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10"/>
  </p:notesMasterIdLst>
  <p:sldIdLst>
    <p:sldId id="257" r:id="rId2"/>
    <p:sldId id="258" r:id="rId3"/>
    <p:sldId id="259" r:id="rId4"/>
    <p:sldId id="271" r:id="rId5"/>
    <p:sldId id="261" r:id="rId6"/>
    <p:sldId id="262" r:id="rId7"/>
    <p:sldId id="263" r:id="rId8"/>
    <p:sldId id="264" r:id="rId9"/>
    <p:sldId id="265" r:id="rId10"/>
    <p:sldId id="267" r:id="rId11"/>
    <p:sldId id="269" r:id="rId12"/>
    <p:sldId id="266" r:id="rId13"/>
    <p:sldId id="268" r:id="rId14"/>
    <p:sldId id="273" r:id="rId15"/>
    <p:sldId id="274" r:id="rId16"/>
    <p:sldId id="275" r:id="rId17"/>
    <p:sldId id="276" r:id="rId18"/>
    <p:sldId id="277" r:id="rId19"/>
    <p:sldId id="278" r:id="rId20"/>
    <p:sldId id="279" r:id="rId21"/>
    <p:sldId id="280" r:id="rId22"/>
    <p:sldId id="281" r:id="rId23"/>
    <p:sldId id="284" r:id="rId24"/>
    <p:sldId id="282" r:id="rId25"/>
    <p:sldId id="286" r:id="rId26"/>
    <p:sldId id="301" r:id="rId27"/>
    <p:sldId id="300" r:id="rId28"/>
    <p:sldId id="302" r:id="rId29"/>
    <p:sldId id="287" r:id="rId30"/>
    <p:sldId id="292" r:id="rId31"/>
    <p:sldId id="306" r:id="rId32"/>
    <p:sldId id="307" r:id="rId33"/>
    <p:sldId id="308" r:id="rId34"/>
    <p:sldId id="295" r:id="rId35"/>
    <p:sldId id="296" r:id="rId36"/>
    <p:sldId id="293" r:id="rId37"/>
    <p:sldId id="309" r:id="rId38"/>
    <p:sldId id="303" r:id="rId39"/>
    <p:sldId id="304" r:id="rId40"/>
    <p:sldId id="305" r:id="rId41"/>
    <p:sldId id="288" r:id="rId42"/>
    <p:sldId id="289" r:id="rId43"/>
    <p:sldId id="297" r:id="rId44"/>
    <p:sldId id="310" r:id="rId45"/>
    <p:sldId id="311" r:id="rId46"/>
    <p:sldId id="312" r:id="rId47"/>
    <p:sldId id="313" r:id="rId48"/>
    <p:sldId id="314" r:id="rId49"/>
    <p:sldId id="315" r:id="rId50"/>
    <p:sldId id="380" r:id="rId51"/>
    <p:sldId id="316" r:id="rId52"/>
    <p:sldId id="317" r:id="rId53"/>
    <p:sldId id="318" r:id="rId54"/>
    <p:sldId id="319" r:id="rId55"/>
    <p:sldId id="320" r:id="rId56"/>
    <p:sldId id="345" r:id="rId57"/>
    <p:sldId id="321" r:id="rId58"/>
    <p:sldId id="346" r:id="rId59"/>
    <p:sldId id="347" r:id="rId60"/>
    <p:sldId id="348" r:id="rId61"/>
    <p:sldId id="349" r:id="rId62"/>
    <p:sldId id="323" r:id="rId63"/>
    <p:sldId id="350" r:id="rId64"/>
    <p:sldId id="328" r:id="rId65"/>
    <p:sldId id="329" r:id="rId66"/>
    <p:sldId id="330" r:id="rId67"/>
    <p:sldId id="331" r:id="rId68"/>
    <p:sldId id="332" r:id="rId69"/>
    <p:sldId id="333" r:id="rId70"/>
    <p:sldId id="334" r:id="rId71"/>
    <p:sldId id="335" r:id="rId72"/>
    <p:sldId id="336" r:id="rId73"/>
    <p:sldId id="337" r:id="rId74"/>
    <p:sldId id="356" r:id="rId75"/>
    <p:sldId id="357" r:id="rId76"/>
    <p:sldId id="358" r:id="rId77"/>
    <p:sldId id="359" r:id="rId78"/>
    <p:sldId id="360" r:id="rId79"/>
    <p:sldId id="361" r:id="rId80"/>
    <p:sldId id="362" r:id="rId81"/>
    <p:sldId id="379" r:id="rId82"/>
    <p:sldId id="363" r:id="rId83"/>
    <p:sldId id="364" r:id="rId84"/>
    <p:sldId id="365" r:id="rId85"/>
    <p:sldId id="366" r:id="rId86"/>
    <p:sldId id="368" r:id="rId87"/>
    <p:sldId id="369" r:id="rId88"/>
    <p:sldId id="370" r:id="rId89"/>
    <p:sldId id="371" r:id="rId90"/>
    <p:sldId id="372" r:id="rId91"/>
    <p:sldId id="373" r:id="rId92"/>
    <p:sldId id="374" r:id="rId93"/>
    <p:sldId id="375" r:id="rId94"/>
    <p:sldId id="376" r:id="rId95"/>
    <p:sldId id="377" r:id="rId96"/>
    <p:sldId id="378" r:id="rId97"/>
    <p:sldId id="381" r:id="rId98"/>
    <p:sldId id="382" r:id="rId99"/>
    <p:sldId id="383" r:id="rId100"/>
    <p:sldId id="384" r:id="rId101"/>
    <p:sldId id="385" r:id="rId102"/>
    <p:sldId id="386" r:id="rId103"/>
    <p:sldId id="387" r:id="rId104"/>
    <p:sldId id="388" r:id="rId105"/>
    <p:sldId id="389" r:id="rId106"/>
    <p:sldId id="407" r:id="rId107"/>
    <p:sldId id="392" r:id="rId108"/>
    <p:sldId id="391" r:id="rId109"/>
    <p:sldId id="393" r:id="rId110"/>
    <p:sldId id="394" r:id="rId111"/>
    <p:sldId id="395" r:id="rId112"/>
    <p:sldId id="396" r:id="rId113"/>
    <p:sldId id="397" r:id="rId114"/>
    <p:sldId id="400" r:id="rId115"/>
    <p:sldId id="398" r:id="rId116"/>
    <p:sldId id="401" r:id="rId117"/>
    <p:sldId id="399" r:id="rId118"/>
    <p:sldId id="405" r:id="rId119"/>
    <p:sldId id="416" r:id="rId120"/>
    <p:sldId id="402" r:id="rId121"/>
    <p:sldId id="403" r:id="rId122"/>
    <p:sldId id="406" r:id="rId123"/>
    <p:sldId id="408" r:id="rId124"/>
    <p:sldId id="404" r:id="rId125"/>
    <p:sldId id="409" r:id="rId126"/>
    <p:sldId id="410" r:id="rId127"/>
    <p:sldId id="411" r:id="rId128"/>
    <p:sldId id="412" r:id="rId129"/>
    <p:sldId id="413" r:id="rId130"/>
    <p:sldId id="414" r:id="rId131"/>
    <p:sldId id="415" r:id="rId132"/>
    <p:sldId id="423" r:id="rId133"/>
    <p:sldId id="424" r:id="rId134"/>
    <p:sldId id="425" r:id="rId135"/>
    <p:sldId id="426" r:id="rId136"/>
    <p:sldId id="431" r:id="rId137"/>
    <p:sldId id="429" r:id="rId138"/>
    <p:sldId id="427" r:id="rId139"/>
    <p:sldId id="430" r:id="rId140"/>
    <p:sldId id="428" r:id="rId141"/>
    <p:sldId id="441" r:id="rId142"/>
    <p:sldId id="432" r:id="rId143"/>
    <p:sldId id="433" r:id="rId144"/>
    <p:sldId id="434" r:id="rId145"/>
    <p:sldId id="435" r:id="rId146"/>
    <p:sldId id="436" r:id="rId147"/>
    <p:sldId id="437" r:id="rId148"/>
    <p:sldId id="438" r:id="rId149"/>
    <p:sldId id="439" r:id="rId150"/>
    <p:sldId id="440" r:id="rId151"/>
    <p:sldId id="442" r:id="rId152"/>
    <p:sldId id="443" r:id="rId153"/>
    <p:sldId id="444" r:id="rId154"/>
    <p:sldId id="445" r:id="rId155"/>
    <p:sldId id="446" r:id="rId156"/>
    <p:sldId id="447" r:id="rId157"/>
    <p:sldId id="448" r:id="rId158"/>
    <p:sldId id="449" r:id="rId159"/>
    <p:sldId id="451" r:id="rId160"/>
    <p:sldId id="450" r:id="rId161"/>
    <p:sldId id="475" r:id="rId162"/>
    <p:sldId id="462" r:id="rId163"/>
    <p:sldId id="467" r:id="rId164"/>
    <p:sldId id="468" r:id="rId165"/>
    <p:sldId id="464" r:id="rId166"/>
    <p:sldId id="466" r:id="rId167"/>
    <p:sldId id="465" r:id="rId168"/>
    <p:sldId id="474" r:id="rId169"/>
    <p:sldId id="473" r:id="rId170"/>
    <p:sldId id="469" r:id="rId171"/>
    <p:sldId id="470" r:id="rId172"/>
    <p:sldId id="418" r:id="rId173"/>
    <p:sldId id="419" r:id="rId174"/>
    <p:sldId id="476" r:id="rId175"/>
    <p:sldId id="477" r:id="rId176"/>
    <p:sldId id="479" r:id="rId177"/>
    <p:sldId id="367" r:id="rId178"/>
    <p:sldId id="478" r:id="rId179"/>
    <p:sldId id="420" r:id="rId180"/>
    <p:sldId id="480" r:id="rId181"/>
    <p:sldId id="481" r:id="rId182"/>
    <p:sldId id="482" r:id="rId183"/>
    <p:sldId id="483" r:id="rId184"/>
    <p:sldId id="484" r:id="rId185"/>
    <p:sldId id="485" r:id="rId186"/>
    <p:sldId id="486" r:id="rId187"/>
    <p:sldId id="487" r:id="rId188"/>
    <p:sldId id="488" r:id="rId189"/>
    <p:sldId id="489" r:id="rId190"/>
    <p:sldId id="490" r:id="rId191"/>
    <p:sldId id="491" r:id="rId192"/>
    <p:sldId id="422" r:id="rId193"/>
    <p:sldId id="498" r:id="rId194"/>
    <p:sldId id="499" r:id="rId195"/>
    <p:sldId id="513" r:id="rId196"/>
    <p:sldId id="514" r:id="rId197"/>
    <p:sldId id="515" r:id="rId198"/>
    <p:sldId id="516" r:id="rId199"/>
    <p:sldId id="500" r:id="rId200"/>
    <p:sldId id="519" r:id="rId201"/>
    <p:sldId id="501" r:id="rId202"/>
    <p:sldId id="502" r:id="rId203"/>
    <p:sldId id="505" r:id="rId204"/>
    <p:sldId id="517" r:id="rId205"/>
    <p:sldId id="518" r:id="rId206"/>
    <p:sldId id="506" r:id="rId207"/>
    <p:sldId id="507" r:id="rId208"/>
    <p:sldId id="494" r:id="rId209"/>
    <p:sldId id="508" r:id="rId210"/>
    <p:sldId id="509" r:id="rId211"/>
    <p:sldId id="510" r:id="rId212"/>
    <p:sldId id="511" r:id="rId213"/>
    <p:sldId id="512" r:id="rId214"/>
    <p:sldId id="421" r:id="rId215"/>
    <p:sldId id="492" r:id="rId216"/>
    <p:sldId id="493" r:id="rId217"/>
    <p:sldId id="495" r:id="rId218"/>
    <p:sldId id="497" r:id="rId219"/>
    <p:sldId id="496" r:id="rId220"/>
    <p:sldId id="520" r:id="rId221"/>
    <p:sldId id="521" r:id="rId222"/>
    <p:sldId id="526" r:id="rId223"/>
    <p:sldId id="522" r:id="rId224"/>
    <p:sldId id="523" r:id="rId225"/>
    <p:sldId id="524" r:id="rId226"/>
    <p:sldId id="525" r:id="rId227"/>
    <p:sldId id="527" r:id="rId228"/>
    <p:sldId id="528" r:id="rId229"/>
    <p:sldId id="529" r:id="rId230"/>
    <p:sldId id="530" r:id="rId231"/>
    <p:sldId id="531" r:id="rId232"/>
    <p:sldId id="532" r:id="rId233"/>
    <p:sldId id="533" r:id="rId234"/>
    <p:sldId id="534" r:id="rId235"/>
    <p:sldId id="535" r:id="rId236"/>
    <p:sldId id="536" r:id="rId237"/>
    <p:sldId id="339" r:id="rId238"/>
    <p:sldId id="338" r:id="rId239"/>
    <p:sldId id="340" r:id="rId240"/>
    <p:sldId id="341" r:id="rId241"/>
    <p:sldId id="342" r:id="rId242"/>
    <p:sldId id="537" r:id="rId243"/>
    <p:sldId id="541" r:id="rId244"/>
    <p:sldId id="538" r:id="rId245"/>
    <p:sldId id="540" r:id="rId246"/>
    <p:sldId id="352" r:id="rId247"/>
    <p:sldId id="539" r:id="rId248"/>
    <p:sldId id="542" r:id="rId249"/>
    <p:sldId id="543" r:id="rId250"/>
    <p:sldId id="544" r:id="rId251"/>
    <p:sldId id="545" r:id="rId252"/>
    <p:sldId id="547" r:id="rId253"/>
    <p:sldId id="548" r:id="rId254"/>
    <p:sldId id="546" r:id="rId255"/>
    <p:sldId id="549" r:id="rId256"/>
    <p:sldId id="550" r:id="rId257"/>
    <p:sldId id="551" r:id="rId258"/>
    <p:sldId id="552" r:id="rId259"/>
    <p:sldId id="557" r:id="rId260"/>
    <p:sldId id="553" r:id="rId261"/>
    <p:sldId id="554" r:id="rId262"/>
    <p:sldId id="555" r:id="rId263"/>
    <p:sldId id="343" r:id="rId264"/>
    <p:sldId id="344" r:id="rId265"/>
    <p:sldId id="558" r:id="rId266"/>
    <p:sldId id="559" r:id="rId267"/>
    <p:sldId id="560" r:id="rId268"/>
    <p:sldId id="556" r:id="rId269"/>
    <p:sldId id="561" r:id="rId270"/>
    <p:sldId id="562" r:id="rId271"/>
    <p:sldId id="563" r:id="rId272"/>
    <p:sldId id="566" r:id="rId273"/>
    <p:sldId id="570" r:id="rId274"/>
    <p:sldId id="567" r:id="rId275"/>
    <p:sldId id="568" r:id="rId276"/>
    <p:sldId id="569" r:id="rId277"/>
    <p:sldId id="564" r:id="rId278"/>
    <p:sldId id="571" r:id="rId279"/>
    <p:sldId id="574" r:id="rId280"/>
    <p:sldId id="577" r:id="rId281"/>
    <p:sldId id="578" r:id="rId282"/>
    <p:sldId id="576" r:id="rId283"/>
    <p:sldId id="575" r:id="rId284"/>
    <p:sldId id="565" r:id="rId285"/>
    <p:sldId id="572" r:id="rId286"/>
    <p:sldId id="573" r:id="rId287"/>
    <p:sldId id="579" r:id="rId288"/>
    <p:sldId id="580" r:id="rId289"/>
    <p:sldId id="581" r:id="rId290"/>
    <p:sldId id="582" r:id="rId291"/>
    <p:sldId id="583" r:id="rId292"/>
    <p:sldId id="584" r:id="rId293"/>
    <p:sldId id="586" r:id="rId294"/>
    <p:sldId id="585" r:id="rId295"/>
    <p:sldId id="587" r:id="rId296"/>
    <p:sldId id="588" r:id="rId297"/>
    <p:sldId id="589" r:id="rId298"/>
    <p:sldId id="590" r:id="rId299"/>
    <p:sldId id="591" r:id="rId300"/>
    <p:sldId id="592" r:id="rId301"/>
    <p:sldId id="593" r:id="rId302"/>
    <p:sldId id="594" r:id="rId303"/>
    <p:sldId id="601" r:id="rId304"/>
    <p:sldId id="600" r:id="rId305"/>
    <p:sldId id="595" r:id="rId306"/>
    <p:sldId id="602" r:id="rId307"/>
    <p:sldId id="603" r:id="rId308"/>
    <p:sldId id="604" r:id="rId309"/>
    <p:sldId id="605" r:id="rId310"/>
    <p:sldId id="606" r:id="rId311"/>
    <p:sldId id="607" r:id="rId312"/>
    <p:sldId id="608" r:id="rId313"/>
    <p:sldId id="609" r:id="rId314"/>
    <p:sldId id="610" r:id="rId315"/>
    <p:sldId id="611" r:id="rId316"/>
    <p:sldId id="612" r:id="rId317"/>
    <p:sldId id="613" r:id="rId318"/>
    <p:sldId id="614" r:id="rId319"/>
    <p:sldId id="615" r:id="rId320"/>
    <p:sldId id="616" r:id="rId321"/>
    <p:sldId id="617" r:id="rId322"/>
    <p:sldId id="618" r:id="rId323"/>
    <p:sldId id="619" r:id="rId324"/>
    <p:sldId id="620" r:id="rId325"/>
    <p:sldId id="621" r:id="rId326"/>
    <p:sldId id="622" r:id="rId327"/>
    <p:sldId id="596" r:id="rId328"/>
    <p:sldId id="624" r:id="rId329"/>
    <p:sldId id="597" r:id="rId330"/>
    <p:sldId id="640" r:id="rId331"/>
    <p:sldId id="599" r:id="rId332"/>
    <p:sldId id="623" r:id="rId333"/>
    <p:sldId id="625" r:id="rId334"/>
    <p:sldId id="629" r:id="rId335"/>
    <p:sldId id="630" r:id="rId336"/>
    <p:sldId id="631" r:id="rId337"/>
    <p:sldId id="632" r:id="rId338"/>
    <p:sldId id="633" r:id="rId339"/>
    <p:sldId id="634" r:id="rId340"/>
    <p:sldId id="635" r:id="rId341"/>
    <p:sldId id="636" r:id="rId342"/>
    <p:sldId id="637" r:id="rId343"/>
    <p:sldId id="639" r:id="rId344"/>
    <p:sldId id="638" r:id="rId345"/>
    <p:sldId id="626" r:id="rId346"/>
    <p:sldId id="641" r:id="rId347"/>
    <p:sldId id="642" r:id="rId348"/>
    <p:sldId id="627" r:id="rId349"/>
    <p:sldId id="643" r:id="rId350"/>
    <p:sldId id="644" r:id="rId351"/>
    <p:sldId id="645" r:id="rId352"/>
    <p:sldId id="646" r:id="rId353"/>
    <p:sldId id="647" r:id="rId354"/>
    <p:sldId id="648" r:id="rId355"/>
    <p:sldId id="649" r:id="rId356"/>
    <p:sldId id="650" r:id="rId357"/>
    <p:sldId id="651" r:id="rId358"/>
    <p:sldId id="652" r:id="rId359"/>
    <p:sldId id="653" r:id="rId360"/>
    <p:sldId id="654" r:id="rId361"/>
    <p:sldId id="628" r:id="rId362"/>
    <p:sldId id="655" r:id="rId363"/>
    <p:sldId id="656" r:id="rId364"/>
    <p:sldId id="657" r:id="rId365"/>
    <p:sldId id="658" r:id="rId366"/>
    <p:sldId id="659" r:id="rId367"/>
    <p:sldId id="660" r:id="rId368"/>
    <p:sldId id="661" r:id="rId369"/>
    <p:sldId id="662" r:id="rId370"/>
    <p:sldId id="663" r:id="rId371"/>
    <p:sldId id="664" r:id="rId372"/>
    <p:sldId id="665" r:id="rId373"/>
    <p:sldId id="666" r:id="rId374"/>
    <p:sldId id="667" r:id="rId375"/>
    <p:sldId id="668" r:id="rId376"/>
    <p:sldId id="669" r:id="rId377"/>
    <p:sldId id="670" r:id="rId378"/>
    <p:sldId id="671" r:id="rId379"/>
    <p:sldId id="672" r:id="rId380"/>
    <p:sldId id="673" r:id="rId381"/>
    <p:sldId id="674" r:id="rId382"/>
    <p:sldId id="675" r:id="rId383"/>
    <p:sldId id="676" r:id="rId384"/>
    <p:sldId id="677" r:id="rId385"/>
    <p:sldId id="678" r:id="rId386"/>
    <p:sldId id="679" r:id="rId387"/>
    <p:sldId id="680" r:id="rId388"/>
    <p:sldId id="685" r:id="rId389"/>
    <p:sldId id="684" r:id="rId390"/>
    <p:sldId id="686" r:id="rId391"/>
    <p:sldId id="681" r:id="rId392"/>
    <p:sldId id="689" r:id="rId393"/>
    <p:sldId id="688" r:id="rId394"/>
    <p:sldId id="687" r:id="rId395"/>
    <p:sldId id="690" r:id="rId396"/>
    <p:sldId id="691" r:id="rId397"/>
    <p:sldId id="682" r:id="rId398"/>
    <p:sldId id="683" r:id="rId399"/>
    <p:sldId id="692" r:id="rId400"/>
    <p:sldId id="693" r:id="rId401"/>
    <p:sldId id="694" r:id="rId402"/>
    <p:sldId id="695" r:id="rId403"/>
    <p:sldId id="696" r:id="rId404"/>
    <p:sldId id="697" r:id="rId405"/>
    <p:sldId id="698" r:id="rId406"/>
    <p:sldId id="701" r:id="rId407"/>
    <p:sldId id="700" r:id="rId408"/>
    <p:sldId id="702" r:id="rId4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varScale="1">
      <p:scale>
        <a:sx n="100" d="100"/>
        <a:sy n="100" d="100"/>
      </p:scale>
      <p:origin x="0" y="-130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theme" Target="theme/theme1.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viewProps" Target="viewProps.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image" Target="../media/image256.png"/><Relationship Id="rId5" Type="http://schemas.openxmlformats.org/officeDocument/2006/relationships/image" Target="../media/image260.png"/><Relationship Id="rId4" Type="http://schemas.openxmlformats.org/officeDocument/2006/relationships/image" Target="../media/image2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image" Target="../media/image25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image" Target="../media/image260.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8.wmf"/><Relationship Id="rId2" Type="http://schemas.openxmlformats.org/officeDocument/2006/relationships/image" Target="../media/image277.wmf"/><Relationship Id="rId1" Type="http://schemas.openxmlformats.org/officeDocument/2006/relationships/image" Target="../media/image27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1.wmf"/><Relationship Id="rId1" Type="http://schemas.openxmlformats.org/officeDocument/2006/relationships/image" Target="../media/image280.wmf"/><Relationship Id="rId4" Type="http://schemas.openxmlformats.org/officeDocument/2006/relationships/image" Target="../media/image27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77.wmf"/><Relationship Id="rId2" Type="http://schemas.openxmlformats.org/officeDocument/2006/relationships/image" Target="../media/image283.wmf"/><Relationship Id="rId1" Type="http://schemas.openxmlformats.org/officeDocument/2006/relationships/image" Target="../media/image276.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0:45.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1,'46'13,"-2"0,12-4,0-3,1-3,64-4,41 2,9 19,-145-17,-1 0,41 12,27 4,24 3,-82-14,1-1,56 4,213-11,-128-2,-123 1,102-18,-89-1,-52 15,1 0,29-5,34 4,128 6,-83 2,-106-2,61 1,111-15,-123 8,108 3,-120 4,-33 0,0 2,-1 1,1 1,32 11,-19-5,21 8,24 5,-43-15,1-2,57 2,-75-7,-1 1,0 0,31 10,-29-7,1 0,35 3,281-6,-172-6,-24 5,156-4,-252-3,0-2,0-3,54-17,-27 7,-35 12,0 3,1 1,-1 2,71 5,-56-1,81-6,-106-3,-7-2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2:42.212"/>
    </inkml:context>
    <inkml:brush xml:id="br0">
      <inkml:brushProperty name="width" value="0.3" units="cm"/>
      <inkml:brushProperty name="height" value="0.6" units="cm"/>
      <inkml:brushProperty name="color" value="#FFA14B"/>
      <inkml:brushProperty name="tip" value="rectangle"/>
      <inkml:brushProperty name="rasterOp" value="maskPen"/>
      <inkml:brushProperty name="ignorePressure" value="1"/>
    </inkml:brush>
  </inkml:definitions>
  <inkml:trace contextRef="#ctx0" brushRef="#br0">1 1,'1044'0,"-1010"2,1 2,-1 1,0 2,57 19,44 9,-115-30,33 13,-37-12,0-1,0 0,22 3,-8-7,-1 0,1-3,0 0,-1-2,40-10,-2 2,-41 8</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4.318"/>
    </inkml:context>
    <inkml:brush xml:id="br0">
      <inkml:brushProperty name="width" value="0.05" units="cm"/>
      <inkml:brushProperty name="height" value="0.05" units="cm"/>
      <inkml:brushProperty name="color" value="#E71224"/>
    </inkml:brush>
  </inkml:definitions>
  <inkml:trace contextRef="#ctx0" brushRef="#br0">0 20 24575,'0'-8'0,"0"-3"-8191</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2.256"/>
    </inkml:context>
    <inkml:brush xml:id="br0">
      <inkml:brushProperty name="width" value="0.05" units="cm"/>
      <inkml:brushProperty name="height" value="0.05" units="cm"/>
      <inkml:brushProperty name="color" value="#AB008B"/>
    </inkml:brush>
  </inkml:definitions>
  <inkml:trace contextRef="#ctx0" brushRef="#br0">0 5 24575,'0'-5'0,"0"17"0,0 26 0,0 28 0,0 19 0,0 12 0,0 7 0,0-6 0,4-8 0,2-10 0,-1-15 0,4-18 0,-1-5 0,8-9 0,0-11-8191</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4.274"/>
    </inkml:context>
    <inkml:brush xml:id="br0">
      <inkml:brushProperty name="width" value="0.05" units="cm"/>
      <inkml:brushProperty name="height" value="0.05" units="cm"/>
      <inkml:brushProperty name="color" value="#AB008B"/>
    </inkml:brush>
  </inkml:definitions>
  <inkml:trace contextRef="#ctx0" brushRef="#br0">0 616 24575,'8'1'0,"0"-1"0,0 0 0,0 0 0,0-1 0,0 0 0,0-1 0,0 0 0,0 0 0,-1 0 0,1-1 0,-1 0 0,0-1 0,0 0 0,0 0 0,0 0 0,0-1 0,-1 0 0,0 0 0,0-1 0,10-12 0,-11 11 0,-1-1 0,0 1 0,0-1 0,0 0 0,-1 0 0,-1-1 0,4-14 0,-5 18 0,0 0 0,0 0 0,-1 0 0,0-1 0,0 1 0,0 0 0,-1 0 0,0 0 0,1 0 0,-2 0 0,1 0 0,-1 0 0,-3-9 0,4 13 0,1 0 0,-1 0 0,1 0 0,-1 0 0,0 0 0,1 0 0,-1 1 0,0-1 0,0 0 0,0 0 0,0 0 0,1 1 0,-1-1 0,0 0 0,0 1 0,0-1 0,-1 1 0,1-1 0,-1 0 0,1 1 0,0 1 0,0-1 0,0 0 0,0 0 0,0 0 0,0 0 0,1 1 0,-1-1 0,0 0 0,0 1 0,0-1 0,1 1 0,-1-1 0,0 1 0,1-1 0,-1 1 0,0-1 0,1 1 0,-2 1 0,-1 2 0,0 0 0,1 0 0,0 1 0,-1-1 0,1 1 0,1-1 0,-3 9 0,1 0 0,1 0 0,1 0 0,0 0 0,0 0 0,2 0 0,-1 0 0,2 0 0,0 0 0,4 16 0,-5-24 0,0-1 0,1 1 0,-1-1 0,1 0 0,0 1 0,0-1 0,0 0 0,1 0 0,-1 0 0,1-1 0,0 1 0,0-1 0,0 1 0,1-1 0,-1 0 0,1 0 0,0-1 0,-1 1 0,1-1 0,0 0 0,1 0 0,-1 0 0,0 0 0,1-1 0,-1 1 0,1-1 0,-1-1 0,1 1 0,4 0 0,-4-1 0,0-1 0,-1 1 0,1-1 0,0 0 0,-1-1 0,1 1 0,-1-1 0,1 0 0,-1 0 0,0 0 0,0 0 0,0-1 0,0 0 0,0 0 0,-1 0 0,1 0 0,-1 0 0,0-1 0,4-4 0,5-9 0,-1 0 0,0-1 0,9-23 0,0 4 0,-15 28 0,0 0 0,1 0 0,0 1 0,1 0 0,-1 0 0,11-8 0,-16 15 0,0 0 0,1 0 0,-1 0 0,0 0 0,1 0 0,-1 0 0,0 0 0,1 0 0,0 1 0,-1-1 0,1 0 0,-1 1 0,1 0 0,-1-1 0,1 1 0,0 0 0,-1 0 0,1 0 0,0 0 0,-1 0 0,1 0 0,0 0 0,-1 0 0,1 1 0,0-1 0,-1 1 0,1-1 0,-1 1 0,1 0 0,-1-1 0,1 1 0,-1 0 0,1 0 0,-1 0 0,0 0 0,0 0 0,1 1 0,-1-1 0,0 0 0,0 0 0,0 1 0,0-1 0,-1 1 0,1-1 0,0 1 0,0 1 0,7 15 0,0 0 0,-2 0 0,0 0 0,-1 1 0,-1 0 0,-1 0 0,1 22 0,-3-37 0,-1-4 0,0 1 0,0-1 0,-1 1 0,1-1 0,0 1 0,0-1 0,0 1 0,0 0 0,1-1 0,-1 1 0,0-1 0,0 1 0,0-1 0,0 1 0,0-1 0,1 1 0,-1-1 0,0 1 0,1-1 0,-1 0 0,0 1 0,1-1 0,-1 1 0,0-1 0,1 0 0,-1 1 0,1-1 0,-1 0 0,0 1 0,1-1 0,-1 0 0,1 0 0,-1 1 0,1-1 0,-1 0 0,1 0 0,-1 0 0,1 0 0,0 0 0,-1 0 0,1 1 0,-1-1 0,1-1 0,-1 1 0,1 0 0,-1 0 0,1 0 0,-1 0 0,2 0 0,24-20 0,-17 12 0,-1 2 0,1 1 0,-1-1 0,1 1 0,-1 1 0,1-1 0,1 1 0,-1 1 0,19-5 0,-25 8 0,0-1 0,-1 1 0,1 0 0,-1 0 0,1 0 0,0 0 0,-1 0 0,1 0 0,0 1 0,-1-1 0,1 1 0,-1 0 0,1 0 0,-1 0 0,0 0 0,1 0 0,-1 0 0,0 1 0,0-1 0,1 1 0,-1 0 0,0-1 0,-1 1 0,1 0 0,0 0 0,0 0 0,-1 0 0,0 1 0,1-1 0,-1 0 0,0 1 0,0-1 0,0 0 0,0 1 0,-1 0 0,1-1 0,0 5 0,6 14 0,2-28 0,5-6 0,-14 12 0,1 1 0,0-1 0,-1 0 0,1 1 0,0-1 0,-1 0 0,1 1 0,0-1 0,0 1 0,0 0 0,0-1 0,-1 1 0,1-1 0,0 1 0,0 0 0,0 0 0,0 0 0,0 0 0,0-1 0,0 1 0,0 0 0,0 0 0,0 1 0,-1-1 0,1 0 0,0 0 0,0 0 0,0 1 0,0-1 0,0 0 0,0 1 0,0-1 0,-1 1 0,1-1 0,0 1 0,0-1 0,-1 1 0,1 0 0,0-1 0,-1 1 0,1 0 0,-1-1 0,1 1 0,0 2 0,3 4 0,-1 0 0,0 0 0,0 1 0,3 12 0,1 1 0,-3-11 0,2 0 0,0-1 0,0 0 0,0 0 0,1-1 0,0 0 0,1 0 0,0-1 0,0 0 0,1 0 0,0 0 0,0-1 0,0-1 0,1 0 0,0 0 0,0-1 0,13 4 0,-16-5 0,1-1 0,0 1 0,0-2 0,-1 1 0,1-1 0,0 0 0,0-1 0,0 0 0,0 0 0,0-1 0,0 0 0,0 0 0,0-1 0,0 0 0,-1 0 0,1-1 0,-1 0 0,1 0 0,-1-1 0,0 0 0,-1 0 0,1 0 0,-1-1 0,8-7 0,-9 4 0,1 0 0,-1 0 0,0-1 0,-1 0 0,0 0 0,0 0 0,-1-1 0,0 1 0,-1-1 0,0 0 0,-1 0 0,0 1 0,0-1 0,-1 0 0,0 0 0,-1 0 0,-3-17 0,4 26 0,0 1 0,0-1 0,0 0 0,0 0 0,0 0 0,0 1 0,-1-1 0,1 0 0,0 1 0,0-1 0,-1 0 0,1 0 0,-1 1 0,1-1 0,-1 0 0,1 1 0,-1-1 0,1 1 0,-1-1 0,1 1 0,-1-1 0,0 1 0,1-1 0,-1 1 0,0 0 0,0-1 0,0 1 0,0 0 0,0 1 0,1-1 0,-1 0 0,0 1 0,0-1 0,0 1 0,1-1 0,-1 1 0,0-1 0,1 1 0,-1-1 0,0 1 0,1 0 0,-1-1 0,1 1 0,-1 0 0,0 1 0,-3 3 0,1 1 0,0 0 0,0 0 0,-3 12 0,0 5 0,2 1 0,-2 35 0,5-49 0,1-1 0,0 1 0,1-1 0,0 1 0,0-1 0,1 0 0,0 1 0,1-1 0,4 10 0,-6-16 0,0-1 0,0 0 0,0 0 0,1 0 0,-1-1 0,0 1 0,1 0 0,-1 0 0,1-1 0,0 1 0,0-1 0,-1 1 0,1-1 0,0 0 0,0 0 0,0 1 0,0-2 0,1 1 0,-1 0 0,2 0 0,0 0 0,-1-1 0,0 0 0,0 0 0,0-1 0,0 1 0,0-1 0,1 1 0,-1-1 0,0 0 0,0 0 0,-1 0 0,1-1 0,3-1 0,8-6 0,0-1 0,-1 0 0,0-1 0,16-18 0,-23 23 0,4-4 0,-4 3 0,1 0 0,0 1 0,0-1 0,0 2 0,1-1 0,11-6 0,-17 11 0,0 1 0,-1-1 0,1 1 0,0-1 0,0 1 0,-1 0 0,1-1 0,0 1 0,0 0 0,0 0 0,-1 0 0,1 0 0,0 1 0,0-1 0,0 0 0,1 2 0,0-1 0,-1 0 0,0 1 0,1-1 0,-1 1 0,0 0 0,0 0 0,0-1 0,0 2 0,0-1 0,-1 0 0,1 0 0,0 0 0,1 5 0,17 36 0,-20-42 0,0-1 0,0 0 0,0 0 0,1 0 0,-1 0 0,0 1 0,0-1 0,0 0 0,1 0 0,-1 0 0,0 0 0,0 0 0,1 0 0,-1 0 0,0 0 0,0 0 0,1 1 0,-1-1 0,0 0 0,0 0 0,1 0 0,-1-1 0,0 1 0,0 0 0,1 0 0,-1 0 0,0 0 0,0 0 0,0 0 0,1 0 0,-1 0 0,0 0 0,0 0 0,1-1 0,-1 1 0,0 0 0,0 0 0,0 0 0,0 0 0,1-1 0,-1 1 0,0 0 0,0 0 0,0 0 0,0-1 0,0 1 0,1-1 0,7-13 0,-6 11 0,0 0 0,0 0 0,-1 1 0,1-1 0,1 1 0,-1-1 0,0 1 0,0 0 0,1 0 0,-1 0 0,1 0 0,0 0 0,-1 1 0,1-1 0,5-1 0,-6 3 0,0-1 0,1 1 0,-1 0 0,0 0 0,0 0 0,1 0 0,-1 0 0,0 1 0,0-1 0,0 1 0,0-1 0,1 1 0,-1 0 0,0 0 0,0 0 0,2 1 0,7 6 0,-1 0 0,-1 1 0,0 0 0,0 1 0,15 20 0,8 8 0,-30-35 0,0-1 0,1 0 0,-1 0 0,0 0 0,1 0 0,-1-1 0,1 1 0,0-1 0,-1 1 0,1-1 0,0 0 0,0 0 0,0 0 0,0 0 0,0-1 0,0 1 0,0-1 0,0 0 0,0 0 0,5 0 0,-4-1 0,-1-1 0,1 1 0,0-1 0,-1 0 0,1 0 0,-1 0 0,1 0 0,-1-1 0,0 1 0,0-1 0,0 0 0,0 0 0,-1 0 0,5-6 0,15-23 0,0 0 0,-3-2 0,0 0 0,-3-1 0,25-72 0,-28 59 0,-2-1 0,-2 1 0,-3-1 0,2-62 0,-8 88 0,2-19 0,-2 0 0,-8-65 0,7 104 0,1 0 0,-1 1 0,1-1 0,-1 0 0,0 1 0,0-1 0,0 0 0,0 1 0,-1-1 0,1 1 0,-1 0 0,1-1 0,-1 1 0,-3-2 0,5 3 0,0 1 0,-1 0 0,1 0 0,-1-1 0,1 1 0,0 0 0,-1 0 0,1 0 0,-1 0 0,1 0 0,-1 0 0,1 0 0,-1 0 0,1 0 0,0 0 0,-1 0 0,1 0 0,-1 0 0,1 0 0,-1 0 0,1 1 0,0-1 0,-1 0 0,1 0 0,-1 0 0,1 1 0,0-1 0,-1 0 0,1 0 0,-1 1 0,0 1 0,-1 0 0,1 0 0,-1 0 0,1 0 0,0 0 0,0 0 0,0 0 0,0 1 0,-1 2 0,-7 35 0,2 0 0,1 0 0,2 0 0,3 66 0,0-60 0,0 7 0,-2-19 0,3 0 0,0-1 0,3 1 0,11 59 0,-13-89 0,0 0 0,0 0 0,1 0 0,0 0 0,0-1 0,0 1 0,0 0 0,0-1 0,1 0 0,0 1 0,0-1 0,0 0 0,5 4 0,-6-6 0,0 1 0,1-1 0,-1 0 0,1 0 0,-1 0 0,1 0 0,0 0 0,-1-1 0,1 1 0,0-1 0,0 1 0,-1-1 0,1 0 0,0 0 0,0 0 0,-1-1 0,1 1 0,0-1 0,0 1 0,-1-1 0,4-2 0,42-19 0,-32 13 0,0 1 0,0 1 0,0 1 0,31-8 0,-43 13 0,-1 1 0,1-1 0,0 1 0,-1 0 0,1 0 0,-1 0 0,1 0 0,-1 1 0,1-1 0,-1 1 0,1 0 0,-1 0 0,1 0 0,-1 1 0,0-1 0,0 1 0,0-1 0,0 1 0,0 0 0,0 1 0,0-1 0,0 0 0,-1 1 0,1-1 0,-1 1 0,0 0 0,0 0 0,3 6 0,-1-1-76,-1-1 1,-1 1-1,1 0 0,-1 0 0,-1 0 0,1 1 0,-1-1 0,-1 0 1,0 0-1,0 1 0,0-1 0,-1 0 0,-1 1 0,1-1 1,-1 0-1,0 0 0,-7 15 0,-9 11-6750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4.624"/>
    </inkml:context>
    <inkml:brush xml:id="br0">
      <inkml:brushProperty name="width" value="0.05" units="cm"/>
      <inkml:brushProperty name="height" value="0.05" units="cm"/>
      <inkml:brushProperty name="color" value="#AB008B"/>
    </inkml:brush>
  </inkml:definitions>
  <inkml:trace contextRef="#ctx0" brushRef="#br0">0 20 24575,'13'0'0,"12"0"0,19 0 0,23 0 0,21 0 0,16 0 0,8 0 0,-3 0 0,-12 0 0,-13 0 0,-22-8 0,-21-4-8191</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5.622"/>
    </inkml:context>
    <inkml:brush xml:id="br0">
      <inkml:brushProperty name="width" value="0.05" units="cm"/>
      <inkml:brushProperty name="height" value="0.05" units="cm"/>
      <inkml:brushProperty name="color" value="#AB008B"/>
    </inkml:brush>
  </inkml:definitions>
  <inkml:trace contextRef="#ctx0" brushRef="#br0">417 648 24575,'-36'-46'0,"8"8"0,-18-15 0,-75-91 0,97 112 0,2-1 0,-32-60 0,50 85 0,1 0 0,0 1 0,0-1 0,1 0 0,0-1 0,0 1 0,1 0 0,0 0 0,0-1 0,2-15 0,-1 19 0,1 1 0,0 0 0,0-1 0,1 1 0,-1 0 0,1 0 0,0-1 0,0 1 0,1 1 0,-1-1 0,1 0 0,0 1 0,-1-1 0,2 1 0,-1 0 0,0 0 0,1 0 0,-1 0 0,1 1 0,0-1 0,8-3 0,-2 2 0,1 0 0,0 1 0,0 0 0,0 1 0,0 0 0,0 0 0,1 1 0,19 2 0,-27-1 0,0 0 0,0 1 0,0-1 0,0 1 0,0 0 0,0 1 0,0-1 0,0 1 0,0 0 0,-1-1 0,8 6 0,-10-5 0,1 0 0,0-1 0,-1 1 0,1 0 0,-1 0 0,0 0 0,0 0 0,0 0 0,0 0 0,0 1 0,0-1 0,0 0 0,-1 0 0,1 1 0,-1-1 0,0 1 0,1-1 0,-1 0 0,0 1 0,0-1 0,-1 0 0,0 4 0,0 0 0,-1 0 0,0 0 0,0 0 0,-1-1 0,1 1 0,-1 0 0,-1-1 0,1 0 0,-1 0 0,0 0 0,0 0 0,0-1 0,-1 1 0,0-1 0,-9 7 0,-11 5 0,1 0 0,-32 13 0,35-19 0,6-2 0,-52 30 0,63-35 0,0-1 0,1 1 0,-1 0 0,0 1 0,1-1 0,0 1 0,-1 0 0,2-1 0,-1 1 0,0 0 0,1 1 0,-3 5 0,5-9 0,-1 0 0,1 0 0,0 0 0,0 1 0,0-1 0,0 0 0,0 0 0,0 0 0,0 1 0,0-1 0,0 0 0,1 0 0,-1 0 0,0 0 0,1 0 0,-1 0 0,1 0 0,-1 0 0,1 0 0,-1 0 0,1 0 0,0 0 0,0 0 0,1 1 0,24 17 0,-7-11 11,-1 0 0,1-1 0,0-1 0,1 0 0,-1-2-1,1 0 1,0-2 0,0 0 0,0-1 0,28-2 0,23-5-751,105-22 1,-176 28 733,77-15-6820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5.411"/>
    </inkml:context>
    <inkml:brush xml:id="br0">
      <inkml:brushProperty name="width" value="0.05" units="cm"/>
      <inkml:brushProperty name="height" value="0.05" units="cm"/>
      <inkml:brushProperty name="color" value="#AB008B"/>
    </inkml:brush>
  </inkml:definitions>
  <inkml:trace contextRef="#ctx0" brushRef="#br0">1 0 24575,'0'13'0,"0"20"0,8 22 0,3 19 0,0 8 0,-3 4 0,-2-1 0,7-6 0,0-4 0,-1-3 0,-4-8 0,2-8 0,-1-4 0,-2-3 0,6-1 0,1-9-8191</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7.456"/>
    </inkml:context>
    <inkml:brush xml:id="br0">
      <inkml:brushProperty name="width" value="0.05" units="cm"/>
      <inkml:brushProperty name="height" value="0.05" units="cm"/>
      <inkml:brushProperty name="color" value="#AB008B"/>
    </inkml:brush>
  </inkml:definitions>
  <inkml:trace contextRef="#ctx0" brushRef="#br0">84 1 24575,'413'13'0,"-11"-1"0,-110-13 0,249 3 0,-225 21 0,9 0 0,-108-8 0,224 46 0,599 67 0,-689-90 0,-223-25 0,204 26 0,-170-22 0,214-4 0,-315-10 0,95 15 0,-39-2 0,202 33 0,-268-40 0,-45-8 0,-1 0 0,0 0 0,0 1 0,0-1 0,0 1 0,0 1 0,0-1 0,0 1 0,-1-1 0,1 1 0,-1 1 0,0-1 0,0 0 0,0 1 0,0 0 0,-1 0 0,6 8 0,-3-2 0,-1 1 0,0-1 0,-1 1 0,0 0 0,-1 0 0,-1 1 0,3 13 0,2 42 0,-3 0 0,-7 109 0,0-48 0,4-94 0,0-19 0,-1 0 0,0 0 0,-1 0 0,-6 29 0,6-41 0,0 1 0,0-1 0,0 0 0,-1 1 0,1-1 0,-1 0 0,0 0 0,0 0 0,0 0 0,0 0 0,-1-1 0,1 1 0,-1-1 0,1 1 0,-1-1 0,0 0 0,0 0 0,0 0 0,0-1 0,-1 1 0,1-1 0,0 1 0,-1-1 0,1 0 0,-7 1 0,-33 2 0,0-1 0,-82-5 0,57-1 0,-419 16 0,361 0 0,-202 25 0,-65-5 0,-1-34 0,183-2 0,-1300 3 0,1054-24 0,455 24 0,-210-21 0,-74-5 0,49-1 0,59 5 0,138 18 0,-146-17 0,67 3 0,-73-13 0,108 13 0,-2 3 0,1 4 0,-107 0 0,183 11-195,1 0 0,0 0 0,-1-1 0,1 0 0,0-1 0,-9-2 0,-5-6-6631</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8.965"/>
    </inkml:context>
    <inkml:brush xml:id="br0">
      <inkml:brushProperty name="width" value="0.05" units="cm"/>
      <inkml:brushProperty name="height" value="0.05" units="cm"/>
      <inkml:brushProperty name="color" value="#AB008B"/>
    </inkml:brush>
  </inkml:definitions>
  <inkml:trace contextRef="#ctx0" brushRef="#br0">0 1 24575,'0'8'0,"0"12"0,0 14 0,0 15 0,0 7 0,0 6 0,0 10 0,8 9 0,3 0 0,0-2 0,-2-2 0,-3-5 0,-3-7 0,-1-6 0,-1-8 0,-1-2 0,0-3 0,-1-11-8191</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9.593"/>
    </inkml:context>
    <inkml:brush xml:id="br0">
      <inkml:brushProperty name="width" value="0.05" units="cm"/>
      <inkml:brushProperty name="height" value="0.05" units="cm"/>
      <inkml:brushProperty name="color" value="#AB008B"/>
    </inkml:brush>
  </inkml:definitions>
  <inkml:trace contextRef="#ctx0" brushRef="#br0">1 16 24575,'0'-9'0,"0"2"0,0 10 0,0 18 0,0 21 0,0 25 0,0 18 0,0 15 0,0 4 0,0 0 0,0-5 0,0-14 0,0-15 0,0-5 0,0-10 0,0-6 0,0-12-8191</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0.105"/>
    </inkml:context>
    <inkml:brush xml:id="br0">
      <inkml:brushProperty name="width" value="0.05" units="cm"/>
      <inkml:brushProperty name="height" value="0.05" units="cm"/>
      <inkml:brushProperty name="color" value="#AB008B"/>
    </inkml:brush>
  </inkml:definitions>
  <inkml:trace contextRef="#ctx0" brushRef="#br0">72 12 24575,'0'-9'0,"0"7"0,0 11 0,0 21 0,0 26 0,0 25 0,-5 24 0,0 10 0,0-1 0,0-8 0,-6-13 0,-2-19 0,1-9 0,3-7 0,3-13-8191</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0.619"/>
    </inkml:context>
    <inkml:brush xml:id="br0">
      <inkml:brushProperty name="width" value="0.05" units="cm"/>
      <inkml:brushProperty name="height" value="0.05" units="cm"/>
      <inkml:brushProperty name="color" value="#AB008B"/>
    </inkml:brush>
  </inkml:definitions>
  <inkml:trace contextRef="#ctx0" brushRef="#br0">1 1 24575,'0'8'0,"8"20"0,4 26 0,-2 25 0,-1 20 0,-3 14 0,-2 4 0,-2 0 0,-1-13 0,-1-10 0,0-13 0,-1-13 0,5-17 0,9-18 0,3-14-8191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4.719"/>
    </inkml:context>
    <inkml:brush xml:id="br0">
      <inkml:brushProperty name="width" value="0.05" units="cm"/>
      <inkml:brushProperty name="height" value="0.05" units="cm"/>
      <inkml:brushProperty name="color" value="#E71224"/>
    </inkml:brush>
  </inkml:definitions>
  <inkml:trace contextRef="#ctx0" brushRef="#br0">4 1 24575,'-2'41'0,"1"-27"0,0-1 0,1 1 0,1 0 0,3 21 0,-4-35 0,0 1 0,1-1 0,-1 0 0,0 1 0,1-1 0,-1 0 0,0 1 0,1-1 0,-1 0 0,0 0 0,1 1 0,-1-1 0,0 0 0,1 0 0,-1 1 0,1-1 0,-1 0 0,1 0 0,-1 0 0,1 0 0,-1 0 0,0 0 0,1 0 0,-1 0 0,1 0 0,-1 0 0,1 0 0,-1 0 0,1 0 0,-1 0 0,0 0 0,1-1 0,-1 1 0,1 0 0,-1 0 0,0 0 0,1-1 0,-1 1 0,1 0 0,-1-1 0,0 1 0,0 0 0,1-1 0,-1 1 0,24-18 0,-18 13 0,-4 3 0,0 1 0,0-1 0,0 1 0,0 0 0,0 0 0,0 0 0,1 0 0,-1 0 0,1 0 0,-1 0 0,0 1 0,1-1 0,-1 1 0,1 0 0,-1 0 0,5 0 0,-5 1 0,0-1 0,-1 1 0,1 0 0,-1 0 0,1 0 0,-1 0 0,1 0 0,-1 0 0,1 1 0,-1-1 0,0 0 0,0 1 0,0-1 0,0 1 0,0-1 0,0 1 0,0 0 0,0-1 0,-1 1 0,1 0 0,-1 0 0,1-1 0,-1 1 0,1 2 0,1 10 12,0 0-1,0 26 1,-3-31-139,1 0-1,0-1 1,1 1 0,0 0-1,0-1 1,1 1 0,0-1 0,0 0-1,1 1 1,7 13 0,-1-12-6699</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1.103"/>
    </inkml:context>
    <inkml:brush xml:id="br0">
      <inkml:brushProperty name="width" value="0.05" units="cm"/>
      <inkml:brushProperty name="height" value="0.05" units="cm"/>
      <inkml:brushProperty name="color" value="#AB008B"/>
    </inkml:brush>
  </inkml:definitions>
  <inkml:trace contextRef="#ctx0" brushRef="#br0">0 4 24575,'0'-4'0,"0"11"0,0 17 0,0 21 0,0 24 0,0 17 0,0 6 0,0 5 0,0-2 0,0-13 0,0-11 0,4-19 0,2-5 0,7-2 0,11-9 0,1-11-8191</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0.848"/>
    </inkml:context>
    <inkml:brush xml:id="br0">
      <inkml:brushProperty name="width" value="0.05" units="cm"/>
      <inkml:brushProperty name="height" value="0.05" units="cm"/>
      <inkml:brushProperty name="color" value="#AB008B"/>
    </inkml:brush>
  </inkml:definitions>
  <inkml:trace contextRef="#ctx0" brushRef="#br0">11 21 24575,'0'-9'0,"-4"-2"0,-2 13 0,5 18 0,2 20 0,2 10 0,3 9 0,2 4 0,-1-5 0,-2-4 0,-2-7 0,0-3 0,-2-1 0,-1-8-8191</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1.857"/>
    </inkml:context>
    <inkml:brush xml:id="br0">
      <inkml:brushProperty name="width" value="0.05" units="cm"/>
      <inkml:brushProperty name="height" value="0.05" units="cm"/>
      <inkml:brushProperty name="color" value="#AB008B"/>
    </inkml:brush>
  </inkml:definitions>
  <inkml:trace contextRef="#ctx0" brushRef="#br0">0 520 24575,'1'-6'0,"0"0"0,0 0 0,0 0 0,1 0 0,-1 0 0,1 0 0,1 1 0,-1-1 0,1 1 0,0 0 0,4-5 0,46-56 0,-34 43 0,93-116 0,-110 136 0,0 0 0,1 0 0,-1 0 0,1 1 0,-1-1 0,1 1 0,0 0 0,0 0 0,0 0 0,0 0 0,4-2 0,-6 4 0,0 0 0,0 0 0,1 0 0,-1 0 0,0 0 0,0 0 0,0 1 0,0-1 0,0 0 0,0 1 0,1-1 0,-1 0 0,0 1 0,0 0 0,0-1 0,0 1 0,0-1 0,0 1 0,-1 0 0,1 0 0,0 0 0,0-1 0,0 1 0,-1 0 0,1 0 0,0 0 0,-1 0 0,1 0 0,-1 0 0,1 0 0,-1 1 0,0-1 0,1 0 0,-1 0 0,0 2 0,10 27 0,9 46 0,-13-47 0,1-1 0,12 29 0,-13-40 0,2 0 0,0-1 0,1 1 0,18 23 0,-27-39 0,1 0 0,0 0 0,-1 0 0,1 0 0,0 0 0,-1-1 0,1 1 0,0 0 0,0 0 0,0-1 0,0 1 0,0-1 0,0 1 0,0-1 0,0 1 0,0-1 0,0 1 0,0-1 0,0 0 0,0 1 0,0-1 0,0 0 0,0 0 0,0 0 0,1 0 0,-1 0 0,0 0 0,0 0 0,0-1 0,0 1 0,0 0 0,0-1 0,0 1 0,0 0 0,0-1 0,0 1 0,0-1 0,0 0 0,0 1 0,0-1 0,0 0 0,0 1 0,-1-1 0,1 0 0,0 0 0,0-1 0,4-5 0,0-1 0,0 1 0,-1-1 0,6-15 0,-8 19 0,64-177 0,3-10 0,-43 132-1365,-2 5-5461</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2.215"/>
    </inkml:context>
    <inkml:brush xml:id="br0">
      <inkml:brushProperty name="width" value="0.05" units="cm"/>
      <inkml:brushProperty name="height" value="0.05" units="cm"/>
      <inkml:brushProperty name="color" value="#AB008B"/>
    </inkml:brush>
  </inkml:definitions>
  <inkml:trace contextRef="#ctx0" brushRef="#br0">21 1 24575,'0'12'0,"0"9"0,0 9 0,0 3 0,0 5 0,-5 5 0,0-2 0,-1 5 0,2 4 0,9-7 0,9-11 0,9-11 0,10-9 0,8-6 0,5-5 0,3-6 0,-7-3-8191</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2.651"/>
    </inkml:context>
    <inkml:brush xml:id="br0">
      <inkml:brushProperty name="width" value="0.05" units="cm"/>
      <inkml:brushProperty name="height" value="0.05" units="cm"/>
      <inkml:brushProperty name="color" value="#AB008B"/>
    </inkml:brush>
  </inkml:definitions>
  <inkml:trace contextRef="#ctx0" brushRef="#br0">39 157 24575,'-1'10'0,"-1"1"0,1 0 0,-2-1 0,1 1 0,-9 19 0,8-23 0,0 0 0,0 0 0,1 0 0,0 0 0,0 1 0,1-1 0,0 0 0,0 1 0,1-1 0,0 1 0,0-1 0,3 15 0,-2-19 0,1 1 0,0-1 0,0 0 0,0 1 0,1-1 0,-1 0 0,1 0 0,-1-1 0,1 1 0,0 0 0,0-1 0,0 0 0,0 1 0,1-1 0,-1 0 0,1-1 0,-1 1 0,1-1 0,-1 0 0,1 1 0,0-2 0,7 2 0,4 1 0,-1-2 0,1 1 0,-1-2 0,29-2 0,-34 0 0,-1 0 0,1 0 0,-1-1 0,1 0 0,-1 0 0,0-1 0,0 0 0,-1-1 0,1 0 0,-1 0 0,0 0 0,0-1 0,-1 0 0,0-1 0,0 1 0,0-1 0,-1 0 0,6-9 0,-5 7 0,-1 0 0,0 0 0,-1 0 0,0-1 0,0 0 0,-1 0 0,-1 0 0,1 0 0,-1 0 0,-1 0 0,0-1 0,-1 1 0,0 0 0,0-1 0,-3-15 0,1 20 7,0 0-1,0 0 0,-1 0 0,1 1 1,-2 0-1,1-1 0,0 1 1,-1 0-1,0 0 0,0 1 1,0-1-1,-1 1 0,1 0 0,-1 0 1,0 0-1,0 1 0,-1 0 1,-8-4-1,-2-1-254,-1 2 1,1 0-1,-1 1 1,0 1-1,-24-4 1,-1 4-6579</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3.212"/>
    </inkml:context>
    <inkml:brush xml:id="br0">
      <inkml:brushProperty name="width" value="0.05" units="cm"/>
      <inkml:brushProperty name="height" value="0.05" units="cm"/>
      <inkml:brushProperty name="color" value="#AB008B"/>
    </inkml:brush>
  </inkml:definitions>
  <inkml:trace contextRef="#ctx0" brushRef="#br0">329 20 24575,'-3'-2'0,"0"0"0,0-1 0,-1 1 0,1 1 0,-1-1 0,1 0 0,-1 1 0,0 0 0,1 0 0,-1 0 0,0 0 0,0 1 0,0-1 0,0 1 0,-8 0 0,4 1 0,-1 0 0,1 0 0,0 1 0,0 0 0,-1 0 0,-10 5 0,7-1 0,0 1 0,0 0 0,0 1 0,1 0 0,0 0 0,0 1 0,1 1 0,0 0 0,1 0 0,0 1 0,1 0 0,0 0 0,-9 19 0,10-15 0,0 1 0,1-1 0,1 1 0,0 0 0,2 0 0,-1 1 0,2-1 0,0 1 0,2-1 0,-1 1 0,3 17 0,0-24 0,-1-1 0,2 1 0,-1-1 0,1 0 0,1 0 0,0 0 0,0-1 0,1 1 0,0-1 0,0 0 0,1 0 0,0-1 0,0 0 0,1 0 0,-1 0 0,14 9 0,-12-10 0,-1-1 0,0-1 0,1 1 0,0-1 0,0 0 0,0-1 0,1 0 0,-1 0 0,1-1 0,0 0 0,-1 0 0,1-1 0,0 0 0,0-1 0,0 0 0,0 0 0,0-1 0,10-2 0,-15 2 0,1-1 0,-1 1 0,1-1 0,-1 0 0,0 0 0,0 0 0,1-1 0,-2 0 0,1 0 0,0 0 0,0 0 0,-1 0 0,0 0 0,0-1 0,0 0 0,0 0 0,0 0 0,-1 0 0,0 0 0,1 0 0,-2-1 0,1 1 0,0-1 0,-1 1 0,0-1 0,0 1 0,0-1 0,-1 0 0,0 0 0,0 1 0,0-1 0,0 0 0,-1 0 0,1 1 0,-1-1 0,0 0 0,-1 1 0,1-1 0,-1 1 0,-4-8 0,-4-3 0,0 1 0,-1 0 0,-1 0 0,0 1 0,-1 0 0,-20-14 0,-13-14 0,46 41 0,-1 0 0,1-1 0,0 1 0,0 0 0,-1 0 0,1 0 0,0 0 0,0-1 0,-1 1 0,1 0 0,0 0 0,0 0 0,-1-1 0,1 1 0,0 0 0,0-1 0,0 1 0,0 0 0,-1 0 0,1-1 0,0 1 0,0 0 0,0-1 0,0 1 0,0 0 0,0-1 0,0 1 0,0 0 0,0-1 0,0 1 0,0 0 0,0 0 0,0-1 0,0 1 0,0 0 0,0-1 0,0 1 0,1 0 0,-1-1 0,0 1 0,0 0 0,0 0 0,0-1 0,1 1 0,-1 0 0,0 0 0,0-1 0,1 1 0,-1 0 0,0 0 0,0 0 0,1-1 0,-1 1 0,0 0 0,0 0 0,1 0 0,-1 0 0,0 0 0,1 0 0,-1 0 0,0 0 0,1-1 0,-1 1 0,1 0 0,25-1 0,-22 1 0,31 2 4,1 1 0,-1 2 0,47 13 0,-3-2-1385,-40-9-5445</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3.569"/>
    </inkml:context>
    <inkml:brush xml:id="br0">
      <inkml:brushProperty name="width" value="0.05" units="cm"/>
      <inkml:brushProperty name="height" value="0.05" units="cm"/>
      <inkml:brushProperty name="color" value="#AB008B"/>
    </inkml:brush>
  </inkml:definitions>
  <inkml:trace contextRef="#ctx0" brushRef="#br0">35 0 24575,'0'13'0,"-4"7"0,-10 2 0,-2-4-8191</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4.983"/>
    </inkml:context>
    <inkml:brush xml:id="br0">
      <inkml:brushProperty name="width" value="0.05" units="cm"/>
      <inkml:brushProperty name="height" value="0.05" units="cm"/>
      <inkml:brushProperty name="color" value="#AB008B"/>
    </inkml:brush>
  </inkml:definitions>
  <inkml:trace contextRef="#ctx0" brushRef="#br0">345 195 24575,'1'7'0,"0"-1"0,0 0 0,1 0 0,0 0 0,0 0 0,0 0 0,1 0 0,0 0 0,0-1 0,0 1 0,1-1 0,0 0 0,0 0 0,0 0 0,1 0 0,-1-1 0,1 0 0,0 0 0,6 4 0,-1-2 0,-1 1 0,1-1 0,1-1 0,-1 0 0,1 0 0,0-1 0,0 0 0,0-1 0,18 3 0,-25-6 0,1-1 0,-1 1 0,1-1 0,-1 1 0,1-1 0,-1-1 0,1 1 0,-1-1 0,0 1 0,0-1 0,0-1 0,0 1 0,0 0 0,0-1 0,-1 0 0,1 0 0,-1 0 0,0 0 0,1-1 0,-2 1 0,1-1 0,0 0 0,-1 1 0,0-1 0,1 0 0,-2-1 0,1 1 0,1-5 0,-1 5 0,0-1 0,0 0 0,-1 0 0,0 0 0,0 0 0,0 0 0,0 0 0,-1 0 0,0 0 0,0 0 0,0 0 0,-1 0 0,1-1 0,-1 1 0,0 1 0,-1-1 0,1 0 0,-1 0 0,0 0 0,-1 1 0,1-1 0,-1 1 0,1 0 0,-7-7 0,8 10 0,0 0 0,-1 0 0,1 0 0,-1 0 0,1 0 0,-1 1 0,1-1 0,-1 0 0,0 1 0,1-1 0,-1 1 0,0 0 0,1 0 0,-1 0 0,0-1 0,1 2 0,-1-1 0,0 0 0,1 0 0,-1 0 0,0 1 0,1-1 0,-1 1 0,0-1 0,1 1 0,-1 0 0,1 0 0,-1-1 0,1 1 0,0 0 0,-1 0 0,1 0 0,-2 3 0,-6 3 0,1 1 0,1 1 0,-12 16 0,17-23 0,-45 70 0,-46 95 0,-14 23 0,87-159 0,-2-1 0,-1 0 0,-47 47 0,59-67 0,-1 0 0,0 0 0,-18 10 0,27-18 0,0-1 0,0 1 0,0-1 0,0 0 0,0 0 0,0 0 0,-1 0 0,1 0 0,-6-1 0,7 0 0,1 0 0,-1 0 0,1 0 0,0 0 0,-1-1 0,1 1 0,-1-1 0,1 1 0,0-1 0,-1 0 0,1 1 0,0-1 0,0 0 0,-1 0 0,1 0 0,0 0 0,0 0 0,0 0 0,0 0 0,0 0 0,0 0 0,-1-3 0,1 0 0,-1 0 0,1 0 0,0 0 0,0 0 0,1 0 0,-1-1 0,1 1 0,0 0 0,0 0 0,0 0 0,1-1 0,-1 1 0,1 0 0,0 0 0,0 0 0,1 0 0,-1 0 0,1 0 0,0 0 0,0 0 0,0 1 0,0-1 0,1 1 0,-1-1 0,7-5 0,-7 6 0,1 0 0,-1 1 0,0-1 0,1 1 0,0-1 0,0 1 0,0 0 0,0 0 0,0 0 0,0 0 0,0 1 0,1 0 0,-1-1 0,0 1 0,1 0 0,-1 0 0,1 1 0,0-1 0,-1 1 0,1 0 0,-1 0 0,1 0 0,0 0 0,-1 0 0,1 1 0,-1 0 0,1 0 0,-1 0 0,1 0 0,-1 0 0,5 3 0,3 5 0,0 1 0,0 0 0,-1 1 0,0 0 0,-1 0 0,0 1 0,10 19 0,-12-18 0,1-1 0,1 1 0,0-2 0,0 1 0,1-1 0,1-1 0,-1 0 0,14 9 0,-10-12 0,0-1 0,0-1 0,0 0 0,1-1 0,0 0 0,0-1 0,0-1 0,0 0 0,1-1 0,-1-1 0,0-1 0,0 0 0,24-4 0,-35 4 0,-1 0 0,1 0 0,0-1 0,-1 1 0,1-1 0,-1 1 0,0-1 0,1 0 0,-1-1 0,0 1 0,0 0 0,0-1 0,-1 0 0,1 1 0,3-6 0,-2 1 0,0 1 0,-1 0 0,0-1 0,0 1 0,-1-1 0,1 0 0,1-13 0,-1 1 0,-1 1 0,-1-1 0,-1 0 0,-1 0 0,-4-28 0,3 39 0,0 1 0,0-1 0,0 1 0,-1 0 0,0 0 0,-5-8 0,8 14 0,0 0 0,-1 0 0,1 0 0,-1 0 0,0 0 0,1 0 0,-1 0 0,0 0 0,1 0 0,-1 0 0,0 0 0,0 1 0,0-1 0,0 0 0,0 0 0,0 1 0,0-1 0,0 1 0,0-1 0,0 1 0,0-1 0,0 1 0,0 0 0,-1-1 0,1 1 0,0 0 0,0 0 0,0 0 0,0 0 0,-1 0 0,1 0 0,0 0 0,0 1 0,0-1 0,0 0 0,-1 1 0,1-1 0,0 0 0,0 1 0,0-1 0,0 1 0,0 0 0,0-1 0,0 1 0,0 0 0,0 0 0,-1 1 0,-1 2 0,0 0 0,1 0 0,-1 0 0,1 0 0,0 0 0,0 0 0,1 1 0,-1-1 0,1 1 0,0 0 0,0-1 0,0 1 0,1 0 0,-1-1 0,1 1 0,0 0 0,1-1 0,-1 1 0,1 0 0,0-1 0,0 1 0,1-1 0,-1 1 0,3 4 0,0 1 0,0 0 0,0-1 0,1 0 0,1 0 0,-1 0 0,1-1 0,1 0 0,0 0 0,0 0 0,9 7 0,-11-11 0,1 0 0,0 0 0,0 0 0,0-1 0,0 0 0,0 0 0,1-1 0,-1 0 0,1 0 0,0 0 0,-1-1 0,1 0 0,0 0 0,0-1 0,0 0 0,0 0 0,0 0 0,-1-1 0,1 0 0,0 0 0,0-1 0,-1 0 0,1 0 0,-1-1 0,0 0 0,1 0 0,-1 0 0,0-1 0,8-6 0,5-5 0,-1-1 0,0-1 0,-2 0 0,1-1 0,-2-1 0,-1-1 0,14-23 0,-12 15 0,-1-1 0,-2-1 0,-1 0 0,-1 0 0,-2-1 0,9-52 0,-7 7 0,1-125 0,-12 191 0,1-4 0,0 1 0,-1-1 0,-1 1 0,0-1 0,-1 1 0,0-1 0,-1 1 0,0 0 0,-8-17 0,11 30 0,0-1 0,0 1 0,0 0 0,0 0 0,0-1 0,0 1 0,0 0 0,0-1 0,0 1 0,0 0 0,0-1 0,0 1 0,-1 0 0,1 0 0,0-1 0,0 1 0,0 0 0,0 0 0,-1-1 0,1 1 0,0 0 0,0 0 0,-1 0 0,1-1 0,0 1 0,0 0 0,-1 0 0,1 0 0,0 0 0,-1 0 0,1-1 0,0 1 0,0 0 0,-1 0 0,1 0 0,0 0 0,-1 0 0,1 0 0,0 0 0,-1 0 0,1 0 0,0 0 0,-1 0 0,1 0 0,0 1 0,0-1 0,-1 0 0,1 0 0,0 0 0,-1 0 0,1 0 0,0 1 0,0-1 0,-1 0 0,1 0 0,0 0 0,0 1 0,0-1 0,-1 0 0,1 0 0,0 1 0,0-1 0,0 0 0,-8 24 0,4 15 0,0 0 0,3 0 0,4 54 0,0-35 0,-3-35 0,16 222 0,-12-214 0,2 0 0,0-1 0,2 0 0,2 0 0,23 52 0,-28-72-151,1 0-1,0-1 0,1 0 0,0 0 1,0 0-1,1-1 0,0 0 1,16 12-1,16 4-6674</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5.326"/>
    </inkml:context>
    <inkml:brush xml:id="br0">
      <inkml:brushProperty name="width" value="0.05" units="cm"/>
      <inkml:brushProperty name="height" value="0.05" units="cm"/>
      <inkml:brushProperty name="color" value="#AB008B"/>
    </inkml:brush>
  </inkml:definitions>
  <inkml:trace contextRef="#ctx0" brushRef="#br0">1 0 24575,'12'0'0,"22"4"0,25 2 0,32 8 0,31 1 0,-6-1-8191</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5.680"/>
    </inkml:context>
    <inkml:brush xml:id="br0">
      <inkml:brushProperty name="width" value="0.05" units="cm"/>
      <inkml:brushProperty name="height" value="0.05" units="cm"/>
      <inkml:brushProperty name="color" value="#AB008B"/>
    </inkml:brush>
  </inkml:definitions>
  <inkml:trace contextRef="#ctx0" brushRef="#br0">274 1 24575,'-14'0'0,"0"0"0,0 1 0,0 1 0,-1 0 0,-21 7 0,29-7 0,0 2 0,0-1 0,0 0 0,0 1 0,1 1 0,0-1 0,0 1 0,0 0 0,1 0 0,-1 0 0,1 1 0,-5 7 0,0 3 0,-1 1 0,2 0 0,0 1 0,1 0 0,1 0 0,1 1 0,0-1 0,2 2 0,0-1 0,1 0 0,1 1 0,0-1 0,2 1 0,0-1 0,2 1 0,0 0 0,9 37 0,-9-52 0,0 1 0,1-1 0,0 0 0,0 0 0,0 0 0,0 0 0,1 0 0,0-1 0,0 0 0,0 0 0,0 0 0,1 0 0,-1 0 0,1-1 0,0 0 0,0 0 0,0 0 0,1-1 0,-1 0 0,1 0 0,-1 0 0,1-1 0,-1 1 0,1-1 0,0-1 0,0 1 0,0-1 0,8-1 0,-5 1 0,0-1 0,0 0 0,0 0 0,0-1 0,-1 0 0,1-1 0,0 0 0,-1 0 0,0-1 0,1 0 0,-2 0 0,1-1 0,0 0 0,-1 0 0,0-1 0,0 0 0,10-12 0,-7 3 15,-1 0 0,0 0 0,-1-1 0,-1 0 0,0 0 0,-1-1 0,5-27 0,-3 4-510,-2-1 0,1-42 0,-5 36-6331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5.076"/>
    </inkml:context>
    <inkml:brush xml:id="br0">
      <inkml:brushProperty name="width" value="0.05" units="cm"/>
      <inkml:brushProperty name="height" value="0.05" units="cm"/>
      <inkml:brushProperty name="color" value="#E71224"/>
    </inkml:brush>
  </inkml:definitions>
  <inkml:trace contextRef="#ctx0" brushRef="#br0">1 1 24575,'0'12'0,"0"18"0,0 19 0,0 15 0,0 8 0,0 1 0,0-8 0,0-6 0,0-6 0,0-2 0,0-11-8191</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6.068"/>
    </inkml:context>
    <inkml:brush xml:id="br0">
      <inkml:brushProperty name="width" value="0.05" units="cm"/>
      <inkml:brushProperty name="height" value="0.05" units="cm"/>
      <inkml:brushProperty name="color" value="#AB008B"/>
    </inkml:brush>
  </inkml:definitions>
  <inkml:trace contextRef="#ctx0" brushRef="#br0">1 12 24575,'0'-9'0,"0"6"0,0 12 0,0 17 0,0 16 0,0 10 0,8 4 0,3 6 0,4-9 0,-1-8 0,6-12 0,16-12 0,7-10 0,3-6 0,3-4 0,-7-2-8191</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26.844"/>
    </inkml:context>
    <inkml:brush xml:id="br0">
      <inkml:brushProperty name="width" value="0.05" units="cm"/>
      <inkml:brushProperty name="height" value="0.05" units="cm"/>
      <inkml:brushProperty name="color" value="#AB008B"/>
    </inkml:brush>
  </inkml:definitions>
  <inkml:trace contextRef="#ctx0" brushRef="#br0">125 122 24575,'-21'15'0,"14"-8"0,-3 1 0,1 1 0,0 0 0,0 0 0,1 1 0,-12 19 0,16-22 0,-1 0 0,2 0 0,-1 0 0,1 1 0,0-1 0,1 1 0,-1 0 0,2 0 0,-1 0 0,0 9 0,2-15 0,1 1 0,-1-1 0,0 0 0,1 1 0,-1-1 0,1 0 0,0 1 0,0-1 0,0 0 0,0 0 0,0 1 0,1-1 0,-1 0 0,1 0 0,-1-1 0,1 1 0,-1 0 0,1 0 0,0-1 0,0 1 0,0-1 0,0 0 0,0 1 0,0-1 0,1 0 0,-1 0 0,4 1 0,2 0 0,0 0 0,0 0 0,0-1 0,-1 0 0,1 0 0,0-1 0,12 0 0,-10-2 0,0 1 0,0-1 0,-1-1 0,1 0 0,-1 0 0,1-1 0,-1 0 0,0-1 0,-1 0 0,1 0 0,-1-1 0,0 0 0,0 0 0,-1-1 0,1 0 0,8-12 0,-9 10 0,-1 1 0,0-1 0,0-1 0,-1 1 0,0-1 0,-1 0 0,0-1 0,-1 1 0,0 0 0,0-1 0,-1 0 0,0 0 0,-1 1 0,-1-1 0,0-14 0,0 21 7,-1 1 0,1-1-1,-1 0 1,0 1-1,0 0 1,-1-1 0,1 1-1,-1-1 1,1 1 0,-1 0-1,0 0 1,0 0-1,-1 0 1,-2-3 0,-2-1-300,-1 1 0,1 0 0,-1 1 0,-9-6 0,-22-10-6533</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7.435"/>
    </inkml:context>
    <inkml:brush xml:id="br0">
      <inkml:brushProperty name="width" value="0.05" units="cm"/>
      <inkml:brushProperty name="height" value="0.05" units="cm"/>
      <inkml:brushProperty name="color" value="#AB008B"/>
    </inkml:brush>
  </inkml:definitions>
  <inkml:trace contextRef="#ctx0" brushRef="#br0">350 0 24575,'0'9'0,"1"0"0,1 0 0,-1 0 0,1 0 0,1-1 0,0 1 0,0-1 0,1 1 0,4 7 0,9 13 0,22 28 0,-25-37 0,8 10 0,0-2 0,2 0 0,2-1 0,37 31 0,-49-46 0,0-1 0,2-1 0,-1 0 0,1-1 0,0-1 0,1-1 0,0 0 0,0-1 0,0-1 0,32 6 0,-42-10 0,-1 0 0,0-1 0,0 0 0,1 0 0,-1 0 0,0-1 0,1 0 0,-1 0 0,0-1 0,0 0 0,0 0 0,0 0 0,0 0 0,-1-1 0,1 0 0,-1-1 0,7-4 0,-8 4 0,1-1 0,-1 1 0,-1-1 0,1 0 0,-1 0 0,1 0 0,-1-1 0,-1 1 0,1-1 0,-1 1 0,0-1 0,0 0 0,-1 0 0,0 0 0,0 0 0,0 0 0,-1-11 0,0 8 0,-1 1 0,0 0 0,-1-1 0,1 1 0,-2 0 0,1 0 0,-1 0 0,0 0 0,-1 1 0,0-1 0,0 1 0,0 0 0,-1 0 0,0 0 0,-1 1 0,1-1 0,-1 1 0,0 1 0,-1-1 0,0 1 0,0 0 0,0 1 0,-12-7 0,11 7 0,-1 0 0,0 0 0,0 1 0,0 0 0,-1 0 0,1 1 0,-1 0 0,0 1 0,1 0 0,-1 0 0,0 1 0,1 1 0,-1-1 0,0 2 0,1-1 0,-1 1 0,1 1 0,-1 0 0,1 0 0,-13 7 0,9-2 0,0 1 0,1 1 0,0 0 0,0 0 0,1 2 0,1-1 0,0 1 0,-9 14 0,-63 112 0,76-126 0,-67 132 0,-35 63 0,85-170 0,0-2 0,-3 0 0,-39 43 0,59-71 0,0-1 0,-1-1 0,1 1 0,-1-1 0,0 0 0,-1-1 0,-9 5 0,15-8 0,1 0 0,-1 0 0,0-1 0,0 1 0,1-1 0,-1 0 0,0 1 0,0-1 0,0 0 0,0 0 0,0 0 0,0 0 0,1 0 0,-1-1 0,0 1 0,0-1 0,0 1 0,0-1 0,1 1 0,-1-1 0,0 0 0,1 0 0,-1 0 0,1 0 0,-1 0 0,1 0 0,-1-1 0,1 1 0,0 0 0,-1-1 0,1 1 0,0-1 0,0 1 0,0-1 0,0 0 0,0 1 0,0-4 0,-1 1 0,1-1 0,-1-1 0,1 1 0,1 0 0,-1 0 0,1 0 0,0 0 0,0-1 0,0 1 0,1 0 0,0 0 0,0 0 0,0 0 0,1 0 0,-1 0 0,1 0 0,0 0 0,1 1 0,-1-1 0,7-7 0,3-7 0,2 2 0,0-1 0,25-23 0,-33 35 0,0 0 0,1 1 0,0-1 0,0 1 0,0 1 0,0-1 0,1 1 0,0 1 0,0-1 0,0 1 0,11-2 0,-14 4 0,0 1 0,0-1 0,0 1 0,0 0 0,0 1 0,0-1 0,0 1 0,0 0 0,0 0 0,0 0 0,-1 1 0,1 0 0,0 0 0,-1 0 0,1 1 0,-1-1 0,0 1 0,0 0 0,0 0 0,4 5 0,5 5 0,-1 1 0,-1 1 0,0 0 0,-1 1 0,-1 0 0,13 29 0,-12-25 0,0 0 0,1-1 0,1 0 0,14 18 0,-19-29 0,0 0 0,1 0 0,0-1 0,0 0 0,0 0 0,1-1 0,0 0 0,0 0 0,0-1 0,1-1 0,0 1 0,0-2 0,0 1 0,0-1 0,1-1 0,-1 0 0,1 0 0,0-1 0,-1-1 0,1 0 0,0 0 0,-1-1 0,20-3 0,-24 2 0,1-1 0,-1 1 0,0-1 0,0-1 0,0 1 0,0-1 0,0 0 0,-1 0 0,0-1 0,0 1 0,0-1 0,0-1 0,-1 1 0,0 0 0,6-11 0,-4 6 0,0-1 0,-1 0 0,-1 0 0,1-1 0,-2 1 0,0-1 0,3-22 0,-5 28 0,-1-1 0,-1 1 0,1 0 0,-1 0 0,0 0 0,-1 0 0,1 0 0,-5-9 0,6 14 0,0-1 0,-1 1 0,1-1 0,-1 1 0,0 0 0,1-1 0,-1 1 0,0 0 0,0 0 0,0-1 0,1 1 0,-1 0 0,0 0 0,-1 0 0,1 0 0,0 0 0,0 1 0,0-1 0,-1 0 0,1 0 0,0 1 0,-1-1 0,1 1 0,0-1 0,-1 1 0,1-1 0,-1 1 0,1 0 0,0 0 0,-1 0 0,1 0 0,-1 0 0,1 0 0,-1 0 0,1 0 0,-1 1 0,1-1 0,0 1 0,-3 0 0,2 0 0,0 1 0,0-1 0,0 1 0,1 0 0,-1-1 0,0 1 0,1 0 0,-1 0 0,1 0 0,0 0 0,0 0 0,0 0 0,0 1 0,0-1 0,0 0 0,0 0 0,1 1 0,-1-1 0,1 1 0,0-1 0,-1 0 0,1 1 0,1 3 0,-1 3 0,1 0 0,0 0 0,0 1 0,6 16 0,-5-18 0,0-1 0,1 0 0,0 0 0,0 0 0,1 0 0,0 0 0,0-1 0,1 0 0,-1 0 0,1 0 0,1 0 0,-1-1 0,1 0 0,0 0 0,0 0 0,0-1 0,1 0 0,0 0 0,-1-1 0,1 1 0,1-2 0,7 4 0,0-2 0,1 1 0,-1-2 0,1 0 0,-1-1 0,1-1 0,0 0 0,22-2 0,-29 0 0,0 0 0,1-1 0,-1-1 0,0 1 0,0-1 0,-1-1 0,1 0 0,0 0 0,-1 0 0,0-1 0,0-1 0,-1 1 0,12-12 0,-2 0 0,-1 0 0,0-2 0,-2 0 0,0-1 0,-1 0 0,-1-1 0,-1 0 0,9-26 0,-10 19 0,-2 0 0,-1 0 0,-2 0 0,0-1 0,-2 0 0,-1-42 0,-2 28 0,-3 0 0,-1 1 0,-13-55 0,1 51 0,16 46 0,0-1 0,0 1 0,0 0 0,0-1 0,0 1 0,0 0 0,0-1 0,0 1 0,-1 0 0,1-1 0,0 1 0,0 0 0,0 0 0,0-1 0,-1 1 0,1 0 0,0 0 0,0-1 0,-1 1 0,1 0 0,0 0 0,0-1 0,-1 1 0,1 0 0,0 0 0,-1 0 0,1 0 0,0 0 0,-1-1 0,1 1 0,0 0 0,-1 0 0,1 0 0,0 0 0,-1 0 0,1 0 0,0 0 0,-1 0 0,1 0 0,0 0 0,-1 0 0,1 0 0,0 1 0,-1-1 0,1 0 0,0 0 0,-1 0 0,1 0 0,0 0 0,0 1 0,-1-1 0,1 0 0,0 0 0,0 1 0,-1-1 0,1 0 0,0 0 0,0 1 0,-4 8 0,1 1 0,0-1 0,1 1 0,0 0 0,1 0 0,0-1 0,1 1 0,-1 0 0,3 13 0,-2 3 0,0 70-195,4 1 0,5-1 0,3 0 0,5-1 0,4-1 0,54 151 0,-51-188-6631</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7.779"/>
    </inkml:context>
    <inkml:brush xml:id="br0">
      <inkml:brushProperty name="width" value="0.05" units="cm"/>
      <inkml:brushProperty name="height" value="0.05" units="cm"/>
      <inkml:brushProperty name="color" value="#AB008B"/>
    </inkml:brush>
  </inkml:definitions>
  <inkml:trace contextRef="#ctx0" brushRef="#br0">1 1 24575,'8'0'0,"7"0"0,14 0 0,19 0 0,21 0 0,0 0-8191</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8.155"/>
    </inkml:context>
    <inkml:brush xml:id="br0">
      <inkml:brushProperty name="width" value="0.05" units="cm"/>
      <inkml:brushProperty name="height" value="0.05" units="cm"/>
      <inkml:brushProperty name="color" value="#AB008B"/>
    </inkml:brush>
  </inkml:definitions>
  <inkml:trace contextRef="#ctx0" brushRef="#br0">1 53 24575,'0'-8'0,"4"-4"0,10 1 0,19 3 0,21 2 0,14 2 0,12 2 0,9 1 0,7 1 0,-6 0 0,-8 1 0,-11-1 0,-26 1 0,-28-1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8.498"/>
    </inkml:context>
    <inkml:brush xml:id="br0">
      <inkml:brushProperty name="width" value="0.05" units="cm"/>
      <inkml:brushProperty name="height" value="0.05" units="cm"/>
      <inkml:brushProperty name="color" value="#AB008B"/>
    </inkml:brush>
  </inkml:definitions>
  <inkml:trace contextRef="#ctx0" brushRef="#br0">0 0 24575,'0'4'0,"0"19"0,0 9 0,0 11 0,5 12 0,0 5 0,0 4 0,0 4 0,-2-1 0,7-3 0,2-1 0,0-6 0,0-13 0,0-6 0,-3-9-8191</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0.411"/>
    </inkml:context>
    <inkml:brush xml:id="br0">
      <inkml:brushProperty name="width" value="0.05" units="cm"/>
      <inkml:brushProperty name="height" value="0.05" units="cm"/>
      <inkml:brushProperty name="color" value="#AB008B"/>
    </inkml:brush>
  </inkml:definitions>
  <inkml:trace contextRef="#ctx0" brushRef="#br0">1 1 24575,'1'9'0,"0"1"0,1-1 0,1 1 0,-1-1 0,1 0 0,1 0 0,5 11 0,5 11 0,43 145 0,-57-176 0,0 0 0,-1 0 0,1-1 0,0 1 0,0 0 0,0 0 0,0 0 0,0 0 0,0 0 0,0 0 0,0 0 0,0-1 0,0 1 0,0 0 0,0 0 0,0 0 0,0 0 0,1 0 0,-1 0 0,0 0 0,0 0 0,0-1 0,0 1 0,0 0 0,0 0 0,0 0 0,0 0 0,0 0 0,0 0 0,0 0 0,0 0 0,0 0 0,1 0 0,-1 0 0,0-1 0,0 1 0,0 0 0,0 0 0,0 0 0,0 0 0,0 0 0,1 0 0,-1 0 0,0 0 0,0 0 0,0 0 0,0 0 0,0 0 0,0 0 0,0 0 0,1 0 0,-1 0 0,0 0 0,0 0 0,0 0 0,0 0 0,0 1 0,0-1 0,0 0 0,0 0 0,1 0 0,-1 0 0,0 0 0,0 0 0,0 0 0,0 0 0,0 0 0,8-19 0,12-43 0,-9 28 0,-6 19 0,0 0 0,0 1 0,2 0 0,-1 0 0,2 0 0,0 0 0,18-22 0,-25 35 0,1 0 0,-1-1 0,0 1 0,0 0 0,0 0 0,1 0 0,-1 0 0,0 1 0,1-1 0,-1 0 0,1 0 0,-1 1 0,1-1 0,-1 1 0,1 0 0,-1-1 0,1 1 0,-1 0 0,1 0 0,0 0 0,-1 0 0,1 0 0,0 0 0,-1 0 0,1 1 0,-1-1 0,1 0 0,-1 1 0,1-1 0,-1 1 0,1 0 0,-1 0 0,1-1 0,-1 1 0,0 0 0,0 0 0,1 0 0,-1 0 0,0 1 0,0-1 0,0 0 0,0 0 0,0 1 0,0-1 0,0 2 0,5 6 0,-1 1 0,0-1 0,0 1 0,-1-1 0,4 16 0,-4-4 29,0 0 1,-1 0-1,0 24 0,-3-26-400,2 0 1,0 0-1,8 31 1,0-24-6456</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6.612"/>
    </inkml:context>
    <inkml:brush xml:id="br0">
      <inkml:brushProperty name="width" value="0.05" units="cm"/>
      <inkml:brushProperty name="height" value="0.05" units="cm"/>
      <inkml:brushProperty name="color" value="#AB008B"/>
    </inkml:brush>
  </inkml:definitions>
  <inkml:trace contextRef="#ctx0" brushRef="#br0">0 244 24575,'1'1'0,"-1"0"0,1 0 0,-1 0 0,1 0 0,-1 0 0,1 0 0,0 0 0,-1-1 0,1 1 0,0 0 0,0 0 0,-1-1 0,1 1 0,0 0 0,0-1 0,0 1 0,0-1 0,0 1 0,0-1 0,0 1 0,0-1 0,0 0 0,0 0 0,0 1 0,0-1 0,3 0 0,34 5 0,-32-5 0,15 2 0,63 2 0,-75-4 0,0 0 0,0-1 0,0 0 0,0 0 0,0-1 0,14-5 0,-21 6 0,0 1 0,0-1 0,0 0 0,0 0 0,-1 0 0,1 0 0,0 0 0,0 0 0,-1 0 0,1 0 0,-1-1 0,1 1 0,-1-1 0,0 1 0,0-1 0,1 1 0,-1-1 0,0 0 0,0 0 0,-1 1 0,1-1 0,0 0 0,0 0 0,-1 0 0,0 0 0,1 0 0,-1 0 0,0 0 0,0 0 0,0 0 0,0 0 0,0-2 0,-1 2 0,0 0 0,0 1 0,0-1 0,0 1 0,0-1 0,0 1 0,0-1 0,0 1 0,-1 0 0,1 0 0,0-1 0,-1 1 0,0 0 0,1 0 0,-1 0 0,1 1 0,-1-1 0,0 0 0,1 1 0,-1-1 0,0 1 0,0-1 0,0 1 0,0 0 0,1 0 0,-1 0 0,0 0 0,0 0 0,0 0 0,0 0 0,1 1 0,-1-1 0,0 1 0,-2 0 0,0 0 0,0 1 0,0 0 0,0 0 0,0 0 0,0 0 0,1 1 0,-1 0 0,1-1 0,-1 1 0,1 0 0,0 1 0,-3 3 0,4-5 0,1 0 0,-1-1 0,1 1 0,0 0 0,0-1 0,0 1 0,0 0 0,0 0 0,0 0 0,0 0 0,1 0 0,-1 0 0,1 0 0,0 0 0,-1 1 0,1-1 0,0 0 0,0 0 0,0 0 0,1 0 0,-1 0 0,0 0 0,1 0 0,-1 0 0,1 0 0,0 0 0,1 3 0,-1-4 0,1 1 0,0 0 0,-1-1 0,1 0 0,0 1 0,0-1 0,0 0 0,0 0 0,0 0 0,0 0 0,0 0 0,0 0 0,0-1 0,1 1 0,-1-1 0,0 1 0,0-1 0,1 0 0,-1 0 0,0 0 0,0 0 0,1 0 0,-1-1 0,0 1 0,0-1 0,1 0 0,-1 1 0,0-1 0,4-2 0,1 0 0,0 0 0,0-1 0,-1 0 0,1 0 0,-1 0 0,1-1 0,9-10 0,-11 10 0,-1-1 0,1 0 0,-1 0 0,0-1 0,2-6 0,-4 11 0,-1-1 0,0 1 0,0-1 0,0 1 0,-1-1 0,1 1 0,-1-1 0,1 0 0,-1 1 0,0-1 0,0 0 0,0 0 0,0 1 0,-1-1 0,1 0 0,-2-4 0,2 7 0,0-1 0,-1 0 0,1 1 0,0-1 0,-1 0 0,1 1 0,0-1 0,-1 1 0,1-1 0,0 1 0,-1-1 0,1 1 0,-1-1 0,1 1 0,-1-1 0,0 1 0,1-1 0,-1 1 0,1 0 0,-1-1 0,0 1 0,1 0 0,-1 0 0,0-1 0,1 1 0,-1 0 0,0 0 0,1 0 0,-1 0 0,-1 0 0,0 1 0,0-1 0,1 1 0,-1 0 0,1-1 0,-1 1 0,0 0 0,1 0 0,0 0 0,-1 1 0,1-1 0,-3 3 0,-1 1 0,1 1 0,-1 0 0,1 0 0,1 1 0,-5 7 0,7-11 0,0-1 0,0 1 0,0 0 0,1 0 0,-1 0 0,1 0 0,-1 0 0,1 0 0,0 0 0,0 0 0,1 1 0,-1-1 0,0 0 0,1 0 0,0 0 0,0-1 0,0 1 0,0 0 0,3 5 0,-2-4 0,1-1 0,0 1 0,0-1 0,0 0 0,1 1 0,-1-2 0,1 1 0,0 0 0,0-1 0,-1 1 0,2-1 0,5 2 0,-4-1 0,0-1 0,0 0 0,0 0 0,0-1 0,1 0 0,-1 0 0,0 0 0,1-1 0,-1 0 0,1 0 0,-1-1 0,1 1 0,-1-1 0,0-1 0,0 1 0,1-1 0,-1-1 0,0 1 0,9-5 0,-10 2 0,1 0 0,-1 0 0,0-1 0,0 1 0,-1-1 0,1 0 0,-1-1 0,-1 1 0,1-1 0,-1 1 0,0-1 0,-1 0 0,0 0 0,0 0 0,0-1 0,-1 1 0,0 0 0,0-1 0,-1 1 0,0 0 0,0-1 0,-1 1 0,-1-8 0,1 8 0,0 1 0,0-1 0,-1 1 0,0-1 0,0 1 0,-1 0 0,0 0 0,0 0 0,0 1 0,-1-1 0,0 1 0,0-1 0,0 1 0,0 0 0,-1 1 0,0-1 0,0 1 0,0 0 0,-1 0 0,1 1 0,-1-1 0,0 1 0,0 1 0,0-1 0,0 1 0,-8-2 0,9 3 0,0 1 0,0-1 0,0 1 0,0 0 0,0 0 0,0 1 0,0-1 0,0 1 0,0 0 0,0 1 0,0-1 0,0 1 0,1 0 0,-1 0 0,0 0 0,1 1 0,0 0 0,0 0 0,0 0 0,0 0 0,0 0 0,-3 5 0,2-2 0,0 0 0,0 0 0,1 0 0,0 0 0,1 1 0,-1-1 0,1 1 0,1 0 0,-1 0 0,1 1 0,0-1 0,1 0 0,0 1 0,-1 11 0,2-16 0,0-1 0,0 1 0,0 0 0,0-1 0,1 1 0,-1 0 0,1-1 0,-1 1 0,1-1 0,0 1 0,0-1 0,0 1 0,0-1 0,1 0 0,-1 1 0,1-1 0,-1 0 0,1 0 0,0 0 0,0 0 0,0 0 0,0-1 0,0 1 0,0 0 0,0-1 0,1 0 0,-1 1 0,1-1 0,2 1 0,-2-2 0,0 1 0,0-1 0,0 0 0,-1 0 0,1 0 0,0 0 0,0 0 0,0-1 0,-1 1 0,1-1 0,0 0 0,0 0 0,-1 0 0,1 0 0,-1 0 0,1-1 0,-1 1 0,0-1 0,1 1 0,-1-1 0,0 0 0,0 0 0,0 0 0,0 0 0,0-1 0,-1 1 0,3-4 0,0 0 15,-1-1 0,1 0 0,-2 0 0,1 0 0,-1 0 0,0-1 0,2-8 0,-4 12-102,1 1-1,-1-1 1,0 0 0,1 1-1,-2-1 1,1 0 0,0 0-1,-1 1 1,0-1-1,0 0 1,0 1 0,0-1-1,0 1 1,-1 0 0,1-1-1,-5-5 1,-7-3-6739</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7.048"/>
    </inkml:context>
    <inkml:brush xml:id="br0">
      <inkml:brushProperty name="width" value="0.05" units="cm"/>
      <inkml:brushProperty name="height" value="0.05" units="cm"/>
      <inkml:brushProperty name="color" value="#AB008B"/>
    </inkml:brush>
  </inkml:definitions>
  <inkml:trace contextRef="#ctx0" brushRef="#br0">279 20 24575,'0'-8'0,"-13"-4"0,-12 14 0,-10 27 0,-9 30 0,5 22 0,-1 13 0,8 3 0,8-1 0,9-1 0,7-4 0,4-9 0,16-14 0,19-7 0,11-13 0,8-14 0,-5-14-8191</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7.767"/>
    </inkml:context>
    <inkml:brush xml:id="br0">
      <inkml:brushProperty name="width" value="0.05" units="cm"/>
      <inkml:brushProperty name="height" value="0.05" units="cm"/>
      <inkml:brushProperty name="color" value="#AB008B"/>
    </inkml:brush>
  </inkml:definitions>
  <inkml:trace contextRef="#ctx0" brushRef="#br0">1 1 24575,'70'249'0,"-69"-243"0,15 70 0,-6-28 0,-7-37 0,-2-15 0,-3-52 0,2-81 0,0 133 0,1-1 0,0 1 0,0-1 0,0 1 0,0-1 0,1 1 0,0 0 0,0 0 0,0 0 0,0 0 0,1 0 0,-1 0 0,1 1 0,0-1 0,5-4 0,-7 7 0,1 0 0,0 0 0,-1 0 0,1 0 0,0 0 0,0 1 0,0-1 0,0 0 0,0 1 0,0-1 0,0 1 0,0 0 0,0 0 0,0 0 0,0 0 0,0 0 0,0 0 0,0 0 0,0 1 0,0-1 0,0 1 0,-1-1 0,1 1 0,0 0 0,0 0 0,0 0 0,0 0 0,-1 0 0,1 0 0,-1 0 0,1 0 0,-1 1 0,1-1 0,-1 1 0,3 3 0,1 1 0,0 1 0,0 0 0,-1 1 0,1-1 0,-2 1 0,1 0 0,-1 0 0,0 0 0,2 15 0,-2-10 0,-1 0 0,0 0 0,-1 0 0,-1 0 0,-1 21 0,1-33 0,0-1 0,0 1 0,0 0 0,0 0 0,0 0 0,0-1 0,-1 1 0,1 0 0,0 0 0,0-1 0,-1 1 0,1 0 0,0 0 0,-1-1 0,1 1 0,-1 0 0,1-1 0,-1 1 0,0 0 0,-8-6 0,-5-27 0,11 17 0,0 1 0,2-1 0,-1 1 0,2-1 0,0 0 0,1 0 0,1 1 0,0-1 0,0 1 0,2 0 0,0-1 0,0 1 0,2 1 0,-1-1 0,14-20 0,-18 31 0,1 1 0,0 0 0,-1-1 0,1 1 0,0 0 0,1 0 0,-1 0 0,0 1 0,0-1 0,1 0 0,-1 1 0,1-1 0,0 1 0,-1 0 0,1 0 0,4-1 0,-5 2 0,0 0 0,0 0 0,0 0 0,0 0 0,1 1 0,-1-1 0,0 1 0,0-1 0,0 1 0,0 0 0,0 0 0,0 0 0,-1 0 0,1 0 0,0 0 0,0 0 0,-1 0 0,1 1 0,0-1 0,-1 1 0,0-1 0,3 4 0,2 4 0,0 1 0,-1-1 0,0 1 0,-1 1 0,0-1 0,0 0 0,-1 1 0,0 0 0,2 21 0,-1 13 0,-1 47 0,-3-82 0,0 21-455,-2 0 0,-8 45 0,3-44-6371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5.452"/>
    </inkml:context>
    <inkml:brush xml:id="br0">
      <inkml:brushProperty name="width" value="0.05" units="cm"/>
      <inkml:brushProperty name="height" value="0.05" units="cm"/>
      <inkml:brushProperty name="color" value="#E71224"/>
    </inkml:brush>
  </inkml:definitions>
  <inkml:trace contextRef="#ctx0" brushRef="#br0">1 1 24575,'8'0'0,"16"0"0,20 0 0,24 0 0,22 0 0,15 0 0,8 0 0,-16 0-8191</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8.158"/>
    </inkml:context>
    <inkml:brush xml:id="br0">
      <inkml:brushProperty name="width" value="0.05" units="cm"/>
      <inkml:brushProperty name="height" value="0.05" units="cm"/>
      <inkml:brushProperty name="color" value="#AB008B"/>
    </inkml:brush>
  </inkml:definitions>
  <inkml:trace contextRef="#ctx0" brushRef="#br0">104 0 24575,'0'13'0,"0"12"0,-8 14 0,-12 10 0,-2 4 0,-6-6 0,3-12-8191</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8.496"/>
    </inkml:context>
    <inkml:brush xml:id="br0">
      <inkml:brushProperty name="width" value="0.05" units="cm"/>
      <inkml:brushProperty name="height" value="0.05" units="cm"/>
      <inkml:brushProperty name="color" value="#AB008B"/>
    </inkml:brush>
  </inkml:definitions>
  <inkml:trace contextRef="#ctx0" brushRef="#br0">0 1 24575,'2'21'0,"1"0"0,1 0 0,1-1 0,1 1 0,15 35 0,-15-40 0,7 25 0,-11-32 0,0 1 0,1-1 0,1 1 0,-1-1 0,2 0 0,5 10 0,-10-19 0,0 0 0,1 0 0,-1 0 0,0 0 0,0 1 0,0-1 0,0 0 0,1 0 0,-1 0 0,0 0 0,0 0 0,0 1 0,1-1 0,-1 0 0,0 0 0,0 0 0,0 0 0,1 0 0,-1 0 0,0 0 0,0 0 0,1 0 0,-1 0 0,0 0 0,0 0 0,0 0 0,1 0 0,-1 0 0,0 0 0,0 0 0,1 0 0,-1 0 0,0 0 0,0-1 0,0 1 0,1 0 0,-1 0 0,0 0 0,0 0 0,0 0 0,0 0 0,1-1 0,-1 1 0,0 0 0,0 0 0,0 0 0,0-1 0,0 1 0,1 0 0,-1 0 0,0 0 0,0-1 0,0 1 0,0 0 0,6-14 0,-6 14 0,5-16 0,3-10 0,1 0 0,13-25 0,-19 45 0,0 0 0,1 0 0,-1 0 0,1 1 0,0-1 0,1 1 0,-1 0 0,1 1 0,0-1 0,0 1 0,1 0 0,-1 0 0,11-5 0,-14 8 0,1 0 0,-1 0 0,0 1 0,0-1 0,1 1 0,-1-1 0,1 1 0,-1 0 0,0 0 0,1 0 0,-1 0 0,0 0 0,1 1 0,-1-1 0,0 1 0,1-1 0,-1 1 0,3 2 0,-1-1 0,0 0 0,0 1 0,0 0 0,-1 0 0,1 0 0,-1 0 0,0 0 0,0 1 0,3 4 0,2 4 0,-1 1 0,0 0 0,-1 0 0,0 1 0,3 15 0,-1 1-455,-2 0 0,4 38 0,-6-11-6371</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58.855"/>
    </inkml:context>
    <inkml:brush xml:id="br0">
      <inkml:brushProperty name="width" value="0.05" units="cm"/>
      <inkml:brushProperty name="height" value="0.05" units="cm"/>
      <inkml:brushProperty name="color" value="#AB008B"/>
    </inkml:brush>
  </inkml:definitions>
  <inkml:trace contextRef="#ctx0" brushRef="#br0">0 30 24575,'0'-1'0,"0"0"0,1-1 0,-1 1 0,0 0 0,1 0 0,-1-1 0,1 1 0,0 0 0,-1 0 0,1 0 0,0 0 0,-1 0 0,1 0 0,0 0 0,0 0 0,0 0 0,0 0 0,0 0 0,0 1 0,0-1 0,0 0 0,0 1 0,1-1 0,-1 1 0,0-1 0,0 1 0,0-1 0,1 1 0,1 0 0,1-1 0,0 0 0,1 0 0,-1 1 0,0 0 0,1 0 0,-1 0 0,9 1 0,-1 3 0,0 0 0,-1 1 0,0 0 0,0 0 0,0 1 0,0 1 0,-1 0 0,0 0 0,-1 1 0,1 0 0,-2 1 0,11 12 0,4 7 0,-1 2 0,35 61 0,-31-43 0,-3 2 0,-1 0 0,-3 1 0,-2 1 0,-3 1 0,-2 0 0,-2 1 0,-2 0 0,0 91 0,-8-129 15,-1 0 0,-1 0 0,0 0 0,-1 0 0,-1 0 0,-1-1 0,-12 30 0,12-36-121,0-1 0,0 1 0,-1-1 0,0 0 0,-1 0 0,1-1-1,-2 1 1,1-2 0,-1 1 0,0-1 0,0 0 0,-1-1 0,-15 8 0,-18 4-6720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0.022"/>
    </inkml:context>
    <inkml:brush xml:id="br0">
      <inkml:brushProperty name="width" value="0.05" units="cm"/>
      <inkml:brushProperty name="height" value="0.05" units="cm"/>
      <inkml:brushProperty name="color" value="#AB008B"/>
    </inkml:brush>
  </inkml:definitions>
  <inkml:trace contextRef="#ctx0" brushRef="#br0">1 72 24575,'2'-41'0,"-1"40"0,-1-1 0,0 0 0,0 0 0,1 1 0,-1-1 0,1 0 0,-1 1 0,1-1 0,0 1 0,0-1 0,0 1 0,0-1 0,0 1 0,0-1 0,0 1 0,0 0 0,0 0 0,3-3 0,-3 4 0,-1 0 0,1 0 0,0 0 0,-1 1 0,1-1 0,-1 0 0,1 0 0,-1 0 0,1 0 0,-1 1 0,1-1 0,-1 0 0,1 1 0,-1-1 0,1 0 0,-1 1 0,1-1 0,-1 0 0,0 1 0,1-1 0,-1 1 0,0-1 0,1 1 0,-1-1 0,0 1 0,0-1 0,1 1 0,-1-1 0,0 1 0,0-1 0,0 1 0,0-1 0,0 1 0,0 1 0,6 24 0,-6-26 0,9 80 0,-3-1 0,-6 86 0,-1-80 0,1 49 0,0-133 0,0 0 0,0 0 0,0 0 0,1 0 0,-1 0 0,0 0 0,0 0 0,0 0 0,1 0 0,-1 0 0,1 0 0,-1 0 0,0 0 0,1 0 0,0 0 0,-1-1 0,1 1 0,-1 0 0,1 0 0,0-1 0,0 1 0,-1 0 0,1-1 0,0 1 0,0-1 0,0 1 0,0-1 0,0 1 0,0-1 0,0 0 0,0 1 0,0-1 0,0 0 0,0 0 0,0 0 0,0 0 0,0 0 0,0 0 0,0 0 0,0 0 0,0 0 0,-1 0 0,1-1 0,0 1 0,0 0 0,0-1 0,0 1 0,0 0 0,0-1 0,1 0 0,10-5 0,-1 0 0,1-1 0,13-11 0,-7 6 0,-7 5 0,0 1 0,0 0 0,1 1 0,-1 0 0,1 1 0,0 0 0,0 1 0,18-3 0,-26 6 0,0 0 0,1 0 0,-1 0 0,1 0 0,-1 1 0,0-1 0,1 1 0,-1 0 0,0 1 0,0-1 0,0 1 0,0 0 0,0 0 0,0 0 0,0 0 0,-1 1 0,1-1 0,-1 1 0,1 0 0,-1 0 0,0 0 0,0 1 0,-1-1 0,1 1 0,-1-1 0,4 8 0,-4-8 0,0 0 0,-1 0 0,1 0 0,-1 1 0,0-1 0,0 0 0,0 0 0,-1 1 0,1-1 0,-1 0 0,0 1 0,1-1 0,-1 1 0,-1-1 0,1 1 0,-1-1 0,1 0 0,-1 1 0,0-1 0,0 0 0,0 0 0,-1 0 0,1 0 0,-1 0 0,0 0 0,1 0 0,-1 0 0,-1 0 0,1-1 0,0 1 0,-1-1 0,1 0 0,-4 3 0,-2 0 0,0 1 0,-1-1 0,0-1 0,0 1 0,0-2 0,0 1 0,-1-1 0,1-1 0,-1 1 0,-12 0 0,-65-2 0,375-7 0,-185 7 0,-91-1 0,-1-1 0,0 0 0,1 0 0,-1-1 0,0-1 0,0 0 0,0 0 0,0-1 0,-1-1 0,18-9 0,-23 11 0,-1 0 0,1 0 0,-1-1 0,0 1 0,0-1 0,0 0 0,-1 0 0,0-1 0,1 1 0,-1-1 0,-1 1 0,1-1 0,-1 0 0,0 0 0,0 0 0,0-1 0,-1 1 0,1 0 0,-1 0 0,-1-1 0,1 1 0,-1-1 0,0 1 0,-1-7 0,1 9 0,0 0 0,0 0 0,-1-1 0,1 1 0,-1 0 0,0 0 0,0 0 0,0 0 0,0 0 0,0 0 0,-1 1 0,0-1 0,1 0 0,-1 1 0,0-1 0,0 1 0,0-1 0,-1 1 0,1 0 0,0 0 0,-1 0 0,0 0 0,1 1 0,-1-1 0,0 1 0,0-1 0,0 1 0,0 0 0,0 0 0,-3 0 0,1 0 0,0 1 0,1 0 0,-1 0 0,1 0 0,-1 1 0,1 0 0,-1-1 0,1 2 0,-1-1 0,1 0 0,0 1 0,0 0 0,0 0 0,0 0 0,0 0 0,0 1 0,0 0 0,1-1 0,-1 1 0,-4 6 0,4-5 0,1-1 0,0 1 0,0 0 0,0 0 0,1 0 0,-1 0 0,1 0 0,0 0 0,0 1 0,0-1 0,1 1 0,-1 0 0,1-1 0,0 1 0,1 0 0,-1 0 0,1-1 0,0 1 0,0 0 0,0 0 0,1 0 0,0 0 0,0-1 0,0 1 0,0 0 0,1-1 0,0 1 0,4 6 0,-1-3 0,0-1 0,0 0 0,1-1 0,0 1 0,0-1 0,1 0 0,0-1 0,0 0 0,0 0 0,0 0 0,1-1 0,0 0 0,0 0 0,0-1 0,10 3 0,46 8-1365,-2-5-5461</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0.360"/>
    </inkml:context>
    <inkml:brush xml:id="br0">
      <inkml:brushProperty name="width" value="0.05" units="cm"/>
      <inkml:brushProperty name="height" value="0.05" units="cm"/>
      <inkml:brushProperty name="color" value="#AB008B"/>
    </inkml:brush>
  </inkml:definitions>
  <inkml:trace contextRef="#ctx0" brushRef="#br0">1 0 24575,'0'9'0,"0"14"0,0 21 0,0 16 0,0 9 0,0 6 0,0-1 0,0-1 0,0-4 0,0-10 0,8-15 0,3-6 0,0-11-8191</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0.991"/>
    </inkml:context>
    <inkml:brush xml:id="br0">
      <inkml:brushProperty name="width" value="0.05" units="cm"/>
      <inkml:brushProperty name="height" value="0.05" units="cm"/>
      <inkml:brushProperty name="color" value="#AB008B"/>
    </inkml:brush>
  </inkml:definitions>
  <inkml:trace contextRef="#ctx0" brushRef="#br0">2 1 24575,'-2'141'0,"4"151"0,3-267 0,-4-25 0,-1 1 0,0-1 0,1 1 0,-1-1 0,0 1 0,1-1 0,-1 1 0,1-1 0,-1 0 0,0 1 0,1-1 0,-1 0 0,1 1 0,-1-1 0,1 0 0,-1 0 0,1 1 0,0-1 0,-1 0 0,1 0 0,-1 0 0,2 1 0,1-2 0,0 0 0,0 1 0,0-1 0,0 0 0,0-1 0,0 1 0,0 0 0,-1-1 0,1 0 0,5-3 0,2-3 0,0 2 0,-1-1 0,1 1 0,18-8 0,-26 13 0,1 0 0,-1 0 0,0 1 0,1-1 0,-1 0 0,0 1 0,1 0 0,-1-1 0,1 1 0,-1 0 0,1 0 0,-1 1 0,0-1 0,1 0 0,-1 1 0,1-1 0,-1 1 0,0 0 0,1 0 0,-1 0 0,0 0 0,0 0 0,4 3 0,1 3 0,-1 1 0,0-1 0,-1 1 0,1 0 0,3 9 0,-2-4 0,0-1 0,15 17 0,-20-27 0,0 1 0,0-1 0,0 0 0,1 0 0,-1 0 0,1 0 0,0 0 0,-1-1 0,1 1 0,0-1 0,0 0 0,0 0 0,0 0 0,0 0 0,0 0 0,4 0 0,-4-1 0,-1-1 0,1 1 0,-1 0 0,1-1 0,-1 0 0,1 1 0,-1-1 0,0 0 0,1 0 0,-1-1 0,0 1 0,0 0 0,1-1 0,-1 0 0,0 1 0,-1-1 0,1 0 0,0 0 0,0 0 0,-1 0 0,1 0 0,1-4 0,5-7 0,-1-1 0,9-24 0,-10 23 0,5-12 0,-2 0 0,9-37 0,-16 57 0,0 0 0,-1-1 0,0 1 0,-1-1 0,1 1 0,-1-1 0,-1 1 0,0-1 0,0 1 0,0-1 0,-1 1 0,0 0 0,0-1 0,-4-6 0,6 13 0,-1-1 0,0 1 0,1 0 0,-1 0 0,0 0 0,0-1 0,0 1 0,0 0 0,0 0 0,0 0 0,0 0 0,0 0 0,0 1 0,0-1 0,0 0 0,-1 0 0,1 1 0,0-1 0,-1 1 0,1-1 0,0 1 0,-1 0 0,-2-1 0,3 1 0,-1 1 0,0-1 0,0 1 0,0-1 0,1 1 0,-1 0 0,0 0 0,1 0 0,-1 0 0,1 0 0,-1 0 0,1 0 0,-1 0 0,1 1 0,-2 1 0,-2 4 0,0-1 0,0 1 0,1 0 0,0 0 0,1 0 0,-6 16 0,6-13 10,0 0 0,1 0 0,1 0 0,0 0 0,0 0 0,1 0 0,0 1 0,0-1 0,2 0 0,-1 0 0,5 17 0,-4-22-81,1 1 1,-1 0-1,1-1 0,0 0 0,0 1 1,0-1-1,1-1 0,0 1 1,0 0-1,0-1 0,1 0 0,-1 0 1,1 0-1,0 0 0,0-1 1,1 0-1,-1 0 0,0 0 0,1-1 1,9 3-1,19 4-6755</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1.364"/>
    </inkml:context>
    <inkml:brush xml:id="br0">
      <inkml:brushProperty name="width" value="0.05" units="cm"/>
      <inkml:brushProperty name="height" value="0.05" units="cm"/>
      <inkml:brushProperty name="color" value="#AB008B"/>
    </inkml:brush>
  </inkml:definitions>
  <inkml:trace contextRef="#ctx0" brushRef="#br0">0 1 24575,'9'0'0,"10"0"0,20 0 0,24 0 0,21 0 0,23 0 0,-8 0-8191</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9.689"/>
    </inkml:context>
    <inkml:brush xml:id="br0">
      <inkml:brushProperty name="width" value="0.05" units="cm"/>
      <inkml:brushProperty name="height" value="0.05" units="cm"/>
      <inkml:brushProperty name="color" value="#AB008B"/>
    </inkml:brush>
  </inkml:definitions>
  <inkml:trace contextRef="#ctx0" brushRef="#br0">1 1 24575,'0'0'-8191</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9.583"/>
    </inkml:context>
    <inkml:brush xml:id="br0">
      <inkml:brushProperty name="width" value="0.05" units="cm"/>
      <inkml:brushProperty name="height" value="0.05" units="cm"/>
      <inkml:brushProperty name="color" value="#AB008B"/>
    </inkml:brush>
  </inkml:definitions>
  <inkml:trace contextRef="#ctx0" brushRef="#br0">0 0 24575,'9'0'0,"14"0"0,13 0 0,12 0 0,7 0 0,-2 0 0,-2 0 0,-5 0 0,-10 4 0,-12 2-8191</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9.918"/>
    </inkml:context>
    <inkml:brush xml:id="br0">
      <inkml:brushProperty name="width" value="0.05" units="cm"/>
      <inkml:brushProperty name="height" value="0.05" units="cm"/>
      <inkml:brushProperty name="color" value="#AB008B"/>
    </inkml:brush>
  </inkml:definitions>
  <inkml:trace contextRef="#ctx0" brushRef="#br0">49 1 24575,'0'18'0,"0"77"0,-19 167 0,12-220 0,-2-1 0,3 1 0,1 0 0,3 0 0,3 71 0,-1-110 0,0 0 0,1 0 0,-1 0 0,1 0 0,-1 0 0,1 0 0,0 0 0,0-1 0,0 1 0,1 0 0,-1 0 0,0-1 0,1 1 0,0-1 0,0 1 0,0-1 0,0 0 0,0 1 0,0-1 0,1 0 0,-1-1 0,0 1 0,1 0 0,0-1 0,-1 1 0,1-1 0,0 0 0,0 0 0,0 0 0,0 0 0,0 0 0,0-1 0,0 0 0,0 1 0,3-1 0,24 2-195,-1-1 0,0-1 0,0-1 0,0-2 0,0-1 0,41-11 0,-26 3-6631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5.814"/>
    </inkml:context>
    <inkml:brush xml:id="br0">
      <inkml:brushProperty name="width" value="0.05" units="cm"/>
      <inkml:brushProperty name="height" value="0.05" units="cm"/>
      <inkml:brushProperty name="color" value="#E71224"/>
    </inkml:brush>
  </inkml:definitions>
  <inkml:trace contextRef="#ctx0" brushRef="#br0">139 45 24575,'0'-2'0,"-1"0"0,0 0 0,1 0 0,-1 0 0,0 0 0,0 0 0,0 0 0,0 0 0,0 0 0,-1 0 0,1 1 0,-1-1 0,1 0 0,-1 1 0,1-1 0,-1 1 0,0 0 0,0 0 0,0-1 0,0 1 0,0 0 0,0 1 0,0-1 0,0 0 0,0 0 0,0 1 0,0-1 0,0 1 0,-3 0 0,1-1 0,0 0 0,-1 0 0,1 1 0,0 0 0,0-1 0,0 2 0,-1-1 0,1 0 0,0 1 0,0 0 0,0 0 0,0 0 0,0 0 0,-7 4 0,10-4 0,0 0 0,0 1 0,0-1 0,0 0 0,0 1 0,0-1 0,1 1 0,-1-1 0,0 1 0,1-1 0,-1 1 0,1 0 0,0-1 0,-1 1 0,1 0 0,0-1 0,0 1 0,0 0 0,0-1 0,0 1 0,1 0 0,-1-1 0,0 1 0,1 0 0,-1-1 0,1 1 0,0-1 0,-1 1 0,1-1 0,0 1 0,0-1 0,1 2 0,5 9 0,1-1 0,16 18 0,-22-26 0,21 20 0,-16-16 0,0-1 0,-1 1 0,0 0 0,0 0 0,0 1 0,4 8 0,-10-15 0,1 1 0,0-1 0,-1 1 0,1-1 0,-1 0 0,0 1 0,0-1 0,1 1 0,-1-1 0,0 1 0,0-1 0,0 1 0,-1-1 0,1 1 0,0-1 0,-1 1 0,0 1 0,0-1 0,0 0 0,-1 0 0,1 0 0,0 0 0,-1 0 0,0-1 0,1 1 0,-1-1 0,0 1 0,0-1 0,0 0 0,0 0 0,0 1 0,-4 0 0,-4 2-273,0-1 0,0 0 0,0-1 0,-18 2 0,-7 0-6553</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1.811"/>
    </inkml:context>
    <inkml:brush xml:id="br0">
      <inkml:brushProperty name="width" value="0.05" units="cm"/>
      <inkml:brushProperty name="height" value="0.05" units="cm"/>
      <inkml:brushProperty name="color" value="#AB008B"/>
    </inkml:brush>
  </inkml:definitions>
  <inkml:trace contextRef="#ctx0" brushRef="#br0">0 9 24575,'2'17'0,"0"-1"0,1 1 0,1-1 0,0 0 0,9 20 0,-2-3 0,-5-22 0,-2-21 0,0-31 0,-3 28 0,0 5 0,0 0 0,1 0 0,0 0 0,0 0 0,1 0 0,4-8 0,-7 14 0,1 1 0,0-1 0,-1 1 0,1-1 0,0 1 0,0 0 0,0-1 0,0 1 0,0 0 0,0 0 0,1-1 0,-1 1 0,0 0 0,1 0 0,-1 1 0,0-1 0,1 0 0,-1 0 0,1 0 0,-1 1 0,1-1 0,0 1 0,-1 0 0,1-1 0,-1 1 0,1 0 0,0 0 0,-1 0 0,1 0 0,0 0 0,-1 0 0,1 0 0,0 1 0,-1-1 0,1 1 0,2 0 0,-1 1 0,0 0 0,1 1 0,-1-1 0,0 1 0,0-1 0,-1 1 0,1 0 0,-1 0 0,1 0 0,-1 0 0,0 1 0,3 5 0,20 50 0,-17-38 0,4 8 0,-12-29 0,1 1 0,-1-1 0,0 0 0,0 1 0,0-1 0,0 0 0,0 0 0,0 1 0,0-1 0,0 0 0,0 0 0,1 1 0,-1-1 0,0 0 0,0 0 0,0 1 0,1-1 0,-1 0 0,0 0 0,0 0 0,0 0 0,1 1 0,-1-1 0,0 0 0,0 0 0,1 0 0,-1 0 0,0 0 0,1 0 0,-1 0 0,0 0 0,0 0 0,1 0 0,-1 1 0,0-1 0,1-1 0,-1 1 0,0 0 0,0 0 0,1 0 0,4-13 0,-1-22 0,-4 8 0,0 16 0,0-1 0,1 1 0,0 0 0,0 0 0,1 0 0,4-12 0,-6 22 0,1 1 0,-1-1 0,0 1 0,0-1 0,0 1 0,0-1 0,0 1 0,1-1 0,-1 1 0,0-1 0,0 1 0,1 0 0,-1-1 0,0 1 0,0-1 0,1 1 0,-1 0 0,1-1 0,-1 1 0,0 0 0,1-1 0,-1 1 0,1 0 0,-1 0 0,1-1 0,-1 1 0,1 0 0,-1 0 0,1 0 0,-1 0 0,0 0 0,1 0 0,-1 0 0,1 0 0,0 0 0,-1 0 0,1 0 0,-1 0 0,0 0 0,1 0 0,-1 0 0,1 0 0,-1 1 0,1-1 0,-1 0 0,1 0 0,-1 0 0,1 1 0,-1-1 0,0 0 0,1 1 0,-1-1 0,0 0 0,1 1 0,-1-1 0,0 1 0,1-1 0,-1 0 0,0 1 0,0-1 0,1 1 0,-1-1 0,0 1 0,0 0 0,16 32 0,-10-9-341,-1 0 0,-1 1-1,2 43 1,-4-19-6485</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2.167"/>
    </inkml:context>
    <inkml:brush xml:id="br0">
      <inkml:brushProperty name="width" value="0.05" units="cm"/>
      <inkml:brushProperty name="height" value="0.05" units="cm"/>
      <inkml:brushProperty name="color" value="#AB008B"/>
    </inkml:brush>
  </inkml:definitions>
  <inkml:trace contextRef="#ctx0" brushRef="#br0">1 1 24575,'8'0'0,"11"0"0,7 0 0,7 0 0,3 0 0,2 0 0,-4 0-8191</inkml:trace>
  <inkml:trace contextRef="#ctx0" brushRef="#br0" timeOffset="1">99 197 24575,'8'0'0,"16"0"0,16-4 0,10-1 0,-4 0-8191</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2.591"/>
    </inkml:context>
    <inkml:brush xml:id="br0">
      <inkml:brushProperty name="width" value="0.05" units="cm"/>
      <inkml:brushProperty name="height" value="0.05" units="cm"/>
      <inkml:brushProperty name="color" value="#AB008B"/>
    </inkml:brush>
  </inkml:definitions>
  <inkml:trace contextRef="#ctx0" brushRef="#br0">1 0 24575,'1'1'0,"0"-1"0,0 1 0,0-1 0,0 1 0,-1 0 0,1 0 0,0-1 0,0 1 0,-1 0 0,1 0 0,0 0 0,-1 0 0,1 0 0,-1 0 0,1 0 0,-1 0 0,1 0 0,-1 0 0,0 0 0,0 0 0,1 0 0,-1 2 0,2 5 0,17 50 0,10 26 0,-29-83 0,0-1 0,0 1 0,0-1 0,1 1 0,-1-1 0,0 1 0,0-1 0,1 1 0,-1-1 0,0 0 0,1 1 0,-1-1 0,0 1 0,1-1 0,-1 0 0,0 1 0,1-1 0,-1 0 0,1 1 0,-1-1 0,1 0 0,-1 0 0,1 1 0,-1-1 0,1 0 0,-1 0 0,1 0 0,-1 0 0,1 0 0,-1 0 0,1 0 0,0 0 0,-1 0 0,1 0 0,-1 0 0,1 0 0,-1 0 0,1 0 0,-1 0 0,1 0 0,-1-1 0,1 1 0,-1 0 0,1 0 0,-1-1 0,1 1 0,-1 0 0,0-1 0,1 1 0,-1 0 0,1-1 0,-1 1 0,0-1 0,1 1 0,-1-1 0,0 1 0,0-1 0,1 1 0,-1-1 0,21-36 0,-17 30 0,-2 3 0,1-1 0,-1 1 0,1 0 0,0 1 0,1-1 0,-1 0 0,1 1 0,-1 0 0,1 0 0,0 0 0,0 0 0,1 1 0,8-5 0,-11 7 0,0-1 0,0 1 0,0-1 0,0 1 0,0 0 0,1 0 0,-1 0 0,0 0 0,0 0 0,0 0 0,0 1 0,0-1 0,0 1 0,0-1 0,1 1 0,-1 0 0,-1 0 0,1 0 0,0 0 0,0 0 0,0 0 0,-1 0 0,1 1 0,0-1 0,-1 1 0,1-1 0,-1 1 0,0 0 0,1-1 0,-1 1 0,0 0 0,0 0 0,0 0 0,1 4 0,2 5-123,0 1 0,-1-1 0,0 1-1,-1 0 1,0 0 0,-1 0 0,-1 20-1,0-26-255,1 39-6447</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3.041"/>
    </inkml:context>
    <inkml:brush xml:id="br0">
      <inkml:brushProperty name="width" value="0.05" units="cm"/>
      <inkml:brushProperty name="height" value="0.05" units="cm"/>
      <inkml:brushProperty name="color" value="#AB008B"/>
    </inkml:brush>
  </inkml:definitions>
  <inkml:trace contextRef="#ctx0" brushRef="#br0">1 3 24575,'44'-1'0,"-25"0"0,1 1 0,0 0 0,0 2 0,0 0 0,29 7 0,-45-7 0,0 0 0,0 0 0,0 1 0,0-1 0,0 1 0,0 0 0,-1 0 0,1 0 0,-1 0 0,0 0 0,0 1 0,0 0 0,-1 0 0,1-1 0,-1 1 0,0 1 0,3 5 0,2 10 0,0 0 0,6 33 0,-8-33 0,11 48 0,64 232 0,-62-248 0,21 71 0,-38-121 4,-1 0-1,1 0 1,0 1-1,-1-1 1,0 0-1,0 1 1,1-1-1,-1 1 1,-1-1-1,1 0 1,0 1-1,-1-1 1,1 0-1,-1 0 1,1 1-1,-1-1 1,0 0-1,0 0 1,0 0-1,0 0 1,-1 0-1,1 0 0,0 0 1,-1 0-1,1 0 1,-1-1-1,0 1 1,0-1-1,0 1 1,-2 1-1,-4 1-187,0-1 0,1 0 0,-1-1 0,-1 1-1,1-1 1,0-1 0,-11 1 0,-37 3-6642</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4.580"/>
    </inkml:context>
    <inkml:brush xml:id="br0">
      <inkml:brushProperty name="width" value="0.05" units="cm"/>
      <inkml:brushProperty name="height" value="0.05" units="cm"/>
      <inkml:brushProperty name="color" value="#AB008B"/>
    </inkml:brush>
  </inkml:definitions>
  <inkml:trace contextRef="#ctx0" brushRef="#br0">0 4 24575,'312'0'0,"-344"-2"0,17 1 0,1 1 0,-1 0 0,-28 4 0,40-4 0,0 1 0,-1 0 0,1 0 0,0 0 0,0 0 0,0 0 0,0 1 0,0-1 0,0 1 0,1 0 0,-1 0 0,0 0 0,1 0 0,-1 0 0,1 1 0,0-1 0,0 1 0,0 0 0,0-1 0,0 1 0,1 0 0,-3 6 0,-2 15 0,1 1 0,1 1 0,2-1 0,0 0 0,2 1 0,2 30 0,0-6 0,5 445 0,-7-484 0,0 0 0,1-1 0,0 1 0,0 0 0,2 0 0,-1-1 0,8 20 0,-8-26 0,1 1 0,-1-1 0,1 0 0,0-1 0,0 1 0,0 0 0,0-1 0,1 0 0,-1 0 0,1 0 0,0 0 0,0 0 0,0-1 0,0 0 0,0 0 0,1 0 0,-1 0 0,0 0 0,1-1 0,8 1 0,2 1-195,0-2 0,0 0 0,0-1 0,0 0 0,0-1 0,19-4 0,5-3-6631</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5.546"/>
    </inkml:context>
    <inkml:brush xml:id="br0">
      <inkml:brushProperty name="width" value="0.05" units="cm"/>
      <inkml:brushProperty name="height" value="0.05" units="cm"/>
      <inkml:brushProperty name="color" value="#AB008B"/>
    </inkml:brush>
  </inkml:definitions>
  <inkml:trace contextRef="#ctx0" brushRef="#br0">0 1 24575,'15'36'0,"-10"6"0,1 76 0,-6-107 0,0-11 0,0 0 0,-1 0 0,1 1 0,0-1 0,0 0 0,0 0 0,0 0 0,0 0 0,0 0 0,0 1 0,0-1 0,0 0 0,0 0 0,0 0 0,0 0 0,0 0 0,0 1 0,0-1 0,1 0 0,-1 0 0,0 0 0,0 0 0,0 0 0,0 1 0,0-1 0,0 0 0,0 0 0,0 0 0,0 0 0,1 0 0,-1 0 0,0 0 0,0 1 0,0-1 0,0 0 0,0 0 0,0 0 0,1 0 0,-1 0 0,0 0 0,0 0 0,0 0 0,0 0 0,0 0 0,1 0 0,-1 0 0,0 0 0,0 0 0,0 0 0,0 0 0,1 0 0,-1 0 0,0 0 0,0 0 0,0 0 0,0 0 0,0 0 0,1 0 0,-1 0 0,0-1 0,0 1 0,12-11 0,9-19 0,-11 13 0,-2 0 0,2 1 0,-1 1 0,2-1 0,0 2 0,14-15 0,-23 27 0,0 0 0,0 0 0,0 0 0,1 0 0,-1 0 0,1 1 0,-1-1 0,1 1 0,-1 0 0,1-1 0,0 1 0,0 1 0,-1-1 0,1 0 0,0 0 0,0 1 0,0 0 0,0 0 0,0 0 0,0 0 0,0 0 0,0 0 0,0 1 0,0-1 0,-1 1 0,1 0 0,0 0 0,0 0 0,-1 0 0,1 0 0,0 1 0,-1-1 0,1 1 0,-1 0 0,0 0 0,0 0 0,1 0 0,-1 0 0,2 3 0,1 1 10,-1 0 0,1 0 0,-1 1-1,0-1 1,-1 1 0,1 0 0,-2 0 0,1 0-1,-1 1 1,0-1 0,2 13 0,-1 7-715,0 50 0,-3-75 632,0 39-6753</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6.011"/>
    </inkml:context>
    <inkml:brush xml:id="br0">
      <inkml:brushProperty name="width" value="0.05" units="cm"/>
      <inkml:brushProperty name="height" value="0.05" units="cm"/>
      <inkml:brushProperty name="color" value="#AB008B"/>
    </inkml:brush>
  </inkml:definitions>
  <inkml:trace contextRef="#ctx0" brushRef="#br0">1 48 24575,'2'0'0,"1"-1"0,0 0 0,0 1 0,-1-1 0,1 0 0,0-1 0,-1 1 0,5-3 0,9-4 0,5 1 0,-1 1 0,1 1 0,0 1 0,1 1 0,24 0 0,-43 3 0,1 0 0,0 1 0,0-1 0,0 1 0,0 0 0,0 0 0,-1 1 0,1-1 0,-1 1 0,1-1 0,-1 1 0,1 0 0,-1 1 0,0-1 0,0 0 0,0 1 0,0 0 0,0 0 0,-1 0 0,1 0 0,-1 0 0,0 0 0,0 0 0,0 1 0,0-1 0,2 8 0,2 7 0,0 0 0,-1 1 0,-1 0 0,2 20 0,-5-35 0,17 222 0,-17-165 0,3 0 0,3 0 0,24 101 0,-28-153 0,0 1 0,-1-1 0,0 1 0,0-1 0,-1 1 0,0 13 0,-2-20 0,1-1 0,0 1 0,-1-1 0,0 1 0,0-1 0,1 1 0,-1-1 0,-1 0 0,1 1 0,0-1 0,-1 0 0,1 0 0,-1 0 0,1 0 0,-1 0 0,0 0 0,0-1 0,0 1 0,0-1 0,0 1 0,0-1 0,0 0 0,-1 1 0,1-1 0,-1 0 0,1-1 0,0 1 0,-1 0 0,-2 0 0,-8 1-227,1-1-1,0 0 1,-1-1-1,1 0 1,-19-2-1,-15-4-6598</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3.333"/>
    </inkml:context>
    <inkml:brush xml:id="br0">
      <inkml:brushProperty name="width" value="0.05" units="cm"/>
      <inkml:brushProperty name="height" value="0.05" units="cm"/>
      <inkml:brushProperty name="color" value="#AB008B"/>
    </inkml:brush>
  </inkml:definitions>
  <inkml:trace contextRef="#ctx0" brushRef="#br0">1 10 24575,'0'-4'0,"4"-2"0,2 14 0,-1 17 0,0 21 0,-2 16 0,-1 2 0,-1-3 0,8-2 0,2-4 0,-1-2 0,-1-2 0,-4-9-8191</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4.909"/>
    </inkml:context>
    <inkml:brush xml:id="br0">
      <inkml:brushProperty name="width" value="0.05" units="cm"/>
      <inkml:brushProperty name="height" value="0.05" units="cm"/>
      <inkml:brushProperty name="color" value="#AB008B"/>
    </inkml:brush>
  </inkml:definitions>
  <inkml:trace contextRef="#ctx0" brushRef="#br0">228 148 24575,'5'-3'0,"-1"1"0,2 0 0,-1-1 0,0 1 0,0 1 0,1-1 0,-1 1 0,0 0 0,1 0 0,-1 1 0,1 0 0,9 0 0,1-1 0,547-7 0,-350 10 0,-205-2 0,401-13 0,-310 3 0,552-39 0,-110 25 0,166-2 0,525 26 0,-859 11 0,182 2 0,-547-13 0,0 0 0,0 0 0,-1 1 0,1 0 0,0 0 0,-1 1 0,1 0 0,8 4 0,-13-4 0,1 0 0,-1 0 0,0 0 0,0 0 0,0 1 0,0 0 0,-1-1 0,1 1 0,-1 0 0,1 0 0,-1 1 0,0-1 0,0 0 0,-1 1 0,1-1 0,-1 1 0,1-1 0,0 7 0,5 25 0,-2 1 0,-2 0 0,-1 0 0,-1 0 0,-6 42 0,2-8 0,-3 384 0,6-447 0,0 1 0,0 0 0,-1 0 0,0 0 0,0 0 0,-5 12 0,5-17 0,0 0 0,-1-1 0,1 1 0,-1 0 0,0-1 0,0 0 0,0 1 0,0-1 0,0 0 0,0 0 0,0 0 0,-1-1 0,1 1 0,-1 0 0,1-1 0,-1 0 0,0 1 0,0-1 0,1 0 0,-1-1 0,-3 2 0,-22 2 0,0-1 0,-1-2 0,1 0 0,0-2 0,0-1 0,-31-7 0,-22 0 0,-620-8 0,-6 0 0,207-8 0,280 16 0,-123-17 0,231 15 0,-448-59 0,428 52 0,25 5 0,0 5 0,-174 10 0,159 9 0,-54 3 0,122-14 0,-242 15 0,168-6 0,-147-7 0,139-3 0,107 2 0,0 2 0,1 2 0,-40 10 0,35-7 0,-68 8 0,-46-13-1365,108-4-5461</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6.509"/>
    </inkml:context>
    <inkml:brush xml:id="br0">
      <inkml:brushProperty name="width" value="0.05" units="cm"/>
      <inkml:brushProperty name="height" value="0.05" units="cm"/>
      <inkml:brushProperty name="color" value="#AB008B"/>
    </inkml:brush>
  </inkml:definitions>
  <inkml:trace contextRef="#ctx0" brushRef="#br0">0 1 24575,'0'8'0,"0"7"0,0 14 0,0 6 0,0 5 0,0 5 0,0 2 0,0 2 0,9-7 0,2-7 0,-1-1 0,3-5 0,-2-9-8191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6.571"/>
    </inkml:context>
    <inkml:brush xml:id="br0">
      <inkml:brushProperty name="width" value="0.05" units="cm"/>
      <inkml:brushProperty name="height" value="0.05" units="cm"/>
      <inkml:brushProperty name="color" value="#E71224"/>
    </inkml:brush>
  </inkml:definitions>
  <inkml:trace contextRef="#ctx0" brushRef="#br0">64 0 24575,'-1'1'0,"0"0"0,0-1 0,0 1 0,0 0 0,0 0 0,0 0 0,0 0 0,0 0 0,1 0 0,-1 0 0,0 0 0,1 0 0,-1 0 0,1 0 0,-1 0 0,1 0 0,-1 1 0,1-1 0,0 0 0,-1 0 0,1 0 0,0 1 0,0 1 0,0-1 0,-20 63 0,12-41 0,-10 47 0,17-64 0,0-1 0,1 0 0,-1 0 0,1 1 0,1-1 0,-1 0 0,1 0 0,0 0 0,0 1 0,1-1 0,0 0 0,4 9 0,-5-12 0,1 0 0,0 0 0,0-1 0,0 1 0,0-1 0,0 1 0,0-1 0,0 0 0,1 0 0,-1 0 0,1 0 0,0 0 0,0 0 0,-1-1 0,1 1 0,0-1 0,0 0 0,0 0 0,1 0 0,-1 0 0,0-1 0,0 1 0,0-1 0,1 0 0,-1 0 0,0 0 0,0 0 0,1 0 0,-1-1 0,0 0 0,0 1 0,0-1 0,6-3 0,-1 1 0,1-1 0,-1 0 0,-1 0 0,1-1 0,-1 0 0,1 0 0,-1-1 0,-1 0 0,1 0 0,-1 0 0,6-10 0,33-64 0,-34 67 0,-11 13 0,0 0 0,0 0 0,1 0 0,-1 0 0,0 0 0,0 0 0,1 0 0,-1 0 0,0 0 0,0 0 0,1 0 0,-1 0 0,0 0 0,0 0 0,1 0 0,-1 1 0,0-1 0,0 0 0,0 0 0,0 0 0,1 0 0,-1 0 0,0 1 0,0-1 0,0 0 0,0 0 0,1 0 0,-1 1 0,0-1 0,0 0 0,0 0 0,0 1 0,0-1 0,0 1 0,6 34 0,-3-15 0,-1-12 0,0 0 0,1 0 0,0-1 0,0 1 0,1-1 0,-1 0 0,2 0 0,-1 0 0,10 10 0,-12-15 0,0 0 0,0 0 0,0 0 0,0 0 0,1-1 0,-1 1 0,0-1 0,1 0 0,0 1 0,-1-1 0,1 0 0,0-1 0,-1 1 0,1 0 0,0-1 0,0 1 0,0-1 0,-1 0 0,1 0 0,0 0 0,0 0 0,0-1 0,0 1 0,-1-1 0,1 0 0,0 0 0,-1 0 0,1 0 0,0 0 0,-1 0 0,4-3 0,1-1 0,0-1 0,0 0 0,-1-1 0,0 1 0,0-1 0,0-1 0,-1 1 0,8-16 0,-7 13 0,1-1 0,0 2 0,0-1 0,13-13 0,-17 21 0,0-1 0,0 1 0,0 0 0,0 0 0,0 0 0,1 1 0,-1-1 0,0 1 0,1 0 0,-1 0 0,1 0 0,-1 0 0,1 0 0,0 1 0,-1 0 0,1 0 0,0 0 0,-1 0 0,5 1 0,-5 0 0,1 0 0,-1 0 0,0 0 0,0 0 0,0 1 0,0-1 0,-1 1 0,1 0 0,0 0 0,-1 0 0,1 0 0,-1 0 0,3 3 0,-3-2 0,0-1 0,0 0 0,0 0 0,0 0 0,1 0 0,-1-1 0,1 1 0,-1 0 0,1-1 0,0 0 0,0 0 0,3 1 0,-4-2 0,0 0 0,-1 0 0,1 0 0,0 0 0,-1 0 0,1-1 0,0 1 0,-1 0 0,1-1 0,-1 0 0,1 1 0,-1-1 0,1 0 0,-1 0 0,1 0 0,-1 0 0,2-1 0,25-27 0,0 1 0,-25 26 0,-1 0 0,1 1 0,0-1 0,0 1 0,0-1 0,0 1 0,0 0 0,0 1 0,0-1 0,0 0 0,1 1 0,-1 0 0,0-1 0,0 1 0,0 1 0,1-1 0,-1 0 0,3 1 0,-4 0 0,1 1 0,-1-1 0,0 0 0,0 1 0,0-1 0,0 1 0,0 0 0,0-1 0,-1 1 0,1 0 0,0 0 0,-1 0 0,1 0 0,-1 1 0,0-1 0,0 0 0,0 0 0,0 1 0,0-1 0,-1 1 0,1-1 0,-1 1 0,1 2 0,-1-3 0,0 0 0,1 1 0,-1-1 0,0 0 0,1 0 0,0 0 0,-1 0 0,1 0 0,0 0 0,0 0 0,0 0 0,0 0 0,1-1 0,-1 1 0,0 0 0,3 1 0,-2-2 0,0-1 0,0 1 0,0-1 0,0 1 0,0-1 0,0 0 0,0 0 0,0 0 0,0-1 0,0 1 0,0 0 0,0-1 0,-1 1 0,1-1 0,0 1 0,0-1 0,0 0 0,3-2 0,47-28 0,3-2 0,-51 31 0,0 0 0,0 0 0,0 1 0,0-1 0,1 1 0,-1 0 0,0 1 0,1-1 0,-1 1 0,8-1 0,-10 2 4,0-1 0,-1 1 0,1-1 0,0 1 0,0 0 0,-1 0 0,1-1 0,-1 1 0,1 0 0,0 0 0,-1 1 0,0-1 0,1 0 0,-1 0 0,0 1 0,0-1 0,1 1 0,-1-1 1,0 1-1,-1-1 0,1 1 0,0 0 0,0 0 0,-1-1 0,1 1 0,0 2 0,1 5-321,0 0 0,-1 1-1,1 15 1,-2-23 112,0 31-6621</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6.978"/>
    </inkml:context>
    <inkml:brush xml:id="br0">
      <inkml:brushProperty name="width" value="0.05" units="cm"/>
      <inkml:brushProperty name="height" value="0.05" units="cm"/>
      <inkml:brushProperty name="color" value="#AB008B"/>
    </inkml:brush>
  </inkml:definitions>
  <inkml:trace contextRef="#ctx0" brushRef="#br0">0 1 24575,'0'12'0,"0"9"0,0 14 0,0 8 0,0 2 0,0 1 0,0-3 0,0 0 0,0 1 0,0 1 0,9 5 0,2-5-8191</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7.410"/>
    </inkml:context>
    <inkml:brush xml:id="br0">
      <inkml:brushProperty name="width" value="0.05" units="cm"/>
      <inkml:brushProperty name="height" value="0.05" units="cm"/>
      <inkml:brushProperty name="color" value="#AB008B"/>
    </inkml:brush>
  </inkml:definitions>
  <inkml:trace contextRef="#ctx0" brushRef="#br0">0 1 24575,'0'12'0,"0"13"0,0 15 0,0 13 0,0 10 0,0 3 0,0-2 0,0-7 0,0-1 0,0-2 0,0-9-8191</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7.877"/>
    </inkml:context>
    <inkml:brush xml:id="br0">
      <inkml:brushProperty name="width" value="0.05" units="cm"/>
      <inkml:brushProperty name="height" value="0.05" units="cm"/>
      <inkml:brushProperty name="color" value="#AB008B"/>
    </inkml:brush>
  </inkml:definitions>
  <inkml:trace contextRef="#ctx0" brushRef="#br0">0 0 24575,'0'5'0,"0"13"0,0 16 0,0 11 0,0 11 0,0 8 0,0 1 0,0 3 0,0 2 0,0-2 0,8-5 0,3-4 0,0-4 0,-3-4 0,7-17 0,0-16-8191</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1.892"/>
    </inkml:context>
    <inkml:brush xml:id="br0">
      <inkml:brushProperty name="width" value="0.05" units="cm"/>
      <inkml:brushProperty name="height" value="0.05" units="cm"/>
      <inkml:brushProperty name="color" value="#AB008B"/>
    </inkml:brush>
  </inkml:definitions>
  <inkml:trace contextRef="#ctx0" brushRef="#br0">1 8 24575,'0'-1'0,"0"1"0,1-1 0,-1 1 0,1-1 0,-1 1 0,1-1 0,-1 1 0,1 0 0,-1-1 0,1 1 0,-1 0 0,1-1 0,-1 1 0,1 0 0,0 0 0,-1-1 0,1 1 0,0 0 0,-1 0 0,1 0 0,-1 0 0,1 0 0,0 0 0,-1 0 0,1 0 0,0 0 0,-1 0 0,1 0 0,0 1 0,-1-1 0,1 0 0,-1 0 0,1 1 0,-1-1 0,1 0 0,0 1 0,-1-1 0,1 0 0,-1 1 0,1-1 0,-1 1 0,0-1 0,1 1 0,-1-1 0,1 1 0,-1-1 0,0 1 0,0-1 0,1 1 0,-1 0 0,0-1 0,0 1 0,1 0 0,10 40 0,-4 28 0,-3 138 0,-2-1 0,-2-202 0,1 0 0,-1 0 0,1 0 0,0 0 0,0 0 0,0 0 0,0 0 0,1 0 0,-1 0 0,1-1 0,0 1 0,0 0 0,1-1 0,-1 0 0,1 1 0,-1-1 0,1 0 0,0 0 0,0-1 0,1 1 0,-1-1 0,0 1 0,1-1 0,0 0 0,-1 0 0,1-1 0,0 1 0,0-1 0,0 0 0,0 0 0,0 0 0,0 0 0,5-1 0,0 1 0,0-1 0,0 0 0,0-1 0,0 0 0,0-1 0,0 0 0,0 0 0,0-1 0,-1 0 0,1-1 0,-1 1 0,0-2 0,0 1 0,10-8 0,-2-1 0,-1-1 0,0 0 0,-2-1 0,1-1 0,-2 0 0,13-22 0,-19 29 0,0-1 0,0 0 0,-2-1 0,1 1 0,-1-1 0,-1 0 0,0 0 0,-1-1 0,0 1 0,0 0 0,-1-1 0,-1-14 0,0 25 0,0-1 0,0 1 0,0 0 0,0 0 0,0 0 0,0-1 0,-1 1 0,1 0 0,-1 0 0,1 0 0,-1 0 0,1-1 0,-1 1 0,1 0 0,-1 0 0,0 0 0,0 0 0,-1-1 0,2 2 0,-1 0 0,1 0 0,-1 0 0,0 0 0,1 0 0,-1 0 0,1 0 0,-1 0 0,0 0 0,1 0 0,-1 0 0,1 0 0,-1 0 0,0 0 0,1 0 0,-1 1 0,1-1 0,-1 0 0,1 1 0,-1-1 0,1 0 0,-1 1 0,1-1 0,-1 0 0,0 1 0,-3 3 0,0 0 0,0 1 0,1-1 0,-1 1 0,1 0 0,-3 5 0,1 0 0,1-1 0,0 1 0,1 0 0,0 0 0,0 0 0,1 1 0,1-1 0,0 1 0,0-1 0,1 1 0,0-1 0,0 1 0,5 17 0,-4-22 0,0 0 0,1-1 0,0 1 0,0-1 0,0 1 0,1-1 0,0 0 0,0 0 0,0 0 0,1 0 0,-1 0 0,1-1 0,0 0 0,1 0 0,-1 0 0,1 0 0,-1-1 0,1 1 0,0-1 0,0 0 0,1-1 0,-1 1 0,1-1 0,-1 0 0,11 2 0,-9-4 0,-1 1 0,1-1 0,0 0 0,-1 0 0,1-1 0,-1 0 0,0 0 0,1 0 0,-1-1 0,0 0 0,1 0 0,-1-1 0,0 0 0,-1 0 0,1 0 0,-1 0 0,1-1 0,-1 0 0,5-5 0,11-11 0,-1-1 0,-2 0 0,19-27 0,-16 21 0,-16 20 0,0 1 0,1 0 0,0 0 0,0 0 0,1 1 0,-1 0 0,1 0 0,0 1 0,9-5 0,-14 8 0,0 1 0,0-1 0,0 0 0,0 1 0,0-1 0,1 1 0,-1 0 0,0 0 0,0 0 0,0 0 0,0 0 0,0 0 0,1 0 0,-1 1 0,0-1 0,0 1 0,0-1 0,0 1 0,0 0 0,0 0 0,0 0 0,0 0 0,-1 0 0,1 0 0,0 1 0,-1-1 0,1 1 0,0-1 0,-1 1 0,0-1 0,1 1 0,-1 0 0,0 0 0,0 0 0,0 0 0,0 0 0,0 0 0,-1 0 0,1 0 0,0 2 0,3 9 0,-1 0 0,-1 0 0,1 0 0,-2 0 0,0 0 0,-1 20 0,0 3 0,0-36 0,0 0 0,0 0 0,0 0 0,0 0 0,0 0 0,0 0 0,0 1 0,0-1 0,0 0 0,0 0 0,0 0 0,0 0 0,0 0 0,0 0 0,0 0 0,0 1 0,0-1 0,0 0 0,0 0 0,0 0 0,0 0 0,0 0 0,0 0 0,0 0 0,0 1 0,0-1 0,0 0 0,0 0 0,0 0 0,0 0 0,0 0 0,0 0 0,0 0 0,1 0 0,-1 0 0,0 0 0,0 0 0,0 1 0,0-1 0,0 0 0,0 0 0,0 0 0,0 0 0,1 0 0,-1 0 0,0 0 0,0 0 0,0 0 0,0 0 0,0 0 0,0 0 0,0 0 0,1 0 0,-1 0 0,0 0 0,0 0 0,0 0 0,0 0 0,0 0 0,8-9 0,9-22 0,-14 24 0,9-13 0,0 1 0,1 0 0,16-18 0,-24 31 0,0 1 0,0-1 0,1 1 0,0 0 0,0 0 0,0 0 0,1 1 0,0 0 0,-1 1 0,1-1 0,1 1 0,11-3 0,-18 6 0,1-1 0,-1 1 0,1 0 0,-1 0 0,1 0 0,0 0 0,-1 0 0,1 0 0,-1 0 0,1 1 0,-1-1 0,1 1 0,-1-1 0,0 1 0,1-1 0,-1 1 0,1 0 0,-1 0 0,0-1 0,0 1 0,2 2 0,-1-1 0,0 1 0,0-1 0,0 1 0,-1 0 0,1-1 0,-1 1 0,0 0 0,1 0 0,-1 0 0,0 3 0,2 9 0,-1-1 0,-1 1 0,0 23 0,-1-32 0,0 39-1365,-2-2-5461</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2.235"/>
    </inkml:context>
    <inkml:brush xml:id="br0">
      <inkml:brushProperty name="width" value="0.05" units="cm"/>
      <inkml:brushProperty name="height" value="0.05" units="cm"/>
      <inkml:brushProperty name="color" value="#AB008B"/>
    </inkml:brush>
  </inkml:definitions>
  <inkml:trace contextRef="#ctx0" brushRef="#br0">26 0 24575,'0'13'0,"0"20"0,0 18 0,-4 17 0,-2 9 0,1 5 0,1-4 0,1-3 0,1-5 0,1-10 0,0-16-8191</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3.332"/>
    </inkml:context>
    <inkml:brush xml:id="br0">
      <inkml:brushProperty name="width" value="0.05" units="cm"/>
      <inkml:brushProperty name="height" value="0.05" units="cm"/>
      <inkml:brushProperty name="color" value="#AB008B"/>
    </inkml:brush>
  </inkml:definitions>
  <inkml:trace contextRef="#ctx0" brushRef="#br0">1 1 24575,'0'407'0,"-1"-394"0,2-1 0,0 1 0,0 0 0,1-1 0,4 13 0,-6-23 0,0-1 0,1 1 0,0-1 0,-1 0 0,1 1 0,0-1 0,-1 0 0,1 1 0,0-1 0,0 0 0,0 0 0,0 0 0,0 0 0,1 0 0,-1 0 0,0 0 0,0 0 0,1 0 0,-1 0 0,2 0 0,-1-1 0,1 0 0,-1 0 0,0 0 0,0 0 0,0-1 0,0 1 0,0-1 0,0 1 0,0-1 0,0 0 0,0 0 0,0 0 0,0 0 0,0 0 0,0 0 0,0 0 0,-1-1 0,1 1 0,1-3 0,15-12 0,-12 10 0,0 0 0,1 0 0,0 1 0,0 0 0,11-6 0,-17 10 0,1 0 0,0 0 0,-1 1 0,1-1 0,0 1 0,0 0 0,-1-1 0,1 1 0,0 0 0,0 0 0,0 0 0,0 0 0,-1 0 0,1 1 0,0-1 0,0 0 0,-1 1 0,1-1 0,0 1 0,0 0 0,-1 0 0,1-1 0,-1 1 0,1 0 0,-1 0 0,1 1 0,-1-1 0,1 0 0,-1 0 0,0 1 0,1 1 0,6 7 0,-2 0 0,1 1 0,-2-1 0,1 1 0,4 15 0,-5-13 0,1 0 0,0 0 0,10 14 0,-13-23 0,0 0 0,0 0 0,0 0 0,1 0 0,0-1 0,-1 0 0,1 0 0,1 0 0,-1 0 0,0-1 0,1 1 0,-1-1 0,6 1 0,-7-2 0,0 0 0,-1-1 0,1 0 0,0 1 0,-1-1 0,1 0 0,0 0 0,0-1 0,-1 1 0,1-1 0,0 1 0,-1-1 0,1 0 0,0 0 0,-1 0 0,1 0 0,-1 0 0,0-1 0,1 1 0,-1-1 0,0 1 0,0-1 0,0 0 0,0 0 0,0 0 0,0 0 0,-1 0 0,1-1 0,1-2 0,4-6 0,-1 0 0,0-1 0,-1 0 0,0 1 0,4-15 0,-4 7 0,-1 0 0,0 1 0,2-38 0,-6 49 0,0 1 0,0-1 0,0 0 0,-1 0 0,0 1 0,0-1 0,-1 0 0,0 1 0,0 0 0,-1-1 0,0 1 0,0 0 0,0 0 0,-6-8 0,8 13 0,0-1 0,0 1 0,0 0 0,0 0 0,0 0 0,0-1 0,0 1 0,0 0 0,0 0 0,-1 0 0,1 1 0,0-1 0,-1 0 0,1 0 0,-1 1 0,1-1 0,-1 1 0,1-1 0,-1 1 0,1 0 0,-1-1 0,0 1 0,1 0 0,-1 0 0,1 0 0,-1 0 0,1 1 0,-1-1 0,0 0 0,1 1 0,-1-1 0,1 1 0,-1-1 0,1 1 0,0 0 0,-1-1 0,1 1 0,0 0 0,-1 0 0,1 0 0,0 0 0,0 0 0,0 1 0,0-1 0,0 0 0,0 0 0,-1 3 0,-4 4 0,2 0 0,-1 0 0,1 0 0,0 1 0,0-1 0,-3 17 0,5-20 0,1 1 0,0-1 0,0 1 0,1 0 0,0-1 0,0 1 0,0 0 0,0 0 0,1-1 0,0 1 0,0-1 0,4 10 0,-4-13 0,1 1 0,-1 0 0,1 0 0,0-1 0,0 1 0,0-1 0,0 0 0,0 1 0,0-1 0,1 0 0,-1 0 0,1 0 0,-1-1 0,1 1 0,0-1 0,0 1 0,0-1 0,0 0 0,0 0 0,0 0 0,0-1 0,0 1 0,0-1 0,4 1 0,3-1 0,0-1 0,1 0 0,-1-1 0,0 0 0,-1-1 0,1 1 0,12-7 0,21-4 0,-29 9 0,0 0 0,0 0 0,0-2 0,0 1 0,-1-2 0,0 0 0,-1 0 0,1-1 0,-1-1 0,19-18 0,-26 22 0,0 1 0,0-1 0,1 1 0,0 0 0,0 0 0,0 1 0,0 0 0,0 0 0,12-4 0,-15 6 0,0 1 0,0-1 0,-1 0 0,1 1 0,0 0 0,0 0 0,0 0 0,0 0 0,0 0 0,0 1 0,0-1 0,0 1 0,0 0 0,0-1 0,0 2 0,-1-1 0,1 0 0,0 0 0,-1 1 0,1 0 0,-1-1 0,1 1 0,-1 0 0,0 0 0,2 3 0,2 3 0,0 1 0,-1 0 0,-1 0 0,1 0 0,-2 0 0,1 1 0,-1 0 0,0 0 0,-1-1 0,-1 1 0,1 1 0,-2-1 0,1 0 0,-1 0 0,-2 16 0,3-23 0,5-7 0,10-17 0,-4 7 0,1 0 0,0 1 0,23-18 0,-33 29 0,0-1 0,0 1 0,0 0 0,1-1 0,-1 1 0,1 1 0,-1-1 0,1 1 0,0-1 0,0 1 0,-1 0 0,1 0 0,0 1 0,0-1 0,0 1 0,0 0 0,0 0 0,7 1 0,-9 0 0,1 0 0,-1 1 0,0-1 0,0 1 0,0-1 0,0 1 0,0-1 0,-1 1 0,1 0 0,0 0 0,-1 0 0,0 0 0,1 0 0,-1 1 0,0-1 0,0 0 0,0 1 0,0-1 0,-1 0 0,1 1 0,-1-1 0,1 5 0,1 5 0,-1 0 0,0 1 0,-2 13 0,-3 15-1365,-3-5-5461</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3.708"/>
    </inkml:context>
    <inkml:brush xml:id="br0">
      <inkml:brushProperty name="width" value="0.05" units="cm"/>
      <inkml:brushProperty name="height" value="0.05" units="cm"/>
      <inkml:brushProperty name="color" value="#AB008B"/>
    </inkml:brush>
  </inkml:definitions>
  <inkml:trace contextRef="#ctx0" brushRef="#br0">0 1 24575,'9'0'0,"14"0"0,26 0 0,37 8 0,29 3 0,25 0 0,-12-3-8191</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4.109"/>
    </inkml:context>
    <inkml:brush xml:id="br0">
      <inkml:brushProperty name="width" value="0.05" units="cm"/>
      <inkml:brushProperty name="height" value="0.05" units="cm"/>
      <inkml:brushProperty name="color" value="#AB008B"/>
    </inkml:brush>
  </inkml:definitions>
  <inkml:trace contextRef="#ctx0" brushRef="#br0">129 0 24575,'4'4'0,"-1"0"0,0 0 0,-1 0 0,1 1 0,-1-1 0,0 1 0,0-1 0,0 1 0,0 0 0,0 5 0,8 53 0,-9-47 0,11 463 0,-10-484 0,0 0 0,1-1 0,-1 2 0,1-1 0,0 0 0,0 0 0,1 1 0,-1 0 0,1 0 0,0 0 0,0 0 0,7-5 0,-7 5 0,1 0 0,0 0 0,0 1 0,0-1 0,1 1 0,-1 0 0,1 1 0,0-1 0,0 1 0,-1 0 0,1 1 0,1-1 0,-1 1 0,12-1 0,-12 3 0,-1 0 0,1 0 0,-1 1 0,1 0 0,-1-1 0,1 2 0,-1-1 0,0 1 0,0 0 0,0 0 0,-1 0 0,1 0 0,-1 1 0,1 0 0,-1 0 0,-1 0 0,1 0 0,0 1 0,-1 0 0,0 0 0,0-1 0,0 2 0,-1-1 0,4 10 0,-5-11 0,1 1 0,-1 0 0,0 0 0,0 0 0,-1 0 0,0-1 0,1 1 0,-2 0 0,1 0 0,0 0 0,-1 0 0,0 0 0,0 0 0,-1-1 0,1 1 0,-1 0 0,0-1 0,0 1 0,0-1 0,-1 0 0,0 0 0,0 0 0,0 0 0,0 0 0,0 0 0,-1-1 0,0 0 0,1 0 0,-6 4 0,-3-1 10,1-1 0,-1 0 0,0 0 0,0-1 0,0-1 0,0 0 0,-1 0 0,1-1 0,-1-1 0,0 0 0,-20-2 0,4-1-381,-1-1-1,1-1 1,-52-15 0,30 2-6455</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4.451"/>
    </inkml:context>
    <inkml:brush xml:id="br0">
      <inkml:brushProperty name="width" value="0.05" units="cm"/>
      <inkml:brushProperty name="height" value="0.05" units="cm"/>
      <inkml:brushProperty name="color" value="#AB008B"/>
    </inkml:brush>
  </inkml:definitions>
  <inkml:trace contextRef="#ctx0" brushRef="#br0">26 0 24575,'-9'37'0,"-5"58"0,12-82 0,2 0 0,-1 1 0,2-1 0,0 0 0,0 1 0,1-1 0,7 23 0,-6-30 0,-1-1 0,1 1 0,0-1 0,1 1 0,-1-1 0,1 0 0,0 0 0,0-1 0,1 1 0,-1-1 0,1 0 0,0 0 0,0-1 0,9 6 0,-11-8 0,-1 0 0,1 0 0,0 0 0,0 0 0,-1 0 0,1 0 0,0-1 0,0 1 0,0-1 0,-1 0 0,1 0 0,0 0 0,0 0 0,0 0 0,0-1 0,-1 0 0,1 1 0,0-1 0,0 0 0,-1 0 0,1 0 0,0-1 0,-1 1 0,0 0 0,1-1 0,-1 0 0,0 0 0,0 1 0,0-1 0,0-1 0,0 1 0,0 0 0,1-3 0,1 0 6,-1 0-1,0 0 1,0 0-1,-1-1 0,1 1 1,-1-1-1,-1 0 1,1 0-1,-1 1 1,0-1-1,0 0 1,0 0-1,-1 0 0,0 0 1,0 0-1,-1 0 1,0 0-1,0 0 1,0 0-1,-1 0 1,-2-7-1,-1 1-170,-1 0 0,0 1 0,-1-1 0,0 1 0,-1 0 0,0 1 0,0 0 0,-16-14 0,-20-15-6661</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44.800"/>
    </inkml:context>
    <inkml:brush xml:id="br0">
      <inkml:brushProperty name="width" value="0.05" units="cm"/>
      <inkml:brushProperty name="height" value="0.05" units="cm"/>
      <inkml:brushProperty name="color" value="#AB008B"/>
    </inkml:brush>
  </inkml:definitions>
  <inkml:trace contextRef="#ctx0" brushRef="#br0">0 19 24575,'0'-8'0,"0"-3"-8191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6.940"/>
    </inkml:context>
    <inkml:brush xml:id="br0">
      <inkml:brushProperty name="width" value="0.05" units="cm"/>
      <inkml:brushProperty name="height" value="0.05" units="cm"/>
      <inkml:brushProperty name="color" value="#E71224"/>
    </inkml:brush>
  </inkml:definitions>
  <inkml:trace contextRef="#ctx0" brushRef="#br0">1 0 24575,'12'0'0,"17"0"0,17 0 0,16 0 0,-2 0-8191</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2.589"/>
    </inkml:context>
    <inkml:brush xml:id="br0">
      <inkml:brushProperty name="width" value="0.05" units="cm"/>
      <inkml:brushProperty name="height" value="0.05" units="cm"/>
      <inkml:brushProperty name="color" value="#AB008B"/>
    </inkml:brush>
  </inkml:definitions>
  <inkml:trace contextRef="#ctx0" brushRef="#br0">0 9 24575,'0'-9'0,"0"11"0,9 25 0,2 29 0,-1 31 0,-1 20 0,5 10 0,1 2 0,-2-12 0,-4-15 0,-3-19 0,-3-14 0,-5-17 0,-3-15-8191</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2.946"/>
    </inkml:context>
    <inkml:brush xml:id="br0">
      <inkml:brushProperty name="width" value="0.05" units="cm"/>
      <inkml:brushProperty name="height" value="0.05" units="cm"/>
      <inkml:brushProperty name="color" value="#AB008B"/>
    </inkml:brush>
  </inkml:definitions>
  <inkml:trace contextRef="#ctx0" brushRef="#br0">1 1 24575,'36'1'0,"39"7"0,12 2 0,348-4 0,-381-6 0,-53 0 0,13-1 0,0 1 0,0 1 0,0 0 0,1 1 0,18 6 0,-29-7 0,-1 0 0,1 1 0,-1-1 0,0 1 0,0 0 0,0 0 0,0 0 0,0 0 0,0 1 0,0-1 0,-1 1 0,1 0 0,-1 0 0,0 0 0,0 0 0,0 0 0,0 0 0,0 0 0,-1 1 0,1-1 0,-1 1 0,0-1 0,0 1 0,-1-1 0,2 8 0,1 39 0,-3-35 0,1 0 0,1 1 0,0-1 0,5 17 0,-5-28 0,0 1 0,0 0 0,0-1 0,0 1 0,1-1 0,-1 0 0,1 0 0,0 0 0,1 0 0,-1-1 0,0 1 0,1-1 0,0 0 0,0 0 0,0 0 0,0 0 0,6 2 0,25 8-1365,0-5-5461</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3.277"/>
    </inkml:context>
    <inkml:brush xml:id="br0">
      <inkml:brushProperty name="width" value="0.05" units="cm"/>
      <inkml:brushProperty name="height" value="0.05" units="cm"/>
      <inkml:brushProperty name="color" value="#AB008B"/>
    </inkml:brush>
  </inkml:definitions>
  <inkml:trace contextRef="#ctx0" brushRef="#br0">0 0 24575,'0'4'0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3.942"/>
    </inkml:context>
    <inkml:brush xml:id="br0">
      <inkml:brushProperty name="width" value="0.05" units="cm"/>
      <inkml:brushProperty name="height" value="0.05" units="cm"/>
      <inkml:brushProperty name="color" value="#AB008B"/>
    </inkml:brush>
  </inkml:definitions>
  <inkml:trace contextRef="#ctx0" brushRef="#br0">0 0 24575,'2'2'0,"1"-1"0,-1 1 0,0 0 0,0 0 0,0 0 0,0 0 0,-1 0 0,1 0 0,-1 1 0,1-1 0,-1 1 0,2 3 0,12 39 0,-8-23 0,5 12 0,-1 2 0,-2-1 0,-1 2 0,4 52 0,-12-85 0,5 26 0,1-22 0,6-17 0,-3-4 0,-1 0 0,-1 0 0,11-29 0,-13 30 0,0-1 0,1 1 0,1 0 0,-1 0 0,2 1 0,8-11 0,-14 20 0,0 1 0,0 0 0,-1 0 0,1-1 0,0 1 0,0 1 0,0-1 0,0 0 0,0 0 0,0 1 0,1-1 0,-1 1 0,0-1 0,0 1 0,0 0 0,0 0 0,1 0 0,-1 0 0,0 1 0,0-1 0,0 0 0,0 1 0,0 0 0,1-1 0,2 3 0,31 2 0,-27-5 0,-2-1 0,2 0 0,-1 1 0,0 0 0,12 3 0,-17-3 0,0 1 0,0 0 0,0 1 0,0-1 0,0 0 0,0 1 0,0 0 0,-1-1 0,1 1 0,0 0 0,-1 1 0,0-1 0,1 0 0,2 5 0,3 5 0,-1 1 0,0-1 0,-1 1 0,-1 1 0,0-1 0,5 22 0,16 42 0,-23-70 0,1-1 0,-1 1 0,1-1 0,0 0 0,1 0 0,0 0 0,-1-1 0,11 9 0,-12-12 0,0 1 0,1-1 0,-1-1 0,0 1 0,1 0 0,-1-1 0,1 1 0,-1-1 0,1 0 0,0-1 0,0 1 0,-1 0 0,1-1 0,0 0 0,0 0 0,0 0 0,-1-1 0,1 1 0,0-1 0,0 0 0,-1 0 0,1 0 0,-1 0 0,1-1 0,-1 1 0,1-1 0,-1 0 0,0 0 0,0 0 0,0 0 0,3-4 0,3-1 0,-1-1 0,0 1 0,-1-2 0,0 1 0,0-1 0,-1 0 0,0 0 0,-1-1 0,8-18 0,-8 15 0,-1 1 0,-1-1 0,0 0 0,0 0 0,-2 0 0,1-1 0,-2 1 0,0 0 0,0-1 0,-1 1 0,-4-18 0,4 29 0,1 0 0,-1 0 0,1 0 0,-1 1 0,0-1 0,0 0 0,0 0 0,0 0 0,0 1 0,0-1 0,-1 0 0,1 1 0,0-1 0,-1 1 0,1 0 0,-1-1 0,0 1 0,1 0 0,-1 0 0,0 0 0,0 0 0,0 0 0,-3-1 0,3 2 0,0 0 0,0 0 0,1 1 0,-1-1 0,0 0 0,0 1 0,0-1 0,0 1 0,1-1 0,-1 1 0,0 0 0,1-1 0,-1 1 0,0 0 0,1 0 0,-1 1 0,1-1 0,0 0 0,-1 0 0,1 1 0,0-1 0,0 1 0,0-1 0,0 1 0,0-1 0,-1 3 0,-2 3 0,0 0 0,1 0 0,0 0 0,0 0 0,1 0 0,0 0 0,0 1 0,1-1 0,0 1 0,0 0 0,1-1 0,0 1 0,0 0 0,0-1 0,1 1 0,1 0 0,-1-1 0,1 0 0,1 1 0,-1-1 0,1 0 0,0 0 0,1 0 0,-1 0 0,2-1 0,-1 0 0,1 0 0,-1 0 0,2 0 0,-1-1 0,1 1 0,-1-1 0,1-1 0,1 1 0,7 4 0,3-1-273,-1 0 0,1-2 0,1 0 0,18 4 0,14 2-6553</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6.633"/>
    </inkml:context>
    <inkml:brush xml:id="br0">
      <inkml:brushProperty name="width" value="0.05" units="cm"/>
      <inkml:brushProperty name="height" value="0.05" units="cm"/>
      <inkml:brushProperty name="color" value="#AB008B"/>
    </inkml:brush>
  </inkml:definitions>
  <inkml:trace contextRef="#ctx0" brushRef="#br0">177 555 24575,'0'-1'0,"0"-24"0,-6-49 0,5 68 0,0 1 0,0-1 0,0 1 0,-1-1 0,0 1 0,0-1 0,0 1 0,-1 0 0,0 0 0,0 0 0,0 1 0,0-1 0,-1 1 0,-6-7 0,8 10 0,1 0 0,-1 0 0,1 0 0,-1 0 0,0 0 0,1 0 0,-1 1 0,0-1 0,0 1 0,0-1 0,1 1 0,-1 0 0,0-1 0,0 1 0,0 0 0,0 0 0,0 0 0,1 1 0,-1-1 0,0 0 0,0 1 0,0-1 0,1 1 0,-1-1 0,0 1 0,0 0 0,1 0 0,-1 0 0,1 0 0,-1 0 0,1 0 0,-1 0 0,1 1 0,0-1 0,-1 0 0,0 3 0,-4 3 0,0 0 0,1 1 0,0 0 0,1 0 0,0 0 0,-4 10 0,2-3 0,1 0 0,1 0 0,0 0 0,1 1 0,0-1 0,0 23 0,3-34 0,0 1 0,0-1 0,0 0 0,1 0 0,-1 1 0,1-1 0,0 0 0,0 0 0,1 0 0,-1 0 0,1 0 0,0 0 0,0-1 0,0 1 0,0 0 0,1-1 0,0 0 0,-1 1 0,1-1 0,0 0 0,1-1 0,-1 1 0,0 0 0,1-1 0,0 0 0,-1 0 0,9 3 0,-1-1 0,-1-1 0,1-1 0,0 0 0,0 0 0,0-1 0,0 0 0,0-1 0,0 0 0,0-1 0,0-1 0,0 1 0,-1-2 0,1 1 0,0-1 0,-1-1 0,0 0 0,0-1 0,0 0 0,0 0 0,-1-1 0,1 0 0,-2-1 0,1 0 0,-1 0 0,0-1 0,0 0 0,-1 0 0,9-14 0,-3-4 0,-11 21 0,0 0 0,1 1 0,-1-1 0,1 0 0,0 1 0,0-1 0,0 1 0,1 0 0,-1 0 0,7-5 0,-10 9 0,1 0 0,0 0 0,-1 0 0,1 0 0,0 0 0,-1 0 0,1 0 0,0 0 0,-1 0 0,1 0 0,0 0 0,-1 1 0,1-1 0,0 0 0,-1 0 0,1 1 0,0-1 0,-1 0 0,1 1 0,-1-1 0,1 0 0,-1 1 0,1-1 0,-1 1 0,1-1 0,-1 1 0,1 0 0,0 0 0,14 20 0,-12-15 0,4 3 0,4 7 0,1 0 0,0-1 0,22 21 0,-30-33 0,-1 0 0,1 0 0,0 0 0,0 0 0,0-1 0,0 0 0,0 0 0,0 0 0,1 0 0,-1-1 0,1 1 0,-1-1 0,1 0 0,-1-1 0,1 1 0,0-1 0,0 0 0,-1 0 0,1 0 0,6-2 0,-8 1 0,0 0 0,0 0 0,0-1 0,-1 1 0,1-1 0,-1 0 0,1 0 0,-1 0 0,1 0 0,-1 0 0,0 0 0,0-1 0,0 1 0,0-1 0,-1 1 0,1-1 0,-1 0 0,1 1 0,-1-1 0,0 0 0,0 0 0,0 0 0,0 0 0,0-6 0,1-3 0,-1-1 0,0 1 0,-1-1 0,-2-22 0,1 26 0,0 0 0,-1 1 0,0-1 0,-1 0 0,0 0 0,-1 1 0,1 0 0,-2 0 0,-6-11 0,-4-1 0,0 2 0,-21-20 0,15 16 0,20 21 0,1 1 0,-1-1 0,0 0 0,0 0 0,0 0 0,0 0 0,1 0 0,-1 0 0,0 0 0,1 0 0,-1 0 0,1 0 0,-1 0 0,1 0 0,0 0 0,-1 0 0,1 0 0,0-1 0,0 1 0,0 0 0,0 0 0,0-2 0,0 2 0,1 1 0,0-1 0,-1 0 0,1 0 0,0 1 0,-1-1 0,1 0 0,0 1 0,0-1 0,0 1 0,-1-1 0,1 1 0,0-1 0,0 1 0,0 0 0,0-1 0,0 1 0,0 0 0,0 0 0,2 0 0,9-1 0,1 0 0,0 1 0,15 2 0,-18-1 0,7 0 0,-1 1 0,0 1 0,1 0 0,-1 2 0,-1-1 0,1 2 0,-1 0 0,16 9 0,-24-11 0,1 0 0,-1 1 0,0 1 0,0-1 0,0 1 0,-1 0 0,0 0 0,0 1 0,-1 0 0,1 0 0,-1 0 0,-1 1 0,0-1 0,0 1 0,0 0 0,-1 0 0,2 9 0,4 48 0,-4-19 0,-5-46 0,0 1 0,0-1 0,0 1 0,0-1 0,0 0 0,0 1 0,1-1 0,-1 0 0,0 1 0,0-1 0,0 1 0,0-1 0,1 0 0,-1 0 0,0 1 0,0-1 0,1 0 0,-1 1 0,0-1 0,1 0 0,-1 0 0,0 0 0,1 1 0,-1-1 0,0 0 0,1 0 0,-1 0 0,0 0 0,1 1 0,-1-1 0,1 0 0,-1 0 0,0 0 0,1 0 0,-1 0 0,1 0 0,-1 0 0,0 0 0,1 0 0,-1-1 0,0 1 0,1 0 0,-1 0 0,1 0 0,-1 0 0,0 0 0,1-1 0,-1 1 0,1 0 0,22-16 0,-12 8 0,-5 5 0,0 1 0,0-1 0,1 1 0,-1 0 0,1 1 0,0 0 0,-1 0 0,1 0 0,0 1 0,0 0 0,-1 0 0,1 0 0,0 1 0,-1 0 0,1 1 0,7 2 0,5-1 0,-17-3 0,-1 0 0,1 0 0,0 0 0,-1 0 0,1-1 0,-1 1 0,1-1 0,0 1 0,-1-1 0,1 1 0,-1-1 0,1 0 0,-1 0 0,0 0 0,1 0 0,-1 0 0,0 0 0,1 0 0,-1 0 0,0-1 0,0 1 0,0 0 0,0-1 0,0 1 0,1-3 0,11-12 0,-11 13 0,1 1 0,-1 0 0,1 0 0,0 0 0,0 1 0,0-1 0,0 1 0,0-1 0,0 1 0,1 0 0,-1 0 0,0 0 0,1 1 0,-1-1 0,0 1 0,1 0 0,-1 0 0,1 0 0,-1 0 0,0 1 0,1-1 0,-1 1 0,0 0 0,1 0 0,-1 0 0,0 0 0,0 1 0,0-1 0,0 1 0,3 2 0,9 7 0,-1 0 0,0 1 0,0 1 0,18 22 0,4 4 0,-33-36 0,1 0 0,0 0 0,0 0 0,-1 0 0,2 0 0,-1-1 0,0 0 0,0 0 0,1 0 0,-1 0 0,1-1 0,5 1 0,-7-1 0,-1-1 0,0 0 0,1-1 0,-1 1 0,0 0 0,1-1 0,-1 1 0,0-1 0,0 0 0,1 0 0,-1 0 0,0 0 0,0 0 0,0 0 0,0 0 0,0-1 0,0 1 0,-1-1 0,1 1 0,0-1 0,-1 0 0,1 0 0,-1 0 0,0 0 0,0 0 0,2-3 0,2-6 0,0 0 0,0-1 0,-1 0 0,-1 0 0,0 0 0,-1 0 0,2-21 0,-2-94 0,-3 89 0,-1 0 0,0 29 0,1 0 0,1 0 0,0 0 0,0 0 0,1 0 0,0 0 0,0 0 0,1 1 0,3-10 0,-5 17 0,0 1 0,0 0 0,0 0 0,0 0 0,0-1 0,0 1 0,0 0 0,0 0 0,0-1 0,0 1 0,0 0 0,0 0 0,1 0 0,-1 0 0,0-1 0,0 1 0,0 0 0,0 0 0,0 0 0,1 0 0,-1-1 0,0 1 0,0 0 0,0 0 0,0 0 0,1 0 0,-1 0 0,0 0 0,0 0 0,0 0 0,1-1 0,-1 1 0,0 0 0,0 0 0,1 0 0,-1 0 0,0 0 0,0 0 0,0 0 0,1 0 0,-1 0 0,0 1 0,0-1 0,0 0 0,1 0 0,-1 0 0,0 0 0,0 0 0,0 0 0,1 0 0,-1 0 0,0 0 0,0 1 0,0-1 0,0 0 0,1 0 0,-1 0 0,0 0 0,0 1 0,0-1 0,0 0 0,0 0 0,0 0 0,0 1 0,1-1 0,2 9 0,0 0 0,0 1 0,-1-1 0,0 1 0,0-1 0,-1 1 0,-1 0 0,0 11 0,2 9 0,21 279 0,16 328 0,-40-691 0,1-277 0,1 314 0,1 0 0,1-1 0,1 1 0,0 0 0,1 1 0,14-32 0,-17 44 0,1-1 0,0 1 0,-1-1 0,1 1 0,1 0 0,-1 1 0,1-1 0,-1 0 0,1 1 0,0 0 0,0 0 0,6-3 0,-7 4 0,1 1 0,-1 0 0,1 0 0,-1 0 0,1 1 0,-1-1 0,1 1 0,-1 0 0,1-1 0,0 2 0,-1-1 0,1 0 0,0 1 0,-1 0 0,1 0 0,-1 0 0,1 0 0,-1 0 0,4 3 0,-2-1 0,1 0 0,-1 0 0,0 0 0,-1 1 0,1 0 0,-1 0 0,1 0 0,-1 0 0,0 1 0,-1 0 0,1 0 0,-1 0 0,0 0 0,0 0 0,3 11 0,-4-11 0,-1-1 0,1 0 0,-1 1 0,0-1 0,-1 1 0,1 0 0,-1-1 0,0 1 0,0-1 0,-1 1 0,1-1 0,-1 1 0,0-1 0,0 1 0,0-1 0,-1 1 0,0-1 0,0 0 0,0 0 0,0 0 0,-3 4 0,-30 24 0,13-12 0,22-20 0,0 0 0,-1 0 0,1 0 0,0 1 0,-1-1 0,1 0 0,0 0 0,-1 1 0,1-1 0,0 0 0,0 1 0,-1-1 0,1 0 0,0 1 0,0-1 0,0 0 0,-1 1 0,1-1 0,0 0 0,0 1 0,0-1 0,0 0 0,0 1 0,0-1 0,0 1 0,0-1 0,0 0 0,0 1 0,0-1 0,0 1 0,0-1 0,0 0 0,0 1 0,0-1 0,0 1 0,1-1 0,-1 0 0,0 1 0,0-1 0,0 0 0,1 1 0,-1-1 0,0 0 0,0 1 0,1-1 0,-1 0 0,0 0 0,1 1 0,-1-1 0,0 0 0,1 0 0,-1 0 0,0 0 0,1 1 0,-1-1 0,1 0 0,-1 0 0,0 0 0,1 0 0,-1 0 0,1 0 0,-1 0 0,0 0 0,1 0 0,-1 0 0,1 0 0,-1 0 0,1 0 0,29-1 0,-16-2 0,1 0 0,-1-1 0,0-1 0,-1 0 0,1-1 0,-1 0 0,0-1 0,0 0 0,-1-1 0,0-1 0,-1 0 0,0-1 0,15-15 0,-3-1 0,-1-1 0,-1 0 0,-2-2 0,27-51 0,-33 51 0,-1 0 0,-1-1 0,-2-1 0,-1 0 0,-2 0 0,6-57 0,-8 1 0,-7-102 0,2 175 0,2 8 0,-1 0 0,-1 0 0,1-1 0,-1 1 0,0 0 0,0 0 0,-1 0 0,1 0 0,-6-9 0,7 15 0,0-1 0,0 1 0,-1 0 0,1 0 0,0 0 0,-1-1 0,1 1 0,0 0 0,-1 0 0,1 0 0,0 0 0,-1 0 0,1 0 0,-1 0 0,1 0 0,0 0 0,-1 0 0,1 0 0,0 0 0,-1 0 0,1 0 0,0 0 0,-1 0 0,1 0 0,0 0 0,-1 0 0,1 1 0,0-1 0,-1 0 0,1 0 0,0 0 0,-1 1 0,1-1 0,0 0 0,-1 0 0,1 1 0,0-1 0,0 0 0,0 0 0,-1 1 0,1-1 0,0 0 0,0 1 0,0-1 0,0 1 0,-5 5 0,2 1 0,-1 0 0,1-1 0,0 1 0,0 1 0,1-1 0,-3 14 0,-6 61 0,9-56 0,-8 86 0,6 166 0,4-270 0,0 4 0,1 0 0,0 0 0,1 0 0,4 13 0,-6-22 0,1-1 0,0 1 0,1 0 0,-1 0 0,0-1 0,1 1 0,0-1 0,-1 1 0,1-1 0,0 0 0,0 1 0,0-1 0,1 0 0,-1 0 0,0-1 0,1 1 0,0 0 0,-1-1 0,1 1 0,0-1 0,3 1 0,-1 0 0,1-1 0,-1 0 0,1 0 0,-1 0 0,1-1 0,-1 0 0,1 0 0,0 0 0,-1 0 0,1-1 0,-1 0 0,1-1 0,-1 1 0,9-4 0,-7 1 0,1 0 0,-1 0 0,0-1 0,0 0 0,-1 0 0,0 0 0,1-1 0,9-13 0,-5 4 0,-1 1 0,-1-2 0,0 1 0,-1-1 0,-1-1 0,-1 1 0,0-1 0,6-28 0,-12 41 0,1 0 0,-1 0 0,1 1 0,-1-1 0,0 0 0,0 0 0,-1 0 0,1 0 0,-2-3 0,2 7 0,0-1 0,0 1 0,0 0 0,0 0 0,0-1 0,-1 1 0,1 0 0,0 0 0,0-1 0,0 1 0,0 0 0,0 0 0,-1 0 0,1-1 0,0 1 0,0 0 0,0 0 0,-1 0 0,1 0 0,0-1 0,0 1 0,-1 0 0,1 0 0,0 0 0,0 0 0,-1 0 0,1 0 0,0 0 0,0 0 0,-1 0 0,1 0 0,0 0 0,0 0 0,-1 0 0,1 0 0,0 0 0,0 0 0,-1 0 0,1 0 0,0 0 0,-15 19 0,3 1 24,2 1 0,0 0 0,2 0 0,-10 39 0,16-54-89,0 0 1,1 0-1,0 0 1,1 0-1,-1 0 1,1 0-1,0 1 0,0-1 1,1 0-1,0 0 1,0 0-1,1 1 1,-1-1-1,1-1 0,1 1 1,-1 0-1,1 0 1,0-1-1,0 0 1,1 1-1,-1-1 1,6 5-1,17 10-6761</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6.994"/>
    </inkml:context>
    <inkml:brush xml:id="br0">
      <inkml:brushProperty name="width" value="0.05" units="cm"/>
      <inkml:brushProperty name="height" value="0.05" units="cm"/>
      <inkml:brushProperty name="color" value="#AB008B"/>
    </inkml:brush>
  </inkml:definitions>
  <inkml:trace contextRef="#ctx0" brushRef="#br0">0 0 24575,'9'0'0,"2"4"0,4 10 0,-1 7 0,5 0 0,1 12 0,4 2 0,-2 6 0,9 2 0,11 1 0,-2-7-8191</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7.333"/>
    </inkml:context>
    <inkml:brush xml:id="br0">
      <inkml:brushProperty name="width" value="0.05" units="cm"/>
      <inkml:brushProperty name="height" value="0.05" units="cm"/>
      <inkml:brushProperty name="color" value="#AB008B"/>
    </inkml:brush>
  </inkml:definitions>
  <inkml:trace contextRef="#ctx0" brushRef="#br0">187 0 24575,'-8'4'0,"-16"19"0,-3 13 0,-6 9 0,3 1 0,2 2 0,6-4 0,7-10-8191</inkml:trace>
  <inkml:trace contextRef="#ctx0" brushRef="#br0" timeOffset="1">360 99 24575,'0'8'0,"0"8"0,0 8 0,0 10 0,0 2 0,0 4 0,0 8 0,0-5-8191</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7.708"/>
    </inkml:context>
    <inkml:brush xml:id="br0">
      <inkml:brushProperty name="width" value="0.05" units="cm"/>
      <inkml:brushProperty name="height" value="0.05" units="cm"/>
      <inkml:brushProperty name="color" value="#AB008B"/>
    </inkml:brush>
  </inkml:definitions>
  <inkml:trace contextRef="#ctx0" brushRef="#br0">31 21 24575,'-9'-9'0,"-2"2"0,0 2-8191</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8.233"/>
    </inkml:context>
    <inkml:brush xml:id="br0">
      <inkml:brushProperty name="width" value="0.05" units="cm"/>
      <inkml:brushProperty name="height" value="0.05" units="cm"/>
      <inkml:brushProperty name="color" value="#AB008B"/>
    </inkml:brush>
  </inkml:definitions>
  <inkml:trace contextRef="#ctx0" brushRef="#br0">1 0 24575,'0'756'0,"0"-747"0,0 2 0,0 1 0,0 0 0,1-1 0,1 1 0,0 0 0,4 11 0,-5-20 0,0-1 0,0 0 0,0 0 0,0 1 0,1-1 0,-1 0 0,1 0 0,-1 0 0,1-1 0,0 1 0,0 0 0,0-1 0,0 1 0,0-1 0,0 1 0,0-1 0,0 0 0,1 0 0,-1 0 0,0 0 0,1 0 0,-1-1 0,1 1 0,-1-1 0,0 0 0,1 1 0,0-1 0,-1 0 0,1-1 0,-1 1 0,1 0 0,-1-1 0,0 1 0,5-2 0,1-1 0,1 0 0,-1 0 0,0-1 0,0 0 0,0 0 0,0-1 0,-1 0 0,10-8 0,9-5 0,-24 16 0,0 0 0,0 1 0,0 0 0,0-1 0,0 1 0,1 0 0,-1 0 0,1 0 0,-1 1 0,0-1 0,1 0 0,-1 1 0,1 0 0,0 0 0,-1-1 0,1 1 0,-1 1 0,1-1 0,-1 0 0,1 1 0,-1-1 0,4 2 0,-3 0 0,1 0 0,-1 0 0,0 1 0,0-1 0,0 1 0,0 0 0,-1 0 0,1 0 0,-1 0 0,0 0 0,1 1 0,-1-1 0,2 7 0,-1-4 0,0 0 0,1 0 0,0-1 0,0 1 0,0-1 0,1 0 0,9 9 0,-13-13 0,1 0 0,-1 1 0,1-1 0,0 0 0,-1 0 0,1 0 0,0 0 0,0-1 0,0 1 0,0 0 0,0-1 0,-1 1 0,1-1 0,0 0 0,0 0 0,0 0 0,0 0 0,0 0 0,0 0 0,0 0 0,0-1 0,0 1 0,0-1 0,0 1 0,0-1 0,0 0 0,-1 1 0,1-1 0,0 0 0,0 0 0,-1-1 0,3-1 0,9-8 0,-8 6 0,0 0 0,0 0 0,1 1 0,0 0 0,11-6 0,-15 9 0,-1 1 0,1-1 0,-1 1 0,1-1 0,0 1 0,0 0 0,-1-1 0,1 1 0,0 0 0,0 0 0,-1 1 0,1-1 0,0 0 0,0 0 0,-1 1 0,1-1 0,0 1 0,-1 0 0,1-1 0,-1 1 0,1 0 0,-1 0 0,1 0 0,-1 0 0,0 0 0,1 0 0,-1 0 0,0 1 0,2 1 0,2 4 0,0 0 0,0 0 0,0 1 0,-1 0 0,0 0 0,-1 0 0,0 0 0,0 1 0,2 11 0,1 14 0,3 36 0,-7-49 0,6 44 0,-4 1 0,-2 0 0,-9 98 0,6-156 0,-1 0 0,1 0 0,-1 0 0,-1 0 0,0-1 0,-7 15 0,9-21 0,0 1 0,0 0 0,0-1 0,0 1 0,-1 0 0,1-1 0,-1 0 0,1 1 0,-1-1 0,1 0 0,-1 0 0,1 1 0,-1-2 0,0 1 0,0 0 0,0 0 0,0 0 0,0-1 0,1 1 0,-1-1 0,0 1 0,0-1 0,0 0 0,0 0 0,0 0 0,0 0 0,0 0 0,0-1 0,0 1 0,0 0 0,-3-2 0,-2-1 0,1 0 0,-1 0 0,1-1 0,0 0 0,0 0 0,0 0 0,1-1 0,-1 0 0,-4-5 0,-2-4 0,0 0 0,-14-24 0,17 21-136,0-1-1,2 0 1,0 0-1,1 0 1,0-1-1,2 0 1,0 0-1,1 0 0,0-29 1,1 4-6690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08.592"/>
    </inkml:context>
    <inkml:brush xml:id="br0">
      <inkml:brushProperty name="width" value="0.05" units="cm"/>
      <inkml:brushProperty name="height" value="0.05" units="cm"/>
      <inkml:brushProperty name="color" value="#AB008B"/>
    </inkml:brush>
  </inkml:definitions>
  <inkml:trace contextRef="#ctx0" brushRef="#br0">0 45 24575,'13'-9'0,"12"-2"0,6 1 0,7 1 0,5 3 0,3 7 0,3 2 0,-4 2 0,-8-1-8191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8.594"/>
    </inkml:context>
    <inkml:brush xml:id="br0">
      <inkml:brushProperty name="width" value="0.05" units="cm"/>
      <inkml:brushProperty name="height" value="0.05" units="cm"/>
      <inkml:brushProperty name="color" value="#E71224"/>
    </inkml:brush>
  </inkml:definitions>
  <inkml:trace contextRef="#ctx0" brushRef="#br0">175 205 24575,'-8'1'0,"0"0"0,0 0 0,0 1 0,0 0 0,0 1 0,0 0 0,1 0 0,0 1 0,-1-1 0,1 2 0,0-1 0,1 1 0,-9 7 0,10-8 0,-1 1 0,1 0 0,0 0 0,1 0 0,-1 1 0,1-1 0,0 1 0,0 0 0,1 0 0,0 1 0,0-1 0,0 1 0,1-1 0,0 1 0,-1 9 0,2-15 0,1 1 0,0-1 0,0 1 0,0-1 0,0 1 0,1-1 0,-1 1 0,0-1 0,1 1 0,-1-1 0,1 1 0,-1-1 0,1 1 0,-1-1 0,1 0 0,0 1 0,0-1 0,0 0 0,0 0 0,0 1 0,0-1 0,2 1 0,-1-1 0,0 1 0,1-1 0,-1 0 0,0 0 0,1 0 0,-1-1 0,1 1 0,-1-1 0,1 1 0,0-1 0,-1 0 0,4 0 0,3 0 0,0-1 0,0 0 0,0-1 0,0 0 0,0 0 0,12-6 0,-1-3 0,0 0 0,-1-1 0,34-28 0,-14 9 0,-38 30 0,0 0 0,1 0 0,-1 0 0,1 0 0,-1 0 0,1 1 0,-1-1 0,1 0 0,-1 1 0,1-1 0,-1 1 0,1-1 0,0 1 0,-1 0 0,1 0 0,0 0 0,-1 0 0,1 0 0,0 0 0,-1 0 0,1 0 0,0 1 0,-1-1 0,1 1 0,2 0 0,0 2 0,1 0 0,-1 1 0,0-1 0,-1 1 0,1-1 0,5 9 0,-6-8 0,0-1 0,0 1 0,0-1 0,0 0 0,0 1 0,1-1 0,-1-1 0,1 1 0,0-1 0,0 1 0,6 2 0,-4-4 0,0-1 0,0 1 0,1-1 0,-1 0 0,0-1 0,0 1 0,0-1 0,0-1 0,-1 1 0,1-1 0,0 0 0,0 0 0,-1 0 0,8-6 0,5-2 0,-1 0 0,0-2 0,16-14 0,-24 18 0,-1-1 0,0 1 0,-1-1 0,0 0 0,0-1 0,-1 0 0,0 0 0,-1 0 0,0-1 0,-1 0 0,0 1 0,-1-2 0,0 1 0,-1 0 0,0-1 0,1-19 0,-3 28 0,0 0 0,-1 1 0,1-1 0,-1 0 0,1 0 0,-1 1 0,0-1 0,0 0 0,0 1 0,0-1 0,-1 0 0,1 1 0,-1 0 0,1-1 0,-1 1 0,0 0 0,0 0 0,0 0 0,0 0 0,0 0 0,-4-2 0,2 2 0,0 0 0,-1-1 0,1 2 0,0-1 0,-1 1 0,1-1 0,-1 1 0,0 0 0,1 1 0,-1-1 0,-8 1 0,12 0 0,0 0 0,0 0 0,1 0 0,-1 0 0,0 0 0,0 0 0,0 0 0,1 1 0,-1-1 0,0 0 0,0 0 0,0 1 0,1-1 0,-1 1 0,0-1 0,1 0 0,-1 1 0,-1 0 0,2 0 0,0-1 0,0 1 0,0-1 0,0 1 0,0-1 0,0 1 0,0-1 0,0 1 0,0-1 0,0 0 0,0 1 0,0-1 0,0 1 0,0-1 0,0 1 0,1-1 0,-1 0 0,0 1 0,0-1 0,0 1 0,1-1 0,-1 0 0,0 1 0,1 0 0,30 25 0,-19-17 0,0 3 0,-1 0 0,0 0 0,-1 1 0,-1 0 0,0 1 0,0 0 0,-1 0 0,-1 1 0,8 24 0,-13-33 0,1 1 0,0-1 0,0 0 0,0 0 0,0 0 0,1-1 0,0 1 0,1-1 0,-1 0 0,11 9 0,-12-12 0,0 0 0,0 0 0,0 0 0,0-1 0,0 1 0,0-1 0,1 0 0,-1 0 0,1 0 0,-1 0 0,1-1 0,-1 0 0,1 1 0,-1-1 0,1 0 0,-1-1 0,1 1 0,-1-1 0,1 1 0,-1-1 0,1 0 0,4-2 0,-5 2 0,0-1 0,0 1 0,-1-1 0,1 0 0,0 0 0,-1 1 0,1-2 0,-1 1 0,0 0 0,1 0 0,-1-1 0,0 1 0,-1-1 0,1 0 0,0 0 0,-1 1 0,3-7 0,0-2 0,-1-2 0,0 1 0,1-18 0,-3 22 0,-1 0 0,2 0 0,-1 1 0,1-1 0,0 0 0,0 1 0,1 0 0,0-1 0,1 1 0,4-8 0,-6 12 0,1 1 0,-1-1 0,1 0 0,-1 1 0,1 0 0,0 0 0,0-1 0,0 2 0,0-1 0,0 0 0,0 1 0,1-1 0,-1 1 0,1 0 0,-1 0 0,1 0 0,-1 1 0,1-1 0,-1 1 0,1 0 0,-1 0 0,1 0 0,0 0 0,-1 1 0,1-1 0,-1 1 0,1 0 0,3 1 0,-3 0 0,0 0 0,0 0 0,0 1 0,0 0 0,0-1 0,0 1 0,-1 0 0,1 1 0,-1-1 0,0 1 0,0-1 0,0 1 0,0 0 0,-1 0 0,0 0 0,1 0 0,-2 1 0,1-1 0,0 1 0,1 7 0,-2-3 0,0 0 0,-1 0 0,1 0 0,-3 10 0,3 28 0,-1-45 0,1 0 0,0 0 0,-1 0 0,1 0 0,0 0 0,0 0 0,0-1 0,0 1 0,1 0 0,-1-1 0,0 1 0,1-1 0,-1 1 0,1-1 0,-1 0 0,1 0 0,0 0 0,-1 1 0,1-2 0,0 1 0,0 0 0,0 0 0,0 0 0,0-1 0,4 1 0,5 1 0,1 0 0,-1-1 0,17 0 0,-20 0 0,6-1 0,0-1 0,1 0 0,-1-1 0,0 0 0,0-1 0,22-7 0,-31 8 0,1 0 0,-1-1 0,1 1 0,-1-1 0,0 0 0,0 0 0,0-1 0,-1 1 0,1-1 0,-1 0 0,0-1 0,0 1 0,0-1 0,-1 1 0,0-1 0,1 0 0,-2-1 0,5-8 0,-6 12 0,-1 1 0,1-1 0,0 0 0,-1 1 0,1-1 0,-1 0 0,0 0 0,0 1 0,0-1 0,1 0 0,-2 0 0,1 0 0,0 1 0,0-1 0,-1 0 0,1 0 0,0 1 0,-1-1 0,0 0 0,1 1 0,-1-1 0,0 0 0,0 1 0,0-1 0,0 1 0,0 0 0,-1-1 0,1 1 0,0 0 0,0-1 0,-1 1 0,1 0 0,-1 0 0,1 0 0,-1 1 0,-2-2 0,1 1 0,1 0 0,-1 1 0,0-1 0,0 1 0,0 0 0,0-1 0,0 1 0,0 1 0,0-1 0,0 0 0,0 1 0,1-1 0,-1 1 0,0 0 0,0 0 0,1 0 0,-1 1 0,0-1 0,1 0 0,-1 1 0,1 0 0,-3 2 0,1 0 0,0 0 0,1 0 0,-1 0 0,1 0 0,0 0 0,0 1 0,1 0 0,-1-1 0,1 1 0,0 0 0,0 0 0,1 0 0,0 1 0,0-1 0,0 0 0,0 0 0,1 1 0,0-1 0,0 8 0,0-10 0,1 0 0,0 0 0,-1 0 0,1 0 0,0 0 0,0 0 0,1 0 0,-1 0 0,1 0 0,-1 0 0,1-1 0,0 1 0,0-1 0,0 1 0,0-1 0,1 0 0,-1 0 0,1 0 0,-1 0 0,1 0 0,0 0 0,-1-1 0,1 1 0,0-1 0,0 0 0,0 0 0,0 0 0,0 0 0,1-1 0,-1 1 0,0-1 0,6 0 0,0 0 0,-1-1 0,0 0 0,0-1 0,0 0 0,0 0 0,0-1 0,0 0 0,-1 0 0,1-1 0,-1 0 0,12-8 0,33-15 0,-37 21 0,0 0 0,-1-1 0,0-1 0,0 0 0,-1-1 0,0-1 0,0 0 0,-1 0 0,-1-1 0,15-17 0,-26 26 0,1 1 0,-1 0 0,1 0 0,0 0 0,0 0 0,-1 0 0,1 0 0,0 0 0,0 1 0,0-1 0,0 0 0,0 0 0,0 1 0,0-1 0,0 1 0,0-1 0,0 1 0,0-1 0,1 1 0,-1-1 0,0 1 0,0 0 0,2 0 0,-2 1 0,0 0 0,1 1 0,-1-1 0,0 1 0,0-1 0,0 1 0,0-1 0,0 1 0,-1 0 0,1 0 0,0-1 0,-1 1 0,1 0 0,-1 0 0,0 0 0,0 1 0,50 304 0,-45-271 0,-3-23 0,-1-1 0,0 1 0,0-1 0,-2 1 0,-2 21 0,3-31 0,-1 0 0,0-1 0,1 1 0,-1-1 0,0 1 0,0-1 0,0 1 0,-1-1 0,1 0 0,-1 0 0,1 1 0,-1-1 0,0 0 0,1 0 0,-1-1 0,0 1 0,0 0 0,-1-1 0,1 1 0,0-1 0,0 0 0,-1 1 0,1-1 0,-1 0 0,1 0 0,-1-1 0,0 1 0,1-1 0,-1 1 0,1-1 0,-1 0 0,0 0 0,-2 0 0,-2-1 8,1 1 0,-1-1 0,1-1 0,0 0 0,0 1 0,-1-2 0,1 1 0,1-1 0,-1 0 0,0 0 0,1-1 0,-1 1 0,1-1 0,-7-7 0,9 8-73,-1 0 1,1 0-1,1-1 1,-1 1-1,0 0 1,1-1-1,0 0 0,0 0 1,0 1-1,0-1 1,1 0-1,-1-1 1,1 1-1,0 0 0,0 0 1,1 0-1,-1-1 1,1 1-1,0 0 1,0-1-1,0 1 1,2-8-1,10-19-6761</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0.216"/>
    </inkml:context>
    <inkml:brush xml:id="br0">
      <inkml:brushProperty name="width" value="0.05" units="cm"/>
      <inkml:brushProperty name="height" value="0.05" units="cm"/>
      <inkml:brushProperty name="color" value="#AB008B"/>
    </inkml:brush>
  </inkml:definitions>
  <inkml:trace contextRef="#ctx0" brushRef="#br0">143 44 24575,'0'-1'0,"1"-1"0,-1 1 0,0-1 0,0 0 0,0 1 0,0-1 0,-1 1 0,1-1 0,0 0 0,-1 1 0,1-1 0,-1 1 0,1-1 0,-1 1 0,0-1 0,0 1 0,1 0 0,-1-1 0,0 1 0,0 0 0,0 0 0,-1 0 0,1 0 0,0 0 0,0 0 0,-1 0 0,1 0 0,0 0 0,-1 0 0,1 1 0,-1-1 0,1 0 0,-1 1 0,1 0 0,-1-1 0,-1 1 0,0 0 0,1 0 0,-1 0 0,1 1 0,-1 0 0,1-1 0,-1 1 0,1 0 0,0 0 0,-1 0 0,1 0 0,0 1 0,0-1 0,0 1 0,0-1 0,0 1 0,0 0 0,0-1 0,0 1 0,1 0 0,-1 0 0,1 1 0,-2 2 0,-4 8 0,2 0 0,0 0 0,0 1 0,1 0 0,1-1 0,-3 28 0,-1 93 0,7-91 0,-1 132 0,26 204 0,-6-275 0,-6-43 0,-12-57 9,0 0 1,-1 0-1,0 0 0,1 0 0,-1 0 1,-1 0-1,1-1 0,-1 1 0,1 0 0,-1 0 1,0 0-1,-3 7 0,2-9-68,1-1-1,0 1 1,0 0-1,-1 0 1,1-1 0,-1 1-1,1-1 1,-1 0-1,0 1 1,1-1 0,-1 0-1,0 0 1,0 0-1,0 0 1,0 0 0,0-1-1,0 1 1,0 0-1,0-1 1,0 0 0,0 1-1,-1-1 1,1 0-1,-3 0 1,-16-3-6767</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0.907"/>
    </inkml:context>
    <inkml:brush xml:id="br0">
      <inkml:brushProperty name="width" value="0.05" units="cm"/>
      <inkml:brushProperty name="height" value="0.05" units="cm"/>
      <inkml:brushProperty name="color" value="#AB008B"/>
    </inkml:brush>
  </inkml:definitions>
  <inkml:trace contextRef="#ctx0" brushRef="#br0">0 288 24575,'34'0'0,"470"-19"0,-265-15 0,-233 33 0,-1 0 0,1 0 0,-1 1 0,1 0 0,-1 0 0,1 0 0,0 1 0,-1 0 0,9 2 0,-13-3 0,0 1 0,0-1 0,0 1 0,0 0 0,0-1 0,-1 1 0,1 0 0,0-1 0,0 1 0,0 0 0,-1 0 0,1 0 0,0 0 0,-1 0 0,1 0 0,0 0 0,-1 0 0,1 2 0,0-1 0,-1 1 0,0 0 0,0-1 0,0 1 0,0-1 0,0 1 0,0 0 0,-1-1 0,1 1 0,-1-1 0,-1 4 0,-3 11 0,-1-2 0,1 1 0,1 0 0,-3 25 0,7-37 0,-1-1 0,1 0 0,0 1 0,0-1 0,0 1 0,1-1 0,-1 0 0,1 1 0,0-1 0,0 0 0,0 1 0,0-1 0,0 0 0,1 0 0,0 0 0,-1 0 0,1 0 0,0-1 0,0 1 0,1 0 0,-1-1 0,1 0 0,2 3 0,-4-4 0,1 0 0,-1 0 0,1 0 0,0 0 0,-1-1 0,1 1 0,-1 0 0,1-1 0,0 1 0,0-1 0,-1 0 0,1 1 0,0-1 0,0 0 0,-1 0 0,1 0 0,0 0 0,0-1 0,-1 1 0,1 0 0,2-1 0,-1-1 0,-1 1 0,1-1 0,-1 1 0,1-1 0,-1 0 0,1 0 0,-1 0 0,0 0 0,0 0 0,0-1 0,2-3 0,2-3 0,-2 0 0,1-1 0,-1 1 0,0-1 0,-1 1 0,3-17 0,-2-8 0,-1 0 0,-2-56 0,-2 51 0,6-60 0,-5 96 0,0 0 0,1 0 0,-1 0 0,1 0 0,-1 0 0,1 0 0,0 0 0,0 0 0,1 0 0,-1 0 0,1 0 0,-1 1 0,1-1 0,0 1 0,0-1 0,0 1 0,0 0 0,0 0 0,0 0 0,1 0 0,-1 0 0,1 0 0,0 1 0,-1-1 0,1 1 0,0 0 0,0 0 0,0 0 0,0 0 0,0 0 0,0 0 0,0 1 0,0 0 0,0-1 0,0 1 0,0 0 0,0 1 0,0-1 0,0 0 0,0 1 0,0 0 0,0 0 0,4 1 0,8 4 0,1 1 0,-1 0 0,0 1 0,0 1 0,-1 0 0,0 1 0,-1 1 0,0 0 0,-1 0 0,0 2 0,16 20 0,-7-5 0,-1 1 0,-2 1 0,0 0 0,20 51 0,-22-42 0,-8-29 0,-5-22 0,-4-31 0,0 38 0,1-7 0,-1 1 0,1 0 0,1 0 0,0-1 0,1 1 0,0 0 0,5-14 0,-5 20 0,0-1 0,1 1 0,0-1 0,0 1 0,0 0 0,0 0 0,1 1 0,0-1 0,0 1 0,0 0 0,1 0 0,-1 0 0,1 0 0,0 1 0,10-6 0,0 3-227,1 0-1,-1 1 1,2 1-1,-1 0 1,27-1-1,24-2-6598</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1.685"/>
    </inkml:context>
    <inkml:brush xml:id="br0">
      <inkml:brushProperty name="width" value="0.05" units="cm"/>
      <inkml:brushProperty name="height" value="0.05" units="cm"/>
      <inkml:brushProperty name="color" value="#AB008B"/>
    </inkml:brush>
  </inkml:definitions>
  <inkml:trace contextRef="#ctx0" brushRef="#br0">1 10 24575,'0'-1'0,"0"1"0,0 0 0,0-1 0,0 1 0,0 0 0,0-1 0,0 1 0,0-1 0,0 1 0,0 0 0,0-1 0,0 1 0,0 0 0,1-1 0,-1 1 0,0 0 0,0 0 0,0-1 0,1 1 0,-1 0 0,0 0 0,0-1 0,1 1 0,-1 0 0,0 0 0,0-1 0,1 1 0,-1 0 0,0 0 0,1 0 0,-1 0 0,0 0 0,1-1 0,-1 1 0,0 0 0,1 0 0,-1 0 0,0 0 0,1 0 0,-1 0 0,0 0 0,1 0 0,-1 0 0,0 0 0,1 1 0,-1-1 0,0 0 0,1 0 0,-1 0 0,0 0 0,1 0 0,-1 1 0,0-1 0,1 0 0,-1 0 0,0 0 0,0 1 0,1-1 0,-1 0 0,0 0 0,0 1 0,0-1 0,1 0 0,-1 1 0,0-1 0,19 20 0,-6 5 0,-1 1 0,-1 1 0,14 54 0,-6-18 0,-13-55 0,-2-20 0,-1-33 0,-2 29 0,1 5 0,0 1 0,0-1 0,1 0 0,0 1 0,1-1 0,0 1 0,1 0 0,10-16 0,-14 23 0,1 0 0,-1 1 0,1-1 0,0 1 0,0-1 0,0 1 0,0 0 0,1 0 0,-1 0 0,0 0 0,1 0 0,0 1 0,-1-1 0,1 1 0,0-1 0,0 1 0,0 0 0,0 0 0,0 0 0,0 1 0,0-1 0,0 1 0,0 0 0,0-1 0,0 2 0,0-1 0,0 0 0,0 0 0,0 1 0,0 0 0,0-1 0,0 1 0,0 1 0,0-1 0,4 2 0,1 3 0,0-1 0,0 1 0,-1 1 0,1 0 0,-1 0 0,-1 0 0,1 1 0,-1 0 0,-1 0 0,1 1 0,-1-1 0,4 13 0,-2-5 0,-1 0 0,0 0 0,-2 0 0,0 0 0,0 1 0,1 24 0,-6-13 0,1-28 0,0 0 0,0 0 0,0 0 0,0 0 0,0 0 0,0 0 0,0 0 0,0 0 0,-1 0 0,1 0 0,0 0 0,0 0 0,0 0 0,0 0 0,0 0 0,0 0 0,0 0 0,0 0 0,0 0 0,0 0 0,0 0 0,0 0 0,0 0 0,0 0 0,-1 0 0,1 0 0,0 0 0,0 0 0,0 0 0,0 0 0,0 0 0,0 0 0,0 1 0,0-1 0,0 0 0,0 0 0,0 0 0,0 0 0,0 0 0,0 0 0,0 0 0,0 0 0,0 0 0,0 0 0,0 0 0,0 0 0,0 0 0,0 0 0,0 0 0,0 0 0,0 1 0,0-1 0,0 0 0,-4-11 0,1-15 0,3 7 0,2 1 0,0 0 0,1 0 0,1 1 0,0-1 0,11-25 0,-12 34 0,1 0 0,1 0 0,0 1 0,0-1 0,0 1 0,1 1 0,0-1 0,1 1 0,0 0 0,0 0 0,0 1 0,1 0 0,14-9 0,-21 14 0,1 0 0,-1 0 0,1 0 0,0 0 0,0 0 0,0 1 0,-1-1 0,1 0 0,0 1 0,0-1 0,0 1 0,0 0 0,0 0 0,0 0 0,0 0 0,0 0 0,0 0 0,0 0 0,-1 1 0,1-1 0,0 1 0,0-1 0,0 1 0,0 0 0,-1-1 0,1 1 0,0 0 0,0 0 0,-1 1 0,1-1 0,-1 0 0,1 0 0,-1 1 0,0-1 0,1 1 0,-1-1 0,0 1 0,0-1 0,0 1 0,0 0 0,0 0 0,-1 0 0,2 3 0,2 7 0,-1 1 0,0-1 0,-1 1 0,0 0 0,0 14 0,-2 121-1365,-2-110-5461</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3.418"/>
    </inkml:context>
    <inkml:brush xml:id="br0">
      <inkml:brushProperty name="width" value="0.05" units="cm"/>
      <inkml:brushProperty name="height" value="0.05" units="cm"/>
      <inkml:brushProperty name="color" value="#AB008B"/>
    </inkml:brush>
  </inkml:definitions>
  <inkml:trace contextRef="#ctx0" brushRef="#br0">87 0 24575,'0'8'0,"0"8"0,0 8 0,-8 2 0,-3-1 0,-4-4 0,1 2 0,-5-2 0,-1-5-8191</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3.945"/>
    </inkml:context>
    <inkml:brush xml:id="br0">
      <inkml:brushProperty name="width" value="0.05" units="cm"/>
      <inkml:brushProperty name="height" value="0.05" units="cm"/>
      <inkml:brushProperty name="color" value="#AB008B"/>
    </inkml:brush>
  </inkml:definitions>
  <inkml:trace contextRef="#ctx0" brushRef="#br0">1 0 24575,'-1'64'0,"4"79"0,5-104 0,-8-39 0,0 1 0,1 0 0,-1-1 0,0 1 0,1 0 0,-1-1 0,0 1 0,1-1 0,-1 1 0,1 0 0,-1-1 0,1 1 0,-1-1 0,1 1 0,-1-1 0,1 0 0,-1 1 0,1-1 0,0 1 0,-1-1 0,1 0 0,0 0 0,-1 1 0,1-1 0,0 0 0,-1 0 0,1 0 0,0 0 0,0 0 0,-1 0 0,1 0 0,0 0 0,0 0 0,-1 0 0,1 0 0,0 0 0,-1-1 0,1 1 0,0 0 0,-1 0 0,1-1 0,0 1 0,-1 0 0,1-1 0,-1 1 0,1-1 0,-1 1 0,2-2 0,7-5 0,-1-1 0,0-1 0,0 1 0,6-11 0,17-18 0,-21 26 0,9-10 0,1 1 0,25-19 0,-40 35 0,1 0 0,-1 0 0,1 0 0,0 1 0,0 0 0,0 0 0,1 1 0,-1-1 0,0 1 0,1 1 0,0-1 0,-1 1 0,1 1 0,10-1 0,-14 1-5,0 1 0,0-1 0,0 1 1,0-1-1,0 1 0,0 0 0,-1 1 0,1-1 0,0 0 0,-1 1 0,1-1 0,-1 1 0,1 0 0,-1 0 0,0 0 0,3 3 1,-2-1 28,1 1 1,-1 0 0,0 0 0,-1 0 0,1 0 0,-1 0-1,3 12 1,0 3-356,-2 0-1,0 1 0,-1 32 0,-2-50 179,1 37-6673</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6.212"/>
    </inkml:context>
    <inkml:brush xml:id="br0">
      <inkml:brushProperty name="width" value="0.05" units="cm"/>
      <inkml:brushProperty name="height" value="0.05" units="cm"/>
      <inkml:brushProperty name="color" value="#AB008B"/>
    </inkml:brush>
  </inkml:definitions>
  <inkml:trace contextRef="#ctx0" brushRef="#br0">247 118 24575,'-2'-2'0,"-1"0"0,0 0 0,0 0 0,0 0 0,0 1 0,0-1 0,0 1 0,-1 0 0,1-1 0,0 2 0,-1-1 0,1 0 0,-1 1 0,1-1 0,-1 1 0,1 0 0,-1 0 0,-5 2 0,2-1 0,0 0 0,-1 1 0,2 0 0,-1 0 0,0 1 0,0-1 0,1 2 0,-7 3 0,4-1 0,1 0 0,0 1 0,0 0 0,0 0 0,1 0 0,0 1 0,0 1 0,1-1 0,0 1 0,1 0 0,0 0 0,0 1 0,1-1 0,0 1 0,0 0 0,2 0 0,-1 1 0,1-1 0,-1 17 0,2-24 0,1-1 0,0 0 0,0 1 0,0-1 0,1 0 0,-1 0 0,0 1 0,1-1 0,-1 0 0,1 0 0,0 0 0,0 0 0,0 0 0,0 0 0,0 0 0,0 0 0,1 0 0,-1 0 0,0 0 0,1-1 0,0 1 0,-1-1 0,1 1 0,0-1 0,0 1 0,0-1 0,0 0 0,0 0 0,0 0 0,0 0 0,4 1 0,0-2 0,-1 1 0,0-1 0,0 0 0,0 0 0,1-1 0,-1 0 0,0 0 0,0 0 0,0 0 0,0-1 0,0 0 0,0 0 0,7-4 0,40-27 0,20-11 0,-66 41 0,1 0 0,-1 0 0,1 1 0,0-1 0,0 2 0,0-1 0,0 1 0,0 0 0,7 0 0,-11 1 0,1 0 0,-1 1 0,0-1 0,1 1 0,-1 0 0,0 0 0,1 0 0,-1 0 0,0 1 0,0-1 0,0 1 0,0 0 0,-1 0 0,1 0 0,0 0 0,-1 0 0,1 0 0,-1 1 0,0-1 0,3 6 0,2 3 0,0 1 0,-1 0 0,-1 1 0,5 13 0,-7-16 0,1 1 0,0-1 0,1 0 0,0-1 0,9 14 0,-11-20 0,-1 1 0,1-1 0,0-1 0,0 1 0,1 0 0,-1-1 0,0 0 0,1 1 0,-1-1 0,1-1 0,0 1 0,0-1 0,0 1 0,-1-1 0,1 0 0,0 0 0,1-1 0,-1 1 0,5-1 0,-6 0 0,1-1 0,-1 1 0,1-1 0,-1 0 0,0 0 0,0-1 0,1 1 0,-1-1 0,0 1 0,0-1 0,-1 0 0,1 0 0,0 0 0,0-1 0,-1 1 0,0 0 0,1-1 0,-1 0 0,0 0 0,0 0 0,0 1 0,-1-2 0,3-3 0,10-28 0,10-38 0,-13 38 0,23-52 0,-29 78 0,0-1 0,1 0 0,0 1 0,1 0 0,-1 1 0,2-1 0,-1 1 0,1 1 0,14-11 0,-19 16 0,0-1 0,0 1 0,1 0 0,-1 1 0,0-1 0,1 1 0,0-1 0,-1 1 0,1 0 0,0 0 0,0 1 0,-1-1 0,1 1 0,0 0 0,0 0 0,6 1 0,-7-1 0,0 1 0,0 0 0,0 1 0,0-1 0,-1 0 0,1 1 0,0 0 0,-1-1 0,1 1 0,-1 0 0,1 1 0,-1-1 0,0 0 0,0 1 0,0-1 0,0 1 0,0-1 0,-1 1 0,1 0 0,1 5 0,0 1 0,0 1 0,-1-1 0,-1 0 0,1 1 0,-1-1 0,-1 1 0,0-1 0,0 1 0,-1 0 0,-2 8 0,1-8 0,1-1 0,0 0 0,1 1 0,0-1 0,0 0 0,1 1 0,1-1 0,-1 0 0,5 15 0,-5-21 0,0 0 0,1-1 0,-1 1 0,1 0 0,-1-1 0,1 1 0,0-1 0,0 1 0,0-1 0,0 0 0,0 0 0,0 0 0,1 0 0,-1 0 0,1-1 0,-1 1 0,1-1 0,-1 1 0,1-1 0,0 0 0,0 0 0,0 0 0,0-1 0,0 1 0,0-1 0,0 1 0,0-1 0,0 0 0,0 0 0,0 0 0,6-2 0,-2 0 0,0 0 0,0 0 0,-1-1 0,1 0 0,0 0 0,-1 0 0,0-1 0,0 0 0,0-1 0,0 1 0,-1-1 0,7-7 0,-2 0 0,-2-1 0,1 0 0,-1-1 0,-1 1 0,-1-2 0,0 1 0,0-1 0,-2 1 0,0-2 0,3-15 0,9-31 0,-13 54 0,0 1 0,0 0 0,1 0 0,-1 0 0,2 1 0,-1-1 0,1 1 0,0 0 0,9-8 0,-13 12 0,1 1 0,-1-1 0,1 1 0,-1 0 0,1-1 0,0 1 0,0 0 0,-1 0 0,1 0 0,0 0 0,0 0 0,0 1 0,0-1 0,0 1 0,0-1 0,0 1 0,1 0 0,-1 0 0,0 0 0,0 0 0,0 0 0,0 0 0,0 0 0,0 1 0,0-1 0,0 1 0,0 0 0,0-1 0,0 1 0,0 0 0,0 0 0,0 0 0,-1 0 0,1 1 0,0-1 0,-1 0 0,1 1 0,-1-1 0,3 4 0,-1-2 0,-1 1 0,1 0 0,-1 1 0,1-1 0,-1 0 0,0 1 0,-1-1 0,1 1 0,-1-1 0,0 1 0,1 7 0,-2 56 0,-1-52 0,0-1 0,3 23 0,-1-35 0,0 0 0,0 0 0,0 0 0,1 0 0,-1 0 0,1 0 0,0-1 0,-1 1 0,1 0 0,0-1 0,1 0 0,-1 1 0,0-1 0,1 0 0,-1 0 0,1 0 0,0-1 0,-1 1 0,1-1 0,0 1 0,0-1 0,0 0 0,0 0 0,0 0 0,0 0 0,6 0 0,10 2 0,0-1 0,0-1 0,23 0 0,-30-2 0,10 1 0,0-1 0,0 0 0,0-2 0,38-11 0,-50 11 0,-1 0 0,0-1 0,0 0 0,0-1 0,0 0 0,-1 0 0,0-1 0,0 0 0,0 0 0,-1-1 0,0 0 0,10-13 0,-15 18 0,0 0 0,0-1 0,-1 1 0,1-1 0,-1 1 0,0-1 0,1 0 0,-1 1 0,0-1 0,-1 0 0,1 0 0,0 0 0,-1 0 0,0 0 0,0 1 0,0-1 0,0 0 0,0 0 0,0 0 0,-1 0 0,1 0 0,-1 0 0,0 0 0,0 1 0,0-1 0,0 0 0,-1 1 0,1-1 0,-1 1 0,-2-4 0,1 3 0,0 0 0,0 0 0,0 0 0,-1 0 0,1 1 0,-1-1 0,0 1 0,1 0 0,-1 0 0,0 1 0,0-1 0,-1 1 0,1-1 0,0 2 0,0-1 0,-1 0 0,1 1 0,0-1 0,-8 2 0,10-1 0,0 0 0,0 0 0,-1 1 0,1-1 0,0 1 0,0-1 0,0 1 0,0 0 0,0 0 0,0 0 0,0 0 0,0 0 0,1 0 0,-1 1 0,0-1 0,1 1 0,-1-1 0,1 1 0,-1-1 0,1 1 0,0 0 0,-1 0 0,1 0 0,0 0 0,0 0 0,1 0 0,-1 0 0,0 0 0,1 0 0,-1 0 0,0 4 0,1-1 0,0 1 0,0-1 0,0 0 0,0 0 0,1 1 0,0-1 0,0 0 0,0 0 0,1 0 0,0 0 0,0 0 0,3 5 0,3 5 0,1 0 0,0-1 0,1-1 0,0 0 0,1 0 0,25 21 0,-33-31 0,0 0 0,1-1 0,-1 0 0,1 0 0,-1 0 0,1 0 0,0 0 0,0-1 0,0 1 0,0-1 0,0 0 0,0-1 0,0 1 0,0-1 0,0 1 0,0-1 0,1-1 0,-1 1 0,0 0 0,0-1 0,0 0 0,0 0 0,0 0 0,0 0 0,0-1 0,-1 0 0,1 0 0,0 0 0,-1 0 0,1 0 0,-1-1 0,0 1 0,0-1 0,3-3 0,8-9 0,-2 1 0,0-2 0,18-30 0,-17 25 0,26-33 0,-38 53 0,0 0 0,0 0 0,0 0 0,-1 0 0,1 1 0,0-1 0,0 0 0,0 1 0,0-1 0,0 0 0,0 1 0,1-1 0,-1 1 0,0 0 0,0-1 0,0 1 0,0 0 0,0 0 0,1 0 0,-1 0 0,0 0 0,0 0 0,0 0 0,1 0 0,-1 0 0,0 0 0,0 1 0,0-1 0,0 1 0,0-1 0,0 1 0,2 0 0,2 3 0,1-1 0,-1 2 0,0-1 0,9 10 0,8 6 0,-19-18 0,0 0 0,1 0 0,-1 0 0,1 0 0,-1-1 0,1 0 0,0 1 0,0-1 0,-1-1 0,1 1 0,0 0 0,0-1 0,7 0 0,-3-1 0,0-1 0,-1 0 0,1 0 0,0 0 0,12-7 0,-18 8 0,0-1 0,0 1 0,1 0 0,-1 0 0,1 1 0,-1-1 0,1 0 0,-1 1 0,1 0 0,-1-1 0,1 1 0,-1 0 0,1 0 0,0 0 0,-1 1 0,1-1 0,-1 1 0,1-1 0,-1 1 0,0 0 0,1 0 0,-1 0 0,1 0 0,-1 0 0,0 1 0,0-1 0,0 1 0,0-1 0,0 1 0,0 0 0,0 0 0,-1 0 0,1 0 0,-1 0 0,1 0 0,-1 0 0,0 0 0,0 1 0,1 2 0,4 10 0,-2-1 0,0 1 0,-1-1 0,0 1 0,1 23 0,5 170 0,-9-168 0,-3 0 0,-1 0 0,-11 46 0,13-77 0,-1-1 0,0 1 0,0-1 0,-1 0 0,0 0 0,0 0 0,-1-1 0,-8 12 0,11-17 0,0 1 0,-1-1 0,1 0 0,0 0 0,-1 0 0,1 0 0,-1 0 0,0 0 0,0-1 0,1 1 0,-1-1 0,0 0 0,0 0 0,0 0 0,-1 0 0,1 0 0,0-1 0,0 1 0,0-1 0,0 0 0,-1 0 0,1 0 0,0 0 0,0-1 0,0 1 0,-4-2 0,3 0 0,1 0 0,-1 0 0,0 0 0,1-1 0,-1 1 0,1-1 0,0 0 0,-1 0 0,2 0 0,-1 0 0,0-1 0,1 1 0,-1-1 0,1 0 0,0 0 0,0 1 0,0-1 0,1-1 0,0 1 0,-2-8 0,-1-4 0,1 0 0,1 0 0,1 0 0,0-21 0,1 23 0,1 1 0,1-1 0,0 1 0,1-1 0,0 1 0,1 0 0,0 0 0,2 0 0,6-12 0,1 3 0,1 1 0,1 0 0,32-35 0,56-66 0,52-53 0,-112 127 0,3-3 0,-46 50 0,1 0 0,0 0 0,0 0 0,0 1 0,0-1 0,0 0 0,0 1 0,0-1 0,0 0 0,0 1 0,0 0 0,0-1 0,0 1 0,0-1 0,0 1 0,0 0 0,1 0 0,-1 0 0,0 0 0,0 0 0,0 0 0,0 0 0,1 0 0,-1 0 0,0 0 0,0 1 0,0-1 0,2 1 0,-1 1 0,0-1 0,-1 1 0,1 0 0,0-1 0,-1 1 0,1 0 0,-1 0 0,1 0 0,-1 1 0,0-1 0,0 0 0,2 4 0,1 9 0,0-1 0,0 1 0,1 18 0,-3-20 0,0 0 0,-1 1 0,-1-1 0,0 1 0,0-1 0,-5 21 0,4-30 0,0-1 0,0 1 0,0-1 0,-1 0 0,1 1 0,-1-1 0,0 0 0,0 0 0,0 0 0,0 0 0,0-1 0,-1 1 0,1 0 0,-1-1 0,0 0 0,0 0 0,1 0 0,-2 0 0,1 0 0,0 0 0,0-1 0,0 0 0,-1 1 0,1-1 0,-1 0 0,1-1 0,-1 1 0,1-1 0,-6 1 0,-25-2-1365,2-2-5461</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7.286"/>
    </inkml:context>
    <inkml:brush xml:id="br0">
      <inkml:brushProperty name="width" value="0.05" units="cm"/>
      <inkml:brushProperty name="height" value="0.05" units="cm"/>
      <inkml:brushProperty name="color" value="#AB008B"/>
    </inkml:brush>
  </inkml:definitions>
  <inkml:trace contextRef="#ctx0" brushRef="#br0">170 124 24575,'1'-10'0,"-1"1"0,-1-1 0,1 1 0,-2-1 0,-4-17 0,5 24 0,0 1 0,-1-1 0,1 0 0,-1 1 0,0-1 0,1 1 0,-1-1 0,-1 1 0,1 0 0,0 0 0,0 0 0,-1 0 0,1 0 0,-1 0 0,0 1 0,1-1 0,-1 1 0,0 0 0,0 0 0,0 0 0,-6-1 0,4 0 0,0 1 0,-1 0 0,1 1 0,0-1 0,-1 1 0,1 0 0,-1 1 0,1-1 0,0 1 0,-1 0 0,-5 2 0,9-2 0,0-1 0,0 1 0,0 1 0,0-1 0,0 0 0,0 0 0,0 1 0,0-1 0,0 1 0,0-1 0,1 1 0,-1 0 0,1 0 0,-1 0 0,1 0 0,0 0 0,0 0 0,0 0 0,0 0 0,0 0 0,0 1 0,1-1 0,-1 0 0,1 1 0,0-1 0,-1 0 0,1 4 0,0-2 0,1-1 0,-1 0 0,1 0 0,-1 0 0,1 0 0,0 0 0,0 0 0,0 0 0,1-1 0,-1 1 0,1 0 0,0-1 0,-1 1 0,1-1 0,0 1 0,4 2 0,5 6 0,1-1 0,17 10 0,-20-14 0,-1-1 0,0 1 0,-1 1 0,1-1 0,8 11 0,-14-15 9,-1 0-1,0 0 0,1 1 0,-1-1 1,0 0-1,0 1 0,0-1 1,-1 0-1,1 1 0,-1-1 1,1 1-1,-1-1 0,1 3 1,-2-3-77,1-1 1,0 1 0,0-1-1,-1 1 1,1-1 0,-1 1-1,1-1 1,-1 0-1,0 1 1,0-1 0,1 0-1,-1 1 1,0-1 0,0 0-1,0 0 1,0 0 0,0 0-1,0 0 1,-1 0 0,1 0-1,-2 1 1,-19 8-6759</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7.941"/>
    </inkml:context>
    <inkml:brush xml:id="br0">
      <inkml:brushProperty name="width" value="0.05" units="cm"/>
      <inkml:brushProperty name="height" value="0.05" units="cm"/>
      <inkml:brushProperty name="color" value="#AB008B"/>
    </inkml:brush>
  </inkml:definitions>
  <inkml:trace contextRef="#ctx0" brushRef="#br0">135 75 24575,'-7'1'0,"1"0"0,0 0 0,0 0 0,0 1 0,0 0 0,0 0 0,0 0 0,1 1 0,-1 0 0,1 0 0,-1 0 0,1 1 0,0-1 0,0 1 0,1 1 0,-1-1 0,1 1 0,0-1 0,0 1 0,1 0 0,-1 1 0,1-1 0,0 1 0,1-1 0,-1 1 0,1 0 0,0 0 0,1 0 0,-1 0 0,1 0 0,0 0 0,1 1 0,-1-1 0,2 11 0,-1-15 0,0 0 0,0 0 0,0 0 0,0 0 0,0 0 0,0 0 0,1 0 0,-1 0 0,1 0 0,0 0 0,-1 0 0,1 0 0,0 0 0,0-1 0,0 1 0,0 0 0,0-1 0,1 1 0,-1-1 0,1 1 0,-1-1 0,1 1 0,-1-1 0,1 0 0,-1 0 0,1 0 0,0 0 0,0 0 0,0 0 0,0 0 0,0-1 0,3 1 0,-2-1 0,1 0 0,-1 0 0,1-1 0,-1 1 0,1-1 0,-1 0 0,1 0 0,-1-1 0,0 1 0,1-1 0,-1 1 0,0-1 0,0 0 0,0 0 0,-1-1 0,1 1 0,4-5 0,0-1 0,0-1 0,0 0 0,-1-1 0,8-16 0,-9 17 0,0-1 0,1 2 0,0-1 0,9-11 0,-12 17 0,1 0 0,-1 0 0,1 1 0,-1-1 0,1 1 0,0-1 0,0 1 0,0 1 0,0-1 0,0 0 0,1 1 0,-1 0 0,0 0 0,7 0 0,-6 0 0,1 1 0,0 1 0,0-1 0,0 1 0,-1 0 0,1 0 0,0 1 0,-1-1 0,1 1 0,-1 1 0,0-1 0,1 1 0,-1 0 0,0 0 0,-1 0 0,1 1 0,-1 0 0,1-1 0,-1 2 0,0-1 0,0 0 0,-1 1 0,0 0 0,1 0 0,2 6 0,-1-2 0,0 1 0,-1 0 0,1 0 0,-2 0 0,0 0 0,0 1 0,-1-1 0,0 1 0,0-1 0,-2 1 0,1 0 0,-3 20 0,2-29 0,0-1 0,0 0 0,0 1 0,0-1 0,0 0 0,-1 1 0,1-1 0,-1 0 0,1 1 0,-1-1 0,1 0 0,-1 0 0,0 0 0,0 1 0,1-1 0,-3 2 0,2-3 0,1 0 0,-1 0 0,1 0 0,-1 0 0,1 0 0,-1-1 0,1 1 0,-1 0 0,1 0 0,-1 0 0,1-1 0,0 1 0,-1 0 0,1 0 0,-1-1 0,1 1 0,-1 0 0,1-1 0,0 1 0,-1 0 0,1-1 0,0 1 0,0-1 0,-1 1 0,1-1 0,0 1 0,0 0 0,-1-1 0,1 0 0,-3-5 0,1 1 0,-1-1 0,1 0 0,1 0 0,-1 0 0,-1-11 0,3 7 7,0-1 0,1 1-1,0-1 1,1 1 0,0 0-1,0 0 1,1 0-1,0 0 1,1 0 0,0 1-1,1-1 1,0 1 0,0 0-1,1 1 1,0-1 0,1 1-1,8-9 1,-2 4-156,0 1 1,1 1-1,0 0 1,1 1-1,1 0 1,-1 2-1,1-1 1,0 2-1,23-7 1,2 2-6678</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8.300"/>
    </inkml:context>
    <inkml:brush xml:id="br0">
      <inkml:brushProperty name="width" value="0.05" units="cm"/>
      <inkml:brushProperty name="height" value="0.05" units="cm"/>
      <inkml:brushProperty name="color" value="#AB008B"/>
    </inkml:brush>
  </inkml:definitions>
  <inkml:trace contextRef="#ctx0" brushRef="#br0">0 1 24575,'0'4'0,"0"14"0,5 25 0,1 26 0,-1 22 0,0 17 0,6 15 0,2 3 0,-1-6 0,-3-21 0,-3-18 0,6-23 0,0-17 0,8-7 0,0-9-8191</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8.659"/>
    </inkml:context>
    <inkml:brush xml:id="br0">
      <inkml:brushProperty name="width" value="0.05" units="cm"/>
      <inkml:brushProperty name="height" value="0.05" units="cm"/>
      <inkml:brushProperty name="color" value="#AB008B"/>
    </inkml:brush>
  </inkml:definitions>
  <inkml:trace contextRef="#ctx0" brushRef="#br0">0 0 24575,'8'0'0,"12"0"0,14 0 0,15 0 0,6 0 0,12 9 0,15 10 0,10 12 0,2-1 0,-15-5-8191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9.730"/>
    </inkml:context>
    <inkml:brush xml:id="br0">
      <inkml:brushProperty name="width" value="0.05" units="cm"/>
      <inkml:brushProperty name="height" value="0.05" units="cm"/>
      <inkml:brushProperty name="color" value="#E71224"/>
    </inkml:brush>
  </inkml:definitions>
  <inkml:trace contextRef="#ctx0" brushRef="#br0">250 12 24575,'0'-1'0,"0"1"0,0 0 0,0-1 0,0 1 0,1 0 0,-1-1 0,0 1 0,0 0 0,0-1 0,0 1 0,0 0 0,0-1 0,0 1 0,0 0 0,-1-1 0,1 1 0,0 0 0,0-1 0,0 1 0,0 0 0,0-1 0,0 1 0,-1 0 0,1-1 0,0 1 0,0 0 0,-1 0 0,1-1 0,0 1 0,0 0 0,-1 0 0,1-1 0,0 1 0,0 0 0,-1 0 0,1 0 0,0 0 0,-1 0 0,1-1 0,0 1 0,-1 0 0,1 0 0,0 0 0,-1 0 0,-18 14 0,3 6 0,0 0 0,2 1 0,0 0 0,1 1 0,1 1 0,-10 28 0,0 9 0,-21 84 0,-2 81 0,42-199 0,0 0 0,2 1 0,1-1 0,1 0 0,2 1 0,8 42 0,-8-59 0,0 0 0,1 0 0,0 0 0,1 0 0,0 0 0,0-1 0,1 0 0,0 0 0,1-1 0,0 0 0,0 0 0,15 12 0,-9-10 0,1-1 0,0 0 0,1-1 0,0-1 0,0 0 0,0-1 0,27 6 0,-35-10-59,17 5 152,39 5 1,-57-11-219,0-1 1,1 1-1,-1-1 1,0-1 0,0 1-1,1-1 1,-1 0 0,0 0-1,0-1 1,0 1-1,10-6 1,5-8-6702</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19.344"/>
    </inkml:context>
    <inkml:brush xml:id="br0">
      <inkml:brushProperty name="width" value="0.05" units="cm"/>
      <inkml:brushProperty name="height" value="0.05" units="cm"/>
      <inkml:brushProperty name="color" value="#AB008B"/>
    </inkml:brush>
  </inkml:definitions>
  <inkml:trace contextRef="#ctx0" brushRef="#br0">0 884 24575,'6'-1'0,"-1"1"0,1-1 0,-1 0 0,0-1 0,1 1 0,-1-1 0,0 0 0,0 0 0,0-1 0,0 1 0,-1-1 0,1 0 0,-1 0 0,0-1 0,0 1 0,7-8 0,-4 3 0,0-1 0,0 0 0,-1 0 0,0 0 0,-1-1 0,8-20 0,-9 21 0,-1 0 0,-1-1 0,0 1 0,0-1 0,-1 0 0,0 0 0,0-11 0,-1 20 0,0 1 0,0-1 0,0 0 0,0 1 0,0-1 0,0 0 0,0 0 0,0 1 0,0-1 0,0 0 0,0 1 0,0-1 0,0 0 0,-1 0 0,1 1 0,0-1 0,0 0 0,-1 1 0,1-1 0,0 1 0,-1-1 0,1 0 0,-1 1 0,1-1 0,-1 1 0,1-1 0,-1 1 0,0-1 0,1 1 0,-1 0 0,1-1 0,-1 1 0,0 0 0,1-1 0,-1 1 0,0 0 0,1 0 0,-1 0 0,0 0 0,-1-1 0,1 2 0,-1 0 0,1-1 0,-1 1 0,1 0 0,0 0 0,-1 0 0,1 0 0,0 0 0,0 0 0,0 0 0,0 0 0,0 1 0,0-1 0,0 0 0,0 1 0,0-1 0,0 2 0,-1 1 0,1 0 0,0 0 0,0 0 0,0 0 0,0 1 0,1-1 0,0 0 0,0 0 0,0 0 0,0 0 0,0 1 0,1-1 0,0 0 0,0 0 0,0 0 0,1 0 0,-1 0 0,1 0 0,0-1 0,0 1 0,0 0 0,4 4 0,-1-1 0,1 1 0,0-1 0,1-1 0,-1 1 0,1-1 0,0 0 0,1-1 0,-1 1 0,13 5 0,-8-6 0,0 0 0,0-1 0,0-1 0,1 0 0,-1 0 0,1-1 0,0-1 0,-1 0 0,1-1 0,23-2 0,-29 1 0,0 0 0,-1 0 0,1-1 0,-1 0 0,1 0 0,-1 0 0,0-1 0,0 0 0,0 0 0,0 0 0,0-1 0,-1 0 0,0 0 0,0 0 0,0-1 0,0 0 0,-1 0 0,1 0 0,-1 0 0,0-1 0,-1 0 0,4-6 0,-6 10 0,0 0 0,0-1 0,0 1 0,0 0 0,0-1 0,0 1 0,-1-1 0,1 1 0,-1-1 0,0 1 0,0-1 0,0 1 0,0-1 0,0 1 0,0-1 0,-1 0 0,1 1 0,-1 0 0,0-1 0,0 1 0,0-1 0,0 1 0,0 0 0,0 0 0,0-1 0,-1 1 0,1 0 0,-1 0 0,0 0 0,0 1 0,1-1 0,-1 0 0,0 1 0,0-1 0,-1 1 0,1 0 0,0-1 0,-3 0 0,1 1 0,0 0 0,1 0 0,-1 0 0,0 0 0,0 1 0,0-1 0,0 1 0,0 0 0,0 0 0,0 1 0,0-1 0,0 1 0,0 0 0,0 0 0,0 0 0,1 1 0,-1-1 0,0 1 0,1 0 0,-1 0 0,1 0 0,0 0 0,0 1 0,-5 3 0,3 0 0,0 1 0,0-1 0,0 1 0,1 0 0,0 0 0,1 1 0,-6 13 0,8-18 0,0 0 0,0-1 0,0 1 0,1 0 0,-1-1 0,1 1 0,-1 0 0,1 0 0,0 0 0,0-1 0,0 1 0,0 0 0,1 0 0,-1-1 0,1 1 0,0 0 0,0 0 0,0-1 0,0 1 0,0-1 0,0 1 0,1-1 0,-1 0 0,1 1 0,-1-1 0,3 2 0,-1-2 0,-1-1 0,1 0 0,0 0 0,0 0 0,-1 0 0,1 0 0,0-1 0,0 1 0,0-1 0,0 0 0,0 0 0,0 0 0,0 0 0,-1 0 0,1-1 0,0 1 0,0-1 0,0 0 0,0 0 0,-1 0 0,1 0 0,0 0 0,-1 0 0,1-1 0,4-3 0,2-1 0,1-1 0,-1 0 0,0 0 0,-1-1 0,12-14 0,-8 5 0,0 0 0,-1-1 0,-1-1 0,0 1 0,-2-2 0,0 1 0,6-27 0,25-149 0,-33 159 0,3-17 0,-3 1 0,-1-1 0,-5-85 0,-1 128 0,0 0 0,-1 0 0,-5-15 0,6 23 0,1 0 0,-1-1 0,0 1 0,-1 0 0,1 0 0,0 0 0,-1 0 0,1 0 0,-3-2 0,3 3 0,0 1 0,1-1 0,-1 1 0,0-1 0,0 1 0,0 0 0,1-1 0,-1 1 0,0 0 0,0-1 0,0 1 0,0 0 0,0 0 0,0 0 0,1 0 0,-1 0 0,0 0 0,0 0 0,0 0 0,0 0 0,0 1 0,0-1 0,0 0 0,1 0 0,-2 1 0,0 0 0,1 0 0,-1 0 0,0 0 0,1 1 0,-1-1 0,1 0 0,-1 1 0,1-1 0,0 1 0,0-1 0,0 1 0,0 0 0,0-1 0,0 1 0,-1 3 0,-9 32 0,4 3 0,2 0 0,-1 58 0,10 83 0,-3-146 0,2 0 0,1 0 0,2-1 0,2 0 0,15 44 0,-19-65 0,1-1 0,1 0 0,0-1 0,0 1 0,1-1 0,1 0 0,0-1 0,0 0 0,1 0 0,1-1 0,-1 0 0,1-1 0,1 0 0,0 0 0,0-1 0,0 0 0,18 7 0,-9-7-682,36 8-1,18-3-6143</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8.269"/>
    </inkml:context>
    <inkml:brush xml:id="br0">
      <inkml:brushProperty name="width" value="0.05" units="cm"/>
      <inkml:brushProperty name="height" value="0.05" units="cm"/>
      <inkml:brushProperty name="color" value="#AB008B"/>
    </inkml:brush>
  </inkml:definitions>
  <inkml:trace contextRef="#ctx0" brushRef="#br0">1 1 24575,'0'12'0,"0"18"0,0 11 0,0 11 0,0 10 0,0 3 0,0 2 0,0 3 0,0-2 0,0-1 0,0-2 0,0-9 0,0-5 0,0-12-8191</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8.773"/>
    </inkml:context>
    <inkml:brush xml:id="br0">
      <inkml:brushProperty name="width" value="0.05" units="cm"/>
      <inkml:brushProperty name="height" value="0.05" units="cm"/>
      <inkml:brushProperty name="color" value="#AB008B"/>
    </inkml:brush>
  </inkml:definitions>
  <inkml:trace contextRef="#ctx0" brushRef="#br0">0 1 24575,'0'17'0,"0"17"0,0 17 0,0 11 0,0 9 0,0-1 0,8-2 0,3-6 0,0-8 0,2-1 0,-2 3 0,-2-8-8191</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7.754"/>
    </inkml:context>
    <inkml:brush xml:id="br0">
      <inkml:brushProperty name="width" value="0.05" units="cm"/>
      <inkml:brushProperty name="height" value="0.05" units="cm"/>
      <inkml:brushProperty name="color" value="#AB008B"/>
    </inkml:brush>
  </inkml:definitions>
  <inkml:trace contextRef="#ctx0" brushRef="#br0">1 8 24575,'0'-8'0,"8"9"0,3 18 0,0 22 0,-2 21 0,-3 8 0,-2 5 0,6-2 0,2-5 0,-1-6 0,-3-5 0,2-12 0,-1-13-8191</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8.349"/>
    </inkml:context>
    <inkml:brush xml:id="br0">
      <inkml:brushProperty name="width" value="0.05" units="cm"/>
      <inkml:brushProperty name="height" value="0.05" units="cm"/>
      <inkml:brushProperty name="color" value="#AB008B"/>
    </inkml:brush>
  </inkml:definitions>
  <inkml:trace contextRef="#ctx0" brushRef="#br0">0 53 24575,'39'-30'0,"-18"24"0,0 1 0,0 1 0,0 1 0,1 0 0,-1 2 0,1 0 0,21 3 0,12-1 0,1333 19-1325,-33 11 1060,-293 12 265,-621-18-653,-98-7 529,654 21 118,-512-14 309,4-1 1767,475-26-3435,-905 2-5461</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9.002"/>
    </inkml:context>
    <inkml:brush xml:id="br0">
      <inkml:brushProperty name="width" value="0.05" units="cm"/>
      <inkml:brushProperty name="height" value="0.05" units="cm"/>
      <inkml:brushProperty name="color" value="#AB008B"/>
    </inkml:brush>
  </inkml:definitions>
  <inkml:trace contextRef="#ctx0" brushRef="#br0">1522 0 24575,'-22'2'0,"0"1"0,0 1 0,1 0 0,-1 2 0,-35 14 0,-3 0 0,-513 106 0,323-80 0,178-30-273,0 4 0,1 2 0,2 4 0,-89 45 0,128-55-6553</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0.864"/>
    </inkml:context>
    <inkml:brush xml:id="br0">
      <inkml:brushProperty name="width" value="0.05" units="cm"/>
      <inkml:brushProperty name="height" value="0.05" units="cm"/>
      <inkml:brushProperty name="color" value="#AB008B"/>
    </inkml:brush>
  </inkml:definitions>
  <inkml:trace contextRef="#ctx0" brushRef="#br0">0 0 24575,'464'35'0,"-158"-6"0,19-5 0,342 14 0,77-40 0,-437 27 0,-30 0 0,-43-1 0,-156-12 0,93 2 0,-37-15 0,-36-1 0,-1 4 0,103 16 0,138 33 0,-235-36 0,0-5 0,139-4 0,-206-4 0,0 1 0,69 16 0,-65-11 0,78 8 0,372-15 0,-233-3 0,-155 0 0,119 5 0,-86 20 134,-27-2-1633,-72-17-5327</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2.199"/>
    </inkml:context>
    <inkml:brush xml:id="br0">
      <inkml:brushProperty name="width" value="0.05" units="cm"/>
      <inkml:brushProperty name="height" value="0.05" units="cm"/>
      <inkml:brushProperty name="color" value="#AB008B"/>
    </inkml:brush>
  </inkml:definitions>
  <inkml:trace contextRef="#ctx0" brushRef="#br0">1 0 24575,'4'0'0,"10"0"0,7 0 0,0 0-8191</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5.418"/>
    </inkml:context>
    <inkml:brush xml:id="br0">
      <inkml:brushProperty name="width" value="0.05" units="cm"/>
      <inkml:brushProperty name="height" value="0.05" units="cm"/>
      <inkml:brushProperty name="color" value="#AB008B"/>
    </inkml:brush>
  </inkml:definitions>
  <inkml:trace contextRef="#ctx0" brushRef="#br0">0 77 24575,'751'-15'0,"-750"15"0,358-30 0,-259 16-682,124-3-1,-202 17-6143</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6.008"/>
    </inkml:context>
    <inkml:brush xml:id="br0">
      <inkml:brushProperty name="width" value="0.05" units="cm"/>
      <inkml:brushProperty name="height" value="0.05" units="cm"/>
      <inkml:brushProperty name="color" value="#AB008B"/>
    </inkml:brush>
  </inkml:definitions>
  <inkml:trace contextRef="#ctx0" brushRef="#br0">78 20 24575,'0'-9'0,"4"-2"0,2 17 0,-9 29 0,-4 29 0,-9 20 0,-2 9 0,2-7 0,4-10 0,4-10 0,4-7 0,1-6 0,3-11-8191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13.469"/>
    </inkml:context>
    <inkml:brush xml:id="br0">
      <inkml:brushProperty name="width" value="0.05" units="cm"/>
      <inkml:brushProperty name="height" value="0.05" units="cm"/>
      <inkml:brushProperty name="color" value="#E71224"/>
    </inkml:brush>
  </inkml:definitions>
  <inkml:trace contextRef="#ctx0" brushRef="#br0">0 4 24575,'0'-4'0,"0"7"0,0 11 0,0 8 0,0 8 0,4 8 0,2 1 0,-1 3 0,4-6 0,-1-10-8191</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37.150"/>
    </inkml:context>
    <inkml:brush xml:id="br0">
      <inkml:brushProperty name="width" value="0.05" units="cm"/>
      <inkml:brushProperty name="height" value="0.05" units="cm"/>
      <inkml:brushProperty name="color" value="#AB008B"/>
    </inkml:brush>
  </inkml:definitions>
  <inkml:trace contextRef="#ctx0" brushRef="#br0">368 19 24575,'0'4'0,"0"-1"0,0 1 0,-1 0 0,1-1 0,-1 1 0,0-1 0,0 1 0,0-1 0,0 1 0,0-1 0,-1 1 0,0-1 0,-2 3 0,-27-49 0,27 40 0,0-1 0,-1 2 0,1-1 0,-1 0 0,0 1 0,1 0 0,-1 0 0,0 0 0,0 1 0,0 0 0,-1 0 0,1 0 0,0 0 0,0 1 0,-1 0 0,-5 1 0,2 0 0,1 1 0,0 0 0,-1 0 0,1 1 0,0 0 0,0 0 0,0 1 0,1 0 0,-10 7 0,4-1 0,0 0 0,0 1 0,1 0 0,1 1 0,0 0 0,1 1 0,0 0 0,1 1 0,0 0 0,-7 16 0,14-24 0,-1 1 0,1-1 0,0 1 0,0 0 0,0 0 0,1 0 0,0 0 0,1 0 0,0 0 0,0 0 0,0 0 0,1 0 0,0 0 0,0 0 0,1 0 0,0 0 0,0 0 0,0-1 0,1 1 0,0-1 0,5 8 0,-3-7 0,1 1 0,0-1 0,1-1 0,-1 1 0,1-1 0,0 0 0,1 0 0,0-1 0,0 0 0,0-1 0,0 0 0,1 0 0,-1 0 0,1-1 0,15 3 0,32 3 0,-1-3 0,1-3 0,0-2 0,62-6 0,-13 1 0,-49 2-1365,-9 2-5461</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7.117"/>
    </inkml:context>
    <inkml:brush xml:id="br0">
      <inkml:brushProperty name="width" value="0.05" units="cm"/>
      <inkml:brushProperty name="height" value="0.05" units="cm"/>
      <inkml:brushProperty name="color" value="#AB008B"/>
    </inkml:brush>
  </inkml:definitions>
  <inkml:trace contextRef="#ctx0" brushRef="#br0">1 0 24575,'248'0'0,"-253"0"0,0 0 0,0 1 0,0 0 0,0 0 0,0 0 0,0 0 0,1 1 0,-1-1 0,0 1 0,1 0 0,0 1 0,-1-1 0,1 1 0,-5 4 0,3-1 0,0 0 0,0 0 0,1 1 0,-1-1 0,1 1 0,1 1 0,-7 12 0,0 8 0,0 1 0,2 1 0,-8 48 0,16-73 0,-11 66 0,2 0 0,4 1 0,5 114 0,1-179 0,1-1 0,0 1 0,0 0 0,0 0 0,1-1 0,0 1 0,0-1 0,0 1 0,1-1 0,0 0 0,0 0 0,1 0 0,0 0 0,0-1 0,0 0 0,1 1 0,-1-2 0,1 1 0,0 0 0,1-1 0,-1 0 0,1 0 0,0-1 0,0 1 0,0-1 0,0-1 0,0 1 0,1-1 0,-1 0 0,1 0 0,0-1 0,8 1 0,8 0-682,43 1-1,-28-5-6143</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7.473"/>
    </inkml:context>
    <inkml:brush xml:id="br0">
      <inkml:brushProperty name="width" value="0.05" units="cm"/>
      <inkml:brushProperty name="height" value="0.05" units="cm"/>
      <inkml:brushProperty name="color" value="#AB008B"/>
    </inkml:brush>
  </inkml:definitions>
  <inkml:trace contextRef="#ctx0" brushRef="#br0">75 0 24575,'0'4'0,"0"6"0,0 13 0,9 16 0,2 14 0,0 6 0,-3 1 0,7-1 0,0-6 0,-11-12 0,-14-13 0,-6-25 0,-12-20 0,-2-16 0,-4-6 0,4 2-8191</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7.865"/>
    </inkml:context>
    <inkml:brush xml:id="br0">
      <inkml:brushProperty name="width" value="0.05" units="cm"/>
      <inkml:brushProperty name="height" value="0.05" units="cm"/>
      <inkml:brushProperty name="color" value="#AB008B"/>
    </inkml:brush>
  </inkml:definitions>
  <inkml:trace contextRef="#ctx0" brushRef="#br0">1 1 24575,'8'0'0,"3"0"-8191</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48.205"/>
    </inkml:context>
    <inkml:brush xml:id="br0">
      <inkml:brushProperty name="width" value="0.05" units="cm"/>
      <inkml:brushProperty name="height" value="0.05" units="cm"/>
      <inkml:brushProperty name="color" value="#AB008B"/>
    </inkml:brush>
  </inkml:definitions>
  <inkml:trace contextRef="#ctx0" brushRef="#br0">0 4 24575,'41'-2'0,"-20"1"0,0 1 0,28 3 0,-43-2 0,0 0 0,0 0 0,0 1 0,0-1 0,-1 1 0,1 1 0,-1-1 0,1 1 0,-1 0 0,0 0 0,0 1 0,8 7 0,-5-3 0,-1 0 0,0 1 0,-1 0 0,0 0 0,-1 1 0,0 0 0,0 0 0,5 17 0,1 9 0,6 46 0,-13-61 0,40 252 0,0 6 0,-37-251 0,4 28 0,-10-52 0,-1-1 0,0 1 0,1 0 0,-2 0 0,1-1 0,0 1 0,-1 0 0,0 0 0,1-1 0,-1 1 0,-3 5 0,3-8 0,0 1 0,0-1 0,0 0 0,-1 1 0,1-1 0,0 0 0,-1 0 0,1 0 0,-1 0 0,1 0 0,-1 0 0,0-1 0,1 1 0,-1 0 0,0-1 0,1 1 0,-1-1 0,0 0 0,0 1 0,1-1 0,-1 0 0,0 0 0,0 0 0,-2-1 0,-43-8 0,45 9 0,-90-29-1365,51 16-5461</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0.136"/>
    </inkml:context>
    <inkml:brush xml:id="br0">
      <inkml:brushProperty name="width" value="0.05" units="cm"/>
      <inkml:brushProperty name="height" value="0.05" units="cm"/>
      <inkml:brushProperty name="color" value="#AB008B"/>
    </inkml:brush>
  </inkml:definitions>
  <inkml:trace contextRef="#ctx0" brushRef="#br0">0 1 24575,'19'204'0,"-14"205"0,-4-183 0,-3-290 0,5-139 0,-2 191 0,1 1 0,1 0 0,0 0 0,0 1 0,1-1 0,0 1 0,1 0 0,0 0 0,1 0 0,0 0 0,0 1 0,1 0 0,0 1 0,12-12 0,-14 15 0,0 1 0,0 0 0,0 0 0,1 0 0,-1 1 0,1 0 0,0 0 0,0 0 0,0 1 0,0 0 0,0 0 0,0 0 0,1 1 0,-1 0 0,1 0 0,-1 1 0,1 0 0,-1 0 0,1 0 0,-1 1 0,1 0 0,-1 0 0,0 0 0,1 1 0,-1 0 0,7 4 0,-8-3 0,0-1 0,-1 2 0,1-1 0,-1 0 0,0 1 0,0 0 0,-1 0 0,1 0 0,-1 0 0,1 1 0,-1-1 0,-1 1 0,1 0 0,-1 0 0,0 0 0,3 10 0,-3-11 0,-1-1 0,-1 1 0,1-1 0,-1 1 0,1-1 0,-1 1 0,0-1 0,0 1 0,0 0 0,-1-1 0,1 1 0,-1-1 0,0 1 0,0-1 0,0 1 0,-1-1 0,1 0 0,-1 0 0,0 1 0,0-1 0,0 0 0,0 0 0,0-1 0,-1 1 0,1 0 0,-5 3 0,-1-2 0,0 0 0,0 0 0,-1 0 0,0-1 0,1 0 0,-15 2 0,17-4 0,0 0 0,0 0 0,0 1 0,0 0 0,0 0 0,0 0 0,0 1 0,1 0 0,-1 0 0,1 0 0,0 1 0,0-1 0,0 1 0,-5 6 0,10-8 0,-1-1 0,0 0 0,1 1 0,-1 0 0,1-1 0,-1 1 0,1-1 0,0 1 0,0 0 0,0-1 0,-1 1 0,2-1 0,-1 1 0,0 0 0,0-1 0,0 1 0,1-1 0,-1 1 0,1 0 0,-1-1 0,1 1 0,0-1 0,0 0 0,-1 1 0,1-1 0,0 1 0,0-1 0,0 0 0,3 2 0,2 4 0,1-1 0,0 1 0,14 7 0,-21-13 0,105 62-1365,-57-34-5461</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1.259"/>
    </inkml:context>
    <inkml:brush xml:id="br0">
      <inkml:brushProperty name="width" value="0.05" units="cm"/>
      <inkml:brushProperty name="height" value="0.05" units="cm"/>
      <inkml:brushProperty name="color" value="#AB008B"/>
    </inkml:brush>
  </inkml:definitions>
  <inkml:trace contextRef="#ctx0" brushRef="#br0">0 0 24575,'22'283'0,"-5"-110"0,-11-12 0,3 23 0,-2-149 0,-7-34 0,0-1 0,0 0 0,0 1 0,0-1 0,0 0 0,1 1 0,-1-1 0,0 0 0,0 1 0,0-1 0,0 0 0,0 0 0,1 1 0,-1-1 0,0 0 0,0 0 0,0 1 0,1-1 0,-1 0 0,0 0 0,0 0 0,1 0 0,-1 1 0,0-1 0,1 0 0,-1 0 0,0 0 0,1 0 0,-1 0 0,0 0 0,0 0 0,1 0 0,-1 0 0,0 0 0,1 0 0,-1 0 0,0 0 0,1 0 0,-1 0 0,1 0 0,8-13 0,4-24 0,-12 36 0,6-24 0,31-96 0,-33 110 0,1-1 0,-1 0 0,2 1 0,-1 0 0,2 1 0,-1 0 0,16-16 0,-20 23 0,1 0 0,-1 0 0,1 0 0,-1 1 0,1 0 0,0 0 0,-1 0 0,1 0 0,0 0 0,1 1 0,-1 0 0,0-1 0,0 2 0,0-1 0,1 0 0,-1 1 0,0 0 0,1 0 0,-1 0 0,0 1 0,1-1 0,4 2 0,-6-1 0,0 1 0,0-1 0,0 0 0,0 1 0,0 0 0,-1 0 0,1 0 0,-1 0 0,1 0 0,-1 0 0,0 1 0,0-1 0,0 1 0,0 0 0,0-1 0,0 1 0,-1 0 0,1 0 0,-1 0 0,0 0 0,0 0 0,0 1 0,0-1 0,-1 0 0,1 0 0,-1 1 0,0-1 0,0 6 0,0-5 0,0 1 0,-1-1 0,1 1 0,-1-1 0,0 1 0,0-1 0,0 0 0,-1 1 0,0-1 0,0 0 0,0 0 0,0 0 0,0 0 0,-1-1 0,0 1 0,0-1 0,0 1 0,0-1 0,0 0 0,-5 4 0,-3-1 0,1 0 0,-1-1 0,0 1 0,0-2 0,0 0 0,-16 4 0,24-8 0,0 1 0,0 0 0,0 0 0,0 0 0,1 0 0,-1 1 0,0-1 0,1 1 0,-1-1 0,1 1 0,0 0 0,-4 3 0,5-3 0,0-1 0,1 0 0,-1 1 0,1-1 0,-1 1 0,1 0 0,-1-1 0,1 1 0,0-1 0,0 1 0,0-1 0,0 1 0,0 0 0,0-1 0,0 1 0,1-1 0,-1 1 0,1-1 0,-1 1 0,1-1 0,-1 1 0,1-1 0,0 1 0,0-1 0,1 3 0,11 15-227,1-1-1,1 0 1,0-1-1,1 0 1,37 28-1,-2-4-6598</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4.889"/>
    </inkml:context>
    <inkml:brush xml:id="br0">
      <inkml:brushProperty name="width" value="0.05" units="cm"/>
      <inkml:brushProperty name="height" value="0.05" units="cm"/>
      <inkml:brushProperty name="color" value="#AB008B"/>
    </inkml:brush>
  </inkml:definitions>
  <inkml:trace contextRef="#ctx0" brushRef="#br0">140 0 24575,'-5'4'0,"1"-1"0,-1 1 0,1 0 0,0 0 0,0 1 0,0-1 0,1 1 0,0 0 0,0 0 0,-5 9 0,-4 7 0,-3 1 0,5-8 0,0 0 0,2 1 0,-1 0 0,2 0 0,0 1 0,-5 18 0,11-31 0,0 1 0,1-1 0,0 0 0,0 1 0,0-1 0,0 1 0,0-1 0,0 0 0,1 1 0,0-1 0,-1 0 0,1 0 0,1 0 0,-1 1 0,0-1 0,1 0 0,0 0 0,-1-1 0,1 1 0,0 0 0,0-1 0,1 1 0,-1-1 0,1 1 0,-1-1 0,1 0 0,0 0 0,-1 0 0,1-1 0,0 1 0,0-1 0,4 2 0,10 4 0,1 0 0,1-2 0,-1 0 0,25 4 0,-31-7 0,3 1-151,0 0-1,0 1 0,0 1 0,0 1 1,-1 0-1,0 0 0,0 2 1,13 8-1,-6 0-6674</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5.323"/>
    </inkml:context>
    <inkml:brush xml:id="br0">
      <inkml:brushProperty name="width" value="0.05" units="cm"/>
      <inkml:brushProperty name="height" value="0.05" units="cm"/>
      <inkml:brushProperty name="color" value="#AB008B"/>
    </inkml:brush>
  </inkml:definitions>
  <inkml:trace contextRef="#ctx0" brushRef="#br0">1 1 24575,'4'0'0,"2"8"0,12 3 0,7-1 0,8-1 0,11 1 0,2-1 0,-7-1-8191</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6.214"/>
    </inkml:context>
    <inkml:brush xml:id="br0">
      <inkml:brushProperty name="width" value="0.05" units="cm"/>
      <inkml:brushProperty name="height" value="0.05" units="cm"/>
      <inkml:brushProperty name="color" value="#AB008B"/>
    </inkml:brush>
  </inkml:definitions>
  <inkml:trace contextRef="#ctx0" brushRef="#br0">4 0 24575,'-1'45'0,"-1"-32"0,1 0 0,1 0 0,1 0 0,-1 0 0,2-1 0,4 20 0,-6-32 0,0 0 0,0 0 0,0 0 0,0 1 0,0-1 0,0 0 0,0 0 0,0 0 0,0 1 0,1-1 0,-1 0 0,0 0 0,0 0 0,0 0 0,0 1 0,0-1 0,0 0 0,1 0 0,-1 0 0,0 0 0,0 0 0,0 0 0,1 0 0,-1 1 0,0-1 0,0 0 0,0 0 0,1 0 0,-1 0 0,0 0 0,0 0 0,0 0 0,1 0 0,-1 0 0,0 0 0,0 0 0,0 0 0,1 0 0,-1 0 0,0 0 0,0 0 0,0 0 0,1 0 0,-1-1 0,0 1 0,0 0 0,0 0 0,1 0 0,10-12 0,4-16 0,-14 26 0,5-9 0,-1 1 0,2-1 0,8-11 0,-13 20 0,0 0 0,-1 0 0,2 0 0,-1 0 0,0 0 0,0 1 0,0-1 0,1 0 0,2 0 0,-4 1 0,0 1 0,0 0 0,0-1 0,0 1 0,0 0 0,0 0 0,1 0 0,-1 0 0,0 0 0,0 0 0,0 0 0,0 0 0,0 0 0,0 1 0,0-1 0,0 0 0,1 1 0,-1-1 0,0 1 0,0-1 0,0 1 0,1 0 0,1 3 0,0-1 0,-1 1 0,1-1 0,-1 1 0,0 0 0,0 0 0,-1 0 0,1 0 0,-1 0 0,1 0 0,-1 0 0,-1 0 0,1 0 0,-1 1 0,1 5 0,1 9 0,-2-18 0,1 0 0,-1 0 0,0 0 0,0 0 0,1 0 0,-1 0 0,1 0 0,-1 0 0,1 0 0,-1 0 0,1 0 0,-1 0 0,1-1 0,0 1 0,0 0 0,-1 0 0,1-1 0,0 1 0,0 0 0,0-1 0,0 1 0,0-1 0,-1 1 0,1-1 0,0 1 0,0-1 0,1 0 0,-1 1 0,0-1 0,0 0 0,0 0 0,0 0 0,0 0 0,0 0 0,0 0 0,0 0 0,0 0 0,0-1 0,0 1 0,0 0 0,2-1 0,5-2 0,0 0 0,0-1 0,0 1 0,9-7 0,-8 5 0,-4 2 0,8-5 0,0 1 0,0 1 0,0 0 0,1 1 0,20-5 0,-32 9 0,0 1 0,1-1 0,-1 1 0,1 0 0,-1 0 0,1 0 0,-1 0 0,0 0 0,1 0 0,-1 1 0,1-1 0,-1 1 0,0 0 0,1 0 0,-1 0 0,0 0 0,0 0 0,0 0 0,0 1 0,0-1 0,0 1 0,0-1 0,0 1 0,0 0 0,-1-1 0,1 1 0,-1 0 0,1 0 0,-1 0 0,0 0 0,0 1 0,0-1 0,0 0 0,0 1 0,0-1 0,-1 0 0,1 1 0,-1-1 0,0 0 0,1 5 0,-1 8-88,0 0-1,-1 0 1,0 0 0,-1 0-1,-1 0 1,0 0-1,-1-1 1,-11 28 0,10-29-482,-10 32-6256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2:42.770"/>
    </inkml:context>
    <inkml:brush xml:id="br0">
      <inkml:brushProperty name="width" value="0.3" units="cm"/>
      <inkml:brushProperty name="height" value="0.6" units="cm"/>
      <inkml:brushProperty name="color" value="#FFA14B"/>
      <inkml:brushProperty name="tip" value="rectangle"/>
      <inkml:brushProperty name="rasterOp" value="maskPen"/>
      <inkml:brushProperty name="ignorePressure" value="1"/>
    </inkml:brush>
  </inkml:definitions>
  <inkml:trace contextRef="#ctx0" brushRef="#br0">1 24,'10'-4,"0"0,0 0,1 1,0 1,0 0,20-2,72 3,-60 2,270 0,-282-1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13.891"/>
    </inkml:context>
    <inkml:brush xml:id="br0">
      <inkml:brushProperty name="width" value="0.05" units="cm"/>
      <inkml:brushProperty name="height" value="0.05" units="cm"/>
      <inkml:brushProperty name="color" value="#E71224"/>
    </inkml:brush>
  </inkml:definitions>
  <inkml:trace contextRef="#ctx0" brushRef="#br0">5 1 24575,'-4'0'0,"6"0"0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6.573"/>
    </inkml:context>
    <inkml:brush xml:id="br0">
      <inkml:brushProperty name="width" value="0.05" units="cm"/>
      <inkml:brushProperty name="height" value="0.05" units="cm"/>
      <inkml:brushProperty name="color" value="#AB008B"/>
    </inkml:brush>
  </inkml:definitions>
  <inkml:trace contextRef="#ctx0" brushRef="#br0">1 1 24575,'16'0'0,"11"0"0,0 4 0,4 1 0,-3 1-8191</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6.930"/>
    </inkml:context>
    <inkml:brush xml:id="br0">
      <inkml:brushProperty name="width" value="0.05" units="cm"/>
      <inkml:brushProperty name="height" value="0.05" units="cm"/>
      <inkml:brushProperty name="color" value="#AB008B"/>
    </inkml:brush>
  </inkml:definitions>
  <inkml:trace contextRef="#ctx0" brushRef="#br0">24 1 24575,'-4'4'0,"-1"14"0,-1 12 0,2 14 0,1 12 0,1-4-8191</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7.276"/>
    </inkml:context>
    <inkml:brush xml:id="br0">
      <inkml:brushProperty name="width" value="0.05" units="cm"/>
      <inkml:brushProperty name="height" value="0.05" units="cm"/>
      <inkml:brushProperty name="color" value="#AB008B"/>
    </inkml:brush>
  </inkml:definitions>
  <inkml:trace contextRef="#ctx0" brushRef="#br0">30 1 24575,'0'12'0,"-4"88"0,3-89 0,-1 0 0,0 0 0,0-1 0,-1 1 0,-1-1 0,-7 17 0,35-81 0,-22 51 0,15-25 0,2 0 0,27-32 0,-45 59 0,0-1 0,1 1 0,-1-1 0,0 1 0,0-1 0,1 1 0,-1 0 0,1 0 0,-1 0 0,1 0 0,0 0 0,-1 0 0,1 0 0,0 0 0,0 1 0,0-1 0,0 0 0,-1 1 0,1 0 0,0-1 0,0 1 0,0 0 0,0 0 0,0 0 0,0 0 0,0 1 0,0-1 0,0 0 0,-1 1 0,1 0 0,0-1 0,0 1 0,0 0 0,-1 0 0,1 0 0,0 0 0,-1 0 0,1 0 0,-1 0 0,1 1 0,1 2 0,2 2 0,0 0 0,0 1 0,-1 0 0,0 0 0,-1 0 0,0 1 0,0-1 0,0 1 0,1 8 0,0 6-195,0-1 0,-2 1 0,-1 0 0,0-1 0,-2 1 0,-3 26 0,-2-10-6631</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8.052"/>
    </inkml:context>
    <inkml:brush xml:id="br0">
      <inkml:brushProperty name="width" value="0.05" units="cm"/>
      <inkml:brushProperty name="height" value="0.05" units="cm"/>
      <inkml:brushProperty name="color" value="#AB008B"/>
    </inkml:brush>
  </inkml:definitions>
  <inkml:trace contextRef="#ctx0" brushRef="#br0">59 101 24575,'-2'-3'0,"-4"10"0,-3 13 0,5-8 0,-4 7 0,1 1 0,0 0 0,2 0 0,-4 26 0,8-40 0,1 0 0,0-1 0,0 1 0,0 0 0,1 0 0,0-1 0,0 1 0,0-1 0,1 1 0,-1-1 0,1 1 0,1-1 0,-1 0 0,1 0 0,0 0 0,0 0 0,0-1 0,1 1 0,0-1 0,7 7 0,-3-5 0,0-1 0,0 1 0,0-2 0,0 1 0,1-1 0,0-1 0,0 0 0,0 0 0,0-1 0,0 0 0,1 0 0,17 0 0,-21-1 0,1-1 0,0 0 0,-1 0 0,1-1 0,0 0 0,-1 0 0,0-1 0,1 0 0,-1 0 0,0 0 0,0-1 0,0 1 0,0-2 0,0 1 0,0-1 0,-1 0 0,0 0 0,0 0 0,7-7 0,-4-1 0,-1 0 0,0 0 0,0 0 0,-1 0 0,-1-1 0,0 0 0,0-1 0,-2 1 0,1-1 0,-2 1 0,0-1 0,-1 0 0,0-18 0,-1 24 0,0 1 0,0-1 0,-1 1 0,0-1 0,-1 1 0,0 0 0,0 0 0,0 0 0,-1 0 0,0 0 0,-1 0 0,1 1 0,-1-1 0,0 1 0,-1 0 0,1 0 0,-1 1 0,-1-1 0,1 1 0,-1 0 0,0 1 0,0-1 0,0 1 0,0 1 0,-1-1 0,-8-3 0,8 5-80,0 0 0,0 0-1,0 1 1,0-1 0,-1 2-1,1-1 1,0 1 0,0 0-1,-1 1 1,1-1 0,0 2 0,0-1-1,0 1 1,0 0 0,0 0-1,-10 5 1,-23 15-6746</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8.538"/>
    </inkml:context>
    <inkml:brush xml:id="br0">
      <inkml:brushProperty name="width" value="0.05" units="cm"/>
      <inkml:brushProperty name="height" value="0.05" units="cm"/>
      <inkml:brushProperty name="color" value="#AB008B"/>
    </inkml:brush>
  </inkml:definitions>
  <inkml:trace contextRef="#ctx0" brushRef="#br0">171 1 24575,'0'8'0,"-13"3"0,-4 4 0,-11-1 0,-2 6 0,1-1 0,4 5 0,8 3 0,6 5 0,17 5 0,21-3 0,5-8-8191</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58.914"/>
    </inkml:context>
    <inkml:brush xml:id="br0">
      <inkml:brushProperty name="width" value="0.05" units="cm"/>
      <inkml:brushProperty name="height" value="0.05" units="cm"/>
      <inkml:brushProperty name="color" value="#AB008B"/>
    </inkml:brush>
  </inkml:definitions>
  <inkml:trace contextRef="#ctx0" brushRef="#br0">1 0 24575,'0'8'0,"0"12"0,0 14 0,25 15 0,17 2 0,1-6-8191</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5.935"/>
    </inkml:context>
    <inkml:brush xml:id="br0">
      <inkml:brushProperty name="width" value="0.05" units="cm"/>
      <inkml:brushProperty name="height" value="0.05" units="cm"/>
      <inkml:brushProperty name="color" value="#AB008B"/>
    </inkml:brush>
  </inkml:definitions>
  <inkml:trace contextRef="#ctx0" brushRef="#br0">1 641 24575,'4'0'0,"10"-5"0,6-9 0,9-2 0,8-12 0,9-4 0,11-10 0,3-11 0,4-8 0,4-6 0,-1-1 0,-4 3 0,-4 9 0,-8 0 0,-4 11 0,-11 12-8191</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6.386"/>
    </inkml:context>
    <inkml:brush xml:id="br0">
      <inkml:brushProperty name="width" value="0.05" units="cm"/>
      <inkml:brushProperty name="height" value="0.05" units="cm"/>
      <inkml:brushProperty name="color" value="#AB008B"/>
    </inkml:brush>
  </inkml:definitions>
  <inkml:trace contextRef="#ctx0" brushRef="#br0">1 0 24575,'0'4'0,"4"2"0,14 12 0,9 2 0,11 8 0,13-2 0,14 7 0,12 7 0,11 5 0,7 3 0,3 1 0,-1 2 0,-6-9 0,-9 2 0,-10-7 0,-18-6 0,-18-7-8191</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7.222"/>
    </inkml:context>
    <inkml:brush xml:id="br0">
      <inkml:brushProperty name="width" value="0.05" units="cm"/>
      <inkml:brushProperty name="height" value="0.05" units="cm"/>
      <inkml:brushProperty name="color" value="#AB008B"/>
    </inkml:brush>
  </inkml:definitions>
  <inkml:trace contextRef="#ctx0" brushRef="#br0">20 0 24575,'0'9'0,"0"15"0,0 11 0,0 14 0,0 14 0,0 9 0,0 10 0,0 11 0,0 7 0,0 3 0,0-8 0,0-7 0,0-6 0,0-8 0,-4-9 0,-2-7 0,1-9 0,1-13-8191</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7.180"/>
    </inkml:context>
    <inkml:brush xml:id="br0">
      <inkml:brushProperty name="width" value="0.05" units="cm"/>
      <inkml:brushProperty name="height" value="0.05" units="cm"/>
      <inkml:brushProperty name="color" value="#AB008B"/>
    </inkml:brush>
  </inkml:definitions>
  <inkml:trace contextRef="#ctx0" brushRef="#br0">1 522 24575,'1'-2'0,"0"-1"0,0 1 0,0-1 0,0 1 0,0 0 0,0 0 0,1 0 0,0 0 0,-1 0 0,1 0 0,0 0 0,2-1 0,6-8 0,18-25 0,0-2 0,38-72 0,-57 94 0,-2-2 0,0 1 0,-1-1 0,0 0 0,-1-1 0,-2 1 0,0-1 0,0 0 0,-2-33 0,-1 48 0,0 0 0,-1 0 0,0 0 0,0 0 0,0 0 0,0 0 0,-1 0 0,0 1 0,1-1 0,-1 0 0,-1 1 0,1-1 0,0 1 0,-1 0 0,0 0 0,0 0 0,0 0 0,0 0 0,-6-3 0,7 5 0,0-1 0,-1 1 0,1 0 0,0 0 0,-1 0 0,1 0 0,-1 1 0,0-1 0,1 1 0,-1-1 0,0 1 0,1 0 0,-1 0 0,0 0 0,1 0 0,-1 1 0,0-1 0,1 1 0,-1 0 0,1-1 0,-1 1 0,1 0 0,-1 1 0,1-1 0,0 0 0,-1 1 0,1-1 0,0 1 0,0 0 0,-3 3 0,1-1 0,1 0 0,0 0 0,0 1 0,1-1 0,-1 1 0,1-1 0,0 1 0,0 0 0,1 0 0,-1 0 0,1 0 0,0 0 0,0 6 0,1-8 0,-1 0 0,1 0 0,0 0 0,0 0 0,0 0 0,1 0 0,-1 0 0,1 0 0,0 0 0,-1-1 0,1 1 0,1 0 0,-1 0 0,0-1 0,1 1 0,-1 0 0,1-1 0,0 1 0,0-1 0,0 0 0,0 0 0,0 0 0,0 0 0,3 2 0,1-1 0,0 0 0,0 0 0,0-1 0,1 0 0,-1 0 0,1 0 0,0-1 0,-1 0 0,9 0 0,64-5 0,-61 2 0,1 1 0,31 1 0,-46 1 0,-1-1 0,1 1 0,-1-1 0,1 1 0,-1 0 0,0 1 0,1-1 0,-1 0 0,0 1 0,0 0 0,0 0 0,0 0 0,0 0 0,0 0 0,-1 1 0,1-1 0,-1 1 0,1-1 0,-1 1 0,0 0 0,3 6 0,0 2 0,-1-1 0,-1 1 0,0 1 0,0-1 0,1 15 0,5 21 0,-8-44 6,0 0 0,0 0-1,1 0 1,-1 0 0,1-1-1,-1 1 1,1-1 0,0 1 0,0-1-1,0 1 1,0-1 0,1 0-1,-1 0 1,0 0 0,1 0-1,0-1 1,-1 1 0,1-1 0,0 0-1,5 2 1,1 0-254,1 0 1,-1-2-1,1 1 1,-1-1-1,13 0 1,-2-1-6579</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14.249"/>
    </inkml:context>
    <inkml:brush xml:id="br0">
      <inkml:brushProperty name="width" value="0.05" units="cm"/>
      <inkml:brushProperty name="height" value="0.05" units="cm"/>
      <inkml:brushProperty name="color" value="#E71224"/>
    </inkml:brush>
  </inkml:definitions>
  <inkml:trace contextRef="#ctx0" brushRef="#br0">1 1 24575,'19'13'0,"-10"-6"0,6 2 0,-1 1 0,23 21 0,-32-26 0,0 1 0,0 0 0,-1 0 0,0 0 0,0 0 0,-1 1 0,1-1 0,-2 1 0,4 10 0,10 45 0,-16-61 0,0-1 0,1 0 0,-1 1 0,0-1 0,0 0 0,1 1 0,-1-1 0,0 0 0,1 0 0,-1 1 0,0-1 0,1 0 0,-1 0 0,0 0 0,1 1 0,-1-1 0,1 0 0,-1 0 0,0 0 0,1 0 0,-1 0 0,1 0 0,-1 0 0,0 0 0,1 0 0,-1 0 0,1 0 0,-1 0 0,0 0 0,1 0 0,-1 0 0,1 0 0,-1 0 0,0-1 0,1 1 0,-1 0 0,1-1 0,16-10 0,-12 7 0,5-3 0,7-5 0,34-18 0,-48 28 0,1 1 0,-1-1 0,1 1 0,0-1 0,0 1 0,0 0 0,-1 0 0,1 0 0,0 1 0,0 0 0,0 0 0,0 0 0,0 0 0,0 0 0,0 1 0,6 1 0,-8-1 1,1 0-1,-1 1 0,0-1 1,1 1-1,-1 0 0,0 0 1,0 0-1,0 0 0,-1 0 1,1 0-1,0 0 0,-1 0 1,1 1-1,-1-1 0,0 1 1,0-1-1,0 1 1,0-1-1,0 4 0,2 8 2,0 0 0,1 24 0,2 10-1380,3-21-5448</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7.770"/>
    </inkml:context>
    <inkml:brush xml:id="br0">
      <inkml:brushProperty name="width" value="0.05" units="cm"/>
      <inkml:brushProperty name="height" value="0.05" units="cm"/>
      <inkml:brushProperty name="color" value="#AB008B"/>
    </inkml:brush>
  </inkml:definitions>
  <inkml:trace contextRef="#ctx0" brushRef="#br0">285 183 24575,'-5'-6'0,"-1"1"0,0 0 0,0 0 0,0 1 0,0 0 0,-1 0 0,-8-4 0,14 7 0,-1 1 0,0-1 0,0 0 0,0 1 0,0-1 0,0 1 0,0 0 0,0 0 0,0 0 0,1 0 0,-1 0 0,0 0 0,0 0 0,0 0 0,0 1 0,0-1 0,0 1 0,0 0 0,0-1 0,1 1 0,-1 0 0,0 0 0,1 0 0,-1 0 0,0 0 0,1 1 0,0-1 0,-1 0 0,1 1 0,0-1 0,-1 1 0,0 1 0,0 0 0,0 1 0,1-1 0,-1 0 0,1 1 0,-1-1 0,1 1 0,0 0 0,1-1 0,-1 1 0,1 0 0,-1-1 0,1 1 0,0 0 0,0-1 0,1 1 0,-1 0 0,1-1 0,0 1 0,0 0 0,0-1 0,0 1 0,1-1 0,-1 0 0,1 1 0,0-1 0,0 0 0,0 0 0,0 0 0,1 0 0,-1 0 0,1-1 0,0 1 0,0-1 0,0 0 0,0 0 0,0 0 0,0 0 0,0 0 0,1-1 0,-1 1 0,1-1 0,-1 0 0,1 0 0,0 0 0,-1-1 0,5 1 0,-5-1 0,-1 0 0,1-1 0,0 0 0,-1 1 0,1-1 0,0 0 0,-1 0 0,1-1 0,-1 1 0,0 0 0,1-1 0,-1 1 0,0-1 0,0 0 0,0 0 0,0 0 0,0 0 0,0 0 0,-1 0 0,1-1 0,-1 1 0,1 0 0,-1-1 0,0 1 0,0-1 0,0 1 0,1-5 0,2-6 0,-1 0 0,0-1 0,0 1 0,0-17 0,-2 23 0,-1 0 0,0 0 0,0 0 0,-1 0 0,0 0 0,0 0 0,-1 0 0,1 1 0,-1-1 0,-1 0 0,1 1 0,-1-1 0,-1 1 0,-7-11 0,8 13 0,-1 0 0,1 0 0,-1 0 0,0 1 0,-1 0 0,1 0 0,-1 0 0,1 0 0,-1 1 0,0 0 0,0 0 0,0 0 0,0 0 0,0 1 0,0 0 0,-1 0 0,1 0 0,0 1 0,0 0 0,-9 0 0,7 1 0,0 1 0,0 0 0,0 0 0,0 0 0,0 1 0,0 0 0,1 0 0,-1 0 0,1 1 0,0 0 0,0 1 0,0-1 0,1 1 0,0 0 0,0 0 0,0 1 0,0 0 0,1-1 0,-6 12 0,3-6 0,0 1 0,2-1 0,-1 1 0,1 0 0,1 0 0,0 1 0,1 0 0,0-1 0,1 1 0,-1 18 0,4-24 0,-1 1 0,1-1 0,0 0 0,0 0 0,1 0 0,0 0 0,0 0 0,1-1 0,0 1 0,0-1 0,0 1 0,1-1 0,0 0 0,0 0 0,1-1 0,0 1 0,-1-1 0,2 0 0,-1-1 0,1 1 0,-1-1 0,1 0 0,1 0 0,-1-1 0,0 1 0,14 3 0,-10-3 0,0-1 0,0-1 0,0 0 0,0 0 0,1-1 0,-1 0 0,1-1 0,-1 0 0,1-1 0,-1 0 0,0 0 0,0-1 0,1-1 0,-1 0 0,0 0 0,-1-1 0,1 0 0,10-7 0,-7 2 0,-1-1 0,0 0 0,-1-1 0,0 0 0,-1-1 0,0 0 0,13-21 0,-11 14 0,-11 18 5,0-1 0,0 1 0,0 0 0,0-1 0,0 1-1,0 0 1,1-1 0,-1 1 0,0 0 0,1 0 0,-1 0 0,0 0-1,1 0 1,0 1 0,-1-1 0,1 0 0,-1 1 0,1-1 0,0 1-1,1-1 1,0 2-127,-1-1 0,1 1-1,0-1 1,-1 1 0,1 0 0,-1 0-1,0 0 1,1 1 0,-1-1 0,0 0-1,3 3 1,18 13-6704</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8.144"/>
    </inkml:context>
    <inkml:brush xml:id="br0">
      <inkml:brushProperty name="width" value="0.05" units="cm"/>
      <inkml:brushProperty name="height" value="0.05" units="cm"/>
      <inkml:brushProperty name="color" value="#AB008B"/>
    </inkml:brush>
  </inkml:definitions>
  <inkml:trace contextRef="#ctx0" brushRef="#br0">25 1 24575,'-4'4'0,"-2"18"0,1 10 0,1 8 0,1 5 0,1 3 0,5-6 0,6-10 0,2-11-8191</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0.005"/>
    </inkml:context>
    <inkml:brush xml:id="br0">
      <inkml:brushProperty name="width" value="0.05" units="cm"/>
      <inkml:brushProperty name="height" value="0.05" units="cm"/>
      <inkml:brushProperty name="color" value="#AB008B"/>
    </inkml:brush>
  </inkml:definitions>
  <inkml:trace contextRef="#ctx0" brushRef="#br0">1 16 24575,'0'-8'0,"0"1"0,0 14 0,0 11 0,0 10 0,8 0 0,12-4 0,6-6 0,-2-11 0,5-6 0,-4-8 0,3-11 0,0-10 0,-3 3 0,-7 6-8191</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2.001"/>
    </inkml:context>
    <inkml:brush xml:id="br0">
      <inkml:brushProperty name="width" value="0.05" units="cm"/>
      <inkml:brushProperty name="height" value="0.05" units="cm"/>
      <inkml:brushProperty name="color" value="#AB008B"/>
    </inkml:brush>
  </inkml:definitions>
  <inkml:trace contextRef="#ctx0" brushRef="#br0">1 148 24575,'0'4'0,"9"6"0,10 1 0,11 7 0,5 1 0,4-4 0,1-3 0,-8-13 0,-9-14 0,-7-10 0,-8-12 0,-5-8 0,-2-1 0,-11 7 0,-2 10-8191</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2.655"/>
    </inkml:context>
    <inkml:brush xml:id="br0">
      <inkml:brushProperty name="width" value="0.05" units="cm"/>
      <inkml:brushProperty name="height" value="0.05" units="cm"/>
      <inkml:brushProperty name="color" value="#AB008B"/>
    </inkml:brush>
  </inkml:definitions>
  <inkml:trace contextRef="#ctx0" brushRef="#br0">0 308 24575,'4'-1'0,"-1"0"0,0 0 0,0 0 0,1 0 0,-1 0 0,0-1 0,0 1 0,0-1 0,0 0 0,-1 0 0,1 0 0,-1 0 0,1 0 0,-1-1 0,1 1 0,-1-1 0,0 0 0,2-4 0,5-5 0,-1-1 0,10-23 0,-11 19 0,-1 1 0,0-1 0,4-29 0,-8 38 0,-1 1 0,0-1 0,-1 1 0,0-1 0,0 0 0,0 1 0,-1-1 0,0 0 0,-1 1 0,-4-14 0,6 20 0,0 0 0,-1 1 0,1-1 0,0 0 0,-1 0 0,1 0 0,0 1 0,-1-1 0,1 0 0,-1 1 0,0-1 0,1 1 0,-1-1 0,1 0 0,-1 1 0,0-1 0,1 1 0,-1 0 0,0-1 0,0 1 0,1 0 0,-1-1 0,0 1 0,0 0 0,-1-1 0,0 5 0,11 4 0,0-4 0,-1-1 0,1 0 0,0 0 0,0 0 0,0-2 0,10 2 0,-9-2 0,-1 1 0,1 0 0,-1 1 0,15 5 0,-21-6 0,1 0 0,-1 0 0,1 0 0,-1 0 0,0 1 0,0 0 0,0 0 0,0-1 0,-1 2 0,1-1 0,-1 0 0,1 0 0,-1 1 0,0-1 0,1 5 0,1 3-273,-1-1 0,1 1 0,-2 0 0,3 23 0,-3 1-6553</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3.012"/>
    </inkml:context>
    <inkml:brush xml:id="br0">
      <inkml:brushProperty name="width" value="0.05" units="cm"/>
      <inkml:brushProperty name="height" value="0.05" units="cm"/>
      <inkml:brushProperty name="color" value="#AB008B"/>
    </inkml:brush>
  </inkml:definitions>
  <inkml:trace contextRef="#ctx0" brushRef="#br0">0 194 24575,'9'0'0,"6"0"0,10-8 0,8-12 0,8-10 0,5-5 0,-6-4 0,-9 0 0,-10 19 0,-9 17 0,-6 22 0,0 8 0,7 7 0,15-2 0,5-6 0,7-7 0,1-8 0,-8-5-8191</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3.354"/>
    </inkml:context>
    <inkml:brush xml:id="br0">
      <inkml:brushProperty name="width" value="0.05" units="cm"/>
      <inkml:brushProperty name="height" value="0.05" units="cm"/>
      <inkml:brushProperty name="color" value="#AB008B"/>
    </inkml:brush>
  </inkml:definitions>
  <inkml:trace contextRef="#ctx0" brushRef="#br0">12 1 24575,'-9'0'0,"7"0"0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3.714"/>
    </inkml:context>
    <inkml:brush xml:id="br0">
      <inkml:brushProperty name="width" value="0.05" units="cm"/>
      <inkml:brushProperty name="height" value="0.05" units="cm"/>
      <inkml:brushProperty name="color" value="#AB008B"/>
    </inkml:brush>
  </inkml:definitions>
  <inkml:trace contextRef="#ctx0" brushRef="#br0">0 0 24575,'4'9'0,"2"18"0,8 23 0,1 19 0,-2 11 0,6 8 0,0 6 0,-4-1 0,-5-11 0,-3-8 0,5-16 0,1-9 0,-3-14-8191</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4.072"/>
    </inkml:context>
    <inkml:brush xml:id="br0">
      <inkml:brushProperty name="width" value="0.05" units="cm"/>
      <inkml:brushProperty name="height" value="0.05" units="cm"/>
      <inkml:brushProperty name="color" value="#AB008B"/>
    </inkml:brush>
  </inkml:definitions>
  <inkml:trace contextRef="#ctx0" brushRef="#br0">0 26 24575,'0'-5'0,"4"0"0,19 0 0,8 0 0,9 2 0,9 1 0,5 1 0,6 5 0,1 2 0,-10-1-8191</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4.465"/>
    </inkml:context>
    <inkml:brush xml:id="br0">
      <inkml:brushProperty name="width" value="0.05" units="cm"/>
      <inkml:brushProperty name="height" value="0.05" units="cm"/>
      <inkml:brushProperty name="color" value="#AB008B"/>
    </inkml:brush>
  </inkml:definitions>
  <inkml:trace contextRef="#ctx0" brushRef="#br0">1 263 24575,'22'0'0,"0"0"0,0-2 0,0 0 0,25-6 0,-40 6 0,0 0 0,-1-1 0,1 0 0,-1 0 0,0 0 0,0-1 0,0 0 0,0 0 0,0 0 0,-1-1 0,0 1 0,0-1 0,0-1 0,-1 1 0,0-1 0,0 0 0,3-6 0,-3 4 0,0 0 0,-1-1 0,0 1 0,-1-1 0,0 0 0,0 0 0,-1 0 0,0 0 0,-1 0 0,0-10 0,-1 16 0,1-1 0,-1 1 0,1-1 0,-1 1 0,0 0 0,0-1 0,0 1 0,-1 0 0,1 0 0,-1 0 0,0 0 0,-3-5 0,3 6 0,0 1 0,1-1 0,-1 1 0,0 0 0,0-1 0,0 1 0,-1 0 0,1 0 0,0 0 0,0 0 0,-1 1 0,1-1 0,0 1 0,-1-1 0,1 1 0,0 0 0,-1 0 0,1 0 0,0 0 0,-4 1 0,3 0 0,0-1 0,0 1 0,0 0 0,0 1 0,0-1 0,1 0 0,-1 1 0,0 0 0,1 0 0,-1-1 0,1 2 0,0-1 0,0 0 0,0 0 0,0 1 0,0-1 0,0 1 0,1-1 0,-1 1 0,1 0 0,0-1 0,-1 1 0,1 0 0,-1 5 0,-1 6 0,-1 0 0,1 0 0,-1 26 0,4-31 7,0 1-1,0-1 0,0 0 0,2 1 1,-1-1-1,1 1 0,0-1 1,1 0-1,0 0 0,1 0 1,0-1-1,0 1 0,0-1 0,1 0 1,1 0-1,-1 0 0,1-1 1,8 8-1,-5-7-112,1 0 0,0 0 0,0-1 0,1 0 0,0-1 0,0 0-1,0-1 1,1 0 0,-1-1 0,1 0 0,0-1 0,1 0 0,15 1 0,8-1-6720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14.622"/>
    </inkml:context>
    <inkml:brush xml:id="br0">
      <inkml:brushProperty name="width" value="0.05" units="cm"/>
      <inkml:brushProperty name="height" value="0.05" units="cm"/>
      <inkml:brushProperty name="color" value="#E71224"/>
    </inkml:brush>
  </inkml:definitions>
  <inkml:trace contextRef="#ctx0" brushRef="#br0">1 1 24575,'0'21'0,"0"27"0,0 36 0,0 24 0,0 11 0,0-3 0,0-13 0,0-14 0,0-16 0,0-14 0,8-27 0,3-18-8191</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4.808"/>
    </inkml:context>
    <inkml:brush xml:id="br0">
      <inkml:brushProperty name="width" value="0.05" units="cm"/>
      <inkml:brushProperty name="height" value="0.05" units="cm"/>
      <inkml:brushProperty name="color" value="#AB008B"/>
    </inkml:brush>
  </inkml:definitions>
  <inkml:trace contextRef="#ctx0" brushRef="#br0">0 4 24575,'0'-4'0,"9"11"0,2 17 0,-1 25 0,-1 30 0,5 18 0,1 5 0,-2 2 0,-3 0 0,-4-4 0,-3-17 0,-1-12 0,-2-15 0,0-17-8191</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5.163"/>
    </inkml:context>
    <inkml:brush xml:id="br0">
      <inkml:brushProperty name="width" value="0.05" units="cm"/>
      <inkml:brushProperty name="height" value="0.05" units="cm"/>
      <inkml:brushProperty name="color" value="#AB008B"/>
    </inkml:brush>
  </inkml:definitions>
  <inkml:trace contextRef="#ctx0" brushRef="#br0">0 35 24575,'369'-3'0,"-367"3"0,0 0 0,1 0 0,-1 0 0,0 0 0,0 0 0,0 1 0,1-1 0,-1 1 0,0 0 0,0-1 0,0 1 0,0 0 0,0 0 0,0 0 0,0 1 0,0-1 0,-1 0 0,1 1 0,0-1 0,-1 1 0,1-1 0,-1 1 0,1 0 0,-1 0 0,0 0 0,0 0 0,0 0 0,0 0 0,0 0 0,0 2 0,2 6 0,-1 0 0,-1 0 0,0 1 0,0-1 0,-1 14 0,0 5 0,1-14 0,1-1 0,0 0 0,1 1 0,1-1 0,0 0 0,1 0 0,0-1 0,1 0 0,0 0 0,1 0 0,12 15 0,-14-21 0,0-1 0,0 0 0,1 0 0,0 0 0,0-1 0,1 0 0,-1 0 0,1-1 0,0 0 0,0 0 0,1 0 0,-1-1 0,1 0 0,0-1 0,0 0 0,0 0 0,0 0 0,0-1 0,0 0 0,0-1 0,11 0 0,-14 0 0,0-1 0,-1 1 0,1-1 0,-1 0 0,1 0 0,-1-1 0,0 1 0,0-1 0,1 0 0,-1 0 0,0 0 0,0 0 0,-1-1 0,1 0 0,-1 0 0,7-6 0,-6 4 0,-1 0 0,0 0 0,0 0 0,0 0 0,-1-1 0,0 1 0,0-1 0,0 1 0,-1-1 0,1 0 0,0-10 0,-2 2 0,0 0 0,0 0 0,-1-1 0,-1 1 0,-1 1 0,0-1 0,0 0 0,-1 1 0,-1-1 0,-8-15 0,8 20 9,-1-1 1,-1 1-1,1 0 0,-1 0 0,-1 0 1,0 1-1,0 1 0,-1-1 0,1 1 0,-2 1 1,1-1-1,-19-8 0,12 8-195,-1 0 1,0 2-1,0-1 0,-1 2 1,1 1-1,-1 0 1,-22 0-1,0 2-6640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25.503"/>
    </inkml:context>
    <inkml:brush xml:id="br0">
      <inkml:brushProperty name="width" value="0.05" units="cm"/>
      <inkml:brushProperty name="height" value="0.05" units="cm"/>
      <inkml:brushProperty name="color" value="#AB008B"/>
    </inkml:brush>
  </inkml:definitions>
  <inkml:trace contextRef="#ctx0" brushRef="#br0">1 0 24575,'0'8'0,"0"8"0,0 12 0,0 11 0,0 7 0,0 4 0,0-7-8191</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20.952"/>
    </inkml:context>
    <inkml:brush xml:id="br0">
      <inkml:brushProperty name="width" value="0.05" units="cm"/>
      <inkml:brushProperty name="height" value="0.05" units="cm"/>
      <inkml:brushProperty name="color" value="#AB008B"/>
    </inkml:brush>
  </inkml:definitions>
  <inkml:trace contextRef="#ctx0" brushRef="#br0">366 68 24575,'0'0'0,"0"0"0,0-1 0,0 1 0,0 0 0,0-1 0,0 1 0,0 0 0,0-1 0,-1 1 0,1 0 0,0 0 0,0-1 0,0 1 0,0 0 0,-1-1 0,1 1 0,0 0 0,0 0 0,0-1 0,-1 1 0,1 0 0,0 0 0,0 0 0,-1 0 0,1-1 0,0 1 0,-1 0 0,1 0 0,0 0 0,0 0 0,-1 0 0,1 0 0,0 0 0,-1 0 0,1 0 0,-17 0 0,1 1 0,12-2 0,0 0 0,-1 0 0,1 0 0,0 1 0,0 0 0,0 0 0,-1 0 0,-5 1 0,9-1 0,0 0 0,0 1 0,0-1 0,0 0 0,0 1 0,0-1 0,0 1 0,0-1 0,0 1 0,1-1 0,-1 1 0,0 0 0,0-1 0,1 1 0,-1 0 0,0 0 0,1-1 0,-1 1 0,1 0 0,-1 0 0,1 0 0,-1 0 0,1 0 0,0 0 0,-1 0 0,1 0 0,0 0 0,0 0 0,0 0 0,0 0 0,0 0 0,0 0 0,0 0 0,0 0 0,0 0 0,0 0 0,1 0 0,-1 0 0,0-1 0,0 1 0,1 0 0,0 2 0,-1-2 0,0 0 0,1 0 0,-1 0 0,0 0 0,0 0 0,1 0 0,-1 1 0,1-1 0,-1 0 0,1 0 0,0 0 0,-1-1 0,1 1 0,0 0 0,-1 0 0,1 0 0,0 0 0,0-1 0,0 1 0,0 0 0,0-1 0,0 1 0,0 0 0,0-1 0,0 0 0,0 1 0,0-1 0,0 0 0,0 1 0,0-1 0,0 0 0,1 0 0,-1 0 0,0 0 0,0 0 0,0 0 0,0 0 0,0 0 0,1-1 0,-1 1 0,2-1 0,-1 0 0,0 0 0,0-1 0,0 1 0,0-1 0,0 0 0,0 1 0,0-1 0,-1 0 0,1 0 0,0 0 0,-1 0 0,0 0 0,1 0 0,-1-1 0,0 1 0,0 0 0,0-1 0,0-2 0,0 3 0,-1-1 0,1 1 0,-1 0 0,1-1 0,-1 1 0,0-1 0,0 1 0,0 0 0,0-1 0,-1 1 0,1-1 0,-1 1 0,1 0 0,-1-1 0,0 1 0,0 0 0,0 0 0,0 0 0,0 0 0,0 0 0,-1 0 0,1 0 0,-1 0 0,1 0 0,-1 0 0,0 1 0,1-1 0,-1 1 0,0-1 0,0 1 0,0 0 0,0 0 0,-1 0 0,-2-1 0,0 0 0,-1 1 0,1 0 0,-1 0 0,1 0 0,-1 1 0,0 0 0,1 0 0,-1 0 0,1 1 0,-1 0 0,1 0 0,-1 1 0,1-1 0,-7 4 0,-1 1 0,1 1 0,1 1 0,-1 0 0,1 0 0,1 1 0,-1 1 0,-16 20 0,11-11 0,1 1 0,1 0 0,-18 37 0,28-49 0,0 0 0,1 0 0,0 0 0,0 0 0,1 0 0,0 1 0,1-1 0,0 1 0,0-1 0,1 1 0,0 0 0,1 12 0,1-14 0,0 0 0,0 0 0,0-1 0,1 1 0,0 0 0,1-1 0,-1 0 0,1 0 0,0 0 0,1 0 0,-1-1 0,1 0 0,0 1 0,0-2 0,8 6 0,7 4 0,1 0 0,0-2 0,1-1 0,0-1 0,0 0 0,1-2 0,1-1 0,24 5 0,15 0 0,116 6 0,-52-15-1365,-83-4-5461</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29.589"/>
    </inkml:context>
    <inkml:brush xml:id="br0">
      <inkml:brushProperty name="width" value="0.05" units="cm"/>
      <inkml:brushProperty name="height" value="0.05" units="cm"/>
      <inkml:brushProperty name="color" value="#AB008B"/>
    </inkml:brush>
  </inkml:definitions>
  <inkml:trace contextRef="#ctx0" brushRef="#br0">9 0 24575,'-8'0'0,"9"0"0,18 0 0,18 0 0,19 0 0,21 0 0,19 0 0,9 0 0,4 0 0,-4 0 0,-7 0 0,-12 0 0,-17 0 0,-19 0-8191</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29.943"/>
    </inkml:context>
    <inkml:brush xml:id="br0">
      <inkml:brushProperty name="width" value="0.05" units="cm"/>
      <inkml:brushProperty name="height" value="0.05" units="cm"/>
      <inkml:brushProperty name="color" value="#AB008B"/>
    </inkml:brush>
  </inkml:definitions>
  <inkml:trace contextRef="#ctx0" brushRef="#br0">0 0 24575,'0'4'0,"0"10"0,8 11 0,3 14 0,0 8 0,10 9 0,2 8 0,5 1 0,-2-6 0,-6-5 0,-1-12 0,-5-4 0,-4-1 0,4-5 0,0-10-8191</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0.301"/>
    </inkml:context>
    <inkml:brush xml:id="br0">
      <inkml:brushProperty name="width" value="0.05" units="cm"/>
      <inkml:brushProperty name="height" value="0.05" units="cm"/>
      <inkml:brushProperty name="color" value="#AB008B"/>
    </inkml:brush>
  </inkml:definitions>
  <inkml:trace contextRef="#ctx0" brushRef="#br0">292 1 24575,'-5'0'0,"1"1"0,-1 0 0,1 0 0,-1 0 0,1 1 0,-1 0 0,1 0 0,0 0 0,0 0 0,0 0 0,0 1 0,1 0 0,-1 0 0,1 0 0,-1 0 0,1 0 0,-3 5 0,-7 9 0,0 0 0,-13 25 0,3 1 0,2 2 0,1 0 0,3 1 0,-14 54 0,14-28 0,4-1 0,-6 86 0,16-129 0,2 0 0,1 0 0,2 0 0,0 0 0,9 36 0,-7-51 0,0 1 0,0-1 0,2 0 0,0 0 0,0 0 0,1-1 0,0 0 0,1 0 0,1-1 0,0 0 0,0-1 0,16 14 0,-12-13-105,1-1 0,-1 0 0,2-1 0,-1-1 0,1 0 0,0-1 0,1-1 0,0 0 0,0-1 0,0-1 0,0 0 0,32 2 0,-15-4-6721</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0.799"/>
    </inkml:context>
    <inkml:brush xml:id="br0">
      <inkml:brushProperty name="width" value="0.05" units="cm"/>
      <inkml:brushProperty name="height" value="0.05" units="cm"/>
      <inkml:brushProperty name="color" value="#AB008B"/>
    </inkml:brush>
  </inkml:definitions>
  <inkml:trace contextRef="#ctx0" brushRef="#br0">1 77 24575,'3'0'0,"1"1"0,0 0 0,0 0 0,-1 0 0,1 1 0,0-1 0,-1 1 0,1 0 0,-1 0 0,0 0 0,0 1 0,0-1 0,0 1 0,0-1 0,0 1 0,3 5 0,4 5 0,-1-1 0,14 24 0,-6-1 0,15 44 0,-1-1 0,-21-65 0,-5-20 0,-2-34 0,-2 27 0,3-26 0,2 0 0,13-50 0,-16 81 0,-1-1 0,1 1 0,1 0 0,0 0 0,0 0 0,1 1 0,0 0 0,0-1 0,1 2 0,0-1 0,0 1 0,1 0 0,0 0 0,0 0 0,12-7 0,-17 13 0,0 0 0,0-1 0,1 1 0,-1 0 0,0 0 0,1 1 0,-1-1 0,1 0 0,-1 1 0,1 0 0,-1-1 0,1 1 0,-1 0 0,1 0 0,0 0 0,-1 1 0,1-1 0,-1 1 0,1-1 0,2 2 0,-2 0 0,0 0 0,0 0 0,-1 0 0,1 0 0,0 0 0,-1 1 0,1-1 0,-1 1 0,0 0 0,0-1 0,0 1 0,3 7 0,1 3 0,0 1 0,-2 0 0,1 1 0,-2-1 0,3 26 0,0 43-514,-6 119 0,-1-189 177,0 31-6489</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1.129"/>
    </inkml:context>
    <inkml:brush xml:id="br0">
      <inkml:brushProperty name="width" value="0.05" units="cm"/>
      <inkml:brushProperty name="height" value="0.05" units="cm"/>
      <inkml:brushProperty name="color" value="#AB008B"/>
    </inkml:brush>
  </inkml:definitions>
  <inkml:trace contextRef="#ctx0" brushRef="#br0">49 0 24575,'0'9'0,"-4"10"0,-2 11 0,-3 1 0,-1 7 0,1 5 0,3 0 0,2-7-8191</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1.550"/>
    </inkml:context>
    <inkml:brush xml:id="br0">
      <inkml:brushProperty name="width" value="0.05" units="cm"/>
      <inkml:brushProperty name="height" value="0.05" units="cm"/>
      <inkml:brushProperty name="color" value="#AB008B"/>
    </inkml:brush>
  </inkml:definitions>
  <inkml:trace contextRef="#ctx0" brushRef="#br0">1 0 24575,'2'1'0,"0"-1"0,0 1 0,0-1 0,0 1 0,0 0 0,0 0 0,0 0 0,0 0 0,0 0 0,0 0 0,-1 1 0,1-1 0,0 1 0,-1-1 0,1 1 0,1 2 0,21 29 0,-24-32 0,11 19 0,-1 0 0,-1 0 0,-1 1 0,-1 0 0,0 1 0,-2 0 0,-1 0 0,3 38 0,-3-30 0,-4-30 0,0 0 0,0 0 0,0 1 0,0-1 0,0 0 0,0 0 0,0 0 0,0 1 0,0-1 0,0 0 0,0 0 0,0 0 0,0 1 0,0-1 0,0 0 0,0 0 0,0 0 0,1 0 0,-1 1 0,0-1 0,0 0 0,0 0 0,0 0 0,0 0 0,1 0 0,-1 1 0,0-1 0,0 0 0,0 0 0,0 0 0,1 0 0,-1 0 0,0 0 0,0 0 0,0 0 0,1 0 0,-1 0 0,0 0 0,0 0 0,0 0 0,1 0 0,-1 0 0,0 0 0,0 0 0,0 0 0,1 0 0,7-10 0,6-20 0,-13 27 0,7-18 0,2 0 0,0 1 0,2 0 0,0 1 0,1 0 0,1 0 0,0 2 0,2 0 0,27-24 0,-40 38 0,0 1 0,0 0 0,0 0 0,0 1 0,0-1 0,0 1 0,1-1 0,-1 1 0,0 0 0,1 0 0,-1 0 0,1 1 0,-1-1 0,1 1 0,-1 0 0,1 0 0,-1 0 0,1 1 0,-1-1 0,1 1 0,-1 0 0,7 2 0,-5-1 0,0 1 0,0 0 0,-1 0 0,1 1 0,-1-1 0,0 1 0,0 0 0,0 0 0,-1 0 0,1 1 0,-1-1 0,0 1 0,0 0 0,2 5 0,3 9 17,0 1 0,-2 0 1,0 0-1,-1 0 0,-1 0 0,1 31 0,-2 127-1502,-5-137-5341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14.993"/>
    </inkml:context>
    <inkml:brush xml:id="br0">
      <inkml:brushProperty name="width" value="0.05" units="cm"/>
      <inkml:brushProperty name="height" value="0.05" units="cm"/>
      <inkml:brushProperty name="color" value="#E71224"/>
    </inkml:brush>
  </inkml:definitions>
  <inkml:trace contextRef="#ctx0" brushRef="#br0">1 1 24575,'4'0'0,"14"0"0,13 0 0,12 0 0,13 0 0,5 0 0,0 0 0,-6 0 0,-3 0 0,-12 0-8191</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1.890"/>
    </inkml:context>
    <inkml:brush xml:id="br0">
      <inkml:brushProperty name="width" value="0.05" units="cm"/>
      <inkml:brushProperty name="height" value="0.05" units="cm"/>
      <inkml:brushProperty name="color" value="#AB008B"/>
    </inkml:brush>
  </inkml:definitions>
  <inkml:trace contextRef="#ctx0" brushRef="#br0">0 0 24575,'9'0'0,"19"9"0,13 23 0,9 23 0,8 23 0,-6 20 0,-12 9 0,-12 4 0,-12-5 0,-7-12 0,-7-13 0,-2-17 0,-7-18 0,-1-10 0,-4-10 0,0-10-8191</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2.266"/>
    </inkml:context>
    <inkml:brush xml:id="br0">
      <inkml:brushProperty name="width" value="0.05" units="cm"/>
      <inkml:brushProperty name="height" value="0.05" units="cm"/>
      <inkml:brushProperty name="color" value="#AB008B"/>
    </inkml:brush>
  </inkml:definitions>
  <inkml:trace contextRef="#ctx0" brushRef="#br0">1 1 24575,'8'0'0,"12"0"0,6 0 0,11 0 0,9 0 0,7 0 0,5 8 0,0 3 0,-10 0-8191</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2.591"/>
    </inkml:context>
    <inkml:brush xml:id="br0">
      <inkml:brushProperty name="width" value="0.05" units="cm"/>
      <inkml:brushProperty name="height" value="0.05" units="cm"/>
      <inkml:brushProperty name="color" value="#AB008B"/>
    </inkml:brush>
  </inkml:definitions>
  <inkml:trace contextRef="#ctx0" brushRef="#br0">1 1 24575,'4'0'0,"18"0"0,14 0 0,18 0 0,12 0 0,7 0 0,0 0 0,-5 0 0,-13 0-8191</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3.616"/>
    </inkml:context>
    <inkml:brush xml:id="br0">
      <inkml:brushProperty name="width" value="0.05" units="cm"/>
      <inkml:brushProperty name="height" value="0.05" units="cm"/>
      <inkml:brushProperty name="color" value="#AB008B"/>
    </inkml:brush>
  </inkml:definitions>
  <inkml:trace contextRef="#ctx0" brushRef="#br0">0 1 24575,'9'0'0,"19"0"0,21 0 0,25 0 0,19 0 0,12 0 0,-5 0 0,-6 0 0,-11 0 0,-11 0 0,-9 0 0,-16 0-8191</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3.959"/>
    </inkml:context>
    <inkml:brush xml:id="br0">
      <inkml:brushProperty name="width" value="0.05" units="cm"/>
      <inkml:brushProperty name="height" value="0.05" units="cm"/>
      <inkml:brushProperty name="color" value="#AB008B"/>
    </inkml:brush>
  </inkml:definitions>
  <inkml:trace contextRef="#ctx0" brushRef="#br0">1 1 24575,'0'8'0,"0"12"0,4 14 0,1 10 0,1 15 0,6 13 0,2 8 0,-1-2 0,5-5 0,0-8 0,4-1 0,0-12-8191</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7.263"/>
    </inkml:context>
    <inkml:brush xml:id="br0">
      <inkml:brushProperty name="width" value="0.05" units="cm"/>
      <inkml:brushProperty name="height" value="0.05" units="cm"/>
      <inkml:brushProperty name="color" value="#AB008B"/>
    </inkml:brush>
  </inkml:definitions>
  <inkml:trace contextRef="#ctx0" brushRef="#br0">192 1 24575,'-2'0'0,"1"0"0,-1 1 0,1-1 0,-1 1 0,1-1 0,-1 1 0,1 0 0,-1-1 0,1 1 0,0 0 0,0 0 0,-1 0 0,1 0 0,0 0 0,0 0 0,-2 3 0,-15 22 0,-1 6 0,2 1 0,2 1 0,1 1 0,-12 44 0,7-6 0,-10 84 0,25-124 0,0 0 0,3 1 0,0-1 0,2 1 0,2-1 0,1 1 0,16 61 0,-15-79 0,0-1 0,1 1 0,1-1 0,0 0 0,1 0 0,1-1 0,0 0 0,1-1 0,1 0 0,0 0 0,0-1 0,1-1 0,1 0 0,0 0 0,0-1 0,1-1 0,25 12 0,20 7-1365,-41-22-5461</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7.854"/>
    </inkml:context>
    <inkml:brush xml:id="br0">
      <inkml:brushProperty name="width" value="0.05" units="cm"/>
      <inkml:brushProperty name="height" value="0.05" units="cm"/>
      <inkml:brushProperty name="color" value="#AB008B"/>
    </inkml:brush>
  </inkml:definitions>
  <inkml:trace contextRef="#ctx0" brushRef="#br0">1 0 24575,'0'4'0,"1"0"0,0 0 0,0 0 0,0 0 0,0 0 0,1-1 0,0 1 0,2 4 0,4 8 0,21 57 0,-5-12 0,35 65 0,-56-121 0,1 1 0,-1-1 0,1 0 0,0-1 0,0 1 0,8 7 0,-12-12 0,1 1 0,-1-1 0,1 0 0,0 1 0,-1-1 0,1 1 0,0-1 0,-1 0 0,1 0 0,0 1 0,-1-1 0,1 0 0,0 0 0,-1 0 0,1 0 0,0 0 0,0 0 0,-1 0 0,1 0 0,0 0 0,-1 0 0,1 0 0,1-1 0,-1 0 0,0 0 0,0 0 0,0 0 0,0 0 0,0 0 0,0 0 0,0 0 0,-1-1 0,1 1 0,0 0 0,-1 0 0,1-1 0,-1 1 0,1-1 0,-1 1 0,0 0 0,0-2 0,9-42 0,-2 8 0,2 0 0,25-69 0,-33 103 0,0 0 0,1 0 0,-1 1 0,1-1 0,0 0 0,0 1 0,0-1 0,0 1 0,1 0 0,-1 0 0,0 0 0,1 0 0,0 0 0,-1 0 0,1 1 0,4-3 0,-5 4 0,0-1 0,1 1 0,-1-1 0,0 1 0,0 0 0,1 0 0,-1 0 0,0 0 0,0 0 0,0 0 0,1 1 0,-1-1 0,0 1 0,0-1 0,0 1 0,0 0 0,0 0 0,0 0 0,0 0 0,0 0 0,0 1 0,0-1 0,-1 1 0,3 1 0,3 5 0,0 0 0,-1 1 0,-1-1 0,1 1 0,-2 0 0,1 0 0,-1 1 0,0-1 0,-1 1 0,0 0 0,2 14 0,1 16 0,3 61 0,-7-50-1365,-2-7-5461</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8.229"/>
    </inkml:context>
    <inkml:brush xml:id="br0">
      <inkml:brushProperty name="width" value="0.05" units="cm"/>
      <inkml:brushProperty name="height" value="0.05" units="cm"/>
      <inkml:brushProperty name="color" value="#AB008B"/>
    </inkml:brush>
  </inkml:definitions>
  <inkml:trace contextRef="#ctx0" brushRef="#br0">0 1 24575,'9'0'0,"10"0"0,16 0 0,13 0 0,8 0 0,2 0 0,-8 4 0,-5 1 0,-14 1 0,-12-2-8191</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3.243"/>
    </inkml:context>
    <inkml:brush xml:id="br0">
      <inkml:brushProperty name="width" value="0.05" units="cm"/>
      <inkml:brushProperty name="height" value="0.05" units="cm"/>
      <inkml:brushProperty name="color" value="#AB008B"/>
    </inkml:brush>
  </inkml:definitions>
  <inkml:trace contextRef="#ctx0" brushRef="#br0">1 52 24575,'12'-9'0,"14"-2"0,18 1 0,18 1 0,21 3 0,16 2 0,12 2 0,9 1 0,0 1 0,-3 1 0,-9-1 0,-18 1 0,-17 3 0,-21 2-8191</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3.587"/>
    </inkml:context>
    <inkml:brush xml:id="br0">
      <inkml:brushProperty name="width" value="0.05" units="cm"/>
      <inkml:brushProperty name="height" value="0.05" units="cm"/>
      <inkml:brushProperty name="color" value="#AB008B"/>
    </inkml:brush>
  </inkml:definitions>
  <inkml:trace contextRef="#ctx0" brushRef="#br0">0 0 24575,'0'4'0,"0"10"0,0 7 0,0 12 0,0 13 0,0 12 0,8 20 0,4 11 0,2 1 0,0-1 0,6-7 0,8-6 0,-2-10 0,5-18 0,-4-16-8191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26.741"/>
    </inkml:context>
    <inkml:brush xml:id="br0">
      <inkml:brushProperty name="width" value="0.05" units="cm"/>
      <inkml:brushProperty name="height" value="0.05" units="cm"/>
      <inkml:brushProperty name="color" value="#E71224"/>
    </inkml:brush>
  </inkml:definitions>
  <inkml:trace contextRef="#ctx0" brushRef="#br0">7 11 24575,'0'0'0,"0"0"0,-1 0 0,1 0 0,0 0 0,0 0 0,-1 0 0,1 0 0,0 0 0,0 0 0,-1 0 0,1 0 0,0 0 0,0 0 0,0 0 0,-1 0 0,1 0 0,0 0 0,0 0 0,0 0 0,-1 0 0,1-1 0,0 1 0,0 0 0,0 0 0,-1 0 0,1 0 0,0-1 0,0 1 0,0 0 0,0 0 0,0 0 0,0 0 0,-1-1 0,1 1 0,0 0 0,0 0 0,0-1 0,0 1 0,0 0 0,0 0 0,0-1 0,0 1 0,1-1 0,-1 1 0,0 0 0,0-1 0,1 1 0,-1-1 0,1 1 0,-1 0 0,0 0 0,1-1 0,-1 1 0,1 0 0,-1 0 0,1-1 0,-1 1 0,0 0 0,1 0 0,-1 0 0,1 0 0,-1 0 0,1 0 0,-1 0 0,1 0 0,0 0 0,6 0 0,1 1 0,-1 0 0,0 0 0,0 1 0,0-1 0,0 2 0,-1-1 0,1 1 0,-1 0 0,10 6 0,66 46 0,-63-40 0,21 14 0,-1 2 0,-1 2 0,-2 1 0,-2 2 0,33 44 0,-60-70 0,0 1 0,0 0 0,-1 0 0,-1 1 0,0 0 0,0 0 0,-1 0 0,-1 1 0,0-1 0,-1 1 0,0 0 0,0 18 0,-2-21 0,-1 0 0,0 0 0,0 0 0,-1 0 0,-1 0 0,1-1 0,-2 1 0,1-1 0,-1 0 0,-1 0 0,0 0 0,0-1 0,0 1 0,-1-1 0,0-1 0,-10 10 0,0-2-273,-1-1 0,-1-1 0,1-1 0,-33 17 0,23-15-6553</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3.933"/>
    </inkml:context>
    <inkml:brush xml:id="br0">
      <inkml:brushProperty name="width" value="0.05" units="cm"/>
      <inkml:brushProperty name="height" value="0.05" units="cm"/>
      <inkml:brushProperty name="color" value="#AB008B"/>
    </inkml:brush>
  </inkml:definitions>
  <inkml:trace contextRef="#ctx0" brushRef="#br0">197 1 24575,'-5'0'0,"0"0"0,0 0 0,1 0 0,-1 0 0,0 1 0,1 0 0,-1 0 0,0 0 0,1 1 0,-1-1 0,1 1 0,0 0 0,-1 0 0,1 1 0,0-1 0,0 1 0,1 0 0,-1 0 0,0 0 0,1 1 0,0-1 0,0 1 0,-4 5 0,-3 8 0,0 0 0,1 0 0,1 1 0,1-1 0,0 2 0,1-1 0,1 1 0,-3 23 0,-11 161 0,16-142 0,2 0 0,4 1 0,16 98 0,-13-131 0,1-1 0,1-1 0,2 1 0,13 26 0,-14-38 0,0 0 0,0-1 0,2 0 0,0 0 0,0-1 0,1 0 0,19 15 0,-22-22-124,1 0 0,-1 0 0,2-1 0,-1 0 0,1-1 0,-1 0-1,1 0 1,1-1 0,-1-1 0,16 3 0,10-1-6702</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4.363"/>
    </inkml:context>
    <inkml:brush xml:id="br0">
      <inkml:brushProperty name="width" value="0.05" units="cm"/>
      <inkml:brushProperty name="height" value="0.05" units="cm"/>
      <inkml:brushProperty name="color" value="#AB008B"/>
    </inkml:brush>
  </inkml:definitions>
  <inkml:trace contextRef="#ctx0" brushRef="#br0">0 149 24575,'1'3'0,"0"1"0,1-1 0,-1 0 0,1 0 0,-1 0 0,1 0 0,0 0 0,0-1 0,3 4 0,7 11 0,7 17 0,-2 1 0,-2 0 0,14 47 0,-19-51 0,-7-31 0,1-9 0,3-20 0,-5 22 0,8-27 0,1 1 0,1 0 0,34-61 0,-36 75 0,2 1 0,0 0 0,1 1 0,0 1 0,1 0 0,1 0 0,30-23 0,-42 37 0,-1 0 0,1 1 0,0-1 0,0 0 0,0 1 0,0-1 0,0 1 0,0 0 0,0 0 0,0 0 0,0 1 0,1-1 0,-1 1 0,0 0 0,0 0 0,1 0 0,3 0 0,-4 1 0,0 0 0,-1 0 0,1 0 0,0 1 0,-1-1 0,1 1 0,-1-1 0,1 1 0,-1 0 0,0 0 0,0 0 0,0 0 0,0 0 0,0 1 0,3 3 0,1 5 0,0 0 0,-1 1 0,-1 0 0,1 0 0,-2 0 0,1 1 0,1 19 0,4 60-511,-8 180 0,-1-255 168,-2 32-6483</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4.718"/>
    </inkml:context>
    <inkml:brush xml:id="br0">
      <inkml:brushProperty name="width" value="0.05" units="cm"/>
      <inkml:brushProperty name="height" value="0.05" units="cm"/>
      <inkml:brushProperty name="color" value="#AB008B"/>
    </inkml:brush>
  </inkml:definitions>
  <inkml:trace contextRef="#ctx0" brushRef="#br0">1 0 24575,'8'0'0,"12"0"0,6 0 0,12 0 0,3 0 0,3 5 0,7 1 0,-2-1 0,-8-1-8191</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5.058"/>
    </inkml:context>
    <inkml:brush xml:id="br0">
      <inkml:brushProperty name="width" value="0.05" units="cm"/>
      <inkml:brushProperty name="height" value="0.05" units="cm"/>
      <inkml:brushProperty name="color" value="#AB008B"/>
    </inkml:brush>
  </inkml:definitions>
  <inkml:trace contextRef="#ctx0" brushRef="#br0">1 0 24575,'0'13'0,"0"7"0,0 14 0,0 14 0,0 6 0,0 3 0,0 0 0,0-5 0,0-4 0,0-9-8191</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6.509"/>
    </inkml:context>
    <inkml:brush xml:id="br0">
      <inkml:brushProperty name="width" value="0.05" units="cm"/>
      <inkml:brushProperty name="height" value="0.05" units="cm"/>
      <inkml:brushProperty name="color" value="#AB008B"/>
    </inkml:brush>
  </inkml:definitions>
  <inkml:trace contextRef="#ctx0" brushRef="#br0">0 6 24575,'0'-4'0,"9"3"0,15 13 0,20 31 0,15 33 0,15 28 0,3 22 0,-12 3 0,-9-5 0,-13-10 0,-14-12 0,-12-16 0,-14-9 0,-6-9 0,-12-17 0,-3-8 0,-3-11 0,3-12-8191</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7.297"/>
    </inkml:context>
    <inkml:brush xml:id="br0">
      <inkml:brushProperty name="width" value="0.05" units="cm"/>
      <inkml:brushProperty name="height" value="0.05" units="cm"/>
      <inkml:brushProperty name="color" value="#AB008B"/>
    </inkml:brush>
  </inkml:definitions>
  <inkml:trace contextRef="#ctx0" brushRef="#br0">1 0 24575,'8'0'0,"20"0"0,18 0 0,5 0 0,10 0 0,0 0 0,-3 0 0,-2 0 0,-3 0 0,2 0 0,1 0 0,-5 0 0,-16 0 0,-14 0-8191</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7.641"/>
    </inkml:context>
    <inkml:brush xml:id="br0">
      <inkml:brushProperty name="width" value="0.05" units="cm"/>
      <inkml:brushProperty name="height" value="0.05" units="cm"/>
      <inkml:brushProperty name="color" value="#AB008B"/>
    </inkml:brush>
  </inkml:definitions>
  <inkml:trace contextRef="#ctx0" brushRef="#br0">1 0 24575,'0'17'0,"0"14"0,0 13 0,0 14 0,0 3 0,8 1 0,3-2 0,0-7 0,6-12 0,0-1 0,-2-7-8191</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0.593"/>
    </inkml:context>
    <inkml:brush xml:id="br0">
      <inkml:brushProperty name="width" value="0.05" units="cm"/>
      <inkml:brushProperty name="height" value="0.05" units="cm"/>
      <inkml:brushProperty name="color" value="#AB008B"/>
    </inkml:brush>
  </inkml:definitions>
  <inkml:trace contextRef="#ctx0" brushRef="#br0">0 23 24575,'0'-4'0,"0"-10"0,0 10 0,0 23 0,0 24 0,0 18 0,0 15 0,0 12 0,9 3 0,2-10 0,0-9 0,-3-14 0,-1-8 0,-4-4 0,0-10-8191</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1.326"/>
    </inkml:context>
    <inkml:brush xml:id="br0">
      <inkml:brushProperty name="width" value="0.05" units="cm"/>
      <inkml:brushProperty name="height" value="0.05" units="cm"/>
      <inkml:brushProperty name="color" value="#AB008B"/>
    </inkml:brush>
  </inkml:definitions>
  <inkml:trace contextRef="#ctx0" brushRef="#br0">595 0 24575,'-4'1'0,"0"0"0,0 0 0,0 0 0,1 1 0,-1-1 0,0 1 0,1 0 0,-4 2 0,-5 3 0,-75 38 0,-138 94 0,165-100 0,42-29 0,0 1 0,1 1 0,1 1 0,-17 15 0,28-23-227,0-1-1,-1 1 1,1-1-1,-1 0 1,-13 6-1,-6 2-6598</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11.713"/>
    </inkml:context>
    <inkml:brush xml:id="br0">
      <inkml:brushProperty name="width" value="0.05" units="cm"/>
      <inkml:brushProperty name="height" value="0.05" units="cm"/>
      <inkml:brushProperty name="color" value="#AB008B"/>
    </inkml:brush>
  </inkml:definitions>
  <inkml:trace contextRef="#ctx0" brushRef="#br0">1 0 24575,'12'0'0,"13"5"0,6 9 0,11 15 0,10 15 0,5 13 0,2 1 0,-2-1 0,-6-2 0,1-2 0,4-10 0,6 1 0,-5-8 0,-2-6 0,-12-7-8191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27.546"/>
    </inkml:context>
    <inkml:brush xml:id="br0">
      <inkml:brushProperty name="width" value="0.05" units="cm"/>
      <inkml:brushProperty name="height" value="0.05" units="cm"/>
      <inkml:brushProperty name="color" value="#E71224"/>
    </inkml:brush>
  </inkml:definitions>
  <inkml:trace contextRef="#ctx0" brushRef="#br0">28 20 24575,'-4'0'0,"3"0"0,-3 0 0,-5 0 0,0-4 0,8-2 0,19 1 0,5 1-8191</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39.650"/>
    </inkml:context>
    <inkml:brush xml:id="br0">
      <inkml:brushProperty name="width" value="0.05" units="cm"/>
      <inkml:brushProperty name="height" value="0.05" units="cm"/>
      <inkml:brushProperty name="color" value="#AB008B"/>
    </inkml:brush>
  </inkml:definitions>
  <inkml:trace contextRef="#ctx0" brushRef="#br0">174 10 24575,'-9'0'0,"-2"-4"0,5-2 0,11 9 0,6 17 0,0 17 0,-9 10 0,-15-2 0,-8 0 0,-10-9 0,-7-9 0,-2-10 0,6-8-8191</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0.460"/>
    </inkml:context>
    <inkml:brush xml:id="br0">
      <inkml:brushProperty name="width" value="0.05" units="cm"/>
      <inkml:brushProperty name="height" value="0.05" units="cm"/>
      <inkml:brushProperty name="color" value="#AB008B"/>
    </inkml:brush>
  </inkml:definitions>
  <inkml:trace contextRef="#ctx0" brushRef="#br0">1 0 24575,'0'31'0,"0"0"0,2-1 0,1 1 0,12 46 0,-6-56 0,-9-21 0,0 0 0,0 0 0,0 0 0,0 1 0,0-1 0,1 0 0,-1 0 0,0 0 0,0 0 0,0 1 0,1-1 0,-1 0 0,0 0 0,0 0 0,1 0 0,-1 0 0,0 0 0,0 0 0,0 1 0,1-1 0,-1 0 0,0 0 0,0 0 0,1 0 0,-1 0 0,0 0 0,0 0 0,1 0 0,-1 0 0,0-1 0,0 1 0,1 0 0,-1 0 0,0 0 0,1 0 0,1-3 0,0 1 0,0-1 0,0 1 0,-1-1 0,1 0 0,-1 0 0,3-6 0,0 0 0,-4 8 0,5-9 0,-1 0 0,2 0 0,-1 0 0,2 1 0,8-11 0,-14 18 0,0 1 0,1-1 0,-1 1 0,0 0 0,1 0 0,-1 0 0,1 0 0,0 0 0,-1 0 0,1 0 0,0 0 0,-1 0 0,1 1 0,0-1 0,0 1 0,0-1 0,0 1 0,0 0 0,-1 0 0,1 0 0,0 0 0,0 0 0,0 0 0,0 0 0,0 1 0,0-1 0,-1 1 0,1-1 0,0 1 0,0 0 0,-1 0 0,1 0 0,0 0 0,-1 0 0,1 0 0,-1 0 0,1 0 0,-1 1 0,2 1 0,3 4 0,0 0 0,0 1 0,-1-1 0,0 1 0,-1 0 0,0 1 0,0-1 0,0 1 0,-1-1 0,-1 1 0,1 0 0,-2 0 0,1 1 0,0 11 0,-1-7 0,-1 0 0,0 0 0,-1 0 0,0 0 0,-1-1 0,0 1 0,-2-1 0,1 1 0,-7 12 0,-10 11-1365,0-8-5461</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1.964"/>
    </inkml:context>
    <inkml:brush xml:id="br0">
      <inkml:brushProperty name="width" value="0.05" units="cm"/>
      <inkml:brushProperty name="height" value="0.05" units="cm"/>
      <inkml:brushProperty name="color" value="#AB008B"/>
    </inkml:brush>
  </inkml:definitions>
  <inkml:trace contextRef="#ctx0" brushRef="#br0">1 17 24575,'0'-4'0,"0"-6"0,0 7 0,0 9 0,4 15 0,2 13 0,-1 5 0,3 4 0,9 3 0,10-6 0,13-2 0,7-7 0,-3-17 0,-9-11-8191</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2.332"/>
    </inkml:context>
    <inkml:brush xml:id="br0">
      <inkml:brushProperty name="width" value="0.05" units="cm"/>
      <inkml:brushProperty name="height" value="0.05" units="cm"/>
      <inkml:brushProperty name="color" value="#AB008B"/>
    </inkml:brush>
  </inkml:definitions>
  <inkml:trace contextRef="#ctx0" brushRef="#br0">11 0 24575,'-5'0'0,"-1"4"0,9 10 0,13 3 0,2-3-8191</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2.722"/>
    </inkml:context>
    <inkml:brush xml:id="br0">
      <inkml:brushProperty name="width" value="0.05" units="cm"/>
      <inkml:brushProperty name="height" value="0.05" units="cm"/>
      <inkml:brushProperty name="color" value="#AB008B"/>
    </inkml:brush>
  </inkml:definitions>
  <inkml:trace contextRef="#ctx0" brushRef="#br0">111 0 24575,'0'13'0,"0"7"0,0 10 0,-9 8 0,-2 1 0,-8-5 0,0 3 0,-2-4 0,3 1 0,5-6-8191</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3.064"/>
    </inkml:context>
    <inkml:brush xml:id="br0">
      <inkml:brushProperty name="width" value="0.05" units="cm"/>
      <inkml:brushProperty name="height" value="0.05" units="cm"/>
      <inkml:brushProperty name="color" value="#AB008B"/>
    </inkml:brush>
  </inkml:definitions>
  <inkml:trace contextRef="#ctx0" brushRef="#br0">1 15 24575,'1'9'0,"0"1"0,1-1 0,1 0 0,-1 0 0,2 0 0,-1 0 0,8 13 0,0 3 0,15 40 0,24 54 0,-49-117 0,0 1 0,1 0 0,0-1 0,-1 1 0,1-1 0,0 0 0,0 1 0,0-1 0,3 2 0,-5-4 0,1 0 0,0 1 0,-1-1 0,1 0 0,0 0 0,-1 0 0,1 0 0,0 0 0,-1 0 0,1 0 0,0 0 0,-1 0 0,1 0 0,0 0 0,-1 0 0,1 0 0,0 0 0,-1-1 0,1 1 0,-1 0 0,1 0 0,0-1 0,-1 1 0,1 0 0,-1-1 0,1 1 0,-1-1 0,1 1 0,-1-1 0,1 1 0,-1-1 0,0 1 0,1-1 0,-1 1 0,0-1 0,1 0 0,-1 1 0,0-1 0,1 1 0,-1-1 0,0 0 0,0 1 0,0-2 0,42-114 0,-31 80 0,2 0 0,26-51 0,-37 84 0,0-1 0,-1 1 0,1 0 0,1 0 0,-1 1 0,0-1 0,1 0 0,-1 1 0,1 0 0,0-1 0,0 1 0,-1 0 0,2 0 0,-1 1 0,0-1 0,0 1 0,0-1 0,1 1 0,-1 0 0,1 0 0,-1 1 0,1-1 0,6 0 0,-6 2 0,0 0 0,0-1 0,0 1 0,0 0 0,0 1 0,-1-1 0,1 1 0,0 0 0,-1 0 0,1 0 0,-1 0 0,0 1 0,0-1 0,0 1 0,0 0 0,0-1 0,0 2 0,-1-1 0,0 0 0,1 0 0,1 5 0,3 6 14,-1 0-1,-1 0 0,0 0 0,0 0 1,-2 1-1,0 0 0,2 27 0,-3 110-1097,-3-137 697,0 29-6439</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3.407"/>
    </inkml:context>
    <inkml:brush xml:id="br0">
      <inkml:brushProperty name="width" value="0.05" units="cm"/>
      <inkml:brushProperty name="height" value="0.05" units="cm"/>
      <inkml:brushProperty name="color" value="#AB008B"/>
    </inkml:brush>
  </inkml:definitions>
  <inkml:trace contextRef="#ctx0" brushRef="#br0">0 1 24575,'8'0'0,"16"0"0,12 0 0,12 0 0,6 0 0,-1 0 0,-1 0 0,-11 0-8191</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3.747"/>
    </inkml:context>
    <inkml:brush xml:id="br0">
      <inkml:brushProperty name="width" value="0.05" units="cm"/>
      <inkml:brushProperty name="height" value="0.05" units="cm"/>
      <inkml:brushProperty name="color" value="#AB008B"/>
    </inkml:brush>
  </inkml:definitions>
  <inkml:trace contextRef="#ctx0" brushRef="#br0">0 0 24575,'0'4'0,"0"6"0,5 13 0,0 16 0,9 14 0,2 2 0,6-1 0,-1 5 0,-3-5 0,-9-11 0,-15-13 0,-19-12 0,-13-8 0,-1-7-8191</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4.120"/>
    </inkml:context>
    <inkml:brush xml:id="br0">
      <inkml:brushProperty name="width" value="0.05" units="cm"/>
      <inkml:brushProperty name="height" value="0.05" units="cm"/>
      <inkml:brushProperty name="color" value="#AB008B"/>
    </inkml:brush>
  </inkml:definitions>
  <inkml:trace contextRef="#ctx0" brushRef="#br0">1 69 24575,'0'-9'0,"0"-10"0,4-3 0,2 3-8191</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4.478"/>
    </inkml:context>
    <inkml:brush xml:id="br0">
      <inkml:brushProperty name="width" value="0.05" units="cm"/>
      <inkml:brushProperty name="height" value="0.05" units="cm"/>
      <inkml:brushProperty name="color" value="#AB008B"/>
    </inkml:brush>
  </inkml:definitions>
  <inkml:trace contextRef="#ctx0" brushRef="#br0">1 0 24575,'3'1'0,"1"0"0,-1 0 0,1 0 0,-1 1 0,0-1 0,0 1 0,0 0 0,1 0 0,3 3 0,5 3 0,13 9 0,-1 0 0,-1 2 0,-1 0 0,-1 1 0,28 35 0,-15-13 0,-3 2 0,29 53 0,-37-56 0,-1 1 0,-3 1 0,-1 1 0,21 82 0,-35-104 0,0-1 0,-2 1 0,0-1 0,-2 1 0,-2 29 0,0-37 0,0 1 0,-1-1 0,-1 0 0,0 0 0,-1 0 0,-1-1 0,0 0 0,-14 24 0,12-28-105,0 0 0,0-1 0,0 0 0,-1 0 0,0-1 0,-1 0 0,0-1 0,0 0 0,0 0 0,0-1 0,-1 0 0,-17 4 0,0 0-6721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27.917"/>
    </inkml:context>
    <inkml:brush xml:id="br0">
      <inkml:brushProperty name="width" value="0.05" units="cm"/>
      <inkml:brushProperty name="height" value="0.05" units="cm"/>
      <inkml:brushProperty name="color" value="#E71224"/>
    </inkml:brush>
  </inkml:definitions>
  <inkml:trace contextRef="#ctx0" brushRef="#br0">89 15 24575,'0'-4'0,"12"-1"0,13-1 0,3 6 0,-5 11 0,-5 8 0,-15 1 0,-7 5 0,-21-2 0,-13 4 0,-5-3 0,-4-5 0,7-6-8191</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5.086"/>
    </inkml:context>
    <inkml:brush xml:id="br0">
      <inkml:brushProperty name="width" value="0.05" units="cm"/>
      <inkml:brushProperty name="height" value="0.05" units="cm"/>
      <inkml:brushProperty name="color" value="#AB008B"/>
    </inkml:brush>
  </inkml:definitions>
  <inkml:trace contextRef="#ctx0" brushRef="#br0">0 24 24575,'5'0'0,"9"0"0,11 0 0,18 0 0,18-4 0,12-2 0,1 1 0,-3 1 0,-5 1 0,-14 1-8191</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5.438"/>
    </inkml:context>
    <inkml:brush xml:id="br0">
      <inkml:brushProperty name="width" value="0.05" units="cm"/>
      <inkml:brushProperty name="height" value="0.05" units="cm"/>
      <inkml:brushProperty name="color" value="#AB008B"/>
    </inkml:brush>
  </inkml:definitions>
  <inkml:trace contextRef="#ctx0" brushRef="#br0">1 1 24575,'4'4'0,"2"18"0,7 15 0,3 8 0,6 5 0,0 7 0,4-6 0,-2-8 0,-6-11-8191</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5.763"/>
    </inkml:context>
    <inkml:brush xml:id="br0">
      <inkml:brushProperty name="width" value="0.05" units="cm"/>
      <inkml:brushProperty name="height" value="0.05" units="cm"/>
      <inkml:brushProperty name="color" value="#AB008B"/>
    </inkml:brush>
  </inkml:definitions>
  <inkml:trace contextRef="#ctx0" brushRef="#br0">1 0 24575,'0'13'0,"0"16"0,0 16 0,0 18 0,0 13 0,0 8 0,0-2 0,0-4 0,4-5 0,2-12 0,-1-7 0,8-22 0,1-15-8191</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6.107"/>
    </inkml:context>
    <inkml:brush xml:id="br0">
      <inkml:brushProperty name="width" value="0.05" units="cm"/>
      <inkml:brushProperty name="height" value="0.05" units="cm"/>
      <inkml:brushProperty name="color" value="#AB008B"/>
    </inkml:brush>
  </inkml:definitions>
  <inkml:trace contextRef="#ctx0" brushRef="#br0">317 1 24575,'-22'19'0,"-1"0"0,-1-2 0,0-1 0,-1 0 0,-41 18 0,-21 12 0,82-43 0,-27 20 0,31-22 0,0 0 0,1-1 0,-1 1 0,0 0 0,1 0 0,-1 0 0,1-1 0,-1 1 0,1 0 0,-1 0 0,1 0 0,0 0 0,-1 0 0,1 0 0,0 0 0,0 0 0,-1 0 0,1 0 0,0 0 0,0 0 0,0 0 0,0 0 0,1 0 0,-1 0 0,0 0 0,0 0 0,0-1 0,1 1 0,-1 0 0,1 0 0,-1 0 0,1 0 0,-1 0 0,1 0 0,9 9 0,0-1 0,0-1 0,1 0 0,0-1 0,0 0 0,1 0 0,18 7 0,0 1 0,160 101-25,-121-71-1315,-47-31-5486</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6.462"/>
    </inkml:context>
    <inkml:brush xml:id="br0">
      <inkml:brushProperty name="width" value="0.05" units="cm"/>
      <inkml:brushProperty name="height" value="0.05" units="cm"/>
      <inkml:brushProperty name="color" value="#AB008B"/>
    </inkml:brush>
  </inkml:definitions>
  <inkml:trace contextRef="#ctx0" brushRef="#br0">177 1 24575,'-8'8'0,"-7"16"0,-10 20 0,0 24 0,-4 17 0,2 11 0,7 6 0,5-7 0,7-6 0,4-9 0,15-12 0,18-11 0,13-17 0,8-15 0,3-11 0,-6-8-8191</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6.802"/>
    </inkml:context>
    <inkml:brush xml:id="br0">
      <inkml:brushProperty name="width" value="0.05" units="cm"/>
      <inkml:brushProperty name="height" value="0.05" units="cm"/>
      <inkml:brushProperty name="color" value="#AB008B"/>
    </inkml:brush>
  </inkml:definitions>
  <inkml:trace contextRef="#ctx0" brushRef="#br0">1 1 24575,'0'4'0,"0"10"0,0 7 0,0 12 0,0 13 0,4-1 0,6-4 0,13-9 0,3-10-8191</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7.160"/>
    </inkml:context>
    <inkml:brush xml:id="br0">
      <inkml:brushProperty name="width" value="0.05" units="cm"/>
      <inkml:brushProperty name="height" value="0.05" units="cm"/>
      <inkml:brushProperty name="color" value="#AB008B"/>
    </inkml:brush>
  </inkml:definitions>
  <inkml:trace contextRef="#ctx0" brushRef="#br0">1 0 24575,'0'9'0,"4"2"0,2-1-8191</inkml:trace>
  <inkml:trace contextRef="#ctx0" brushRef="#br0" timeOffset="1">321 296 24575,'5'0'0,"9"0"0,11 0 0,9 0 0,12 0 0,11 0 0,-1 0 0,-1 0 0,-6 0 0,-11 0-8191</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7.531"/>
    </inkml:context>
    <inkml:brush xml:id="br0">
      <inkml:brushProperty name="width" value="0.05" units="cm"/>
      <inkml:brushProperty name="height" value="0.05" units="cm"/>
      <inkml:brushProperty name="color" value="#AB008B"/>
    </inkml:brush>
  </inkml:definitions>
  <inkml:trace contextRef="#ctx0" brushRef="#br0">0 1 24575,'0'4'0,"0"10"0,0 6 0,0 9 0,0 3 0,0 5 0,0 5 0,0-2 0,5-6 0,0-2 0,1-5-8191</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7.875"/>
    </inkml:context>
    <inkml:brush xml:id="br0">
      <inkml:brushProperty name="width" value="0.05" units="cm"/>
      <inkml:brushProperty name="height" value="0.05" units="cm"/>
      <inkml:brushProperty name="color" value="#AB008B"/>
    </inkml:brush>
  </inkml:definitions>
  <inkml:trace contextRef="#ctx0" brushRef="#br0">114 1 24575,'0'8'0,"0"16"0,0 16 0,8 18 0,3 12 0,0 6 0,5 3 0,2-7 0,-4-8 0,-4-7 0,-15-13 0,-21-13 0,-17-21 0,-7-21 0,7-16 0,9-4-8191</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8.244"/>
    </inkml:context>
    <inkml:brush xml:id="br0">
      <inkml:brushProperty name="width" value="0.05" units="cm"/>
      <inkml:brushProperty name="height" value="0.05" units="cm"/>
      <inkml:brushProperty name="color" value="#AB008B"/>
    </inkml:brush>
  </inkml:definitions>
  <inkml:trace contextRef="#ctx0" brushRef="#br0">0 20 24575,'0'-8'0,"0"-4"-8191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39.475"/>
    </inkml:context>
    <inkml:brush xml:id="br0">
      <inkml:brushProperty name="width" value="0.05" units="cm"/>
      <inkml:brushProperty name="height" value="0.05" units="cm"/>
      <inkml:brushProperty name="color" value="#E71224"/>
    </inkml:brush>
  </inkml:definitions>
  <inkml:trace contextRef="#ctx0" brushRef="#br0">717 275 24575,'0'-2'0,"0"1"0,-1-1 0,1 1 0,0-1 0,0 1 0,-1-1 0,1 1 0,-1-1 0,1 1 0,-1 0 0,0-1 0,0 1 0,0 0 0,1-1 0,-1 1 0,0 0 0,0 0 0,-1 0 0,-1-2 0,0 1 0,0 0 0,-1 0 0,1 0 0,0 1 0,-1-1 0,1 1 0,-1 0 0,-4-1 0,-3 1 0,-1 0 0,1 0 0,-1 1 0,-18 1 0,19 1 0,1 0 0,-1 1 0,0 0 0,1 1 0,0 0 0,0 0 0,0 1 0,1 0 0,-1 1 0,-14 12 0,-4 6 0,-47 53 0,10-9 0,45-48 0,1 2 0,0 0 0,-22 37 0,-40 82 0,51-87 0,13-23 0,2 0 0,-17 49 0,27-62 0,0-1 0,1 0 0,1 1 0,0 0 0,1 0 0,2 28 0,0-39 0,1 0 0,1 1 0,-1-1 0,1 0 0,1 0 0,-1 0 0,1-1 0,1 1 0,-1-1 0,1 1 0,0-1 0,0 0 0,1-1 0,0 1 0,0-1 0,7 6 0,10 7 0,0-2 0,1-1 0,27 13 0,24 17 0,-55-33 0,1 0 0,0-2 0,0 0 0,1-1 0,1-1 0,0-2 0,0 0 0,22 3 0,-6 2 0,-2 1 0,1 1 0,-2 3 0,51 29 0,69 28 0,-93-53 0,0-4 0,117 16 0,-66-14 0,-38-9 0,0-2 0,115-6 0,-123-2 0,-39 3 0,0 0 0,0 2 0,33 9 0,26 4 0,56 9 0,-86-13 0,100 8 0,-114-17 0,72 17 0,-71-12 0,68 6 0,339-15 0,-315-11 0,41-2 0,519 13 0,-675-1 0,-1 0 0,1-2 0,-1-1 0,0 0 0,24-9 0,98-44 0,-65 24 0,358-145 0,-382 153 0,75-48 0,9-5 0,-90 55 0,92-48 0,-117 58 0,0-1 0,-1-1 0,36-33 0,-34 22 0,-1-1 0,34-55 0,-55 80 0,6-10 0,-1 1 0,-1-1 0,0-1 0,-1 1 0,0-1 0,-1 1 0,0-1 0,-1 0 0,0-16 0,0-14 0,-6-59 0,3 83 0,-1 0 0,-1 0 0,-1 1 0,-9-27 0,11 38 0,-1 0 0,-1 0 0,1 0 0,-1 0 0,0 0 0,0 1 0,-1 0 0,0 0 0,0 0 0,-1 1 0,1-1 0,-1 1 0,-10-6 0,-123-64 0,36 21 0,57 31 0,-1 3 0,-83-25 0,6 2 0,-215-63 0,-7 26 0,301 71 0,-30-5 0,0 4 0,-84-1 0,-155 12 0,126 2 0,43-5 0,-159 5 0,264 1 0,-1 2 0,2 2 0,-1 2 0,1 1 0,-39 17 0,-181 94 0,223-102 0,13-7 0,-1-1 0,-46 16 0,21-12 0,-1-4 0,-1-1 0,0-2 0,0-3 0,-60 0 0,-19-6 0,-178-4 0,261 0 0,0-3 0,-69-19 0,82 16 0,0 2 0,-1 2 0,0 1 0,0 1 0,0 2 0,-35 2 0,12 5 0,13-1 0,-86 16 0,118-16 0,0 0 0,0 0 0,0 1 0,1 1 0,0 0 0,0 0 0,0 1 0,1 1 0,0 0 0,-18 17 0,-32 45 0,40-44 0,-2-1 0,-28 26 0,45-47-195,0 0 0,0 0 0,0 0 0,-1-1 0,1 0 0,-8 3 0,-11 1-6631</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8.587"/>
    </inkml:context>
    <inkml:brush xml:id="br0">
      <inkml:brushProperty name="width" value="0.05" units="cm"/>
      <inkml:brushProperty name="height" value="0.05" units="cm"/>
      <inkml:brushProperty name="color" value="#AB008B"/>
    </inkml:brush>
  </inkml:definitions>
  <inkml:trace contextRef="#ctx0" brushRef="#br0">1 0 24575,'21'9'0,"19"10"0,16 16 0,6 13 0,-7 12 0,-4 4 0,-12 3 0,-11 4 0,-12-3 0,-7-4 0,-11-4 0,-4-9 0,-13-4 0,-17 2 0,-6 1 0,4-3 0,0-10 0,7-12-8191</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49.385"/>
    </inkml:context>
    <inkml:brush xml:id="br0">
      <inkml:brushProperty name="width" value="0.05" units="cm"/>
      <inkml:brushProperty name="height" value="0.05" units="cm"/>
      <inkml:brushProperty name="color" value="#AB008B"/>
    </inkml:brush>
  </inkml:definitions>
  <inkml:trace contextRef="#ctx0" brushRef="#br0">67 39 24575,'-4'0'0,"-6"0"0,-1-8 0,-6-3 0,2 0 0,5 3-8191</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5:58.489"/>
    </inkml:context>
    <inkml:brush xml:id="br0">
      <inkml:brushProperty name="width" value="0.05" units="cm"/>
      <inkml:brushProperty name="height" value="0.05" units="cm"/>
      <inkml:brushProperty name="color" value="#AB008B"/>
    </inkml:brush>
  </inkml:definitions>
  <inkml:trace contextRef="#ctx0" brushRef="#br0">74 1 24575,'-4'8'0,"-2"12"0,1 14 0,1 15 0,-8 11 0,0-1 0,0-1 0,3-7 0,3-24 0,2-26 0,7-17 0,2-13 0,0-12 0,-4 2 0,-3 8-8191</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0.932"/>
    </inkml:context>
    <inkml:brush xml:id="br0">
      <inkml:brushProperty name="width" value="0.05" units="cm"/>
      <inkml:brushProperty name="height" value="0.05" units="cm"/>
      <inkml:brushProperty name="color" value="#AB008B"/>
    </inkml:brush>
  </inkml:definitions>
  <inkml:trace contextRef="#ctx0" brushRef="#br0">0 53 24575,'0'-9'0,"9"-2"0,6 0 0,9 2 0,14 3 0,4 2 0,3 2 0,-1 1 0,-1 1 0,2 1 0,-8-1-8191</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1.290"/>
    </inkml:context>
    <inkml:brush xml:id="br0">
      <inkml:brushProperty name="width" value="0.05" units="cm"/>
      <inkml:brushProperty name="height" value="0.05" units="cm"/>
      <inkml:brushProperty name="color" value="#AB008B"/>
    </inkml:brush>
  </inkml:definitions>
  <inkml:trace contextRef="#ctx0" brushRef="#br0">0 10 24575,'9'0'0,"10"0"0,11 0 0,13 0 0,16 0 0,15 0 0,7 0 0,2 0 0,-4-4 0,-15-2-8191</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4.700"/>
    </inkml:context>
    <inkml:brush xml:id="br0">
      <inkml:brushProperty name="width" value="0.05" units="cm"/>
      <inkml:brushProperty name="height" value="0.05" units="cm"/>
      <inkml:brushProperty name="color" value="#AB008B"/>
    </inkml:brush>
  </inkml:definitions>
  <inkml:trace contextRef="#ctx0" brushRef="#br0">1 0 24575,'8'0'0,"12"0"0,6 0 0,7 0 0,3 0 0,2 0 0,5 0 0,-2 0 0,1 0 0,-3 0 0,5 0 0,3 0 0,-6 0-8191</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5.072"/>
    </inkml:context>
    <inkml:brush xml:id="br0">
      <inkml:brushProperty name="width" value="0.05" units="cm"/>
      <inkml:brushProperty name="height" value="0.05" units="cm"/>
      <inkml:brushProperty name="color" value="#AB008B"/>
    </inkml:brush>
  </inkml:definitions>
  <inkml:trace contextRef="#ctx0" brushRef="#br0">0 1 24575,'0'8'0,"0"7"0,0 10 0,4 8 0,2 3 0,-1 4 0,4 4 0,-1-2 0,8 5 0,0 2 0,6-6 0,0-12-8191</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5.446"/>
    </inkml:context>
    <inkml:brush xml:id="br0">
      <inkml:brushProperty name="width" value="0.05" units="cm"/>
      <inkml:brushProperty name="height" value="0.05" units="cm"/>
      <inkml:brushProperty name="color" value="#AB008B"/>
    </inkml:brush>
  </inkml:definitions>
  <inkml:trace contextRef="#ctx0" brushRef="#br0">144 11 24575,'0'-8'0,"-4"5"0,-2 16 0,-12 23 0,-3 22 0,2 13 0,-4 8 0,2 2 0,4 1 0,5-6 0,10-3 0,3-5 0,12-7 0,11-12 0,1-16-8191</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5.851"/>
    </inkml:context>
    <inkml:brush xml:id="br0">
      <inkml:brushProperty name="width" value="0.05" units="cm"/>
      <inkml:brushProperty name="height" value="0.05" units="cm"/>
      <inkml:brushProperty name="color" value="#AB008B"/>
    </inkml:brush>
  </inkml:definitions>
  <inkml:trace contextRef="#ctx0" brushRef="#br0">1 125 24575,'-1'7'0,"1"0"0,1 1 0,-1-1 0,1 1 0,0-1 0,1 0 0,-1 0 0,2 0 0,-1 0 0,1 0 0,0 0 0,0-1 0,1 1 0,0-1 0,0 0 0,0 0 0,1 0 0,0-1 0,9 9 0,0-1 0,1-1 0,0 0 0,1-1 0,19 9 0,-27-15 0,0-2 0,0 1 0,0-1 0,1 0 0,-1-1 0,0 0 0,1 0 0,0-1 0,-1 0 0,1-1 0,12 0 0,-17-1 0,-1 0 0,1-1 0,0 1 0,-1-1 0,1 0 0,-1 0 0,0 0 0,1 0 0,-1-1 0,0 1 0,0-1 0,-1 0 0,1 0 0,0 0 0,-1 0 0,0 0 0,0 0 0,0-1 0,0 1 0,2-6 0,2-5 0,-1 0 0,0 0 0,-1 0 0,3-18 0,-6 23 0,-1 0 0,0 0 0,0 0 0,-1 0 0,0 0 0,-1 0 0,0 0 0,-1 0 0,1 1 0,-2-1 0,1 1 0,-1-1 0,0 1 0,-1 0 0,0 1 0,0-1 0,-10-10 0,11 14 0,0 0 0,1-1 0,-1 1 0,-1 1 0,1-1 0,-1 1 0,1 0 0,-1 0 0,0 0 0,0 0 0,0 1 0,-1 0 0,1 0 0,0 0 0,-1 1 0,1 0 0,-1 0 0,0 0 0,1 1 0,-1 0 0,0 0 0,1 0 0,-1 1 0,0-1 0,1 1 0,-1 1 0,1-1 0,0 1 0,-8 3 0,-16 17-1365,7 5-5461</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6.225"/>
    </inkml:context>
    <inkml:brush xml:id="br0">
      <inkml:brushProperty name="width" value="0.05" units="cm"/>
      <inkml:brushProperty name="height" value="0.05" units="cm"/>
      <inkml:brushProperty name="color" value="#AB008B"/>
    </inkml:brush>
  </inkml:definitions>
  <inkml:trace contextRef="#ctx0" brushRef="#br0">123 0 24575,'0'17'0,"-4"14"0,-2 10 0,-7 6 0,-3 0 0,-6 0 0,0 0 0,0-7 0,4-11-8191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1.119"/>
    </inkml:context>
    <inkml:brush xml:id="br0">
      <inkml:brushProperty name="width" value="0.05" units="cm"/>
      <inkml:brushProperty name="height" value="0.05" units="cm"/>
      <inkml:brushProperty name="color" value="#E71224"/>
    </inkml:brush>
  </inkml:definitions>
  <inkml:trace contextRef="#ctx0" brushRef="#br0">208 0 24575,'-10'9'0,"0"-1"0,-1-1 0,0 0 0,0 0 0,-1-1 0,-13 5 0,7-4 0,-31 21 0,44-25 0,1 0 0,-1 0 0,1 1 0,1 0 0,-1 0 0,0 0 0,1 0 0,0 0 0,0 1 0,0-1 0,-3 8 0,5-10 0,1 0 0,-1 0 0,1 0 0,-1 0 0,1 0 0,0 1 0,0-1 0,0 0 0,0 0 0,0 0 0,0 1 0,1-1 0,-1 0 0,1 0 0,-1 0 0,1 0 0,0 0 0,0 0 0,0 0 0,0 0 0,0 0 0,0 0 0,1 0 0,-1-1 0,1 1 0,-1 0 0,1-1 0,0 0 0,-1 1 0,1-1 0,0 0 0,2 2 0,8 3 0,-1 1 0,1-2 0,0 1 0,14 3 0,3-1 0,45 8 0,-42-11 0,33 12 0,-63-17 0,1 1 0,-1 0 0,1 0 0,-1 0 0,1 0 0,-1 0 0,0 1 0,0-1 0,0 1 0,0-1 0,0 1 0,0 0 0,0 0 0,0 0 0,0 0 0,-1 0 0,2 3 0,-3-4 0,1 1 0,-1-1 0,0 1 0,0-1 0,0 1 0,0-1 0,0 1 0,0-1 0,-1 1 0,1-1 0,0 1 0,-1-1 0,1 0 0,-1 1 0,1-1 0,-1 1 0,0-1 0,0 0 0,0 0 0,1 1 0,-1-1 0,0 0 0,0 0 0,-1 0 0,1 0 0,0 0 0,0 0 0,0-1 0,-1 1 0,-1 1 0,-8 4-170,-1 0-1,1-1 0,-1-1 1,0 1-1,0-2 0,-1 0 1,-14 2-1,-1 0-6655</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06.795"/>
    </inkml:context>
    <inkml:brush xml:id="br0">
      <inkml:brushProperty name="width" value="0.05" units="cm"/>
      <inkml:brushProperty name="height" value="0.05" units="cm"/>
      <inkml:brushProperty name="color" value="#AB008B"/>
    </inkml:brush>
  </inkml:definitions>
  <inkml:trace contextRef="#ctx0" brushRef="#br0">1 84 24575,'2'1'0,"0"1"0,0-1 0,0 0 0,-1 1 0,1-1 0,0 1 0,0-1 0,-1 1 0,1 0 0,-1 0 0,3 3 0,1 2 0,11 12 0,0 2 0,-1-1 0,-1 2 0,18 36 0,-30-53 0,17 28 0,-19-33 0,1 1 0,-1-1 0,0 1 0,1 0 0,-1-1 0,1 0 0,0 1 0,-1-1 0,1 1 0,-1-1 0,1 0 0,0 1 0,-1-1 0,1 0 0,0 0 0,-1 1 0,1-1 0,0 0 0,-1 0 0,1 0 0,0 0 0,-1 0 0,1 0 0,0 0 0,0 0 0,-1 0 0,1 0 0,0 0 0,-1-1 0,1 1 0,0 0 0,-1 0 0,1-1 0,0 1 0,-1 0 0,1-1 0,-1 1 0,1-1 0,-1 1 0,1-1 0,-1 1 0,1-1 0,-1 1 0,1-1 0,0-1 0,4-6 0,0-1 0,-1 0 0,1 0 0,-2-1 0,1 1 0,-2-1 0,1 0 0,1-15 0,-1 9 0,1 1 0,7-22 0,-7 28 0,1 1 0,-1 0 0,1 0 0,0 0 0,1 1 0,0-1 0,0 2 0,1-1 0,0 1 0,0-1 0,0 2 0,15-9 0,-17 11 0,0 0 0,1 0 0,0 1 0,-1 0 0,1 0 0,0 0 0,0 1 0,0 0 0,0 0 0,0 1 0,0 0 0,0 0 0,0 0 0,1 0 0,-1 1 0,0 0 0,0 1 0,-1-1 0,13 5 0,-7 1 8,1-1 0,-1 2 0,-1 0 0,1 0 0,-1 0 0,-1 2 0,0-1 0,0 1 0,0 0 0,-2 1 0,1 0 0,-1 0 0,-1 1 0,6 14 0,-5-10-143,0 0 0,-2 0 0,0 1 0,-1 0 0,-1 0 0,0 0 0,-1 0 0,-1 1 0,-1-1 0,-2 22 0,-3-7-6691</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1.575"/>
    </inkml:context>
    <inkml:brush xml:id="br0">
      <inkml:brushProperty name="width" value="0.05" units="cm"/>
      <inkml:brushProperty name="height" value="0.05" units="cm"/>
      <inkml:brushProperty name="color" value="#AB008B"/>
    </inkml:brush>
  </inkml:definitions>
  <inkml:trace contextRef="#ctx0" brushRef="#br0">11 1 24575,'-8'0'0,"5"0"0,20 0 0,16 0 0,11 0 0,5 0 0,0 0 0,-1 0 0,-13 0 0,-16 0 0,-20 0 0,-18 0 0,-10 0 0,-8 0 0,-3 0 0,6 0-8191</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3.419"/>
    </inkml:context>
    <inkml:brush xml:id="br0">
      <inkml:brushProperty name="width" value="0.05" units="cm"/>
      <inkml:brushProperty name="height" value="0.05" units="cm"/>
      <inkml:brushProperty name="color" value="#AB008B"/>
    </inkml:brush>
  </inkml:definitions>
  <inkml:trace contextRef="#ctx0" brushRef="#br0">0 398 24575,'9'0'0,"-1"-1"0,1 1 0,-1-1 0,1-1 0,-1 0 0,1 0 0,-1 0 0,0-1 0,0-1 0,0 1 0,-1-1 0,1-1 0,-1 1 0,0-1 0,0 0 0,0-1 0,-1 0 0,0 0 0,7-8 0,-5 3 0,0-1 0,-1 0 0,-1 0 0,1-1 0,-2 0 0,0 0 0,0 0 0,-2-1 0,1 1 0,-2-1 0,2-14 0,-2 16 0,-1 0 0,-1 0 0,1 0 0,-2-1 0,0 1 0,0 0 0,-1 0 0,-1 1 0,-3-13 0,6 22 0,-1 1 0,1 0 0,0 0 0,-1 0 0,1 0 0,-1 0 0,1 0 0,-1 0 0,1 0 0,-1 0 0,0 0 0,1 0 0,-1 1 0,0-1 0,0 0 0,0 0 0,0 1 0,0-1 0,0 0 0,0 1 0,0-1 0,0 1 0,0-1 0,0 1 0,0 0 0,0-1 0,0 1 0,0 0 0,0 0 0,0 0 0,0 0 0,-1 0 0,1 0 0,0 0 0,0 0 0,0 0 0,0 1 0,0-1 0,-2 1 0,0 0 0,1 1 0,-1 0 0,1-1 0,-1 1 0,1 0 0,0 1 0,0-1 0,0 0 0,0 1 0,0-1 0,1 1 0,-1-1 0,-1 5 0,-12 28 0,2 0 0,2 1 0,1 0 0,2 1 0,2 0 0,1 0 0,0 62 0,4-93 0,2 1 0,-1 0 0,1-1 0,0 1 0,0 0 0,0-1 0,1 1 0,0-1 0,1 0 0,-1 0 0,1 0 0,6 10 0,-5-12 0,-1 0 0,1-1 0,-1 1 0,1-1 0,0 0 0,1 0 0,-1 0 0,0 0 0,1-1 0,0 0 0,-1 0 0,1 0 0,0 0 0,0-1 0,0 0 0,10 1 0,31 2-79,1-3 0,60-5-1,-59 2-1047,-8 0-5699</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3.810"/>
    </inkml:context>
    <inkml:brush xml:id="br0">
      <inkml:brushProperty name="width" value="0.05" units="cm"/>
      <inkml:brushProperty name="height" value="0.05" units="cm"/>
      <inkml:brushProperty name="color" value="#AB008B"/>
    </inkml:brush>
  </inkml:definitions>
  <inkml:trace contextRef="#ctx0" brushRef="#br0">0 1 24575,'5'0'0,"9"0"0,11 12 0,9 22 0,8 21 0,-4 18 0,-7 9 0,-11 0 0,-7-3 0,-6-1 0,-5-10 0,-7-8 0,-10-15 0,-8-6 0,1-9-8191</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5.724"/>
    </inkml:context>
    <inkml:brush xml:id="br0">
      <inkml:brushProperty name="width" value="0.05" units="cm"/>
      <inkml:brushProperty name="height" value="0.05" units="cm"/>
      <inkml:brushProperty name="color" value="#AB008B"/>
    </inkml:brush>
  </inkml:definitions>
  <inkml:trace contextRef="#ctx0" brushRef="#br0">127 86 24575,'-31'-7'0,"29"6"0,1 0 0,-1 0 0,0 0 0,0 1 0,0-1 0,0 0 0,0 1 0,0 0 0,0 0 0,0-1 0,0 1 0,0 0 0,0 1 0,0-1 0,0 0 0,0 0 0,1 1 0,-1 0 0,0-1 0,0 1 0,0 0 0,0 0 0,-2 1 0,0 2 0,0 0 0,0 0 0,1 0 0,-1 0 0,1 1 0,1-1 0,-1 1 0,0 0 0,1 0 0,0 0 0,0 0 0,1 0 0,-1 0 0,0 7 0,-1 4 0,1 1 0,1 0 0,0 21 0,1-34 0,1 1 0,-1-1 0,1 0 0,0 1 0,0-1 0,0 0 0,1 0 0,-1 0 0,4 6 0,-4-9 0,-1 0 0,1 0 0,-1 0 0,1-1 0,0 1 0,0 0 0,0 0 0,-1 0 0,1-1 0,0 1 0,0-1 0,0 1 0,0 0 0,0-1 0,0 0 0,0 1 0,0-1 0,0 0 0,0 1 0,0-1 0,0 0 0,0 0 0,1 0 0,-1 0 0,0 0 0,0 0 0,0 0 0,0 0 0,0 0 0,0-1 0,0 1 0,0 0 0,0-1 0,0 1 0,0-1 0,0 1 0,0-1 0,0 1 0,0-1 0,0 0 0,0 0 0,1-1 0,1-1 0,1 0 0,-1-1 0,0 0 0,0 0 0,0 0 0,0 0 0,-1-1 0,1 1 0,-1-1 0,0 1 0,-1-1 0,1 0 0,1-7 0,1-11 0,3-38 0,-4 21 0,-2 35 0,0 0 0,0-1 0,0 1 0,0 0 0,1 0 0,0 1 0,0-1 0,0 0 0,1 1 0,-1-1 0,1 1 0,0 0 0,1-1 0,6-5 0,-7 8 0,-1 0 0,1 0 0,0 1 0,0-1 0,0 1 0,0 0 0,0 0 0,0 0 0,0 0 0,0 0 0,0 1 0,0 0 0,1-1 0,-1 1 0,0 0 0,0 1 0,1-1 0,-1 0 0,0 1 0,0 0 0,0 0 0,0 0 0,0 0 0,5 3 0,2 1 0,0 0 0,0 1 0,-1 1 0,0 0 0,0 0 0,-1 0 0,1 1 0,-2 1 0,11 13 0,-5-4 0,-1 1 0,-1 0 0,15 36 0,-14-35 0,-12-20 0,0 0 0,0 1 0,0-1 0,0 0 0,0 0 0,0 0 0,0 0 0,1 0 0,-1 0 0,0 0 0,0 0 0,0 0 0,0 0 0,0 0 0,1 0 0,-1 1 0,0-1 0,0 0 0,0 0 0,0 0 0,0 0 0,0 0 0,1 0 0,-1 0 0,0 0 0,0 0 0,0-1 0,0 1 0,0 0 0,1 0 0,-1 0 0,0 0 0,0 0 0,0 0 0,0 0 0,0 0 0,0 0 0,1 0 0,-1 0 0,0 0 0,0-1 0,0 1 0,0 0 0,0 0 0,0 0 0,0 0 0,0 0 0,0 0 0,0-1 0,0 1 0,0 0 0,0 0 0,1 0 0,-1 0 0,0 0 0,0 0 0,0-1 0,2-36 0,-2 25 0,0 4-62,0 0 0,1 0 0,0 0 0,0 0 0,1 0 0,0 0 0,0 1 0,1-1 0,0 1 0,0-1 0,1 1 0,0 0-1,0 0 1,1 0 0,0 1 0,0 0 0,0 0 0,1 0 0,0 0 0,0 1 0,11-7 0,26-13-6764</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6.065"/>
    </inkml:context>
    <inkml:brush xml:id="br0">
      <inkml:brushProperty name="width" value="0.05" units="cm"/>
      <inkml:brushProperty name="height" value="0.05" units="cm"/>
      <inkml:brushProperty name="color" value="#AB008B"/>
    </inkml:brush>
  </inkml:definitions>
  <inkml:trace contextRef="#ctx0" brushRef="#br0">0 1 24575,'9'0'0,"15"0"0,11 0 0,14 0 0,9 0 0,1 0 0,-3 0 0,-1 0 0,-11 0-8191</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6.410"/>
    </inkml:context>
    <inkml:brush xml:id="br0">
      <inkml:brushProperty name="width" value="0.05" units="cm"/>
      <inkml:brushProperty name="height" value="0.05" units="cm"/>
      <inkml:brushProperty name="color" value="#AB008B"/>
    </inkml:brush>
  </inkml:definitions>
  <inkml:trace contextRef="#ctx0" brushRef="#br0">1 1 24575,'0'8'0,"0"7"0,0 9 0,0 10 0,0 2 0,0 4 0,0-1 0,0 2 0,0 2 0,0-3 0,0-7-8191</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6.770"/>
    </inkml:context>
    <inkml:brush xml:id="br0">
      <inkml:brushProperty name="width" value="0.05" units="cm"/>
      <inkml:brushProperty name="height" value="0.05" units="cm"/>
      <inkml:brushProperty name="color" value="#AB008B"/>
    </inkml:brush>
  </inkml:definitions>
  <inkml:trace contextRef="#ctx0" brushRef="#br0">147 1 24575,'-5'21'0,"0"27"0,-13 24 0,-3 15 0,-7 5 0,2-3 0,6-6 0,5-7 0,6-14 0,13-8 0,22-5 0,19-11 0,11-12 0,-5-10-8191</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7.407"/>
    </inkml:context>
    <inkml:brush xml:id="br0">
      <inkml:brushProperty name="width" value="0.05" units="cm"/>
      <inkml:brushProperty name="height" value="0.05" units="cm"/>
      <inkml:brushProperty name="color" value="#AB008B"/>
    </inkml:brush>
  </inkml:definitions>
  <inkml:trace contextRef="#ctx0" brushRef="#br0">0 46 24575,'8'5'0,"0"1"0,-1 0 0,0 0 0,0 1 0,0 0 0,-1 0 0,0 1 0,6 10 0,10 20 0,-18-30 0,0 0 0,1 0 0,-1 0 0,2-1 0,-1 0 0,1 0 0,7 7 0,-12-14 0,-1 1 0,1-1 0,0 1 0,-1-1 0,1 1 0,-1-1 0,1 1 0,0-1 0,0 0 0,-1 0 0,1 1 0,0-1 0,-1 0 0,1 0 0,0 0 0,0 0 0,0 0 0,-1 0 0,1 0 0,0 0 0,0 0 0,-1 0 0,1 0 0,0 0 0,0 0 0,-1-1 0,1 1 0,0 0 0,-1-1 0,1 1 0,0 0 0,-1-1 0,1 1 0,0-1 0,-1 1 0,1-1 0,-1 1 0,1-1 0,-1 1 0,1-1 0,-1 0 0,1 1 0,-1-1 0,0 0 0,1 1 0,-1-1 0,0 0 0,0 0 0,0 1 0,1-3 0,11-47 0,-10 39 0,1-8 0,-1 6 0,0 0 0,1 1 0,1 0 0,0 0 0,7-15 0,-9 24 0,-1 0 0,1 1 0,0-1 0,0 1 0,0-1 0,0 1 0,0 0 0,1-1 0,-1 1 0,1 1 0,-1-1 0,1 0 0,0 0 0,0 1 0,0 0 0,0-1 0,0 1 0,0 0 0,0 1 0,0-1 0,0 0 0,0 1 0,0 0 0,0 0 0,1 0 0,3 0 0,-1 1 0,-1 0 0,0 1 0,0-1 0,1 1 0,-1 0 0,0 0 0,0 0 0,-1 1 0,1 0 0,0 0 0,-1 0 0,0 0 0,1 1 0,-2 0 0,1 0 0,0 0 0,-1 0 0,1 0 0,-1 1 0,0 0 0,-1-1 0,1 1 0,3 10 0,0 3 0,0 0 0,-1 1 0,0 0 0,-2-1 0,2 29 0,-4-17-81,-2 1 0,-9 56-1,5-52-1039,0 1-5705</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7.732"/>
    </inkml:context>
    <inkml:brush xml:id="br0">
      <inkml:brushProperty name="width" value="0.05" units="cm"/>
      <inkml:brushProperty name="height" value="0.05" units="cm"/>
      <inkml:brushProperty name="color" value="#AB008B"/>
    </inkml:brush>
  </inkml:definitions>
  <inkml:trace contextRef="#ctx0" brushRef="#br0">1 0 24575,'8'0'0,"16"0"0,12 0 0,13 0 0,5 0 0,3 0 0,-8 0-8191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1.522"/>
    </inkml:context>
    <inkml:brush xml:id="br0">
      <inkml:brushProperty name="width" value="0.05" units="cm"/>
      <inkml:brushProperty name="height" value="0.05" units="cm"/>
      <inkml:brushProperty name="color" value="#E71224"/>
    </inkml:brush>
  </inkml:definitions>
  <inkml:trace contextRef="#ctx0" brushRef="#br0">0 1 24575,'0'8'0,"0"12"0,0 6 0,0 7 0,0 2 0,4-5 0,2 1 0,7-4 0,7-8 0,-1-7-8191</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8.290"/>
    </inkml:context>
    <inkml:brush xml:id="br0">
      <inkml:brushProperty name="width" value="0.05" units="cm"/>
      <inkml:brushProperty name="height" value="0.05" units="cm"/>
      <inkml:brushProperty name="color" value="#AB008B"/>
    </inkml:brush>
  </inkml:definitions>
  <inkml:trace contextRef="#ctx0" brushRef="#br0">82 578 24575,'1'-2'0,"-1"0"0,1 0 0,0 0 0,0 0 0,0-1 0,0 1 0,0 0 0,0 1 0,0-1 0,1 0 0,2-3 0,5-7 0,-2-3 0,0-1 0,0 1 0,-2-1 0,0 0 0,-1-1 0,3-29 0,3-104 0,-10 132 0,1-16 0,1 6 0,-2 0 0,-1 0 0,-7-44 0,8 70 0,0 0 0,-1-1 0,0 1 0,1 0 0,-1 0 0,0 0 0,0-1 0,0 1 0,0 0 0,-1 0 0,1 0 0,0 1 0,-1-1 0,0 0 0,-2-2 0,3 3 0,-1 0 0,1 1 0,0-1 0,0 1 0,-1 0 0,1-1 0,0 1 0,0 0 0,-1 0 0,1 0 0,0 0 0,-1 0 0,1 0 0,0 0 0,-1 0 0,1 0 0,0 1 0,0-1 0,-1 0 0,-1 2 0,-1 0 0,-1 1 0,1 0 0,0 0 0,-1 0 0,1 0 0,1 1 0,-1 0 0,1-1 0,-1 2 0,1-1 0,0 0 0,-4 8 0,-2 8 0,1 1 0,1 0 0,0 1 0,2-1 0,0 1 0,2 0 0,-1 23 0,2 0 0,2 0 0,8 70 0,-6-104 14,-1 0-1,2 0 0,-1 0 0,1-1 1,1 1-1,0-1 0,1 0 1,7 12-1,-9-17-100,1 0-1,-1 0 1,1 0 0,1-1-1,-1 0 1,1 0 0,0 0-1,0 0 1,0-1-1,0 0 1,0 0 0,1 0-1,-1-1 1,1 1 0,0-1-1,8 1 1,21 4-6739</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8.630"/>
    </inkml:context>
    <inkml:brush xml:id="br0">
      <inkml:brushProperty name="width" value="0.05" units="cm"/>
      <inkml:brushProperty name="height" value="0.05" units="cm"/>
      <inkml:brushProperty name="color" value="#AB008B"/>
    </inkml:brush>
  </inkml:definitions>
  <inkml:trace contextRef="#ctx0" brushRef="#br0">97 0 24575,'0'5'0,"-4"8"0,-10 16 0,-7 16 0,-8 7 0,1-4-8191</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18.991"/>
    </inkml:context>
    <inkml:brush xml:id="br0">
      <inkml:brushProperty name="width" value="0.05" units="cm"/>
      <inkml:brushProperty name="height" value="0.05" units="cm"/>
      <inkml:brushProperty name="color" value="#AB008B"/>
    </inkml:brush>
  </inkml:definitions>
  <inkml:trace contextRef="#ctx0" brushRef="#br0">1 51 24575,'0'20'0,"-1"6"0,2 1 0,5 38 0,-5-59 0,1 1 0,-1-1 0,1 1 0,0-1 0,1 1 0,-1-1 0,1 0 0,1 0 0,-1 0 0,1-1 0,0 1 0,0-1 0,1 0 0,9 9 0,-11-12 0,0 0 0,1 0 0,-1 0 0,0 0 0,1-1 0,0 1 0,-1-1 0,1 0 0,0 0 0,0 0 0,-1-1 0,1 1 0,0-1 0,0 0 0,0 0 0,0 0 0,0 0 0,0-1 0,-1 0 0,1 0 0,0 0 0,0 0 0,-1 0 0,1-1 0,-1 0 0,1 1 0,-1-1 0,0-1 0,1 1 0,3-5 0,0 2 0,-1-1 0,0 0 0,0 0 0,-1-1 0,0 0 0,0 0 0,0 0 0,-1 0 0,0-1 0,-1 1 0,0-1 0,0 0 0,3-13 0,-5 15-54,0-1-1,0 1 0,-1-1 1,0 1-1,0-1 1,0 1-1,-1-1 0,0 1 1,0-1-1,-1 1 1,0 0-1,0 0 0,0 0 1,-1 0-1,0 0 0,0 0 1,0 1-1,-1-1 1,1 1-1,-2 0 0,1 0 1,0 0-1,-1 1 1,-8-7-1,-17-5-6771</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0.294"/>
    </inkml:context>
    <inkml:brush xml:id="br0">
      <inkml:brushProperty name="width" value="0.05" units="cm"/>
      <inkml:brushProperty name="height" value="0.05" units="cm"/>
      <inkml:brushProperty name="color" value="#AB008B"/>
    </inkml:brush>
  </inkml:definitions>
  <inkml:trace contextRef="#ctx0" brushRef="#br0">0 0 24575,'13'13'0,"12"16"0,14 21 0,14 22 0,6 16 0,-7 5 0,0 0 0,-9-4 0,-11-12 0,-12-11 0,-8-13 0,-12-3 0,-13-1 0,-13-9 0,-3-3 0,1-8 0,4-8-8191</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1.953"/>
    </inkml:context>
    <inkml:brush xml:id="br0">
      <inkml:brushProperty name="width" value="0.05" units="cm"/>
      <inkml:brushProperty name="height" value="0.05" units="cm"/>
      <inkml:brushProperty name="color" value="#AB008B"/>
    </inkml:brush>
  </inkml:definitions>
  <inkml:trace contextRef="#ctx0" brushRef="#br0">1 3 24575,'45'-1'0,"-13"0"0,0 1 0,53 7 0,-77-6 0,-1 1 0,1-1 0,-1 1 0,0 1 0,1 0 0,-1-1 0,-1 2 0,1-1 0,0 1 0,-1 0 0,0 1 0,0 0 0,0 0 0,0 0 0,-1 0 0,7 10 0,-8-8 0,0 0 0,-1 0 0,0 0 0,-1 1 0,0-1 0,0 1 0,0-1 0,-1 1 0,0 0 0,0 0 0,-1 0 0,0 0 0,-1 0 0,0-1 0,0 1 0,0 0 0,-1 0 0,-4 9 0,-6 17 0,-1-1 0,-29 53 0,36-76 0,-43 74 0,33-60 0,1 0 0,2 0 0,0 1 0,2 1 0,0 0 0,-7 31 0,18-54 0,-1 0 0,0 0 0,1 0 0,-1 0 0,1 0 0,0 0 0,0 0 0,1 0 0,-1 0 0,0 0 0,1 0 0,0 0 0,0 0 0,0 0 0,0 0 0,0-1 0,0 1 0,1 0 0,-1-1 0,1 1 0,0-1 0,0 0 0,0 1 0,0-1 0,0 0 0,0 0 0,1 0 0,-1-1 0,1 1 0,-1 0 0,1-1 0,0 0 0,-1 1 0,1-1 0,0 0 0,0-1 0,0 1 0,4 0 0,11 2 0,0-1 0,1-1 0,-1-1 0,0-1 0,19-2 0,24-8 0,-56 10 0,0-1 0,-1 1 0,1-1 0,-1 0 0,1 0 0,-1-1 0,0 1 0,0-1 0,0 0 0,4-4 0,-7 6 0,0 0 0,0 0 0,0 0 0,-1 0 0,1 0 0,0 0 0,-1 0 0,1 0 0,-1 0 0,1 0 0,-1 0 0,1 0 0,-1 0 0,0 0 0,0 0 0,1-1 0,-1-1 0,0 3 0,0-1 0,-1 0 0,1 1 0,0-1 0,0 1 0,-1-1 0,1 1 0,0-1 0,-1 1 0,1-1 0,0 1 0,-1-1 0,1 1 0,-1-1 0,1 1 0,-1 0 0,1-1 0,-1 1 0,1 0 0,-1-1 0,1 1 0,-1 0 0,1 0 0,-2-1 0,0 1 0,0-1 0,0 1 0,0 0 0,0 0 0,0 0 0,0 0 0,-1 0 0,1 0 0,0 1 0,0-1 0,0 0 0,0 1 0,0 0 0,0 0 0,0-1 0,0 1 0,0 0 0,0 1 0,-2 1 0,-3 3 0,0 2 0,1-1 0,-1 1 0,2 0 0,-1 1 0,1-1 0,0 1 0,1 0 0,0 0 0,0 0 0,1 1 0,-3 14 0,0 4 0,1 0 0,2 0 0,0 34 0,4-22 0,2 0 0,1 0 0,2 0 0,2-1 0,15 44 0,4-4 0,54 109 0,-52-134 0,-20-39 0,0 1 0,-1-1 0,-1 1 0,-1 0 0,7 26 0,-13-40 0,1 0 0,-1 0 0,0 0 0,1-1 0,-1 1 0,0 0 0,0 0 0,0 0 0,-1 0 0,1-1 0,0 1 0,-1 0 0,1 0 0,-1-1 0,0 1 0,1 0 0,-1-1 0,0 1 0,0-1 0,0 1 0,0-1 0,-2 2 0,1-1 0,0 0 0,-1-1 0,1 1 0,-1-1 0,0 0 0,1 1 0,-1-1 0,0-1 0,0 1 0,1 0 0,-1-1 0,-5 1 0,-4 0 0,-1-1 0,0-1 0,1 0 0,-1-1 0,-15-4 0,-19-9-1365,5-3-5461</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2.824"/>
    </inkml:context>
    <inkml:brush xml:id="br0">
      <inkml:brushProperty name="width" value="0.05" units="cm"/>
      <inkml:brushProperty name="height" value="0.05" units="cm"/>
      <inkml:brushProperty name="color" value="#AB008B"/>
    </inkml:brush>
  </inkml:definitions>
  <inkml:trace contextRef="#ctx0" brushRef="#br0">1 1 24575,'8'0'0,"7"0"0,14 0 0,14 0 0,8 0 0,9 0 0,5 0 0,6 0 0,-6 0 0,-6 0 0,-12 0-8191</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3.196"/>
    </inkml:context>
    <inkml:brush xml:id="br0">
      <inkml:brushProperty name="width" value="0.05" units="cm"/>
      <inkml:brushProperty name="height" value="0.05" units="cm"/>
      <inkml:brushProperty name="color" value="#AB008B"/>
    </inkml:brush>
  </inkml:definitions>
  <inkml:trace contextRef="#ctx0" brushRef="#br0">0 4 24575,'0'-4'0,"5"11"0,0 21 0,0 14 0,0 13 0,6 5 0,2 6 0,-2-6 0,-2-3 0,-3-8 0,2-12 0,0-4 0,10-7 0,3-9-8191</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3.535"/>
    </inkml:context>
    <inkml:brush xml:id="br0">
      <inkml:brushProperty name="width" value="0.05" units="cm"/>
      <inkml:brushProperty name="height" value="0.05" units="cm"/>
      <inkml:brushProperty name="color" value="#AB008B"/>
    </inkml:brush>
  </inkml:definitions>
  <inkml:trace contextRef="#ctx0" brushRef="#br0">0 0 24575,'0'4'0,"0"15"0,0 24 0,0 34 0,9 34 0,2 19 0,0 4 0,2-13 0,-2-14 0,-1-16 0,-4-20 0,6-31 0,1-22-8191</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3.913"/>
    </inkml:context>
    <inkml:brush xml:id="br0">
      <inkml:brushProperty name="width" value="0.05" units="cm"/>
      <inkml:brushProperty name="height" value="0.05" units="cm"/>
      <inkml:brushProperty name="color" value="#AB008B"/>
    </inkml:brush>
  </inkml:definitions>
  <inkml:trace contextRef="#ctx0" brushRef="#br0">212 1 24575,'-5'4'0,"-13"10"0,-16 11 0,-12 1 0,3 0 0,8 5 0,11 5 0,17-4 0,19-3 0,11-6 0,10 1 0,8-4 0,5 4 0,-1-2 0,5 2 0,2-1 0,-8-6-8191</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5.291"/>
    </inkml:context>
    <inkml:brush xml:id="br0">
      <inkml:brushProperty name="width" value="0.05" units="cm"/>
      <inkml:brushProperty name="height" value="0.05" units="cm"/>
      <inkml:brushProperty name="color" value="#AB008B"/>
    </inkml:brush>
  </inkml:definitions>
  <inkml:trace contextRef="#ctx0" brushRef="#br0">74 0 24575,'-10'15'0,"-4"16"0,0 20 0,2 0 0,3 1 0,2 1 0,2-1 0,2 1 0,3 0 0,10 83 0,-6-111 0,1-1 0,0 1 0,2-2 0,1 1 0,1-1 0,1 0 0,17 28 0,-18-36 0,1-1 0,0 1 0,1-1 0,1-1 0,0 0 0,0-1 0,2 0 0,-1-1 0,1-1 0,1 0 0,16 8 0,-9-7-682,43 13-1,-34-15-6143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2:47.244"/>
    </inkml:context>
    <inkml:brush xml:id="br0">
      <inkml:brushProperty name="width" value="0.3" units="cm"/>
      <inkml:brushProperty name="height" value="0.6" units="cm"/>
      <inkml:brushProperty name="color" value="#FFA14B"/>
      <inkml:brushProperty name="tip" value="rectangle"/>
      <inkml:brushProperty name="rasterOp" value="maskPen"/>
      <inkml:brushProperty name="ignorePressure" value="1"/>
    </inkml:brush>
  </inkml:definitions>
  <inkml:trace contextRef="#ctx0" brushRef="#br0">1 89,'716'0,"-558"-11,-2 0,1231 11,-1271 10,-90-6,0-1,-1-1,1-2,0 0,27-5,1-2,1 3,64 2,9 1,55-20,246 19,-222 3,-182-2,-1-2,1-1,34-9,-30 6,54-7,242 11,-168 5,-69 3,-1 4,90 20,-45 7,-132-36,28 12,-7 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1.914"/>
    </inkml:context>
    <inkml:brush xml:id="br0">
      <inkml:brushProperty name="width" value="0.05" units="cm"/>
      <inkml:brushProperty name="height" value="0.05" units="cm"/>
      <inkml:brushProperty name="color" value="#E71224"/>
    </inkml:brush>
  </inkml:definitions>
  <inkml:trace contextRef="#ctx0" brushRef="#br0">36 86 24575,'-8'-12'0,"-8"-9"0,4 0 0,17 3 0,6 4-8191</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5.840"/>
    </inkml:context>
    <inkml:brush xml:id="br0">
      <inkml:brushProperty name="width" value="0.05" units="cm"/>
      <inkml:brushProperty name="height" value="0.05" units="cm"/>
      <inkml:brushProperty name="color" value="#AB008B"/>
    </inkml:brush>
  </inkml:definitions>
  <inkml:trace contextRef="#ctx0" brushRef="#br0">0 1 24575,'2'28'0,"1"1"0,1-1 0,8 29 0,5 33 0,-13-61 0,-2-8 0,1-1 0,10 40 0,-13-60 0,0 0 0,0 1 0,0-1 0,0 1 0,0-1 0,1 0 0,-1 1 0,0-1 0,0 1 0,0-1 0,0 0 0,1 1 0,-1-1 0,0 0 0,0 1 0,1-1 0,-1 0 0,0 1 0,0-1 0,1 0 0,-1 0 0,1 1 0,-1-1 0,0 0 0,1 0 0,-1 0 0,0 1 0,1-1 0,-1 0 0,1 0 0,-1 0 0,0 0 0,1 0 0,0 0 0,11-12 0,10-31 0,-19 36 0,106-196 0,-108 203 0,4-9 0,0 1 0,1 1 0,0-1 0,11-10 0,-16 17 0,0-1 0,1 1 0,-1 0 0,1 0 0,0 0 0,-1 0 0,1 0 0,0 0 0,0 0 0,-1 1 0,1-1 0,0 1 0,0-1 0,0 1 0,0 0 0,0-1 0,0 1 0,0 0 0,-1 0 0,1 1 0,0-1 0,0 0 0,0 1 0,0-1 0,0 1 0,0-1 0,-1 1 0,1 0 0,3 2 0,0 1 0,0 0 0,0 0 0,-1 1 0,1 0 0,-1 0 0,0 0 0,-1 1 0,1-1 0,-1 1 0,0 0 0,-1 0 0,1 0 0,2 12 0,2 9 0,6 51 0,-5 5-682,-4 91-1,-5-129-6143</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6.310"/>
    </inkml:context>
    <inkml:brush xml:id="br0">
      <inkml:brushProperty name="width" value="0.05" units="cm"/>
      <inkml:brushProperty name="height" value="0.05" units="cm"/>
      <inkml:brushProperty name="color" value="#AB008B"/>
    </inkml:brush>
  </inkml:definitions>
  <inkml:trace contextRef="#ctx0" brushRef="#br0">1 0 24575,'4'0'0,"18"0"0,14 0 0,5 0 0,3 0 0,4 0 0,1 0 0,-7 0-8191</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6.657"/>
    </inkml:context>
    <inkml:brush xml:id="br0">
      <inkml:brushProperty name="width" value="0.05" units="cm"/>
      <inkml:brushProperty name="height" value="0.05" units="cm"/>
      <inkml:brushProperty name="color" value="#AB008B"/>
    </inkml:brush>
  </inkml:definitions>
  <inkml:trace contextRef="#ctx0" brushRef="#br0">1 1 24575,'0'4'0,"0"14"0,0 17 0,0 10 0,0 10 0,0 5 0,0-4 0,0-4 0,0-1 0,4-10 0,1-8 0,1-9-8191</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7.138"/>
    </inkml:context>
    <inkml:brush xml:id="br0">
      <inkml:brushProperty name="width" value="0.05" units="cm"/>
      <inkml:brushProperty name="height" value="0.05" units="cm"/>
      <inkml:brushProperty name="color" value="#AB008B"/>
    </inkml:brush>
  </inkml:definitions>
  <inkml:trace contextRef="#ctx0" brushRef="#br0">1 574 24575,'13'-2'0,"1"-1"0,-1 0 0,0-1 0,0 0 0,-1-1 0,1-1 0,-1 0 0,20-13 0,-19 11 0,3 0 0,0-2 0,-1 0 0,0-1 0,-1-1 0,0 0 0,-1-1 0,0 0 0,16-22 0,-21 23 0,-1 0 0,0-1 0,-1 0 0,0 0 0,-1-1 0,-1 0 0,0 0 0,-1 0 0,0 0 0,-1 0 0,0-20 0,-1 13 0,1-6 0,-4-43 0,2 65 0,-1 0 0,0-1 0,1 1 0,-2 0 0,1 0 0,-1 0 0,1 0 0,-1 1 0,-1-1 0,1 0 0,-1 1 0,0 0 0,0-1 0,-6-6 0,8 10 0,0 0 0,-1 0 0,1 0 0,0 0 0,0 0 0,-1 0 0,1 1 0,0-1 0,-1 0 0,1 1 0,0-1 0,-1 1 0,1-1 0,-1 1 0,1 0 0,-1 0 0,1 0 0,-1 0 0,1 0 0,-1 0 0,1 0 0,-1 0 0,1 0 0,-3 1 0,2 1 0,-1-1 0,1 1 0,0-1 0,0 1 0,0 0 0,0 0 0,0 0 0,0 0 0,0 0 0,1 0 0,-1 0 0,-1 5 0,-4 7 0,1 0 0,0 0 0,-5 26 0,10-37 0,-15 60 0,-14 116 0,28-149 0,0 0 0,2 0 0,2 0 0,0 0 0,2 0 0,10 36 0,-11-57-45,0 1-1,1-1 1,0 0-1,0 0 1,1 0-1,1-1 1,-1 0-1,1 0 1,0 0-1,1-1 1,0 0-1,0 0 1,1 0-1,-1-1 1,1 0-1,1-1 1,-1 0-1,1 0 1,0-1-1,0 0 1,0 0-1,1-1 1,-1 0-1,1-1 0,0 0 1,0-1-1,-1 0 1,1 0-1,13-2 1,29-1-6781</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27.574"/>
    </inkml:context>
    <inkml:brush xml:id="br0">
      <inkml:brushProperty name="width" value="0.05" units="cm"/>
      <inkml:brushProperty name="height" value="0.05" units="cm"/>
      <inkml:brushProperty name="color" value="#AB008B"/>
    </inkml:brush>
  </inkml:definitions>
  <inkml:trace contextRef="#ctx0" brushRef="#br0">1 1 24575,'8'0'0,"20"17"0,30 22 0,27 30 0,10 36 0,3 30 0,-16 14 0,-22 1 0,-21-8 0,-21-10 0,-23-12 0,-18-14 0,-18-16 0,-14-14 0,-7-18 0,-1-17 0,10-16-8191</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2.941"/>
    </inkml:context>
    <inkml:brush xml:id="br0">
      <inkml:brushProperty name="width" value="0.05" units="cm"/>
      <inkml:brushProperty name="height" value="0.05" units="cm"/>
      <inkml:brushProperty name="color" value="#AB008B"/>
    </inkml:brush>
  </inkml:definitions>
  <inkml:trace contextRef="#ctx0" brushRef="#br0">9 1 24575,'-9'0'0,"11"0"0,16 0 0,19 0 0,19 0 0,18 0 0,11 4 0,10 1 0,-4 1 0,-4-2 0,-5-1 0,-12-1 0,-5-1 0,-14 7 0,-16 4-8191</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3.316"/>
    </inkml:context>
    <inkml:brush xml:id="br0">
      <inkml:brushProperty name="width" value="0.05" units="cm"/>
      <inkml:brushProperty name="height" value="0.05" units="cm"/>
      <inkml:brushProperty name="color" value="#AB008B"/>
    </inkml:brush>
  </inkml:definitions>
  <inkml:trace contextRef="#ctx0" brushRef="#br0">0 1 24575,'17'0'0,"18"0"0,11 0 0,11 0 0,8 0 0,1 0 0,2 0 0,-1 0 0,-5 0 0,-13 0-8191</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3.672"/>
    </inkml:context>
    <inkml:brush xml:id="br0">
      <inkml:brushProperty name="width" value="0.05" units="cm"/>
      <inkml:brushProperty name="height" value="0.05" units="cm"/>
      <inkml:brushProperty name="color" value="#AB008B"/>
    </inkml:brush>
  </inkml:definitions>
  <inkml:trace contextRef="#ctx0" brushRef="#br0">1 0 24575,'21'1'0,"0"1"0,-1 1 0,1 0 0,0 2 0,-1 0 0,0 2 0,-1 0 0,1 1 0,-1 1 0,-1 0 0,0 2 0,30 22 0,-20-11 0,-1 2 0,-1 1 0,-1 1 0,-1 1 0,-1 2 0,29 47 0,-41-59 0,-1 1 0,-1 0 0,0 0 0,-2 1 0,9 31 0,-14-43 0,-1-1 0,0 1 0,0-1 0,-1 1 0,0-1 0,0 1 0,0-1 0,-1 1 0,0-1 0,0 1 0,0-1 0,-1 0 0,0 0 0,-1 1 0,1-1 0,-1-1 0,0 1 0,-1 0 0,1-1 0,-1 0 0,-6 7 0,1-3 17,-1-1-1,0 0 0,0-1 0,-1 0 1,0-1-1,-22 10 0,-74 22-1307,102-36 1103,-44 12-6638</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4.029"/>
    </inkml:context>
    <inkml:brush xml:id="br0">
      <inkml:brushProperty name="width" value="0.05" units="cm"/>
      <inkml:brushProperty name="height" value="0.05" units="cm"/>
      <inkml:brushProperty name="color" value="#AB008B"/>
    </inkml:brush>
  </inkml:definitions>
  <inkml:trace contextRef="#ctx0" brushRef="#br0">1 0 24575,'8'0'0,"16"0"0,16 0 0,22 0 0,18 0 0,7 0 0,2 4 0,-10 2 0,-11-1 0,-24-1 0,-20-1-8191</inkml:trace>
  <inkml:trace contextRef="#ctx0" brushRef="#br0" timeOffset="1">445 25 24575,'0'12'0,"0"13"0,-9 15 0,-2 13 0,1 6 0,1 1 0,3-1 0,2-6 0,2-5 0,1-5 0,1 2 0,1 2 0,3-6 0,2-12-8191</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4.387"/>
    </inkml:context>
    <inkml:brush xml:id="br0">
      <inkml:brushProperty name="width" value="0.05" units="cm"/>
      <inkml:brushProperty name="height" value="0.05" units="cm"/>
      <inkml:brushProperty name="color" value="#AB008B"/>
    </inkml:brush>
  </inkml:definitions>
  <inkml:trace contextRef="#ctx0" brushRef="#br0">246 0 24575,'-12'0'0,"-9"0"0,-9 8 0,-8 16 0,3 20 0,-2 24 0,6 21 0,9 17 0,7 6 0,11 2 0,6-6 0,15-10 0,13-12 0,10-21 0,11-13 0,-4-15-8191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2.299"/>
    </inkml:context>
    <inkml:brush xml:id="br0">
      <inkml:brushProperty name="width" value="0.05" units="cm"/>
      <inkml:brushProperty name="height" value="0.05" units="cm"/>
      <inkml:brushProperty name="color" value="#E71224"/>
    </inkml:brush>
  </inkml:definitions>
  <inkml:trace contextRef="#ctx0" brushRef="#br0">1 0 24575,'8'9'0,"16"10"0,12 16 0,-1 5 0,-5 4 0,-9-9 0,6-23 0,2-18 0,4-8 0,-4 7 0,-6 8 0,-7 14 0,-11 11 0,-5 10 0,0 0 0,1-8-8191</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4.774"/>
    </inkml:context>
    <inkml:brush xml:id="br0">
      <inkml:brushProperty name="width" value="0.05" units="cm"/>
      <inkml:brushProperty name="height" value="0.05" units="cm"/>
      <inkml:brushProperty name="color" value="#AB008B"/>
    </inkml:brush>
  </inkml:definitions>
  <inkml:trace contextRef="#ctx0" brushRef="#br0">0 9 24575,'1'21'0,"8"42"0,0 0 0,-7-11 0,-2-32 0,6 39 0,0-45 0,3-17 0,6-21 0,-14 23 0,20-39 0,3 2 0,0 0 0,3 2 0,47-50 0,-71 82 0,0 1 0,1 0 0,-1 0 0,1 0 0,0 0 0,0 1 0,0 0 0,0 0 0,1 0 0,-1 0 0,0 0 0,1 1 0,6-1 0,-9 2 0,1 0 0,-1 0 0,0 0 0,1 0 0,-1 1 0,1-1 0,-1 1 0,0 0 0,1-1 0,-1 1 0,0 0 0,0 1 0,0-1 0,0 0 0,0 0 0,0 1 0,0 0 0,0-1 0,0 1 0,-1 0 0,1 0 0,-1 0 0,1 0 0,-1 0 0,0 0 0,2 4 0,3 6 9,-1 1-1,-1 0 1,0 0-1,0 0 1,-2 0 0,1 0-1,-2 1 1,0-1-1,0 1 1,-2-1-1,1 1 1,-2-1-1,-3 20 1,-4 4-380,-1-1-1,-2 0 1,-25 53 0,23-58-6455</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5.119"/>
    </inkml:context>
    <inkml:brush xml:id="br0">
      <inkml:brushProperty name="width" value="0.05" units="cm"/>
      <inkml:brushProperty name="height" value="0.05" units="cm"/>
      <inkml:brushProperty name="color" value="#AB008B"/>
    </inkml:brush>
  </inkml:definitions>
  <inkml:trace contextRef="#ctx0" brushRef="#br0">116 1 24575,'0'4'0,"-8"2"0,-3 12 0,-8 16 0,-1 6 0,3 5 0,0 7 0,4-1 0,3-9-8191</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5.520"/>
    </inkml:context>
    <inkml:brush xml:id="br0">
      <inkml:brushProperty name="width" value="0.05" units="cm"/>
      <inkml:brushProperty name="height" value="0.05" units="cm"/>
      <inkml:brushProperty name="color" value="#AB008B"/>
    </inkml:brush>
  </inkml:definitions>
  <inkml:trace contextRef="#ctx0" brushRef="#br0">1 0 24575,'1'1'0,"1"0"0,0 1 0,-1-1 0,1 0 0,0 1 0,-1-1 0,0 1 0,1-1 0,-1 1 0,0 0 0,0 0 0,0 0 0,0-1 0,1 5 0,0-3 0,6 14 0,0 1 0,-2 0 0,0 0 0,-1 0 0,0 0 0,1 23 0,4 113 0,2-189 0,-5 16 0,1-2 0,1 0 0,18-31 0,-23 44 0,1 0 0,1 0 0,0 1 0,0-1 0,0 1 0,1 1 0,0 0 0,15-11 0,-21 16 0,1 0 0,-1 0 0,1 0 0,-1 0 0,1 0 0,0 0 0,-1 1 0,1-1 0,0 1 0,0-1 0,-1 1 0,1 0 0,0 0 0,0 0 0,0 0 0,-1 0 0,1 0 0,0 0 0,0 1 0,0-1 0,-1 0 0,1 1 0,0 0 0,-1-1 0,1 1 0,0 0 0,-1 0 0,1 0 0,-1 0 0,1 0 0,-1 0 0,0 0 0,1 1 0,-1-1 0,0 0 0,0 1 0,0-1 0,0 1 0,1 3 0,2 2 0,0 1 0,-1 0 0,0 1 0,-1-1 0,0 0 0,0 1 0,0 10 0,-1 17-151,-1 0-1,-2 1 0,-2-2 0,-1 1 1,-2 0-1,-1-1 0,-2 0 1,-17 40-1,12-41-6674</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5.894"/>
    </inkml:context>
    <inkml:brush xml:id="br0">
      <inkml:brushProperty name="width" value="0.05" units="cm"/>
      <inkml:brushProperty name="height" value="0.05" units="cm"/>
      <inkml:brushProperty name="color" value="#AB008B"/>
    </inkml:brush>
  </inkml:definitions>
  <inkml:trace contextRef="#ctx0" brushRef="#br0">1 1 24575,'12'0'0,"13"8"0,11 16 0,7 20 0,-4 19 0,5 21 0,-6 20 0,-9 6 0,-10 0 0,-7-5 0,-15-9 0,-15-15 0,-9-15 0,-7-17 0,1-9 0,-7-11 0,1-11 0,6-8-8191</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6.314"/>
    </inkml:context>
    <inkml:brush xml:id="br0">
      <inkml:brushProperty name="width" value="0.05" units="cm"/>
      <inkml:brushProperty name="height" value="0.05" units="cm"/>
      <inkml:brushProperty name="color" value="#AB008B"/>
    </inkml:brush>
  </inkml:definitions>
  <inkml:trace contextRef="#ctx0" brushRef="#br0">0 0 24575,'9'0'0,"2"0"-8191</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7.993"/>
    </inkml:context>
    <inkml:brush xml:id="br0">
      <inkml:brushProperty name="width" value="0.05" units="cm"/>
      <inkml:brushProperty name="height" value="0.05" units="cm"/>
      <inkml:brushProperty name="color" value="#AB008B"/>
    </inkml:brush>
  </inkml:definitions>
  <inkml:trace contextRef="#ctx0" brushRef="#br0">1 28 24575,'0'-5'0,"4"0"0,10-1 0,15 2 0,11 0 0,11 2 0,10 1 0,-2 1 0,-2 0 0,-2 0 0,-7 0 0,-3 1 0,-9-1-8191</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38.333"/>
    </inkml:context>
    <inkml:brush xml:id="br0">
      <inkml:brushProperty name="width" value="0.05" units="cm"/>
      <inkml:brushProperty name="height" value="0.05" units="cm"/>
      <inkml:brushProperty name="color" value="#AB008B"/>
    </inkml:brush>
  </inkml:definitions>
  <inkml:trace contextRef="#ctx0" brushRef="#br0">1 26 24575,'4'0'0,"6"-4"0,13-2 0,16 1 0,9 1 0,10 1 0,7 1 0,-3 1 0,-13 1-8191</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54.939"/>
    </inkml:context>
    <inkml:brush xml:id="br0">
      <inkml:brushProperty name="width" value="0.05" units="cm"/>
      <inkml:brushProperty name="height" value="0.05" units="cm"/>
      <inkml:brushProperty name="color" value="#AB008B"/>
    </inkml:brush>
  </inkml:definitions>
  <inkml:trace contextRef="#ctx0" brushRef="#br0">0 51 24575,'0'-8'0,"8"-3"0,12 0 0,6 3 0,11 2 0,12 2 0,-2 2-8191</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1.856"/>
    </inkml:context>
    <inkml:brush xml:id="br0">
      <inkml:brushProperty name="width" value="0.05" units="cm"/>
      <inkml:brushProperty name="height" value="0.05" units="cm"/>
      <inkml:brushProperty name="color" value="#AB008B"/>
    </inkml:brush>
  </inkml:definitions>
  <inkml:trace contextRef="#ctx0" brushRef="#br0">368 109 24575,'0'1'0,"0"-1"0,0 0 0,0 1 0,0-1 0,0 1 0,0-1 0,0 0 0,0 1 0,0-1 0,1 1 0,-1-1 0,0 0 0,0 1 0,0-1 0,1 0 0,-1 1 0,0-1 0,0 0 0,1 1 0,-1-1 0,0 0 0,1 0 0,-1 1 0,0-1 0,1 0 0,-1 0 0,0 0 0,1 1 0,-1-1 0,1 0 0,-1 0 0,0 0 0,1 0 0,-1 0 0,1 0 0,-1 0 0,1 0 0,-1 0 0,0 0 0,1 0 0,-1 0 0,1 0 0,-1 0 0,2-1 0,-1 1 0,0 0 0,0-1 0,1 1 0,-1 0 0,0-1 0,0 0 0,0 1 0,0-1 0,0 0 0,0 1 0,0-1 0,0 0 0,1-1 0,-1 1 0,0 0 0,0-1 0,-1 1 0,1 0 0,0-1 0,-1 1 0,1 0 0,-1-1 0,1 1 0,-1-1 0,0 1 0,1-1 0,-1 1 0,0-1 0,0 1 0,0-1 0,0 1 0,-1-1 0,1 1 0,0 0 0,0-1 0,-2-2 0,1 1 0,-1 0 0,0 1 0,0-1 0,0 0 0,0 1 0,0-1 0,0 1 0,-1 0 0,1 0 0,-4-2 0,-3-2 0,-1 0 0,1 1 0,-1 0 0,0 1 0,-18-5 0,18 6 0,0 1 0,0 0 0,0 1 0,0 0 0,-1 1 0,1 0 0,0 1 0,-1 0 0,1 0 0,0 1 0,0 0 0,0 1 0,0 0 0,0 1 0,1 0 0,0 0 0,-1 1 0,2 0 0,-1 1 0,0 0 0,1 0 0,0 1 0,1 0 0,0 0 0,0 1 0,0 0 0,1 0 0,0 0 0,0 1 0,1 0 0,1 0 0,-1 1 0,1-1 0,1 1 0,0 0 0,0 0 0,1 0 0,-1 12 0,2-9 0,1-1 0,0 1 0,1-1 0,1 1 0,0-1 0,1 1 0,0-1 0,0 0 0,1 0 0,1-1 0,0 1 0,1-1 0,0 0 0,1 0 0,0-1 0,0 0 0,1 0 0,1-1 0,-1 0 0,2 0 0,-1-1 0,1 0 0,0-1 0,1 0 0,0-1 0,0 0 0,21 8 0,22 4-455,1-3 0,84 11 0,-85-18-6371</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4.816"/>
    </inkml:context>
    <inkml:brush xml:id="br0">
      <inkml:brushProperty name="width" value="0.05" units="cm"/>
      <inkml:brushProperty name="height" value="0.05" units="cm"/>
      <inkml:brushProperty name="color" value="#AB008B"/>
    </inkml:brush>
  </inkml:definitions>
  <inkml:trace contextRef="#ctx0" brushRef="#br0">405 49 24575,'0'-2'0,"0"0"0,0 0 0,0 0 0,0 0 0,0 0 0,0 0 0,0 0 0,-1 0 0,1 0 0,-1 0 0,1 0 0,-1 0 0,0 1 0,0-1 0,0 0 0,0 0 0,0 1 0,0-1 0,0 1 0,-1-1 0,1 1 0,0-1 0,-4-1 0,3 2 0,0 1 0,0-1 0,-1 1 0,1-1 0,0 1 0,0 0 0,-1 0 0,1 0 0,0 0 0,-1 1 0,1-1 0,0 0 0,0 1 0,-1 0 0,1-1 0,0 1 0,-2 2 0,-9 3 0,0 2 0,0-1 0,1 2 0,0 0 0,-14 14 0,2 2 0,2 1 0,0 1 0,2 2 0,1-1 0,1 2 0,1 1 0,2 0 0,1 1 0,-16 57 0,15-31 0,2 1 0,2 1 0,4 0 0,-1 107 0,9-143 0,0-1 0,1 0 0,2 0 0,0 0 0,1-1 0,2 0 0,0 1 0,1-2 0,1 1 0,19 31 0,-17-38 0,-1 1 0,2-1 0,0-1 0,1 0 0,1-1 0,0-1 0,0 0 0,1 0 0,1-2 0,0 0 0,0-1 0,1 0 0,24 8 0,26 6-682,108 20-1,-133-35-6143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2.685"/>
    </inkml:context>
    <inkml:brush xml:id="br0">
      <inkml:brushProperty name="width" value="0.05" units="cm"/>
      <inkml:brushProperty name="height" value="0.05" units="cm"/>
      <inkml:brushProperty name="color" value="#E71224"/>
    </inkml:brush>
  </inkml:definitions>
  <inkml:trace contextRef="#ctx0" brushRef="#br0">256 2 24575,'-27'0'0,"8"-1"0,-1 1 0,1 1 0,-26 5 0,38-4 0,1-1 0,-1 1 0,1 1 0,0-1 0,0 1 0,0 0 0,0 1 0,0 0 0,1-1 0,0 2 0,0-1 0,0 1 0,-7 8 0,6-7 0,1 1 0,1 0 0,-1 0 0,-5 13 0,9-17 0,-1 0 0,1 0 0,0 0 0,1 0 0,-1 0 0,0 0 0,1 1 0,0-1 0,0 0 0,0 0 0,0 0 0,0 1 0,0-1 0,3 6 0,-3-8 0,1 0 0,-1 0 0,1 0 0,-1 0 0,1 0 0,0 0 0,-1 0 0,1 0 0,0-1 0,0 1 0,0 0 0,0-1 0,-1 1 0,1 0 0,0-1 0,0 1 0,0-1 0,1 1 0,-1-1 0,0 0 0,0 1 0,0-1 0,0 0 0,0 0 0,0 0 0,0 0 0,1 0 0,1 0 0,33-7 0,-30 5 0,-3 2 0,6-4 0,1 2 0,0 0 0,0 0 0,0 0 0,15 1 0,-22 1 0,0 1 0,1-1 0,-1 1 0,0 0 0,0 0 0,0 0 0,0 0 0,0 0 0,0 1 0,0 0 0,0-1 0,0 1 0,-1 0 0,1 0 0,0 1 0,-1-1 0,0 0 0,0 1 0,0-1 0,0 1 0,2 3 0,4 8 0,-2 1 0,1 0 0,-1 0 0,-1 0 0,-1 0 0,0 1 0,-1 0 0,1 23 0,-1 133 0,-4-159 0,0 0 0,-1 0 0,0 0 0,-1 0 0,0 0 0,-1 0 0,-9 19 0,12-28 0,-1 0 0,0 0 0,0-1 0,-1 1 0,1-1 0,-1 0 0,1 1 0,-1-1 0,0-1 0,0 1 0,-1 0 0,1-1 0,-1 1 0,1-1 0,-1 0 0,1 0 0,-1-1 0,0 1 0,0-1 0,0 0 0,0 0 0,0 0 0,0 0 0,-1-1 0,1 1 0,0-1 0,0 0 0,-6-1 0,4-1 0,0 1 0,1-1 0,-1 0 0,1 0 0,-1 0 0,1-1 0,0 0 0,0 0 0,0 0 0,0-1 0,1 1 0,-1-1 0,1 0 0,0-1 0,0 1 0,1-1 0,-1 1 0,1-1 0,0 0 0,-3-7 0,1 2 0,0 0 0,1-1 0,1 0 0,0 0 0,0 0 0,1 0 0,0 0 0,1-1 0,0-17 0,2 23 0,-1 0 0,2 0 0,-1 0 0,1 1 0,-1-1 0,1 0 0,1 1 0,-1 0 0,1-1 0,0 1 0,0 0 0,1 0 0,0 1 0,-1-1 0,2 1 0,-1-1 0,0 2 0,9-7 0,7-4 0,1 1 0,1 1 0,27-11 0,-11 6 0,3-3-1365,-6 5-5461</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6.168"/>
    </inkml:context>
    <inkml:brush xml:id="br0">
      <inkml:brushProperty name="width" value="0.05" units="cm"/>
      <inkml:brushProperty name="height" value="0.05" units="cm"/>
      <inkml:brushProperty name="color" value="#AB008B"/>
    </inkml:brush>
  </inkml:definitions>
  <inkml:trace contextRef="#ctx0" brushRef="#br0">0 14 24575,'0'-1'0,"0"1"0,0-1 0,0 0 0,1 1 0,-1-1 0,0 1 0,0-1 0,0 1 0,0-1 0,1 1 0,-1-1 0,0 1 0,1-1 0,-1 1 0,0-1 0,1 1 0,-1-1 0,0 1 0,1-1 0,-1 1 0,1 0 0,-1-1 0,1 1 0,-1 0 0,1 0 0,-1-1 0,1 1 0,-1 0 0,1 0 0,-1 0 0,1-1 0,-1 1 0,1 0 0,0 0 0,-1 0 0,2 0 0,24 5 0,-14 0 0,1 2 0,-1-1 0,-1 2 0,1 0 0,-1 0 0,-1 1 0,1 0 0,13 16 0,8 12 0,28 45 0,0 12 0,-4 3 0,-4 2 0,74 206 0,-105-245 0,-3 1 0,12 73 0,-25-101 0,-1-1 0,-2 1 0,-1 0 0,-2 0 0,-1-1 0,-6 34 0,5-53 9,-1 0 1,0 0-1,-1-1 0,-1 0 0,0 0 1,0 0-1,-1 0 0,-1-1 0,0-1 0,0 1 1,-1-1-1,-16 14 0,5-7-257,0-1 1,-1-1-1,0-1 1,-2-1-1,-35 16 1,23-15-6579</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8.147"/>
    </inkml:context>
    <inkml:brush xml:id="br0">
      <inkml:brushProperty name="width" value="0.05" units="cm"/>
      <inkml:brushProperty name="height" value="0.05" units="cm"/>
      <inkml:brushProperty name="color" value="#AB008B"/>
    </inkml:brush>
  </inkml:definitions>
  <inkml:trace contextRef="#ctx0" brushRef="#br0">1 29 24575,'-1'-1'0,"1"0"0,0 0 0,0 0 0,1 0 0,-1-1 0,0 1 0,0 0 0,0 0 0,1 0 0,-1 0 0,0 0 0,1 0 0,-1 0 0,1 0 0,0 0 0,-1 0 0,1 0 0,0 0 0,-1 1 0,1-1 0,0 0 0,0 0 0,0 1 0,0-1 0,-1 0 0,1 1 0,0-1 0,0 1 0,0-1 0,0 1 0,2-1 0,-1 1 0,-1 0 0,1 0 0,-1 0 0,1 0 0,-1 0 0,1 0 0,-1 1 0,1-1 0,-1 0 0,1 1 0,-1-1 0,1 1 0,-1 0 0,0 0 0,1-1 0,-1 1 0,0 0 0,1 0 0,-1 0 0,0 0 0,0 0 0,2 2 0,2 5 0,0 0 0,-1 1 0,1-1 0,-2 1 0,1-1 0,-1 1 0,0 0 0,-1 1 0,2 14 0,5 91 0,-9-102 0,0-8 0,0 7 0,1 0 0,0 0 0,0 0 0,6 19 0,-7-31 0,0 1 0,0-1 0,0 1 0,0-1 0,1 1 0,-1-1 0,0 1 0,0 0 0,1-1 0,-1 1 0,0-1 0,0 1 0,1-1 0,-1 0 0,1 1 0,-1-1 0,0 1 0,1-1 0,-1 0 0,1 1 0,-1-1 0,1 0 0,-1 1 0,1-1 0,-1 0 0,1 0 0,1 1 0,9-12 0,6-34 0,-14 37 0,19-63 0,-17 49 0,1 0 0,2 1 0,0-1 0,14-23 0,-20 41 0,0 1 0,0 0 0,1 0 0,-1 0 0,1 0 0,0 0 0,0 0 0,0 1 0,0-1 0,0 1 0,1 0 0,5-3 0,-7 4 0,0 1 0,1-1 0,-1 0 0,0 1 0,1 0 0,-1 0 0,1 0 0,-1 0 0,0 0 0,1 0 0,-1 0 0,1 1 0,-1-1 0,0 1 0,0 0 0,1 0 0,-1-1 0,0 2 0,0-1 0,0 0 0,0 0 0,2 2 0,6 5 0,-1 0 0,0 1 0,-1-1 0,0 2 0,0-1 0,-1 1 0,0 0 0,0 1 0,5 14 0,5 14 0,16 54 0,-17-43 0,-13-48 0,-2-12 0,-1-16 0,0 12 0,0 0 0,1-1 0,1 1 0,0 0 0,1 1 0,0-1 0,1 0 0,0 1 0,10-20 0,-10 25 0,0 1 0,1 0 0,0 0 0,0 0 0,0 1 0,1-1 0,0 1 0,0 0 0,0 1 0,1 0 0,0 0 0,0 0 0,0 1 0,1 0 0,-1 0 0,1 1 0,9-3 0,-14 5 0,1 0 0,-1 1 0,1-1 0,-1 1 0,1 0 0,-1 0 0,1 0 0,-1 1 0,1-1 0,-1 1 0,1 0 0,-1-1 0,0 2 0,1-1 0,-1 0 0,0 1 0,0-1 0,0 1 0,0 0 0,0 0 0,0 0 0,-1 1 0,1-1 0,-1 0 0,1 1 0,-1 0 0,0 0 0,0-1 0,0 1 0,2 6 0,3 4 0,-1 0 0,0 0 0,-1 1 0,-1 0 0,6 28 0,-6-22-136,-1 1-1,-1 0 1,0 0-1,-2 0 1,-1 0-1,0 0 1,-1 0-1,-1 0 0,-12 40 1,2-30-6690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8.957"/>
    </inkml:context>
    <inkml:brush xml:id="br0">
      <inkml:brushProperty name="width" value="0.05" units="cm"/>
      <inkml:brushProperty name="height" value="0.05" units="cm"/>
      <inkml:brushProperty name="color" value="#AB008B"/>
    </inkml:brush>
  </inkml:definitions>
  <inkml:trace contextRef="#ctx0" brushRef="#br0">79 123 24575,'0'-9'0,"0"-10"0,0-7 0,-8 1 0,-12 5 0,-6 6 0,2 5-8191</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49.869"/>
    </inkml:context>
    <inkml:brush xml:id="br0">
      <inkml:brushProperty name="width" value="0.05" units="cm"/>
      <inkml:brushProperty name="height" value="0.05" units="cm"/>
      <inkml:brushProperty name="color" value="#AB008B"/>
    </inkml:brush>
  </inkml:definitions>
  <inkml:trace contextRef="#ctx0" brushRef="#br0">1 12 24575,'3'2'0,"0"1"0,0-1 0,0 1 0,0-1 0,0 1 0,0 0 0,-1 0 0,0 1 0,1-1 0,-1 0 0,0 1 0,-1-1 0,1 1 0,-1 0 0,1-1 0,-1 1 0,0 0 0,1 5 0,1 11 0,-1 0 0,0 27 0,-1-32 0,-2 54 0,0-47 0,1 1 0,0-1 0,2 0 0,6 33 0,-7-53 0,-1 0 0,1 0 0,0 0 0,-1 0 0,1 0 0,0 1 0,0-1 0,1-1 0,-1 1 0,3 3 0,-4-5 0,0 0 0,1 1 0,-1-1 0,0 0 0,1 0 0,-1 1 0,0-1 0,1 0 0,-1 0 0,1 0 0,-1 0 0,0 0 0,1 1 0,-1-1 0,1 0 0,-1 0 0,1 0 0,-1 0 0,1 0 0,-1 0 0,0-1 0,1 1 0,-1 0 0,1 0 0,-1 0 0,0 0 0,1 0 0,-1-1 0,1 1 0,-1 0 0,0 0 0,1-1 0,2-2 0,-1 1 0,0-1 0,0 0 0,0 0 0,0 0 0,0-1 0,-1 1 0,1 0 0,-1-1 0,0 1 0,1-6 0,6-23 0,1 0 0,2 1 0,1 0 0,1 1 0,2 1 0,0 0 0,2 0 0,29-34 0,-40 57 0,0-1 0,0 2 0,1-1 0,0 1 0,0 0 0,1 0 0,0 1 0,-1 0 0,1 1 0,0-1 0,1 1 0,-1 1 0,1 0 0,-1 0 0,12-1 0,6 1 0,1 1 0,-1 2 0,46 5 0,-58-2 0,1 0 0,-1 0 0,-1 1 0,1 1 0,-1 0 0,0 1 0,0 1 0,-1 0 0,0 0 0,0 1 0,-1 1 0,0 0 0,-1 0 0,10 14 0,-16-18 0,1 0 0,-1 0 0,-1 0 0,0 1 0,0 0 0,0-1 0,0 1 0,-1 0 0,0 0 0,-1 0 0,0 1 0,1 8 0,-2 6 0,0 1 0,-7 36 0,5-46 0,0 1 0,0-1 0,1 1 0,1-1 0,0 1 0,1-1 0,0 1 0,1-1 0,1 1 0,4 13 0,-4-21 6,1-1-1,-1 1 1,1-1-1,0 1 1,0-1-1,0 0 1,1-1 0,0 1-1,0-1 1,0 0-1,0 0 1,1 0-1,-1-1 1,1 0-1,0 0 1,0 0-1,0-1 1,1 0 0,-1 0-1,8 1 1,13 2-348,0-2 0,1 0 0,37-2 0,-62-1 228,50-1-6712</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50.217"/>
    </inkml:context>
    <inkml:brush xml:id="br0">
      <inkml:brushProperty name="width" value="0.05" units="cm"/>
      <inkml:brushProperty name="height" value="0.05" units="cm"/>
      <inkml:brushProperty name="color" value="#AB008B"/>
    </inkml:brush>
  </inkml:definitions>
  <inkml:trace contextRef="#ctx0" brushRef="#br0">0 52 24575,'0'-8'0,"4"-4"0,6 1 0,13 3 0,16 2 0,9 2 0,10 2 0,3 5 0,-5 3 0,-4 0 0,-9-1-8191</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50.592"/>
    </inkml:context>
    <inkml:brush xml:id="br0">
      <inkml:brushProperty name="width" value="0.05" units="cm"/>
      <inkml:brushProperty name="height" value="0.05" units="cm"/>
      <inkml:brushProperty name="color" value="#AB008B"/>
    </inkml:brush>
  </inkml:definitions>
  <inkml:trace contextRef="#ctx0" brushRef="#br0">0 0 24575,'0'4'0,"0"11"0,4 9 0,2 11 0,-1 3 0,4 3 0,-1 3 0,-1-1 0,-2 0 0,-1 1 0,6-3 0,2 0 0,-1-6-8191</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6:50.996"/>
    </inkml:context>
    <inkml:brush xml:id="br0">
      <inkml:brushProperty name="width" value="0.05" units="cm"/>
      <inkml:brushProperty name="height" value="0.05" units="cm"/>
      <inkml:brushProperty name="color" value="#AB008B"/>
    </inkml:brush>
  </inkml:definitions>
  <inkml:trace contextRef="#ctx0" brushRef="#br0">1 11 24575,'0'-1'0,"0"1"0,0 0 0,0-1 0,0 1 0,0 0 0,0-1 0,0 1 0,0 0 0,0-1 0,0 1 0,0 0 0,0-1 0,0 1 0,0 0 0,0-1 0,1 1 0,-1 0 0,0 0 0,0-1 0,0 1 0,1 0 0,-1 0 0,0-1 0,0 1 0,0 0 0,1 0 0,-1-1 0,0 1 0,1 0 0,-1 0 0,0 0 0,0 0 0,1-1 0,-1 1 0,0 0 0,1 0 0,-1 0 0,0 0 0,1 0 0,-1 0 0,0 0 0,1 0 0,-1 0 0,0 0 0,1 0 0,-1 0 0,0 0 0,1 0 0,-1 0 0,0 1 0,1-1 0,-1 0 0,1 0 0,17 14 0,-7 1 0,-1 1 0,0-1 0,-1 1 0,-1 1 0,-1 0 0,-1 0 0,0 0 0,-1 1 0,3 20 0,0 5 0,-3-1 0,0 78 0,13-171 0,-6 14 0,1 0 0,21-41 0,-26 62 0,1 1 0,0 0 0,1 1 0,0 0 0,1 0 0,1 1 0,18-16 0,-29 28 0,1-1 0,-1 1 0,1 0 0,0 0 0,0-1 0,0 1 0,0 0 0,-1 1 0,1-1 0,0 0 0,0 0 0,1 1 0,-1-1 0,0 1 0,0 0 0,0 0 0,0 0 0,0 0 0,0 0 0,0 0 0,4 1 0,-4 0 0,1 0 0,-1 0 0,0 1 0,1-1 0,-1 1 0,0 0 0,0-1 0,0 1 0,0 0 0,0 0 0,0 1 0,-1-1 0,1 0 0,1 3 0,3 7 0,-1-1 0,0 1 0,-1-1 0,0 1 0,3 23 0,-1 4-227,-2 0-1,-2 0 1,-2 1-1,-1-1 1,-10 65-1,4-70-6598</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3.949"/>
    </inkml:context>
    <inkml:brush xml:id="br0">
      <inkml:brushProperty name="width" value="0.05" units="cm"/>
      <inkml:brushProperty name="height" value="0.05" units="cm"/>
      <inkml:brushProperty name="color" value="#AB008B"/>
    </inkml:brush>
  </inkml:definitions>
  <inkml:trace contextRef="#ctx0" brushRef="#br0">10 3 24575,'-7'-2'0,"4"1"0,5 9 0,22 138 0,-18-101 0,18 72 0,-19-94 0,-5-18 0,1 0 0,0-1 0,0 1 0,0-1 0,1 1 0,-1-1 0,1 1 0,0-1 0,0 0 0,1 1 0,-1-1 0,1-1 0,5 7 0,-7-9 0,0-1 0,0 0 0,1 1 0,-1-1 0,0 0 0,0 0 0,0 0 0,1 0 0,-1 0 0,0 0 0,0 0 0,0 0 0,0-1 0,1 1 0,-1 0 0,0-1 0,0 1 0,0-1 0,0 1 0,0-1 0,0 0 0,0 1 0,0-1 0,0 0 0,0 0 0,0-1 0,28-27 0,-23 21 0,12-12 0,0 0 0,1 1 0,1 1 0,1 1 0,0 1 0,44-25 0,-38 27 0,46-17 0,-64 28 0,1 0 0,-1 1 0,1 0 0,-1 1 0,1 0 0,0 0 0,0 1 0,-1 1 0,11 1 0,-17-2 0,0 1 0,1 0 0,-1 0 0,0 0 0,0 0 0,0 0 0,0 1 0,-1 0 0,1-1 0,0 1 0,-1 0 0,1 0 0,-1 1 0,0-1 0,1 0 0,-1 1 0,0-1 0,-1 1 0,1 0 0,0 0 0,-1-1 0,1 1 0,-1 0 0,0 0 0,0 1 0,1 4 0,1 8 0,-1 1 0,0 0 0,-1 0 0,-2 18 0,2 11 0,0-26 0,1-1 0,1 0 0,1 1 0,12 33 0,-12-42 0,1-1 0,1 1 0,-1-1 0,2 0 0,0 0 0,0-1 0,0 0 0,1 0 0,13 10 0,-13-12-91,1 0 0,0 0 0,0-1 0,1 0 0,0-1 0,0 0 0,0-1 0,1 0 0,-1 0 0,1-1 0,0-1 0,0 0 0,0 0 0,13 0 0,14-4-6735</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4.337"/>
    </inkml:context>
    <inkml:brush xml:id="br0">
      <inkml:brushProperty name="width" value="0.05" units="cm"/>
      <inkml:brushProperty name="height" value="0.05" units="cm"/>
      <inkml:brushProperty name="color" value="#AB008B"/>
    </inkml:brush>
  </inkml:definitions>
  <inkml:trace contextRef="#ctx0" brushRef="#br0">171 1 24575,'-12'0'0,"-18"0"0,-2 12 0,-6 5 0,5 8 0,8-1-8191</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5.877"/>
    </inkml:context>
    <inkml:brush xml:id="br0">
      <inkml:brushProperty name="width" value="0.05" units="cm"/>
      <inkml:brushProperty name="height" value="0.05" units="cm"/>
      <inkml:brushProperty name="color" value="#AB008B"/>
    </inkml:brush>
  </inkml:definitions>
  <inkml:trace contextRef="#ctx0" brushRef="#br0">1 0 24575,'4'0'0,"6"0"0,13 5 0,16 0 0,9 0 0,10 0 0,2-2 0,-4 7 0,-3 2 0,-11-1-8191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3.055"/>
    </inkml:context>
    <inkml:brush xml:id="br0">
      <inkml:brushProperty name="width" value="0.05" units="cm"/>
      <inkml:brushProperty name="height" value="0.05" units="cm"/>
      <inkml:brushProperty name="color" value="#E71224"/>
    </inkml:brush>
  </inkml:definitions>
  <inkml:trace contextRef="#ctx0" brushRef="#br0">0 0 24575,'0'9'0,"0"15"0,4 28 0,2 19 0,-1 13 0,-1 6 0,-1-5 0,8-8 0,1-9 0,-1-11 0,-2-17-8191</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6.218"/>
    </inkml:context>
    <inkml:brush xml:id="br0">
      <inkml:brushProperty name="width" value="0.05" units="cm"/>
      <inkml:brushProperty name="height" value="0.05" units="cm"/>
      <inkml:brushProperty name="color" value="#AB008B"/>
    </inkml:brush>
  </inkml:definitions>
  <inkml:trace contextRef="#ctx0" brushRef="#br0">1 1 24575,'8'0'0,"11"4"0,20 2 0,19-1 0,17 0 0,-4-2-8191</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6.559"/>
    </inkml:context>
    <inkml:brush xml:id="br0">
      <inkml:brushProperty name="width" value="0.05" units="cm"/>
      <inkml:brushProperty name="height" value="0.05" units="cm"/>
      <inkml:brushProperty name="color" value="#AB008B"/>
    </inkml:brush>
  </inkml:definitions>
  <inkml:trace contextRef="#ctx0" brushRef="#br0">196 28 24575,'-6'0'0,"0"1"0,0 1 0,0-1 0,-1 1 0,1 0 0,1 0 0,-1 0 0,0 1 0,0 0 0,1 0 0,0 1 0,0 0 0,0-1 0,0 2 0,0-1 0,1 0 0,0 1 0,0 0 0,-5 7 0,-2 5 0,0-1 0,2 2 0,0-1 0,-13 37 0,17-41 0,1 0 0,0 0 0,1 1 0,1 0 0,0 0 0,1 0 0,0-1 0,1 16 0,1-23 0,0-1 0,0 1 0,1 0 0,-1-1 0,1 1 0,0-1 0,1 0 0,-1 0 0,1 1 0,0-2 0,0 1 0,1 0 0,-1-1 0,1 1 0,0-1 0,0 0 0,1 0 0,-1-1 0,1 1 0,0-1 0,10 5 0,-1-1 0,1-1 0,0-1 0,0 0 0,0-1 0,0-1 0,0 0 0,1-1 0,0-1 0,-1 0 0,1-2 0,0 1 0,-1-2 0,1 0 0,-1-1 0,1 0 0,-1-1 0,0-1 0,-1 0 0,1-1 0,-1-1 0,0 0 0,-1-1 0,1-1 0,-2 0 0,1 0 0,-1-2 0,-1 1 0,0-1 0,0-1 0,-1 0 0,-1 0 0,12-20 0,-14 18 0,1 0 0,-2-1 0,0 0 0,-1-1 0,0 1 0,-1-1 0,-1 0 0,-1 0 0,1-20 0,-2 31 0,-1-1 0,0 0 0,0 1 0,-1-1 0,0 0 0,0 1 0,0-1 0,0 1 0,-1 0 0,0-1 0,0 1 0,-1 0 0,1 0 0,-1 0 0,0 0 0,-1 1 0,1-1 0,-1 1 0,0 0 0,0 0 0,0 0 0,0 1 0,-1-1 0,1 1 0,-1 0 0,0 0 0,0 1 0,0-1 0,-7-1 0,2 1-151,-1 1-1,1 0 0,-1 1 0,0 0 1,0 0-1,0 1 0,0 1 1,-19 3-1,-2 2-6674</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6.916"/>
    </inkml:context>
    <inkml:brush xml:id="br0">
      <inkml:brushProperty name="width" value="0.05" units="cm"/>
      <inkml:brushProperty name="height" value="0.05" units="cm"/>
      <inkml:brushProperty name="color" value="#AB008B"/>
    </inkml:brush>
  </inkml:definitions>
  <inkml:trace contextRef="#ctx0" brushRef="#br0">303 0 24575,'-5'0'0,"-13"0"0,-8 9 0,-8 10 0,-7 15 0,4 11 0,-4 9 0,4 9 0,9-3 0,9-3 0,8-2 0,5-3 0,9-10 0,7-3 0,15-9 0,4-10-8191</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7.289"/>
    </inkml:context>
    <inkml:brush xml:id="br0">
      <inkml:brushProperty name="width" value="0.05" units="cm"/>
      <inkml:brushProperty name="height" value="0.05" units="cm"/>
      <inkml:brushProperty name="color" value="#AB008B"/>
    </inkml:brush>
  </inkml:definitions>
  <inkml:trace contextRef="#ctx0" brushRef="#br0">1 0 24575,'0'14'0,"2"-1"0,5 27 0,3 12 0,-4 75 0,-3-117 0,5-19 0,11-34 0,-9 20 0,1 4 0,0 1 0,26-34 0,-34 48 0,1-1 0,-1 1 0,1 1 0,0-1 0,0 0 0,1 1 0,-1 0 0,1 0 0,-1 0 0,1 1 0,0-1 0,0 1 0,0 0 0,1 1 0,-1-1 0,10-1 0,-12 3 0,0 0 0,0 1 0,0-1 0,0 0 0,-1 1 0,1 0 0,0-1 0,0 1 0,-1 0 0,1 0 0,0 1 0,-1-1 0,1 1 0,-1-1 0,0 1 0,1 0 0,-1 0 0,3 4 0,-1-2 0,-1 1 0,0 0 0,0 0 0,0 0 0,-1 0 0,0 0 0,0 0 0,0 1 0,0 6 0,1 3 0,-1 0 0,-1 0 0,0 0 0,-1 0 0,-1 0 0,-3 21 0,-9 10-1365,-3-8-5461</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7:07.647"/>
    </inkml:context>
    <inkml:brush xml:id="br0">
      <inkml:brushProperty name="width" value="0.05" units="cm"/>
      <inkml:brushProperty name="height" value="0.05" units="cm"/>
      <inkml:brushProperty name="color" value="#AB008B"/>
    </inkml:brush>
  </inkml:definitions>
  <inkml:trace contextRef="#ctx0" brushRef="#br0">168 0 24575,'8'9'0,"3"15"0,4 16 0,-1 14 0,-3 6 0,-2 5 0,-9 5 0,-11-2 0,-13-8 0,-14-6 0,-14-3 0,-7-11 0,8-12-8191</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0.158"/>
    </inkml:context>
    <inkml:brush xml:id="br0">
      <inkml:brushProperty name="width" value="0.05" units="cm"/>
      <inkml:brushProperty name="height" value="0.05" units="cm"/>
      <inkml:brushProperty name="color" value="#008C3A"/>
    </inkml:brush>
  </inkml:definitions>
  <inkml:trace contextRef="#ctx0" brushRef="#br0">1 75 24575,'1696'-15'-692,"-990"4"652,-632 8 202,101-18-1,13-2 248,-187 23-409,16-1 0,0 1 0,33 2 0,-46-1 0,1 0 0,-1-1 0,0 1 0,0 1 0,1-1 0,-1 1 0,0 0 0,-1-1 0,1 2 0,0-1 0,0 0 0,-1 1 0,1 0 0,-1-1 0,0 2 0,0-1 0,3 4 0,7 14 0,-2 0 0,0 0 0,-2 1 0,14 45 0,15 98 0,-31-127 0,16 108 0,4 159 0,-25-266 0,41 408 0,-15-81 0,-6-183 0,-8-83 0,1 110 0,-17 1393 0,1-1574 0,-2 1 0,-1-1 0,-1 0 0,-1-1 0,-15 41 0,10-50 103,11-18-145,-1-1 0,1 0 0,-1 0 0,1 1 0,-1-1 0,1 0 0,0 1 0,-1-1 0,1 0 0,-1 0 1,1 0-1,-1 0 0,1 0 0,-1 1 0,0-1 0,1 0 0,-1 0 0,1 0 0,-1 0 0,1 0 0,-1-1 0,1 1 0,-1 0 0,1 0 0,-1 0 0,1 0 0,-1-1 1,1 1-1,-1 0 0,1 0 0,-1-1 0,1 1 0,0 0 0,-1-1 0,-12-14-6784</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1.715"/>
    </inkml:context>
    <inkml:brush xml:id="br0">
      <inkml:brushProperty name="width" value="0.05" units="cm"/>
      <inkml:brushProperty name="height" value="0.05" units="cm"/>
      <inkml:brushProperty name="color" value="#008C3A"/>
    </inkml:brush>
  </inkml:definitions>
  <inkml:trace contextRef="#ctx0" brushRef="#br0">501 33 24575,'0'-1'0,"-1"0"0,1 0 0,0 0 0,-1 0 0,1 0 0,-1 0 0,1 0 0,-1 0 0,1 0 0,-1 0 0,0 0 0,1 0 0,-1 1 0,0-1 0,0 0 0,0 0 0,0 1 0,0-1 0,1 1 0,-1-1 0,0 1 0,0-1 0,-1 1 0,0-1 0,-29-8 0,14 7 0,0 1 0,0 0 0,0 2 0,0 0 0,0 0 0,0 2 0,0 0 0,1 1 0,-1 0 0,1 2 0,0 0 0,1 0 0,-1 2 0,1 0 0,1 0 0,-1 2 0,1 0 0,1 0 0,0 1 0,-16 18 0,24-23 0,1-1 0,0 1 0,0-1 0,1 1 0,-1 0 0,1 1 0,1-1 0,-1 0 0,-3 14 0,6-17 0,-1 1 0,1-1 0,0 0 0,0 1 0,0-1 0,0 0 0,0 1 0,1-1 0,-1 0 0,1 1 0,0-1 0,0 0 0,1 0 0,-1 0 0,0 0 0,1 0 0,0 0 0,0 0 0,0-1 0,0 1 0,0 0 0,4 2 0,3 2 0,1-1 0,-1 0 0,2 0 0,-1-1 0,0-1 0,1 0 0,22 6 0,-20-7 0,0 2 0,0-1 0,0 2 0,21 11 0,-31-14 0,1-1 0,0 1 0,-1 0 0,0 1 0,0-1 0,0 0 0,0 1 0,0 0 0,-1 0 0,1 0 0,-1 0 0,0 0 0,0 0 0,-1 0 0,1 1 0,-1-1 0,0 0 0,1 8 0,-2-6 0,1 0 0,-1 0 0,0 0 0,-1 0 0,1 0 0,-1 0 0,0 0 0,-1 0 0,1 0 0,-1-1 0,0 1 0,-1 0 0,1-1 0,-5 6 0,2-4 0,0 0 0,-1 0 0,0 0 0,0-1 0,0 0 0,-1 0 0,0-1 0,0 0 0,-9 5 0,6-4 0,0-1 0,0-1 0,0 0 0,0 0 0,0-1 0,-1 0 0,1-1 0,-1 0 0,0-1 0,0 0 0,0-1 0,0 0 0,1-1 0,-1 0 0,0 0 0,-13-4 0,-7-12 0,30 17 0,1 0 0,-1-1 0,0 1 0,1 0 0,-1-1 0,0 1 0,0 0 0,1-1 0,-1 1 0,1-1 0,-1 1 0,0-1 0,1 0 0,-1 1 0,1-1 0,0 0 0,-1 1 0,1-1 0,-1 0 0,1 1 0,0-1 0,0 0 0,-1 0 0,1 1 0,0-1 0,0 0 0,0 0 0,0 0 0,0 1 0,0-1 0,0 0 0,0 0 0,0 0 0,0 1 0,0-1 0,0 0 0,1 0 0,-1 1 0,1-2 0,0 1 0,1 0 0,-1 0 0,1 1 0,-1-1 0,1 0 0,-1 1 0,1-1 0,-1 1 0,1 0 0,0-1 0,-1 1 0,1 0 0,0 0 0,-1 0 0,1 0 0,0 0 0,-1 1 0,3 0 0,36 9 0,-26-5 0,30 6-455,1-2 0,80 6 0,-90-13-6371</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2.075"/>
    </inkml:context>
    <inkml:brush xml:id="br0">
      <inkml:brushProperty name="width" value="0.05" units="cm"/>
      <inkml:brushProperty name="height" value="0.05" units="cm"/>
      <inkml:brushProperty name="color" value="#008C3A"/>
    </inkml:brush>
  </inkml:definitions>
  <inkml:trace contextRef="#ctx0" brushRef="#br0">51 27 24575,'0'-9'0,"-4"-2"0,-1 5 0,-5 7 0,1 16 0,0 18 0,3 12 0,2 10 0,2 3 0,1-3 0,9-12 0,16-14 0,8-11 0,6-10 0,-2-7-8191</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2.465"/>
    </inkml:context>
    <inkml:brush xml:id="br0">
      <inkml:brushProperty name="width" value="0.05" units="cm"/>
      <inkml:brushProperty name="height" value="0.05" units="cm"/>
      <inkml:brushProperty name="color" value="#008C3A"/>
    </inkml:brush>
  </inkml:definitions>
  <inkml:trace contextRef="#ctx0" brushRef="#br0">4 1 24575,'-4'0'0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3.011"/>
    </inkml:context>
    <inkml:brush xml:id="br0">
      <inkml:brushProperty name="width" value="0.05" units="cm"/>
      <inkml:brushProperty name="height" value="0.05" units="cm"/>
      <inkml:brushProperty name="color" value="#008C3A"/>
    </inkml:brush>
  </inkml:definitions>
  <inkml:trace contextRef="#ctx0" brushRef="#br0">1 1 24575,'18'41'0,"17"53"0,-9-19 0,-24-68 0,1-1 0,0 1 0,0-1 0,6 9 0,-9-15 0,1 0 0,-1 1 0,0-1 0,0 1 0,1-1 0,-1 0 0,0 1 0,1-1 0,-1 0 0,0 0 0,1 1 0,-1-1 0,1 0 0,-1 0 0,1 0 0,-1 1 0,0-1 0,1 0 0,-1 0 0,1 0 0,-1 0 0,1 0 0,-1 0 0,1 0 0,-1 0 0,0 0 0,1 0 0,0 0 0,0-1 0,0 0 0,0 0 0,0 0 0,0 0 0,0 0 0,-1 0 0,1 0 0,0 0 0,0 0 0,-1-1 0,1 1 0,-1 0 0,1 0 0,-1 0 0,1-3 0,1-4 0,1 1 0,0-1 0,1 0 0,-1 1 0,9-13 0,-10 18 0,1-1 0,-1 0 0,1 1 0,-1-1 0,1 1 0,0-1 0,0 1 0,0 0 0,0 1 0,0-1 0,0 0 0,1 1 0,-1 0 0,1 0 0,6-2 0,-3 2 0,0-1 0,0-1 0,0 1 0,0-1 0,0 0 0,7-5 0,15-6 0,-27 13 0,0 0 0,0 1 0,0-1 0,0 1 0,0 0 0,0 0 0,0 0 0,0 0 0,0 0 0,0 0 0,0 0 0,0 1 0,0-1 0,0 1 0,0-1 0,-1 1 0,1 0 0,0 0 0,0 0 0,0 0 0,-1 0 0,3 1 0,3 5 0,1-1 0,-1 1 0,9 11 0,4 4 0,-15-17 0,1 0 0,0 0 0,1 0 0,-1-1 0,1 0 0,9 5 0,-14-9 0,1 1 0,-1 0 0,0 0 0,0-1 0,0 1 0,0-1 0,0 0 0,1 1 0,-1-1 0,0 0 0,0 0 0,1-1 0,-1 1 0,0 0 0,0-1 0,0 1 0,0-1 0,1 0 0,-1 0 0,0 0 0,0 0 0,-1 0 0,1 0 0,0 0 0,0-1 0,3-2 0,19-31 0,-21 30 0,1-1 0,-1 1 0,1 0 0,0 0 0,0 0 0,7-6 0,-10 11 0,-1 0 0,1-1 0,-1 1 0,1 0 0,-1-1 0,1 1 0,0 0 0,-1 0 0,1-1 0,-1 1 0,1 0 0,0 0 0,-1 0 0,1 0 0,0 0 0,-1 0 0,1 0 0,0 0 0,-1 0 0,1 0 0,-1 0 0,1 0 0,0 1 0,-1-1 0,1 0 0,-1 0 0,1 1 0,-1-1 0,1 0 0,0 1 0,-1-1 0,1 1 0,-1-1 0,0 0 0,1 1 0,-1-1 0,1 1 0,-1 0 0,18 29 0,-6-8 0,16 3-1365,3-5-5461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3.444"/>
    </inkml:context>
    <inkml:brush xml:id="br0">
      <inkml:brushProperty name="width" value="0.05" units="cm"/>
      <inkml:brushProperty name="height" value="0.05" units="cm"/>
      <inkml:brushProperty name="color" value="#E71224"/>
    </inkml:brush>
  </inkml:definitions>
  <inkml:trace contextRef="#ctx0" brushRef="#br0">1 149 24575,'9'0'0,"1"-2"0,0 1 0,-1-1 0,0 0 0,1-1 0,-1 0 0,0-1 0,0 0 0,-1 0 0,1-1 0,-1 0 0,0-1 0,0 1 0,-1-2 0,1 1 0,-2-1 0,1 0 0,9-12 0,-15 17 0,0 0 0,0 1 0,0-1 0,0 0 0,0 1 0,-1-1 0,1 0 0,0 0 0,-1 1 0,0-1 0,1 0 0,-1 0 0,0 0 0,0 0 0,0 0 0,0 0 0,0 1 0,0-1 0,-1 0 0,1 0 0,-1 0 0,1 0 0,-2-3 0,1 4 0,0 0 0,0 1 0,0-1 0,0 0 0,0 0 0,0 1 0,-1-1 0,1 0 0,0 1 0,0-1 0,-1 1 0,1-1 0,0 1 0,0 0 0,-1 0 0,1-1 0,0 1 0,-1 0 0,1 0 0,0 0 0,-1 1 0,1-1 0,0 0 0,-1 0 0,1 1 0,0-1 0,0 1 0,-1-1 0,1 1 0,0-1 0,0 1 0,0 0 0,-2 1 0,-3 1 0,1 1 0,-1 1 0,1-1 0,0 1 0,0-1 0,1 2 0,-1-1 0,1 0 0,0 1 0,1 0 0,-1 0 0,1 0 0,0 0 0,1 0 0,-1 1 0,1-1 0,0 1 0,1-1 0,0 1 0,0 0 0,0 0 0,1-1 0,0 1 0,0 0 0,1 0 0,0 0 0,0-1 0,1 1 0,-1 0 0,1-1 0,1 1 0,-1-1 0,1 0 0,0 0 0,1 0 0,0 0 0,0-1 0,0 1 0,0-1 0,1 0 0,0 0 0,0 0 0,0-1 0,12 8 0,18 4-1365,-3-7-5461</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3.351"/>
    </inkml:context>
    <inkml:brush xml:id="br0">
      <inkml:brushProperty name="width" value="0.05" units="cm"/>
      <inkml:brushProperty name="height" value="0.05" units="cm"/>
      <inkml:brushProperty name="color" value="#008C3A"/>
    </inkml:brush>
  </inkml:definitions>
  <inkml:trace contextRef="#ctx0" brushRef="#br0">60 1 24575,'-9'0'0,"-10"0"0,1 0 0,5 0-8191</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4.114"/>
    </inkml:context>
    <inkml:brush xml:id="br0">
      <inkml:brushProperty name="width" value="0.05" units="cm"/>
      <inkml:brushProperty name="height" value="0.05" units="cm"/>
      <inkml:brushProperty name="color" value="#008C3A"/>
    </inkml:brush>
  </inkml:definitions>
  <inkml:trace contextRef="#ctx0" brushRef="#br0">2 1 24575,'-2'242'0,"5"261"0,-3-492 0,0-1 0,1 1 0,1 0 0,0-1 0,0 1 0,1-1 0,8 19 0,-9-26 0,0 0 0,0 0 0,0 0 0,0 0 0,0 0 0,1 0 0,0-1 0,-1 1 0,1-1 0,0 0 0,0 0 0,0 0 0,1 0 0,-1 0 0,0-1 0,1 0 0,-1 1 0,1-1 0,-1 0 0,1-1 0,-1 1 0,1-1 0,0 0 0,-1 1 0,7-2 0,-3 0 0,-1 0 0,1-1 0,-1 0 0,1 0 0,-1 0 0,0-1 0,0 0 0,0 0 0,0 0 0,0-1 0,-1 0 0,1 0 0,-1 0 0,0-1 0,-1 0 0,1 0 0,4-7 0,2-2 0,-1 0 0,-1-1 0,0 0 0,-1-1 0,9-24 0,-12 26 0,-1 0 0,0 0 0,-1 0 0,-1 0 0,0-1 0,0-25 0,-2 39 0,0-1 0,0 1 0,-1-1 0,1 1 0,0-1 0,-1 1 0,1-1 0,-1 1 0,1-1 0,-1 1 0,1-1 0,-1 1 0,-1-2 0,2 3 0,-1 0 0,1 0 0,0-1 0,0 1 0,-1 0 0,1 0 0,-1 0 0,1 0 0,0-1 0,-1 1 0,1 0 0,0 0 0,-1 0 0,1 0 0,-1 0 0,1 0 0,0 0 0,-1 0 0,1 0 0,0 0 0,-1 0 0,1 0 0,-1 0 0,1 0 0,0 0 0,-1 0 0,1 1 0,0-1 0,-1 0 0,0 1 0,0 0 0,-1 0 0,0 1 0,1-1 0,-1 1 0,1 0 0,0-1 0,0 1 0,-1 0 0,1 0 0,0 0 0,1 0 0,-1 0 0,0 0 0,0 0 0,0 4 0,1-4 0,0 1 0,-1-1 0,1 0 0,0 1 0,1-1 0,-1 0 0,0 0 0,1 1 0,-1-1 0,1 0 0,0 0 0,0 0 0,-1 0 0,1 1 0,1-1 0,-1 0 0,0-1 0,0 1 0,1 0 0,-1 0 0,1-1 0,0 1 0,-1 0 0,1-1 0,0 0 0,0 1 0,0-1 0,0 0 0,0 0 0,4 1 0,8 3 0,0 0 0,0-2 0,0 0 0,16 2 0,8 2 0,-33-5 0,0-1 0,0 0 0,0 0 0,0 0 0,0 0 0,0-1 0,0 0 0,0 0 0,0 0 0,0-1 0,0 0 0,0 0 0,0 0 0,0 0 0,0-1 0,0 0 0,-1 0 0,1 0 0,-1-1 0,1 1 0,-1-1 0,0 0 0,0 0 0,0-1 0,-1 1 0,1-1 0,5-7 0,12-21 0,-13 19 0,0 1 0,15-17 0,-21 27 0,0-1 0,0 1 0,1 0 0,0 0 0,-1 0 0,1 0 0,0 0 0,0 0 0,0 1 0,0-1 0,0 1 0,0 0 0,0 0 0,1 0 0,5 0 0,-7 1 3,0 0 0,0 0 0,-1 0-1,1 1 1,0-1 0,-1 1 0,1-1 0,0 1-1,-1-1 1,1 1 0,-1 0 0,1 0 0,-1 0-1,1 0 1,-1 0 0,1 0 0,-1 1 0,0-1-1,0 0 1,0 0 0,0 1 0,0-1 0,0 1-1,0-1 1,0 1 0,1 3 0,1 4-152,1 1 0,-2 0 0,3 15 0,-2-12-696,4 22-5981</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4.895"/>
    </inkml:context>
    <inkml:brush xml:id="br0">
      <inkml:brushProperty name="width" value="0.05" units="cm"/>
      <inkml:brushProperty name="height" value="0.05" units="cm"/>
      <inkml:brushProperty name="color" value="#008C3A"/>
    </inkml:brush>
  </inkml:definitions>
  <inkml:trace contextRef="#ctx0" brushRef="#br0">0 751 24575,'3'-1'0,"0"0"0,0 0 0,0-1 0,-1 1 0,1-1 0,0 0 0,-1 1 0,1-1 0,-1-1 0,0 1 0,1 0 0,-1 0 0,0-1 0,-1 1 0,1-1 0,0 0 0,2-5 0,1 0 0,16-24 0,-1-2 0,-3 0 0,0 0 0,-2-2 0,-2 0 0,-1 0 0,-2-1 0,-2-1 0,-1 0 0,-2 0 0,1-45 0,-5 57 0,1 6 0,-1 0 0,-1 0 0,-1 0 0,-1-1 0,0 1 0,-9-32 0,10 50 0,0 0 0,1 0 0,-1 1 0,0-1 0,0 0 0,0 0 0,0 0 0,-1 1 0,1-1 0,0 1 0,-3-3 0,3 4 0,0-1 0,1 1 0,-1-1 0,1 1 0,-1 0 0,0 0 0,1-1 0,-1 1 0,0 0 0,0 0 0,1 0 0,-1 0 0,0 0 0,1 0 0,-1 0 0,0 0 0,0 0 0,1 0 0,-1 0 0,0 1 0,1-1 0,-2 1 0,-1 1 0,0 0 0,0 0 0,1 0 0,-1 1 0,1-1 0,0 1 0,0-1 0,0 1 0,0 0 0,0 0 0,0 0 0,-2 7 0,-6 16 0,1 1 0,1 1 0,1 0 0,2 0 0,-3 33 0,0 149 0,8-189 0,-1 6 0,3 73 0,-1-91 0,0 0 0,1 0 0,-1 0 0,2 0 0,-1 0 0,1 0 0,1-1 0,5 11 0,-8-16 0,1-1 0,-1 0 0,1 0 0,-1 0 0,1 0 0,0 0 0,0 0 0,0 0 0,0 0 0,0-1 0,0 1 0,1-1 0,-1 1 0,4 0 0,-5-1 0,1-1 0,-1 0 0,1 0 0,0 0 0,-1 0 0,1 0 0,-1 0 0,1 0 0,0 0 0,-1 0 0,1-1 0,-1 1 0,1-1 0,-1 1 0,1-1 0,-1 0 0,0 0 0,2 0 0,6-6 0,-2 0 0,1-1 0,-1 0 0,0 0 0,-1 0 0,6-10 0,21-23 0,-32 40 0,1 0 0,-1 1 0,0-1 0,0 0 0,0 1 0,1-1 0,-1 1 0,0 0 0,1-1 0,-1 1 0,0 0 0,1 0 0,-1 0 0,0 0 0,1 0 0,-1 0 0,0 0 0,1 0 0,-1 1 0,0-1 0,0 0 0,1 1 0,-1-1 0,0 1 0,0 0 0,1-1 0,-1 1 0,1 1 0,34 29 0,-20-15 0,-13-14 0,-1 0 0,0 0 0,0-1 0,1 1 0,-1-1 0,1 1 0,-1-1 0,1 0 0,0 0 0,0 0 0,-1 0 0,1 0 0,0 0 0,0-1 0,0 0 0,0 1 0,0-1 0,0 0 0,-1-1 0,1 1 0,0 0 0,0-1 0,0 1 0,0-1 0,0 0 0,-1 0 0,1 0 0,0-1 0,-1 1 0,1-1 0,-1 1 0,0-1 0,1 0 0,2-3 0,-2 3 0,-1 0 0,1 0 0,0 0 0,-1 0 0,1 1 0,0-1 0,0 1 0,0 0 0,0 0 0,0 0 0,1 0 0,-1 0 0,0 1 0,0-1 0,1 1 0,-1 0 0,0 0 0,0 0 0,1 0 0,4 2 0,-4-1 0,-1 1 0,1 0 0,0 0 0,-1 0 0,0 0 0,1 1 0,-1-1 0,0 1 0,0 0 0,-1 0 0,1 0 0,-1 0 0,1 0 0,-1 1 0,0-1 0,0 1 0,2 5 0,4 11 0,-1 1 0,0 0 0,-2 0 0,0 1 0,-2 0 0,2 24 0,-4 136 0,-2-168 0,0-1 0,-1 1 0,0-1 0,-1 1 0,0-1 0,-1 0 0,-12 24 0,15-33 0,-1 0 0,0-1 0,-1 1 0,1-1 0,-1 1 0,1-1 0,-1 0 0,0 0 0,0 0 0,0-1 0,-1 1 0,1-1 0,-1 1 0,1-1 0,-1 0 0,0 0 0,0-1 0,0 1 0,0-1 0,0 0 0,0 0 0,0 0 0,0-1 0,0 1 0,-1-1 0,1 0 0,0 0 0,0-1 0,-5 0 0,3-1-47,0 1 0,1-1 0,-1 0 0,1-1 0,0 1 0,0-1 0,0 0 0,0 0 0,0-1-1,1 1 1,-1-1 0,1 0 0,0 0 0,0-1 0,1 1 0,-1-1 0,1 0 0,0 0 0,0 0 0,1 0 0,-1 0 0,1-1-1,1 1 1,-1-1 0,1 0 0,-1 1 0,2-1 0,-2-11 0,5-19-6779</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5.598"/>
    </inkml:context>
    <inkml:brush xml:id="br0">
      <inkml:brushProperty name="width" value="0.05" units="cm"/>
      <inkml:brushProperty name="height" value="0.05" units="cm"/>
      <inkml:brushProperty name="color" value="#008C3A"/>
    </inkml:brush>
  </inkml:definitions>
  <inkml:trace contextRef="#ctx0" brushRef="#br0">93 8 24575,'-1'-1'0,"0"0"0,-1 1 0,1-1 0,-1 0 0,1 0 0,-1 1 0,0-1 0,1 1 0,-1-1 0,0 1 0,1 0 0,-1 0 0,0-1 0,1 1 0,-1 1 0,0-1 0,0 0 0,1 0 0,-1 0 0,0 1 0,1-1 0,-1 1 0,1 0 0,-1-1 0,-1 2 0,1 0 0,0 1 0,0-1 0,0 1 0,0 0 0,1 0 0,-1 0 0,1-1 0,0 1 0,0 1 0,0-1 0,0 0 0,0 0 0,0 4 0,-8 63 0,4-1 0,4 125 0,3-94 0,1 403 0,-3-489-273,0-1 0,-1 1 0,0-1 0,-6 22 0,-4-6-6553</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6.141"/>
    </inkml:context>
    <inkml:brush xml:id="br0">
      <inkml:brushProperty name="width" value="0.05" units="cm"/>
      <inkml:brushProperty name="height" value="0.05" units="cm"/>
      <inkml:brushProperty name="color" value="#008C3A"/>
    </inkml:brush>
  </inkml:definitions>
  <inkml:trace contextRef="#ctx0" brushRef="#br0">1 135 24575,'57'-3'0,"0"-4"0,0-1 0,91-27 0,-23 5 0,85-13 0,-206 41 0,0 1 0,0 0 0,0 0 0,1 1 0,-1-1 0,0 1 0,1 0 0,-1 0 0,0 0 0,7 2 0,-10-2 0,0 1 0,0 0 0,1 0 0,-1 0 0,0 0 0,0 0 0,0 0 0,0 0 0,-1 0 0,1 0 0,0 1 0,0-1 0,-1 0 0,1 1 0,-1-1 0,1 0 0,-1 1 0,1-1 0,-1 0 0,0 1 0,0-1 0,0 1 0,1-1 0,-2 1 0,1-1 0,0 0 0,0 1 0,0-1 0,-1 1 0,1-1 0,-1 2 0,-5 33 0,-5 42 0,10-72 0,1-1 0,0 1 0,0-1 0,1 1 0,0 0 0,0-1 0,0 1 0,0-1 0,1 0 0,4 10 0,-5-15 0,-1 1 0,0 0 0,1-1 0,-1 1 0,0 0 0,1-1 0,-1 1 0,1-1 0,-1 1 0,1-1 0,-1 1 0,1-1 0,-1 1 0,1-1 0,0 1 0,-1-1 0,1 0 0,0 1 0,-1-1 0,1 0 0,0 0 0,-1 0 0,1 1 0,0-1 0,0 0 0,-1 0 0,1 0 0,1 0 0,-1-1 0,1 1 0,-1-1 0,0 1 0,1-1 0,-1 0 0,0 0 0,1 0 0,-1 0 0,0 0 0,0 0 0,0 0 0,2-2 0,23-39 0,-14 15 0,-4 7 0,1 2 0,1-1 0,0 1 0,17-21 0,-25 35 0,1 1 0,1-1 0,-1 1 0,0 0 0,1 0 0,0 0 0,-1 0 0,1 1 0,0-1 0,0 1 0,1 0 0,-1 0 0,0 1 0,1-1 0,-1 1 0,1 0 0,-1 0 0,1 0 0,0 1 0,-1 0 0,1 0 0,0 0 0,-1 0 0,8 2 0,-6 0 7,1 0-1,-1 1 0,0 0 0,0 0 1,0 0-1,0 1 0,-1 0 1,1 0-1,-1 0 0,0 1 1,0 0-1,-1 0 0,1 0 0,-1 0 1,0 1-1,-1-1 0,1 1 1,2 8-1,3 5-303,-1 1 0,0 0 0,-2 0 0,6 30 0,-3-1-6529</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6.484"/>
    </inkml:context>
    <inkml:brush xml:id="br0">
      <inkml:brushProperty name="width" value="0.05" units="cm"/>
      <inkml:brushProperty name="height" value="0.05" units="cm"/>
      <inkml:brushProperty name="color" value="#008C3A"/>
    </inkml:brush>
  </inkml:definitions>
  <inkml:trace contextRef="#ctx0" brushRef="#br0">1 445 24575,'0'-8'0,"0"-12"0,0-5 0,0-13 0,12-11 0,14-10 0,1 0 0,9 3 0,7 1 0,0 11 0,-7 13-8191</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7.142"/>
    </inkml:context>
    <inkml:brush xml:id="br0">
      <inkml:brushProperty name="width" value="0.05" units="cm"/>
      <inkml:brushProperty name="height" value="0.05" units="cm"/>
      <inkml:brushProperty name="color" value="#008C3A"/>
    </inkml:brush>
  </inkml:definitions>
  <inkml:trace contextRef="#ctx0" brushRef="#br0">0 26 24575,'8'0'0,"16"0"0,16 0 0,18 0 0,20 0 0,14-5 0,4 0 0,-11-1 0,-7 2 0,-8 0 0,-16 2-8191</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7.470"/>
    </inkml:context>
    <inkml:brush xml:id="br0">
      <inkml:brushProperty name="width" value="0.05" units="cm"/>
      <inkml:brushProperty name="height" value="0.05" units="cm"/>
      <inkml:brushProperty name="color" value="#008C3A"/>
    </inkml:brush>
  </inkml:definitions>
  <inkml:trace contextRef="#ctx0" brushRef="#br0">0 1 24575,'0'4'0,"0"18"0,0 18 0,0 15 0,4 6 0,2 6 0,0 3 0,-2-5 0,-1-6 0,-1-4 0,-1-8 0,0 2 0,-1-9-8191</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8.090"/>
    </inkml:context>
    <inkml:brush xml:id="br0">
      <inkml:brushProperty name="width" value="0.05" units="cm"/>
      <inkml:brushProperty name="height" value="0.05" units="cm"/>
      <inkml:brushProperty name="color" value="#008C3A"/>
    </inkml:brush>
  </inkml:definitions>
  <inkml:trace contextRef="#ctx0" brushRef="#br0">393 46 24575,'-1'-2'0,"1"0"0,0 0 0,-1 0 0,0 0 0,1-1 0,-1 1 0,0 1 0,0-1 0,0 0 0,0 0 0,0 0 0,-1 0 0,1 1 0,-1-1 0,1 1 0,-1-1 0,1 1 0,-1-1 0,0 1 0,0 0 0,0 0 0,0 0 0,1 0 0,-1 0 0,-1 0 0,1 1 0,0-1 0,0 1 0,0-1 0,0 1 0,0 0 0,-4 0 0,0-1 0,-1 1 0,1-1 0,0 2 0,-1-1 0,1 0 0,0 1 0,0 1 0,0-1 0,-1 1 0,-7 3 0,4 2 0,0-1 0,1 2 0,0-1 0,0 2 0,1-1 0,0 1 0,1 0 0,0 0 0,0 1 0,1 0 0,0 0 0,-7 17 0,-6 20 0,-21 76 0,35-104 0,-21 76 0,5 0 0,4 1 0,-9 191 0,25-260 0,2-1 0,0 0 0,2 1 0,1-1 0,12 44 0,-12-59 0,0-1 0,0 1 0,1-1 0,0 0 0,1 0 0,0-1 0,0 0 0,1 0 0,1 0 0,-1-1 0,1 0 0,1 0 0,-1-1 0,1 0 0,19 11 0,24 3-1365,-4-10-5461</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8.762"/>
    </inkml:context>
    <inkml:brush xml:id="br0">
      <inkml:brushProperty name="width" value="0.05" units="cm"/>
      <inkml:brushProperty name="height" value="0.05" units="cm"/>
      <inkml:brushProperty name="color" value="#008C3A"/>
    </inkml:brush>
  </inkml:definitions>
  <inkml:trace contextRef="#ctx0" brushRef="#br0">0 0 24575,'2'22'0,"0"-1"0,6 26 0,0-1 0,-6-29 0,0-3 0,0 0 0,0 0 0,1 0 0,7 17 0,-10-31 0,0-1 0,0 1 0,0 0 0,0 0 0,0 0 0,0 0 0,-1 0 0,1 0 0,0-1 0,0 1 0,0 0 0,1 0 0,-1 0 0,0 0 0,0 0 0,0-1 0,0 1 0,0 0 0,0 0 0,0 0 0,0 0 0,0 0 0,0 0 0,0 0 0,0-1 0,0 1 0,0 0 0,0 0 0,1 0 0,-1 0 0,0 0 0,0 0 0,0 0 0,0 0 0,0 0 0,0 0 0,0 0 0,1-1 0,-1 1 0,0 0 0,0 0 0,0 0 0,0 0 0,0 0 0,0 0 0,1 0 0,-1 0 0,0 0 0,0 0 0,0 0 0,0 0 0,0 0 0,1 1 0,-1-1 0,0 0 0,0 0 0,0 0 0,0 0 0,0 0 0,0 0 0,0 0 0,1 0 0,-1 0 0,0 0 0,0 0 0,0 1 0,0-1 0,4-15 0,-4 14 0,3-11 0,3-19 0,19-49 0,-23 73 0,1-1 0,0 1 0,1 1 0,-1-1 0,2 0 0,-1 1 0,0 0 0,1 0 0,0 0 0,1 1 0,-1-1 0,11-6 0,-15 11 0,1 0 0,-1 0 0,0 1 0,0-1 0,0 1 0,1-1 0,-1 1 0,0-1 0,1 1 0,-1-1 0,1 1 0,-1 0 0,0 0 0,1 0 0,-1 0 0,1 0 0,-1 0 0,0 0 0,1 1 0,-1-1 0,1 0 0,-1 1 0,0-1 0,0 1 0,1-1 0,0 2 0,1 0 0,-1 0 0,0 0 0,0 0 0,0 1 0,0-1 0,0 1 0,0-1 0,-1 1 0,1 0 0,-1 0 0,1 3 0,3 8 0,-1 0 0,-1 1 0,3 25 0,-6-39 0,0 0 0,0 0 0,0 0 0,0 0 0,0 0 0,1 0 0,-1 0 0,0 0 0,1 0 0,-1 0 0,0 0 0,1 0 0,-1 0 0,1 0 0,0 0 0,-1 0 0,1 0 0,0 0 0,0-1 0,-1 1 0,1-1 0,-1 0 0,1 0 0,-1 0 0,1 0 0,-1 0 0,1-1 0,-1 1 0,1 0 0,-1 0 0,1 0 0,-1 0 0,1-1 0,-1 1 0,1 0 0,-1 0 0,1-1 0,-1 1 0,0 0 0,1-1 0,-1 1 0,1 0 0,-1-1 0,0 1 0,1-1 0,27-41 0,-20 28 0,-4 8 0,0 0 0,1 0 0,-1 0 0,1 1 0,1-1 0,7-6 0,-11 11 0,-1 0 0,1 0 0,-1 0 0,1 0 0,-1 1 0,1-1 0,0 0 0,-1 1 0,1-1 0,0 1 0,0 0 0,-1-1 0,1 1 0,0 0 0,0 0 0,-1 0 0,1 0 0,0 0 0,0 1 0,-1-1 0,1 1 0,0-1 0,0 1 0,-1-1 0,1 1 0,-1 0 0,1 0 0,0 0 0,-1 0 0,0 0 0,1 0 0,1 2 0,2 3 11,0 0 0,0 0 0,0 1-1,-1-1 1,0 1 0,0 1 0,-1-1-1,1 0 1,-2 1 0,4 14 0,1 6-753,3 46 0,-6-18-6084</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3.813"/>
    </inkml:context>
    <inkml:brush xml:id="br0">
      <inkml:brushProperty name="width" value="0.05" units="cm"/>
      <inkml:brushProperty name="height" value="0.05" units="cm"/>
      <inkml:brushProperty name="color" value="#E71224"/>
    </inkml:brush>
  </inkml:definitions>
  <inkml:trace contextRef="#ctx0" brushRef="#br0">1 0 24575,'4'0'0,"5"0"0,11 0 0,4 0 0,8 0 0,7 0 0,-4 0-8191</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9.153"/>
    </inkml:context>
    <inkml:brush xml:id="br0">
      <inkml:brushProperty name="width" value="0.05" units="cm"/>
      <inkml:brushProperty name="height" value="0.05" units="cm"/>
      <inkml:brushProperty name="color" value="#008C3A"/>
    </inkml:brush>
  </inkml:definitions>
  <inkml:trace contextRef="#ctx0" brushRef="#br0">53 1 24575,'0'4'0,"-5"2"0,0 12 0,-9 15 0,-1 11 0,1-2-8191</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9.509"/>
    </inkml:context>
    <inkml:brush xml:id="br0">
      <inkml:brushProperty name="width" value="0.05" units="cm"/>
      <inkml:brushProperty name="height" value="0.05" units="cm"/>
      <inkml:brushProperty name="color" value="#008C3A"/>
    </inkml:brush>
  </inkml:definitions>
  <inkml:trace contextRef="#ctx0" brushRef="#br0">1 0 24575,'0'57'0,"3"1"0,13 69 0,-10-88 0,7 34 0,-11-66 0,0 0 0,0 0 0,1-1 0,0 1 0,0-1 0,1 0 0,6 10 0,-9-15 0,-1-1 0,0 1 0,0-1 0,1 1 0,-1-1 0,0 1 0,1-1 0,-1 0 0,1 1 0,-1-1 0,0 0 0,1 1 0,-1-1 0,1 0 0,-1 0 0,1 1 0,-1-1 0,1 0 0,-1 0 0,1 0 0,-1 0 0,1 0 0,-1 1 0,1-1 0,0 0 0,-1 0 0,1 0 0,-1-1 0,1 1 0,-1 0 0,1 0 0,-1 0 0,1 0 0,-1 0 0,1-1 0,-1 1 0,1 0 0,-1 0 0,1-1 0,-1 1 0,0 0 0,1-1 0,-1 1 0,1 0 0,-1-1 0,0 1 0,1-2 0,13-25 0,-12 23 0,51-156 0,-13 36 0,-38 117 0,1 1 0,0 0 0,0 0 0,0 0 0,1 1 0,0-1 0,0 1 0,0 0 0,8-6 0,-11 10 0,0 0 0,0 0 0,0 0 0,0 1 0,0-1 0,0 0 0,0 1 0,1-1 0,-1 1 0,0 0 0,0-1 0,1 1 0,-1 0 0,0 0 0,1-1 0,-1 1 0,0 0 0,1 1 0,-1-1 0,2 0 0,-1 1 0,0 0 0,0 0 0,-1 0 0,1 1 0,0-1 0,-1 0 0,1 1 0,-1-1 0,1 1 0,-1 0 0,0-1 0,0 1 0,1 0 0,-1 0 0,0-1 0,-1 1 0,2 3 0,5 14 14,-1-1 0,-1 1 0,-1 1 0,-1-1 0,2 29 0,-2 105-679,-4-116-119,0 14-6042</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09.884"/>
    </inkml:context>
    <inkml:brush xml:id="br0">
      <inkml:brushProperty name="width" value="0.05" units="cm"/>
      <inkml:brushProperty name="height" value="0.05" units="cm"/>
      <inkml:brushProperty name="color" value="#008C3A"/>
    </inkml:brush>
  </inkml:definitions>
  <inkml:trace contextRef="#ctx0" brushRef="#br0">50 0 24575,'0'4'0,"8"19"0,4 25 0,11 35 0,2 32 0,-3 30 0,-5 20 0,-6 3 0,-13-6 0,-6-23 0,-18-18 0,-14-25 0,-8-29 0,4-26-8191</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46.720"/>
    </inkml:context>
    <inkml:brush xml:id="br0">
      <inkml:brushProperty name="width" value="0.05" units="cm"/>
      <inkml:brushProperty name="height" value="0.05" units="cm"/>
      <inkml:brushProperty name="color" value="#F6630D"/>
    </inkml:brush>
  </inkml:definitions>
  <inkml:trace contextRef="#ctx0" brushRef="#br0">96 66 24575,'-11'-26'0,"-7"-11"0,17 37 0,1 0 0,0 0 0,0 0 0,0 0 0,0-1 0,0 1 0,0 0 0,0 0 0,-1 0 0,1 0 0,0 0 0,0 0 0,0-1 0,0 1 0,0 0 0,-1 0 0,1 0 0,0 0 0,0 0 0,0 0 0,-1 0 0,1 0 0,0 0 0,0 0 0,0 0 0,0 0 0,-1 0 0,1 0 0,0 0 0,0 0 0,0 0 0,-1 0 0,1 0 0,0 0 0,0 0 0,0 0 0,-1 0 0,1 0 0,0 0 0,0 1 0,0-1 0,0 0 0,0 0 0,-1 0 0,1 0 0,0 0 0,0 0 0,0 1 0,0-1 0,0 0 0,0 0 0,0 0 0,-1 0 0,1 1 0,0-1 0,0 0 0,0 0 0,0 0 0,0 1 0,0-1 0,-2 8 0,-1 0 0,2 0 0,-1 0 0,1 0 0,0 1 0,1-1 0,0 12 0,0 7 0,-4 261 0,-13 224 0,6-410 0,3-35 0,1 84 0,7-147 0,0-1 0,0 1 0,0-1 0,1 0 0,-1 1 0,1-1 0,0 0 0,0 1 0,0-1 0,0 0 0,1 0 0,-1 0 0,1 0 0,0 0 0,0 0 0,0-1 0,0 1 0,5 4 0,-3-5 0,0 1 0,0-1 0,0 0 0,0 0 0,1-1 0,-1 1 0,1-1 0,-1 0 0,1 0 0,0-1 0,-1 1 0,1-1 0,4 0 0,30-1 30,-1-2 0,-1-2 0,45-10 0,108-41-1515,-155 43-5341</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48.193"/>
    </inkml:context>
    <inkml:brush xml:id="br0">
      <inkml:brushProperty name="width" value="0.05" units="cm"/>
      <inkml:brushProperty name="height" value="0.05" units="cm"/>
      <inkml:brushProperty name="color" value="#F6630D"/>
    </inkml:brush>
  </inkml:definitions>
  <inkml:trace contextRef="#ctx0" brushRef="#br0">22 903 24575,'-2'37'0,"-7"45"0,4-58 0,2 0 0,1 0 0,1 0 0,1 1 0,4 28 0,-3-47 0,1 0 0,-1 0 0,1 0 0,1-1 0,-1 1 0,1-1 0,0 0 0,0 0 0,1 0 0,-1 0 0,1 0 0,0-1 0,0 0 0,1 0 0,-1 0 0,1 0 0,0-1 0,0 1 0,0-1 0,1-1 0,-1 1 0,1-1 0,-1 0 0,1 0 0,0 0 0,0-1 0,0 0 0,-1 0 0,11 0 0,-9-1 0,-1 0 0,0 0 0,0 0 0,1-1 0,-1 1 0,0-2 0,0 1 0,0-1 0,0 0 0,0 0 0,0 0 0,0-1 0,-1 0 0,1 0 0,-1-1 0,0 0 0,0 1 0,0-2 0,-1 1 0,1 0 0,-1-1 0,0 0 0,0 0 0,-1 0 0,1-1 0,-1 1 0,-1-1 0,4-8 0,-2 4 0,-2-1 0,1 0 0,-2 0 0,1 0 0,-1 1 0,-1-1 0,0 0 0,-1 0 0,-2-17 0,-2 8 0,0 1 0,-2-1 0,0 1 0,-10-20 0,12 29 0,1 3 0,1 0 0,0 0 0,0-1 0,-3-13 0,5 20 0,1-1 0,0 1 0,0 0 0,0 0 0,0-1 0,0 1 0,0 0 0,0 0 0,0-1 0,0 1 0,0 0 0,1-1 0,-1 1 0,1 0 0,-1 0 0,1 0 0,-1 0 0,1-1 0,0 1 0,0 0 0,-1 0 0,1 0 0,0 0 0,0 1 0,0-1 0,0 0 0,0 0 0,0 0 0,0 1 0,0-1 0,0 1 0,1-1 0,-1 1 0,0-1 0,2 0 0,2 0 0,1 0 0,-1 0 0,0 0 0,0 0 0,0 1 0,1 0 0,-1 0 0,0 1 0,0-1 0,0 1 0,0 0 0,1 0 0,-1 1 0,-1 0 0,1-1 0,0 2 0,0-1 0,-1 1 0,1-1 0,-1 1 0,0 0 0,7 6 0,-5-2 0,1 0 0,-1 1 0,-1-1 0,1 1 0,-1 0 0,-1 1 0,1-1 0,-1 1 0,-1 0 0,0 0 0,4 17 0,15 102 0,9 38 0,-29-159 0,0 0 0,0 0 0,0 0 0,1-1 0,0 1 0,7 10 0,-9-16 0,0 0 0,0 1 0,0-1 0,0 0 0,0 0 0,0 0 0,0 0 0,0 0 0,0 0 0,1-1 0,-1 1 0,0 0 0,1 0 0,-1-1 0,1 1 0,-1-1 0,1 0 0,-1 1 0,1-1 0,-1 0 0,1 0 0,-1 0 0,1 0 0,-1 0 0,1 0 0,-1 0 0,1-1 0,-1 1 0,1 0 0,-1-1 0,1 1 0,-1-1 0,0 0 0,1 1 0,-1-1 0,3-2 0,2-2 0,0 0 0,0 0 0,-1-1 0,1 1 0,-1-1 0,-1-1 0,1 1 0,-1-1 0,0 0 0,0 0 0,-1 0 0,5-13 0,-4 5 0,1 1 0,-2-1 0,0 0 0,-1 0 0,1-26 0,-4 27 0,0 0 0,-1 0 0,0 0 0,-1 0 0,-1 0 0,0 1 0,-1-1 0,0 1 0,-9-14 0,-8-10 0,-44-56 0,51 73 0,12 17 0,1 0 0,-1 0 0,1 0 0,0-1 0,0 1 0,0 0 0,1-1 0,-1 1 0,1-1 0,0 0 0,0 1 0,0-1 0,1 0 0,-1 0 0,1 1 0,0-1 0,0 0 0,1-7 0,0 7 0,1 0 0,0 1 0,0-1 0,0 1 0,0-1 0,1 1 0,-1 0 0,1 0 0,0 0 0,0 0 0,0 0 0,0 1 0,1-1 0,-1 1 0,1 0 0,-1 0 0,5-1 0,90-46 0,-52 28 0,-1-1 0,-1-3 0,-2-1 0,50-41 0,-76 53 0,-1-1 0,-1 0 0,0-1 0,-2 0 0,0-1 0,0-1 0,-2 0 0,0 0 0,-1-1 0,-1 0 0,0-1 0,-2 0 0,0 0 0,-2 0 0,0-1 0,-1 1 0,0-36 0,-3 48 0,0 1 0,-1-1 0,0 1 0,-1 0 0,1-1 0,-1 1 0,-1 0 0,1 0 0,-1 0 0,0 1 0,-1-1 0,0 1 0,0-1 0,0 1 0,-1 1 0,0-1 0,0 1 0,0-1 0,-1 1 0,1 1 0,-1-1 0,0 1 0,-13-7 0,16 10 0,0-1 0,0 0 0,-1 1 0,1 0 0,0 0 0,0 0 0,-1 0 0,1 0 0,0 1 0,-1 0 0,1-1 0,0 1 0,-1 0 0,1 1 0,-6 0 0,6 0 0,1 0 0,-1 0 0,1 0 0,-1 1 0,1-1 0,-1 1 0,1 0 0,0-1 0,-1 1 0,1 0 0,0 0 0,0 1 0,1-1 0,-1 0 0,-1 3 0,-3 7 0,1 0 0,0 0 0,0 1 0,2-1 0,-1 1 0,2 0 0,-2 15 0,-6 68 0,3 98 0,15 99 0,-6-228 0,59 578 0,-53-595 0,-1-36 0,-1-12 0,8-19 0,42-98 0,20-40 0,-63 134 0,1 1 0,1 0 0,1 1 0,28-28 0,-36 41 0,0 1 0,1 0 0,0 0 0,13-7 0,-20 13 0,0-1 0,1 1 0,-1 0 0,1 0 0,-1 0 0,1 0 0,-1 0 0,1 1 0,0-1 0,-1 1 0,1-1 0,0 1 0,-1 0 0,1 0 0,0 1 0,-1-1 0,1 0 0,0 1 0,-1-1 0,1 1 0,0 0 0,3 2 0,-5-2 0,0-1 0,0 1 0,-1-1 0,1 1 0,0-1 0,-1 1 0,1 0 0,-1 0 0,1-1 0,-1 1 0,1 0 0,-1 0 0,1 0 0,-1-1 0,0 1 0,1 0 0,-1 0 0,0 0 0,0 0 0,0 0 0,0 0 0,0 0 0,0-1 0,0 1 0,0 0 0,0 0 0,0 0 0,0 0 0,0 0 0,-1 0 0,1 0 0,0-1 0,-1 1 0,1 0 0,-1 0 0,1 0 0,-1-1 0,1 1 0,-1 0 0,1-1 0,-1 1 0,0 0 0,-1 0 0,-1 3 0,-2 0 0,1 0 0,0-1 0,-1 0 0,1 1 0,-6 1 0,-9 3 0,-1-1 0,0-1 0,0-1 0,0 0 0,-31 2 0,-9 2 0,57-9 0,1 1 0,-1-1 0,0 1 0,0 0 0,1 0 0,-1 0 0,1 0 0,-1 0 0,1 1 0,-1-1 0,1 1 0,0-1 0,-1 1 0,1 0 0,0 0 0,-3 4 0,4-4 0,1 0 0,-1-1 0,0 1 0,1 0 0,0 0 0,-1 0 0,1 0 0,0 0 0,0 0 0,0 0 0,0 0 0,0 0 0,1-1 0,-1 1 0,1 0 0,-1 0 0,1 0 0,-1 0 0,1 0 0,0-1 0,0 1 0,0 0 0,0-1 0,0 1 0,3 2 0,5 7 0,0-1 0,1 0 0,0 0 0,1-1 0,0 0 0,20 12 0,-4-5 0,58 25 0,-75-37 0,-1 0 0,1-1 0,0 0 0,0-1 0,0 0 0,0-1 0,0 0 0,0 0 0,1-1 0,-1 0 0,15-3 0,-16 1 0,-1-1 0,1 0 0,-1 0 0,0 0 0,0-1 0,0-1 0,-1 1 0,1-1 0,-1 0 0,0-1 0,-1 0 0,1 0 0,7-11 0,-6 7 0,0 0 0,-1 0 0,-1-1 0,1 0 0,-2-1 0,0 1 0,0-1 0,4-19 0,-4 11 0,-2-1 0,0 0 0,-1 0 0,-1-25 0,-2 34 0,4 33 0,0-13 8,-1-1-1,2 1 1,-1-1-1,1 0 1,0 0-1,1 0 1,-1-1-1,1 1 1,1-1-1,-1 0 1,1-1-1,0 1 1,0-1-1,1-1 1,10 7-1,-6-5-156,0 0 1,0-1-1,1-1 1,0 1-1,0-2 1,0 0-1,0 0 1,1-1-1,17 0 1,23-2-6678</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48.539"/>
    </inkml:context>
    <inkml:brush xml:id="br0">
      <inkml:brushProperty name="width" value="0.05" units="cm"/>
      <inkml:brushProperty name="height" value="0.05" units="cm"/>
      <inkml:brushProperty name="color" value="#F6630D"/>
    </inkml:brush>
  </inkml:definitions>
  <inkml:trace contextRef="#ctx0" brushRef="#br0">31 16 24575,'-8'-8'0,"-3"1"0,0 10 0,11 5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49.269"/>
    </inkml:context>
    <inkml:brush xml:id="br0">
      <inkml:brushProperty name="width" value="0.05" units="cm"/>
      <inkml:brushProperty name="height" value="0.05" units="cm"/>
      <inkml:brushProperty name="color" value="#F6630D"/>
    </inkml:brush>
  </inkml:definitions>
  <inkml:trace contextRef="#ctx0" brushRef="#br0">1 92 24575,'14'21'0,"-1"0"0,-1 2 0,-1-1 0,-1 1 0,-1 1 0,-1 0 0,8 42 0,-15-57 0,7 25 0,-7-34 0,-1 1 0,0-1 0,0 1 0,1-1 0,-1 1 0,0-1 0,1 1 0,-1-1 0,0 0 0,1 1 0,-1-1 0,1 0 0,-1 1 0,1-1 0,-1 0 0,1 1 0,-1-1 0,1 0 0,-1 0 0,1 0 0,-1 0 0,1 1 0,-1-1 0,1 0 0,-1 0 0,1 0 0,-1 0 0,1 0 0,-1 0 0,1 0 0,0 0 0,-1-1 0,1 1 0,-1 0 0,1 0 0,-1 0 0,1 0 0,-1-1 0,1 1 0,-1 0 0,1-1 0,-1 1 0,0 0 0,1-1 0,-1 1 0,1 0 0,-1-1 0,0 1 0,1-1 0,-1 1 0,0-1 0,0 1 0,1-2 0,70-79 0,-47 51 0,1 1 0,1 2 0,33-27 0,-56 51 0,0 1 0,0 0 0,0 0 0,0 0 0,0 0 0,0 0 0,1 1 0,-1-1 0,1 1 0,-1 0 0,1 0 0,0 0 0,-1 1 0,1-1 0,0 1 0,-1 0 0,6 0 0,-6 1 0,-1 0 0,1 0 0,-1 1 0,1-1 0,-1 0 0,0 1 0,1-1 0,-1 1 0,0 0 0,0 0 0,0 0 0,-1 0 0,1 0 0,0 0 0,-1 1 0,1-1 0,-1 0 0,0 1 0,0-1 0,0 1 0,0-1 0,0 1 0,0 4 0,11 61 0,-10-52 0,0-1 0,1 0 0,6 18 0,-7-28 0,0 0 0,0 0 0,1 0 0,0 0 0,0-1 0,0 1 0,0-1 0,1 0 0,-1 0 0,1 0 0,0 0 0,1 0 0,4 2 0,-2-1 0,0-1 0,1 1 0,0-1 0,0-1 0,0 0 0,1 0 0,-1 0 0,1-1 0,0-1 0,-1 1 0,1-1 0,0-1 0,13 0 0,-10-2 0,0 1 0,-1-2 0,1 0 0,-1 0 0,0-1 0,0-1 0,0 1 0,0-2 0,11-7 0,-2-1 0,-2 0 0,0-2 0,-1 1 0,0-2 0,-1-1 0,-1 0 0,-1 0 0,-1-2 0,20-37 0,-28 49 0,-1-2 0,0 1 0,-1 0 0,0-1 0,-1 0 0,2-13 0,-3 19 0,-1 1 0,0-1 0,0 1 0,0 0 0,-1-1 0,1 1 0,-1-1 0,1 1 0,-1 0 0,0-1 0,-1 1 0,1 0 0,0 0 0,-1 0 0,0 0 0,1 0 0,-1 0 0,-1 0 0,1 1 0,0-1 0,-4-2 0,5 4 0,0 0 0,0 0 0,0 0 0,-1 0 0,1 1 0,0-1 0,0 0 0,-1 1 0,1-1 0,0 1 0,-1-1 0,1 1 0,-1 0 0,1-1 0,-1 1 0,1 0 0,-1 0 0,1 0 0,0 0 0,-1 0 0,1 1 0,-1-1 0,1 0 0,-1 1 0,1-1 0,0 1 0,-1-1 0,1 1 0,0 0 0,-1-1 0,1 1 0,0 0 0,0 0 0,0 0 0,0 0 0,0 0 0,0 0 0,0 0 0,0 0 0,0 1 0,0-1 0,0 2 0,-3 3 0,1 0 0,-1 1 0,2 0 0,-1 0 0,1 0 0,0 0 0,-2 11 0,1 12 0,1 0 0,2 0 0,1 0 0,1 0 0,2-1 0,9 39 0,59 173 0,-64-218 0,74 208 0,56 176 0,-135-396 0,1 0 0,-1 1 0,0 0 0,-1 0 0,1 15 0,-3-25 0,0-1 0,0 1 0,0 0 0,0 0 0,0 0 0,0-1 0,0 1 0,-1 0 0,1 0 0,-1-1 0,1 1 0,-1 0 0,0-1 0,1 1 0,-1 0 0,0-1 0,0 1 0,0-1 0,0 0 0,-1 1 0,1-1 0,0 0 0,-1 1 0,1-1 0,0 0 0,-1 0 0,0 0 0,1-1 0,-1 1 0,1 0 0,-1 0 0,0-1 0,0 1 0,1-1 0,-3 1 0,-9-1 0,1-1 0,0 0 0,0-1 0,0 0 0,0-1 0,0 0 0,0-1 0,-15-7 0,14 6 0,-165-70 0,155 64 0,1-2 0,0-1 0,1 0 0,0-2 0,-28-27 0,42 36 0,0 0 0,1-1 0,0 0 0,0 0 0,1 0 0,0-1 0,1 0 0,0 0 0,0 0 0,1 0 0,0 0 0,1-1 0,0 0 0,0 1 0,1-1 0,0 0 0,1 0 0,0 0 0,0 1 0,1-1 0,4-18 0,-1 17 0,0-1 0,0 1 0,1 0 0,1 0 0,-1 1 0,2-1 0,-1 1 0,2 1 0,-1-1 0,1 1 0,0 1 0,1-1 0,0 1 0,1 1 0,0 0 0,0 0 0,15-7 0,5 1 17,1 1 0,0 1 0,33-6 0,13-4-1450,-43 10-5393</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0.300"/>
    </inkml:context>
    <inkml:brush xml:id="br0">
      <inkml:brushProperty name="width" value="0.05" units="cm"/>
      <inkml:brushProperty name="height" value="0.05" units="cm"/>
      <inkml:brushProperty name="color" value="#F6630D"/>
    </inkml:brush>
  </inkml:definitions>
  <inkml:trace contextRef="#ctx0" brushRef="#br0">310 1199 24575,'0'-3'0,"0"0"0,0 0 0,0-1 0,-1 1 0,0 0 0,1 0 0,-1-1 0,-1 1 0,1 0 0,0 0 0,-1 0 0,1 0 0,-1 1 0,0-1 0,0 0 0,0 1 0,0-1 0,-1 1 0,1 0 0,0-1 0,-1 1 0,0 0 0,0 1 0,1-1 0,-1 0 0,0 1 0,0 0 0,0 0 0,-6-2 0,2 1 0,1 1 0,-1 0 0,0 0 0,0 1 0,0 0 0,1 0 0,-1 0 0,0 1 0,0 0 0,0 0 0,1 1 0,-1 0 0,-9 4 0,4 0 0,0 1 0,1 0 0,0 1 0,0 0 0,0 0 0,1 1 0,-9 11 0,14-14 0,0-1 0,0 1 0,1 0 0,0 0 0,0 1 0,0-1 0,1 1 0,0 0 0,0-1 0,1 2 0,0-1 0,0 0 0,0 0 0,0 8 0,2-13 0,0 0 0,0 0 0,0-1 0,0 1 0,0 0 0,1-1 0,-1 1 0,0 0 0,1-1 0,-1 1 0,1-1 0,0 1 0,-1-1 0,1 1 0,0-1 0,0 1 0,0-1 0,0 0 0,0 1 0,0-1 0,1 0 0,-1 0 0,0 0 0,0 0 0,1 0 0,-1 0 0,1 0 0,-1 0 0,1-1 0,-1 1 0,1-1 0,0 1 0,-1-1 0,1 1 0,0-1 0,-1 0 0,1 0 0,0 0 0,-1 0 0,1 0 0,0 0 0,-1 0 0,1-1 0,2 0 0,9-2 0,0 0 0,0-1 0,0 0 0,16-8 0,-23 9 0,10-4 0,1 0 0,-1 2 0,23-5 0,-30 8 0,-1 1 0,0 1 0,0-1 0,1 1 0,-1 1 0,0 0 0,1 0 0,-1 0 0,8 4 0,4 2 0,0 1 0,28 17 0,-31-16 0,-1 0 0,1-1 0,32 9 0,-43-15 0,0-1 0,0 0 0,1 0 0,-1-1 0,0 0 0,0 0 0,1 0 0,-1-1 0,0 0 0,0 0 0,0-1 0,0 1 0,0-1 0,0-1 0,8-3 0,-2-2 0,0 0 0,-1-1 0,0 0 0,0 0 0,-1-1 0,0-1 0,-1 0 0,0 0 0,0 0 0,-2-1 0,11-21 0,1-7 0,-1-1 0,16-60 0,-14 25 0,-3-2 0,-3 1 0,4-101 0,-17-233 0,-4 351 0,-12-68 0,6 95 0,9 33 0,0 0 0,0-1 0,0 1 0,0 0 0,0 0 0,0 0 0,0-1 0,0 1 0,0 0 0,0 0 0,0 0 0,0 0 0,0-1 0,-1 1 0,1 0 0,0 0 0,0 0 0,0 0 0,0-1 0,-1 1 0,1 0 0,0 0 0,0 0 0,0 0 0,0 0 0,-1 0 0,1 0 0,0 0 0,0 0 0,0-1 0,-1 1 0,1 0 0,0 0 0,0 0 0,0 0 0,-1 0 0,1 0 0,0 0 0,-1 1 0,-4 16 0,-4 50 0,4 1 0,4 78 0,1-53 0,-1 511 0,1-583-102,0 9 220,6 47-1,-5-69-267,1 1 0,0-1 1,0 1-1,1-1 0,0 0 0,1 0 0,0 0 1,0-1-1,9 13 0,19 14-6676</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0.660"/>
    </inkml:context>
    <inkml:brush xml:id="br0">
      <inkml:brushProperty name="width" value="0.05" units="cm"/>
      <inkml:brushProperty name="height" value="0.05" units="cm"/>
      <inkml:brushProperty name="color" value="#F6630D"/>
    </inkml:brush>
  </inkml:definitions>
  <inkml:trace contextRef="#ctx0" brushRef="#br0">0 11 24575,'0'-4'0,"4"-2"0,15 5 0,24 3 0,39 0 0,38 0 0,38 0 0,24 0 0,20-1 0,-25-1-8191</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0.999"/>
    </inkml:context>
    <inkml:brush xml:id="br0">
      <inkml:brushProperty name="width" value="0.05" units="cm"/>
      <inkml:brushProperty name="height" value="0.05" units="cm"/>
      <inkml:brushProperty name="color" value="#F6630D"/>
    </inkml:brush>
  </inkml:definitions>
  <inkml:trace contextRef="#ctx0" brushRef="#br0">69 365 24575,'-4'8'0,"-2"12"0,1 14 0,5 11 0,10-3 0,5-9-8191</inkml:trace>
  <inkml:trace contextRef="#ctx0" brushRef="#br0" timeOffset="1">20 144 24575,'-4'-5'0,"-2"-9"0,1-11 0,1-5 0,5-6 0,2 3-8191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4.174"/>
    </inkml:context>
    <inkml:brush xml:id="br0">
      <inkml:brushProperty name="width" value="0.05" units="cm"/>
      <inkml:brushProperty name="height" value="0.05" units="cm"/>
      <inkml:brushProperty name="color" value="#E71224"/>
    </inkml:brush>
  </inkml:definitions>
  <inkml:trace contextRef="#ctx0" brushRef="#br0">278 590 24575,'0'-4'0,"0"-10"0,-8-3 0,-3-2 0,-8 2 0,-14 4 0,-13 12 0,-7 23 0,5 17 0,11 10 0,15-4 0,21-9 0,18-11 0,15-9 0,6-8 0,-3-5-8191</inkml:trace>
  <inkml:trace contextRef="#ctx0" brushRef="#br0" timeOffset="1">253 23 24575,'-4'0'0,"-2"-8"0,-7-4 0,-3 10 0,3 17 0,2 15 0,4 14 0,7 17 0,4 11 0,9 5 0,2-6 0,8-6 0,-1-3 0,1-11 0,-4-14-8191</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1.361"/>
    </inkml:context>
    <inkml:brush xml:id="br0">
      <inkml:brushProperty name="width" value="0.05" units="cm"/>
      <inkml:brushProperty name="height" value="0.05" units="cm"/>
      <inkml:brushProperty name="color" value="#F6630D"/>
    </inkml:brush>
  </inkml:definitions>
  <inkml:trace contextRef="#ctx0" brushRef="#br0">173 1 24575,'0'21'0,"0"36"0,0 38 0,0 32 0,0 15 0,-5 1 0,0-12 0,0-19 0,0-17 0,2-16 0,6-21 0,1-16 0,1-16-8191</inkml:trace>
  <inkml:trace contextRef="#ctx0" brushRef="#br0" timeOffset="1">0 692 24575,'0'-5'0,"8"0"0,8-1 0,12 2 0,20 0 0,13 2 0,14 1 0,6 1 0,-7 0 0,-15 0-8191</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3.816"/>
    </inkml:context>
    <inkml:brush xml:id="br0">
      <inkml:brushProperty name="width" value="0.05" units="cm"/>
      <inkml:brushProperty name="height" value="0.05" units="cm"/>
      <inkml:brushProperty name="color" value="#F6630D"/>
    </inkml:brush>
  </inkml:definitions>
  <inkml:trace contextRef="#ctx0" brushRef="#br0">301 877 24575,'0'-2'0,"0"1"0,0 0 0,0 0 0,0 0 0,0 0 0,0 0 0,0-1 0,-1 1 0,1 0 0,0 0 0,-1 0 0,1 0 0,-1 0 0,1 0 0,-1 0 0,1 0 0,-1 0 0,0 0 0,1 0 0,-1 0 0,0 0 0,0 1 0,0-1 0,0 0 0,1 1 0,-1-1 0,0 0 0,-2 0 0,0 0 0,0 1 0,1 0 0,-1-1 0,0 1 0,1 0 0,-1 1 0,0-1 0,1 0 0,-1 1 0,0-1 0,-4 3 0,-7 2 0,1 1 0,-1 1 0,-17 11 0,12-4 0,0 0 0,1 0 0,0 2 0,-15 18 0,25-26 0,1 2 0,-1-1 0,1 1 0,1 0 0,0 0 0,1 1 0,-1 0 0,2 0 0,-6 18 0,10-26 0,-1-1 0,1 0 0,-1 1 0,1-1 0,0 0 0,0 1 0,0-1 0,1 1 0,-1-1 0,0 0 0,1 1 0,-1-1 0,3 4 0,-3-5 0,1 0 0,0 0 0,-1 0 0,1 0 0,0 0 0,0 0 0,0 0 0,0 0 0,0-1 0,0 1 0,0 0 0,0-1 0,0 1 0,0 0 0,1-1 0,-1 1 0,0-1 0,2 1 0,1-1 0,0 1 0,0-1 0,0 0 0,-1-1 0,1 1 0,0-1 0,0 1 0,-1-1 0,1 0 0,0-1 0,-1 1 0,1-1 0,-1 1 0,7-5 0,13-10 0,-1-2 0,25-25 0,4-3 0,-49 45 0,0-1 0,0 0 0,0 1 0,0-1 0,0 1 0,0-1 0,0 1 0,0 0 0,1 0 0,-1 0 0,0 0 0,1 1 0,-1-1 0,1 1 0,-1-1 0,1 1 0,-1 0 0,1 0 0,-1 0 0,1 0 0,4 1 0,-4 1 0,-1-1 0,1 1 0,0 0 0,-1 0 0,1 0 0,-1 0 0,1 0 0,-1 0 0,0 1 0,0-1 0,0 1 0,0 0 0,-1-1 0,1 1 0,-1 0 0,2 4 0,18 52 0,-17-45 0,1 1 0,0-1 0,1 0 0,1 0 0,16 25 0,-21-36 0,1-1 0,-1 1 0,1-1 0,0 1 0,0-1 0,0 0 0,0 0 0,0 0 0,0 0 0,1 0 0,-1-1 0,0 0 0,1 1 0,0-1 0,-1-1 0,1 1 0,-1 0 0,1-1 0,0 0 0,0 0 0,-1 0 0,1 0 0,0 0 0,-1-1 0,1 0 0,0 0 0,-1 0 0,1 0 0,4-3 0,-1 1 0,0 0 0,-1-1 0,0 1 0,0-1 0,0-1 0,0 1 0,-1-1 0,1 0 0,-1-1 0,0 1 0,4-8 0,8-11 0,19-40 0,-11 20 0,-17 31 0,44-67 0,-47 74 0,0-1 0,1 1 0,-1 0 0,1 0 0,1 1 0,-1 0 0,1 0 0,12-7 0,-18 11 0,0 1 0,0-1 0,0 1 0,0 0 0,0-1 0,0 1 0,0 0 0,0 0 0,0-1 0,1 1 0,-1 0 0,0 0 0,0 0 0,0 0 0,0 0 0,0 1 0,0-1 0,0 0 0,0 0 0,0 1 0,0-1 0,0 1 0,0-1 0,0 1 0,0-1 0,1 2 0,0 0 0,0 0 0,-1 0 0,0 0 0,1 0 0,-1 0 0,0 0 0,0 1 0,0-1 0,0 0 0,-1 1 0,2 3 0,0 8 0,0 1 0,-1 0 0,-1 17 0,0-25 0,-3 72 0,7-87 0,0 0 0,1 1 0,0 0 0,1 0 0,10-11 0,5-7 0,-20 23 0,5-5 0,-1 0 0,1 0 0,1 0 0,7-5 0,-13 11 0,-1 0 0,1 1 0,0-1 0,-1 0 0,1 1 0,0-1 0,0 1 0,0-1 0,0 1 0,-1-1 0,1 1 0,0 0 0,0-1 0,0 1 0,0 0 0,0 0 0,0 0 0,0 0 0,0 0 0,0 0 0,0 0 0,0 0 0,0 0 0,0 0 0,0 0 0,0 1 0,0-1 0,-1 0 0,1 1 0,0-1 0,0 0 0,0 1 0,0-1 0,-1 1 0,1 0 0,0-1 0,0 1 0,-1 0 0,1-1 0,0 1 0,-1 0 0,1 0 0,-1-1 0,1 1 0,-1 0 0,1 0 0,-1 0 0,0 0 0,1 0 0,-1 2 0,9 38 0,-8-31 0,1 0 0,0 0 0,1 1 0,0-1 0,5 10 0,-7-18 0,0 0 0,0 0 0,0 0 0,0-1 0,1 1 0,-1 0 0,0-1 0,1 1 0,0-1 0,-1 1 0,1-1 0,0 0 0,0 1 0,-1-1 0,1 0 0,0 0 0,0-1 0,0 1 0,1 0 0,-1-1 0,0 1 0,0-1 0,0 0 0,0 1 0,0-1 0,1 0 0,-1 0 0,0-1 0,4 0 0,1-1 0,-1 0 0,1 0 0,0-1 0,-1 0 0,1 0 0,-1-1 0,0 0 0,0 0 0,0 0 0,-1-1 0,1 0 0,6-8 0,11-13 0,25-38 0,-28 37 0,-9 9 0,-6 10 0,0 1 0,0-1 0,13-12 0,-18 19 0,1 0 0,0 0 0,0 0 0,0 0 0,1 0 0,-1 0 0,0 1 0,0-1 0,0 0 0,0 1 0,1-1 0,-1 1 0,0-1 0,1 1 0,-1 0 0,0-1 0,1 1 0,-1 0 0,0 0 0,1 0 0,-1 0 0,1 0 0,-1 0 0,0 1 0,1-1 0,-1 0 0,0 1 0,0-1 0,1 1 0,-1-1 0,0 1 0,2 1 0,5 5 0,0 0 0,0 1 0,-1 1 0,0-1 0,0 1 0,-1 0 0,10 19 0,-11-18 0,0-1 0,1 0 0,0 0 0,0 0 0,1-1 0,0 0 0,1 0 0,15 12 0,-22-19 0,0 0 0,0 0 0,0-1 0,0 1 0,0 0 0,0-1 0,0 1 0,0-1 0,0 1 0,0-1 0,1 1 0,-1-1 0,0 0 0,0 0 0,1 0 0,-1 0 0,0 0 0,0 0 0,1 0 0,-1 0 0,0 0 0,0 0 0,0-1 0,1 1 0,-1 0 0,0-1 0,0 1 0,0-1 0,0 1 0,0-1 0,0 0 0,0 1 0,0-1 0,0 0 0,0 0 0,0 0 0,1-2 0,0 0 0,0 0 0,-1 0 0,0-1 0,0 1 0,0-1 0,0 1 0,0-1 0,-1 1 0,1-1 0,-1 1 0,0-1 0,-1-6 0,-1-4 0,-1 0 0,0 0 0,-1 0 0,0 1 0,-1-1 0,-1 1 0,-9-16 0,-59-84 0,47 75 0,24 34 0,0 0 0,1 0 0,-1 0 0,1 0 0,0 0 0,0 0 0,-1-5 0,3 8 0,0 0 0,0 1 0,0-1 0,0 0 0,0 1 0,0-1 0,0 1 0,0-1 0,0 0 0,0 1 0,0-1 0,0 0 0,1 1 0,-1-1 0,0 1 0,1-1 0,-1 1 0,0-1 0,1 1 0,-1-1 0,0 1 0,1-1 0,1 0 0,-1 0 0,1 0 0,-1 0 0,1 1 0,-1-1 0,1 0 0,-1 1 0,1 0 0,0-1 0,-1 1 0,1 0 0,2 0 0,21-1 0,0-1 0,1-1 0,-1-1 0,-1-1 0,1-1 0,45-19 0,-46 13 0,0-1 0,-1-1 0,0-1 0,-2-1 0,1-1 0,-2-1 0,-1-1 0,0-1 0,-1 0 0,-1-1 0,-1-1 0,-1-1 0,-1 0 0,21-49 0,-29 59 0,-14 36 0,-63 158 0,-69 280 0,134-438 0,1 1 0,2 0 0,-2 47 0,5-68 0,0 0 0,0 0 0,1-1 0,-1 1 0,0 0 0,1 0 0,0 0 0,0 0 0,0 0 0,0 0 0,0-1 0,1 1 0,-1 0 0,1-1 0,-1 1 0,1-1 0,0 0 0,0 0 0,0 0 0,0 1 0,1-2 0,-1 1 0,0 0 0,1 0 0,0-1 0,-1 0 0,1 1 0,0-1 0,-1 0 0,1 0 0,0 0 0,0-1 0,0 1 0,0-1 0,0 0 0,0 1 0,0-1 0,3-1 0,6 0 0,-1 0 0,0-1 0,0 0 0,0-1 0,0 0 0,-1-1 0,1 0 0,-1-1 0,10-5 0,2-5 0,-1 0 0,0-1 0,-1-1 0,-1-1 0,-1-1 0,-1-1 0,0 0 0,-1-1 0,-1-1 0,19-40 0,-2-3 0,-4-2 0,34-114 0,-42 109 0,-3 0 0,-3-1 0,-3-1 0,2-113 0,-13 175 0,-1 0 0,0 0 0,-2-14 0,-6 9 0,9 17 0,0-1 0,-1 1 0,1 0 0,0 0 0,-1 0 0,1-1 0,0 1 0,-1 0 0,1 0 0,0 0 0,-1 0 0,1 0 0,0 0 0,-1-1 0,1 1 0,-1 0 0,1 0 0,0 0 0,-1 0 0,1 0 0,-1 1 0,1-1 0,0 0 0,-1 0 0,1 0 0,-1 0 0,-1 2 0,0 0 0,-1-1 0,1 1 0,0 0 0,0 0 0,1 0 0,-1 1 0,0-1 0,1 0 0,-2 4 0,-18 37 0,2 1 0,2 0 0,-19 81 0,28-97 0,-18 75 0,5 1 0,4 0 0,-3 120 0,20-212 0,-1-9 0,0 1 0,1 0 0,0 0 0,0 0 0,0-1 0,0 1 0,0 0 0,1 0 0,0-1 0,0 1 0,0 0 0,0-1 0,0 1 0,3 4 0,-3-8 0,-1 1 0,1-1 0,-1 0 0,0 0 0,1 0 0,-1 1 0,1-1 0,-1 0 0,1 0 0,-1 0 0,1 0 0,-1 0 0,1 0 0,-1 0 0,1 0 0,-1 0 0,1 0 0,-1-1 0,1 1 0,-1 0 0,1 0 0,-1 0 0,1-1 0,-1 1 0,0 0 0,1 0 0,-1-1 0,1 1 0,-1 0 0,0-1 0,1 1 0,-1 0 0,1-2 0,11-13 0,1-7 0,-10 17 0,0 0 0,0 0 0,0 0 0,1 0 0,-1 0 0,1 1 0,0 0 0,1-1 0,7-4 0,-12 8 0,1 1 0,0-1 0,-1 1 0,1 0 0,0-1 0,0 1 0,0 0 0,-1 0 0,1 0 0,0-1 0,0 1 0,0 0 0,0 0 0,-1 0 0,1 0 0,0 0 0,0 1 0,0-1 0,0 0 0,-1 0 0,1 0 0,0 1 0,0-1 0,0 0 0,-1 1 0,1-1 0,0 1 0,-1-1 0,1 1 0,0-1 0,-1 1 0,1 0 0,-1-1 0,1 1 0,-1 0 0,1-1 0,-1 1 0,1 0 0,-1-1 0,0 1 0,1 0 0,-1 1 0,12 42 0,-10-38 0,0 7 0,1 0 0,0-1 0,1 1 0,1-1 0,0 0 0,1 0 0,8 12 0,-13-21 0,1 0 0,0 0 0,0-1 0,1 1 0,-1-1 0,1 0 0,-1 0 0,1 0 0,-1 0 0,1 0 0,0 0 0,0-1 0,0 1 0,0-1 0,0 0 0,0 0 0,1 0 0,-1 0 0,0-1 0,0 1 0,1-1 0,-1 0 0,0 0 0,1 0 0,-1 0 0,0-1 0,1 1 0,-1-1 0,0 0 0,0 0 0,0 0 0,0 0 0,5-3 0,2-1 0,0-1 0,0 0 0,-1 0 0,0-1 0,0 0 0,-1-1 0,0 0 0,0 0 0,-1-1 0,0 0 0,10-16 0,-6 5 0,-1-1 0,0 0 0,-2 0 0,9-36 0,-12 44 0,-3 22 0,-2 42 0,-1-16 0,2-28 0,-1 0 0,1-1 0,1 1 0,-1-1 0,1 0 0,0 0 0,1 1 0,0-1 0,0 0 0,5 7 0,-7-11 0,0 0 0,1 0 0,-1 0 0,1-1 0,0 1 0,0 0 0,-1-1 0,1 1 0,0-1 0,0 0 0,0 0 0,0 0 0,1 0 0,-1 0 0,0 0 0,0 0 0,1-1 0,-1 1 0,0-1 0,1 0 0,-1 0 0,0 0 0,1 0 0,-1 0 0,0 0 0,1 0 0,-1-1 0,0 1 0,1-1 0,-1 0 0,0 0 0,3-1 0,3-2 0,0-1 0,0 0 0,-1 0 0,14-13 0,-16 13 0,0 0 0,1 1 0,-1 0 0,1 0 0,0 0 0,0 0 0,1 1 0,-1 0 0,9-2 0,-14 4-45,1 1-1,-1 0 1,1-1-1,-1 1 1,1 0-1,-1 0 1,1 0-1,-1 0 1,0 0-1,1 1 1,-1-1-1,1 0 1,-1 1-1,1-1 1,-1 1-1,0-1 1,1 1-1,-1 0 1,0 0-1,0-1 1,1 1-1,-1 0 1,0 0-1,0 0 0,0 0 1,0 0-1,0 1 1,0-1-1,1 2 1,8 18-6781</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4.177"/>
    </inkml:context>
    <inkml:brush xml:id="br0">
      <inkml:brushProperty name="width" value="0.05" units="cm"/>
      <inkml:brushProperty name="height" value="0.05" units="cm"/>
      <inkml:brushProperty name="color" value="#F6630D"/>
    </inkml:brush>
  </inkml:definitions>
  <inkml:trace contextRef="#ctx0" brushRef="#br0">0 49 24575,'9'0'0,"19"-8"0,34-3 0,44 0 0,47 3 0,43 2 0,-12 2-8191</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6.213"/>
    </inkml:context>
    <inkml:brush xml:id="br0">
      <inkml:brushProperty name="width" value="0.05" units="cm"/>
      <inkml:brushProperty name="height" value="0.05" units="cm"/>
      <inkml:brushProperty name="color" value="#F6630D"/>
    </inkml:brush>
  </inkml:definitions>
  <inkml:trace contextRef="#ctx0" brushRef="#br0">91 114 24575,'-2'1'0,"0"-1"0,1 1 0,-1 0 0,1 0 0,-1 0 0,1 0 0,-1 0 0,1 0 0,-1 0 0,1 0 0,0 1 0,0-1 0,0 0 0,0 1 0,0-1 0,0 1 0,0-1 0,0 1 0,0 0 0,1-1 0,-1 1 0,1 0 0,-1-1 0,1 4 0,-3 4 0,-43 125 0,42-118 0,0 0 0,2 0 0,0 1 0,1-1 0,0 1 0,3 25 0,-2-38 0,1 0 0,0-1 0,0 1 0,0 0 0,0-1 0,0 1 0,1-1 0,0 1 0,-1-1 0,1 1 0,0-1 0,1 0 0,-1 0 0,1 0 0,-1 0 0,5 2 0,-5-3 0,-1-1 0,1 0 0,0 0 0,0 0 0,0-1 0,0 1 0,1 0 0,-1-1 0,0 1 0,0-1 0,0 0 0,0 0 0,1 1 0,-1-2 0,0 1 0,0 0 0,0 0 0,1-1 0,-1 1 0,0-1 0,0 0 0,0 1 0,0-1 0,0 0 0,0 0 0,0 0 0,0-1 0,-1 1 0,3-2 0,6-5 0,-1-1 0,1-1 0,-2 1 0,9-12 0,-9 10 0,1 0 0,0 1 0,17-15 0,-24 24 0,0 0 0,0-1 0,0 1 0,1 0 0,-1 0 0,0 0 0,0 0 0,1 0 0,-1 1 0,0-1 0,1 1 0,-1-1 0,0 1 0,1 0 0,-1 0 0,1 0 0,-1 0 0,0 1 0,1-1 0,-1 1 0,5 1 0,1 1 0,0 1 0,0 0 0,0 1 0,11 8 0,11 7 0,-30-20 0,1 0 0,-1 1 0,1-1 0,-1 0 0,1 0 0,0 1 0,-1-1 0,1 0 0,-1 0 0,1 0 0,0 0 0,-1 0 0,1 0 0,-1 0 0,1 0 0,0 0 0,-1 0 0,1 0 0,-1 0 0,1 0 0,-1 0 0,1-1 0,0 1 0,-1 0 0,1 0 0,-1-1 0,1 1 0,-1 0 0,1-1 0,8-18 0,-6-33 0,-3 45 0,-1-45 0,-1 30 0,2 1 0,1-1 0,0 0 0,8-37 0,-8 55 0,1-1 0,0 1 0,1 0 0,-1 0 0,1 0 0,0 0 0,-1 0 0,2 1 0,-1-1 0,0 1 0,1 0 0,-1 0 0,1 0 0,0 0 0,0 1 0,0 0 0,1 0 0,-1 0 0,0 0 0,1 0 0,-1 1 0,9-2 0,10-1 0,0 1 0,0 0 0,29 2 0,-46 0 0,161 6 0,31-2 0,-191-3 0,0 0 0,0 0 0,-1-1 0,1 0 0,0 0 0,0-1 0,-1 0 0,1 0 0,-1 0 0,0-1 0,9-5 0,-14 8 0,-1-1 0,1 1 0,-1 0 0,1-1 0,-1 1 0,1 0 0,-1-1 0,1 1 0,-1-1 0,0 1 0,1-1 0,-1 1 0,0-1 0,1 1 0,-1-1 0,0 1 0,1-1 0,-1 1 0,0-1 0,0 0 0,0 1 0,0-1 0,0 1 0,0-1 0,0 1 0,0-1 0,0 0 0,0 1 0,0-1 0,0 1 0,0-1 0,0 0 0,0 1 0,-1-1 0,1 1 0,0-1 0,0 1 0,-1-1 0,1 1 0,0-1 0,-1 1 0,1-1 0,0 1 0,-1-1 0,1 1 0,-1 0 0,1-1 0,-1 1 0,1-1 0,-1 1 0,1 0 0,-2-1 0,-2-1 0,-1 0 0,1 0 0,0 0 0,-1 1 0,-9-2 0,2 2 0,0 0 0,0 1 0,-1 0 0,1 1 0,0 1 0,0 0 0,0 0 0,0 1 0,0 1 0,1 0 0,-1 1 0,1 0 0,0 0 0,1 1 0,-19 14 0,13-9 0,2 1 0,-1 1 0,2 0 0,0 0 0,0 2 0,1-1 0,1 1 0,1 1 0,-15 29 0,21-37 0,1 0 0,0 1 0,0-1 0,1 1 0,-2 10 0,4-17 0,-1 0 0,1-1 0,0 1 0,0 0 0,0 0 0,0-1 0,0 1 0,0 0 0,1 0 0,-1-1 0,1 1 0,-1 0 0,1 0 0,-1-1 0,1 1 0,0-1 0,0 1 0,0-1 0,0 1 0,0-1 0,0 0 0,0 1 0,1-1 0,-1 0 0,0 0 0,1 0 0,-1 0 0,1 0 0,-1 0 0,1 0 0,-1 0 0,4 0 0,5 1 0,0-1 0,-1-1 0,1 0 0,0 0 0,0-1 0,0-1 0,0 1 0,-1-1 0,1-1 0,11-4 0,34-7 0,-40 13 0,-1 0 0,1 2 0,25 2 0,-24-1 0,1 0 0,21-2 0,-26-2 0,-1 0 0,0 0 0,1-1 0,-1 0 0,0-1 0,-1 0 0,1-1 0,-1 0 0,0-1 0,11-8 0,8-7 0,48-49 0,-32 27 0,-42 40 0,38-29 0,-40 31 0,1 0 0,-1 0 0,1 0 0,-1 0 0,0 1 0,1-1 0,-1 1 0,1-1 0,-1 1 0,1-1 0,0 1 0,-1 0 0,1 0 0,-1 0 0,1 0 0,-1 0 0,1 0 0,0 0 0,-1 0 0,1 1 0,-1-1 0,1 1 0,-1-1 0,1 1 0,-1-1 0,1 1 0,2 2 0,22 29 0,-22-26 0,1 0 0,-1 0 0,1-1 0,0 0 0,11 9 0,-11-10 0,0-1 0,1 1 0,0-1 0,-1 0 0,1-1 0,1 0 0,-1 1 0,0-2 0,0 1 0,11 0 0,-13-1 0,0-1 0,0-1 0,0 1 0,0 0 0,0-1 0,-1 0 0,1 0 0,0 0 0,0-1 0,-1 1 0,1-1 0,-1 0 0,1 0 0,-1 0 0,0 0 0,0 0 0,0-1 0,5-5 0,34-42 0,-42 49 0,1 0 0,0 0 0,0 1 0,0-1 0,0 1 0,-1-1 0,1 1 0,0-1 0,0 1 0,0-1 0,0 1 0,0 0 0,0-1 0,1 1 0,-1 0 0,0 0 0,0 0 0,0 0 0,0 0 0,0 0 0,0 0 0,0 0 0,0 1 0,0-1 0,0 0 0,0 1 0,0-1 0,0 1 0,0-1 0,0 1 0,0-1 0,0 1 0,0-1 0,-1 1 0,1 0 0,0 0 0,0-1 0,-1 1 0,1 0 0,0 0 0,-1 0 0,1 0 0,0 1 0,3 4 0,0 1 0,-1 0 0,1 0 0,3 12 0,0 5 0,-2-1 0,0 1 0,-1 0 0,-1 1 0,-1 43 0,-4-32 0,-1 0 0,-1 0 0,-13 44 0,16-72 0,-1-1 0,-1-1 0,1 1 0,-1 0 0,0-1 0,-1 1 0,0-1 0,0 0 0,0 0 0,-1 0 0,1-1 0,-1 0 0,-1 0 0,-6 5 0,7-6 0,0-1 0,0 0 0,-1 0 0,0-1 0,1 0 0,-1 0 0,0 0 0,0-1 0,0 0 0,0 0 0,0 0 0,0-1 0,0 0 0,0 0 0,-1 0 0,-10-3 0,11 2 0,1-1 0,0 0 0,0 1 0,0-2 0,0 1 0,0 0 0,0-1 0,0 0 0,1 0 0,-1-1 0,1 1 0,0-1 0,0 0 0,1 0 0,-1 0 0,1-1 0,-1 1 0,2-1 0,-1 0 0,0 0 0,1 0 0,0 0 0,0 0 0,0 0 0,1 0 0,-1-7 0,0 6 0,2-1 0,-1 1 0,1-1 0,0 0 0,0 1 0,0-1 0,1 0 0,0 1 0,1-1 0,-1 1 0,1 0 0,1-1 0,-1 1 0,1 0 0,0 0 0,0 1 0,1-1 0,-1 1 0,1-1 0,1 1 0,7-8 0,24-12-1365,1 6-5461</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7.681"/>
    </inkml:context>
    <inkml:brush xml:id="br0">
      <inkml:brushProperty name="width" value="0.05" units="cm"/>
      <inkml:brushProperty name="height" value="0.05" units="cm"/>
      <inkml:brushProperty name="color" value="#F6630D"/>
    </inkml:brush>
  </inkml:definitions>
  <inkml:trace contextRef="#ctx0" brushRef="#br0">0 0 24575,'17'0'0,"22"0"0,17 0 0,16 0 0,13 0 0,3 0 0,-3 0 0,-5 0 0,1 0 0,-4 0 0,-3 0 0,-6 0 0,-15 0-8191</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8.024"/>
    </inkml:context>
    <inkml:brush xml:id="br0">
      <inkml:brushProperty name="width" value="0.05" units="cm"/>
      <inkml:brushProperty name="height" value="0.05" units="cm"/>
      <inkml:brushProperty name="color" value="#F6630D"/>
    </inkml:brush>
  </inkml:definitions>
  <inkml:trace contextRef="#ctx0" brushRef="#br0">1 1 24575,'0'13'0,"0"12"0,0 15 0,4 25 0,1 23 0,1 17 0,6 8 0,2 2 0,-1-3 0,-4-11 0,6-11 0,0-12 0,-2-15 0,-4-19-8191</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3:58.441"/>
    </inkml:context>
    <inkml:brush xml:id="br0">
      <inkml:brushProperty name="width" value="0.05" units="cm"/>
      <inkml:brushProperty name="height" value="0.05" units="cm"/>
      <inkml:brushProperty name="color" value="#F6630D"/>
    </inkml:brush>
  </inkml:definitions>
  <inkml:trace contextRef="#ctx0" brushRef="#br0">752 0 24575,'-2'0'0,"0"1"0,0-1 0,1 1 0,-1-1 0,0 1 0,0 0 0,1-1 0,-1 1 0,1 0 0,-1 0 0,1 0 0,-1 1 0,1-1 0,-1 0 0,-1 2 0,-5 4 0,-20 20 0,1 1 0,1 0 0,-34 51 0,-6 18-356,4 2 0,-61 133 0,-62 231-1673,151-363 2124,4 1 0,5 2 0,-22 200 0,45-276-100,2-1 0,0 1 0,2-1 1,1 0-1,0 1 0,14 42 0,-14-58 28,1 0 1,1 0-1,0 0 1,0-1-1,1 0 0,1 0 1,-1 0-1,2 0 1,-1-1-1,1-1 0,1 1 1,0-1-1,0-1 1,0 1-1,1-2 0,0 1 1,11 4-1,-6-4 305,-1-2-1,2 0 1,-1-1 0,0 0-1,1-1 1,23 1-1,-1-3-991,57-4 0,-58-1-6162</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0.079"/>
    </inkml:context>
    <inkml:brush xml:id="br0">
      <inkml:brushProperty name="width" value="0.05" units="cm"/>
      <inkml:brushProperty name="height" value="0.05" units="cm"/>
      <inkml:brushProperty name="color" value="#F6630D"/>
    </inkml:brush>
  </inkml:definitions>
  <inkml:trace contextRef="#ctx0" brushRef="#br0">1 0 24575,'2'2'0,"1"1"0,-1-1 0,0 0 0,0 1 0,1 0 0,-2-1 0,1 1 0,0 0 0,2 5 0,1 1 0,13 20 0,-1 1 0,-2 1 0,-1 1 0,-1 0 0,-2 1 0,-1 0 0,-2 1 0,-1 0 0,4 58 0,8-134 0,-8 5 0,-1 4 0,14-33 0,-20 57 0,1-1 0,0 1 0,0 0 0,1 0 0,1 1 0,-1-1 0,14-11 0,-18 18 0,0 0 0,0 0 0,0 0 0,0 1 0,0-1 0,1 1 0,-1-1 0,0 1 0,1 0 0,-1 0 0,1 0 0,0 0 0,-1 1 0,1-1 0,0 1 0,-1 0 0,1-1 0,3 1 0,-4 1 0,0-1 0,1 1 0,-1 0 0,0 0 0,0 0 0,0 0 0,1 0 0,-1 1 0,0-1 0,0 0 0,-1 1 0,1 0 0,0-1 0,0 1 0,-1 0 0,2 2 0,3 5 0,0 1 0,-1 0 0,-1 0 0,0 0 0,0 0 0,4 22 0,-4-19 0,-3-18 0,0-5 0,2-5 0,0 1 0,1 0 0,0 0 0,2 0 0,-1 1 0,2-1 0,8-12 0,-11 19 0,0 0 0,0 0 0,1 1 0,1 0 0,-1 0 0,1 0 0,-1 1 0,2-1 0,-1 2 0,1-1 0,-1 1 0,1-1 0,0 2 0,12-5 0,-17 7 0,1 0 0,0 0 0,0 1 0,0-1 0,0 1 0,1 0 0,-1 0 0,0 0 0,0 0 0,0 1 0,0-1 0,0 1 0,0 0 0,0 0 0,-1 0 0,1 0 0,0 0 0,0 0 0,4 4 0,-3-1 0,0-1 0,0 1 0,0 0 0,-1 0 0,0 1 0,0-1 0,0 1 0,0-1 0,-1 1 0,3 8 0,1 6 0,0 1 0,-2 0 0,0 0 0,1 39 0,-3-9-1365,-3-6-5461</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0.418"/>
    </inkml:context>
    <inkml:brush xml:id="br0">
      <inkml:brushProperty name="width" value="0.05" units="cm"/>
      <inkml:brushProperty name="height" value="0.05" units="cm"/>
      <inkml:brushProperty name="color" value="#F6630D"/>
    </inkml:brush>
  </inkml:definitions>
  <inkml:trace contextRef="#ctx0" brushRef="#br0">114 0 24575,'0'4'0,"0"11"0,-4 1 0,-2 8 0,-8 7 0,-1 7 0,-3-3 0,2 1 0,-5 7 0,1-4-8191</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0.776"/>
    </inkml:context>
    <inkml:brush xml:id="br0">
      <inkml:brushProperty name="width" value="0.05" units="cm"/>
      <inkml:brushProperty name="height" value="0.05" units="cm"/>
      <inkml:brushProperty name="color" value="#F6630D"/>
    </inkml:brush>
  </inkml:definitions>
  <inkml:trace contextRef="#ctx0" brushRef="#br0">0 1 24575,'2'0'0,"1"1"0,-1-1 0,0 1 0,0 0 0,0-1 0,1 1 0,-1 0 0,0 1 0,0-1 0,0 0 0,-1 0 0,1 1 0,0-1 0,0 1 0,-1 0 0,1-1 0,-1 1 0,0 0 0,1 0 0,1 3 0,21 45 0,-17-27 0,-1 0 0,0 1 0,2 34 0,-5-35 0,0 0 0,2 0 0,9 28 0,-13-51 0,-1 0 0,0 0 0,0 0 0,0 0 0,1 0 0,-1 0 0,0 0 0,0 0 0,1 0 0,-1 0 0,0 0 0,0 0 0,1 0 0,-1 0 0,0 0 0,0 0 0,1 0 0,-1 0 0,0 0 0,0-1 0,0 1 0,1 0 0,-1 0 0,0 0 0,0 0 0,0 0 0,1-1 0,-1 1 0,0 0 0,0 0 0,0 0 0,0-1 0,0 1 0,1 0 0,-1 0 0,0 0 0,0-1 0,0 1 0,0 0 0,0 0 0,0-1 0,0 1 0,0 0 0,0-1 0,7-12 0,9-24 0,-6 11 0,2 1 0,0 0 0,1 0 0,2 1 0,0 1 0,19-22 0,-31 42 0,0 0 0,0 0 0,0 1 0,0-1 0,0 1 0,1 0 0,-1 0 0,1 0 0,-1 0 0,1 1 0,0-1 0,0 1 0,-1 0 0,1 0 0,7-1 0,-8 2 0,0 1 0,0-1 0,-1 0 0,1 1 0,0 0 0,0 0 0,-1 0 0,1 0 0,0 0 0,-1 0 0,1 1 0,-1-1 0,1 1 0,-1 0 0,0 0 0,0-1 0,0 2 0,0-1 0,0 0 0,0 0 0,-1 0 0,4 6 0,1 4 15,1 1 0,-2 1 0,0-1-1,0 1 1,-1 0 0,-1 0 0,2 25-1,2 103-1441,-7-141 1371,-1 48-6770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4.567"/>
    </inkml:context>
    <inkml:brush xml:id="br0">
      <inkml:brushProperty name="width" value="0.05" units="cm"/>
      <inkml:brushProperty name="height" value="0.05" units="cm"/>
      <inkml:brushProperty name="color" value="#E71224"/>
    </inkml:brush>
  </inkml:definitions>
  <inkml:trace contextRef="#ctx0" brushRef="#br0">0 153 24575,'0'4'0,"0"10"0,9 7 0,2 8 0,8 12 0,13-2 0,10 2 0,5-7 0,0-8 0,-8-14 0,-11-8-8191</inkml:trace>
  <inkml:trace contextRef="#ctx0" brushRef="#br0" timeOffset="1">197 5 24575,'0'-4'0,"0"7"0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1.117"/>
    </inkml:context>
    <inkml:brush xml:id="br0">
      <inkml:brushProperty name="width" value="0.05" units="cm"/>
      <inkml:brushProperty name="height" value="0.05" units="cm"/>
      <inkml:brushProperty name="color" value="#F6630D"/>
    </inkml:brush>
  </inkml:definitions>
  <inkml:trace contextRef="#ctx0" brushRef="#br0">0 0 24575,'3'1'0,"1"-1"0,-1 1 0,0-1 0,0 1 0,0 0 0,0 0 0,0 1 0,0-1 0,0 0 0,0 1 0,-1 0 0,5 3 0,29 28 0,-21-14 0,0 0 0,-1 1 0,-1 1 0,-1 0 0,-1 1 0,13 34 0,40 148 0,-61-192 0,27 105 0,14 123 0,-34-158 0,-4 1 0,-5 117 0,-4-162 40,-1-1 0,-13 56 0,13-78-205,-1 1 0,0-1 0,-2 0 0,1 0 0,-2-1 0,0 0 0,0 0 0,-14 16 0,1-9-6661</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1.778"/>
    </inkml:context>
    <inkml:brush xml:id="br0">
      <inkml:brushProperty name="width" value="0.05" units="cm"/>
      <inkml:brushProperty name="height" value="0.05" units="cm"/>
      <inkml:brushProperty name="color" value="#F6630D"/>
    </inkml:brush>
  </inkml:definitions>
  <inkml:trace contextRef="#ctx0" brushRef="#br0">1 0 24575,'8'0'0,"11"0"0,12 0 0,3 0 0,5 0 0,9 0 0,4 0 0,1 0 0,-7 0-8191</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2.135"/>
    </inkml:context>
    <inkml:brush xml:id="br0">
      <inkml:brushProperty name="width" value="0.05" units="cm"/>
      <inkml:brushProperty name="height" value="0.05" units="cm"/>
      <inkml:brushProperty name="color" value="#F6630D"/>
    </inkml:brush>
  </inkml:definitions>
  <inkml:trace contextRef="#ctx0" brushRef="#br0">0 1 24575,'4'0'0,"15"0"0,15 0 0,20 0 0,17 0 0,13 0 0,-7 0-8191</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3.014"/>
    </inkml:context>
    <inkml:brush xml:id="br0">
      <inkml:brushProperty name="width" value="0.05" units="cm"/>
      <inkml:brushProperty name="height" value="0.05" units="cm"/>
      <inkml:brushProperty name="color" value="#F6630D"/>
    </inkml:brush>
  </inkml:definitions>
  <inkml:trace contextRef="#ctx0" brushRef="#br0">0 342 24575,'25'-1'0,"0"-1"0,0-2 0,0 0 0,45-16 0,-60 17 0,-1-1 0,0 0 0,0 0 0,-1-1 0,1 0 0,-1 0 0,0-1 0,0 0 0,-1-1 0,0 0 0,0 0 0,0 0 0,-1-1 0,0 0 0,-1 0 0,0-1 0,0 1 0,-1-1 0,0 0 0,0 0 0,-1-1 0,0 1 0,-1-1 0,0 0 0,-1 1 0,1-1 0,-2 0 0,0 0 0,0 0 0,-1 0 0,-3-18 0,4 26 0,0 0 0,-1-1 0,1 1 0,-1 0 0,0 0 0,1 0 0,-1 0 0,0 0 0,0 0 0,0 0 0,-1 0 0,1 1 0,0-1 0,-1 0 0,1 1 0,-1-1 0,1 1 0,-1-1 0,0 1 0,0 0 0,1 0 0,-1 0 0,0 0 0,0 0 0,0 0 0,0 0 0,0 1 0,-1-1 0,1 1 0,0-1 0,0 1 0,0 0 0,0 0 0,-1 0 0,1 0 0,0 0 0,-4 1 0,2 1 0,0-1 0,0 1 0,0 0 0,0-1 0,0 2 0,1-1 0,-1 0 0,0 1 0,1 0 0,0 0 0,0 0 0,0 0 0,0 0 0,0 1 0,1-1 0,-1 1 0,1 0 0,-2 4 0,-2 6 0,1 0 0,1 0 0,0 1 0,1-1 0,0 1 0,2 0 0,-1 0 0,2 0 0,0 0 0,4 24 0,-4-32 0,2 1 0,-1-1 0,1 0 0,0 0 0,1-1 0,0 1 0,0 0 0,0-1 0,1 1 0,-1-1 0,2 0 0,-1-1 0,1 1 0,0-1 0,0 1 0,0-2 0,1 1 0,-1 0 0,1-1 0,0 0 0,1-1 0,-1 1 0,11 3 0,-3-2 0,0-1 0,0 0 0,0-2 0,1 1 0,-1-2 0,0 0 0,1 0 0,25-3 0,-33 1 0,0-1 0,0 1 0,0-1 0,0 0 0,-1-1 0,1 1 0,-1-1 0,1-1 0,-1 1 0,0-1 0,0 0 0,-1 0 0,1-1 0,-1 0 0,0 0 0,-1 0 0,1-1 0,-1 1 0,7-11 0,-4 1 0,-1-1 0,0 1 0,-1-1 0,0 0 0,-1 0 0,-1 0 0,-1-1 0,1-27 0,-1 55 0,0-1 0,1 1 0,0 0 0,1-1 0,9 18 0,-10-20 0,1 0 0,1 0 0,-1 0 0,1-1 0,1 0 0,-1 0 0,1 0 0,1 0 0,-1-1 0,14 10 0,-11-12-227,0 1-1,1-1 1,-1-1-1,1 0 1,18 3-1,8-1-6598</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3.357"/>
    </inkml:context>
    <inkml:brush xml:id="br0">
      <inkml:brushProperty name="width" value="0.05" units="cm"/>
      <inkml:brushProperty name="height" value="0.05" units="cm"/>
      <inkml:brushProperty name="color" value="#F6630D"/>
    </inkml:brush>
  </inkml:definitions>
  <inkml:trace contextRef="#ctx0" brushRef="#br0">41 16 24575,'-8'-4'0,"-11"-2"0,5 0 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4.103"/>
    </inkml:context>
    <inkml:brush xml:id="br0">
      <inkml:brushProperty name="width" value="0.05" units="cm"/>
      <inkml:brushProperty name="height" value="0.05" units="cm"/>
      <inkml:brushProperty name="color" value="#F6630D"/>
    </inkml:brush>
  </inkml:definitions>
  <inkml:trace contextRef="#ctx0" brushRef="#br0">2 1 24575,'-1'206'0,"2"222"0,0-416 0,-1 2 0,0 0 0,1 0 0,1 0 0,0 0 0,6 18 0,-7-29 0,0-1 0,0 1 0,0-1 0,0 0 0,0 1 0,1-1 0,-1 0 0,1 0 0,-1 0 0,1 0 0,0 0 0,0 0 0,0-1 0,0 1 0,0 0 0,0-1 0,1 0 0,-1 1 0,0-1 0,1 0 0,-1 0 0,1 0 0,-1-1 0,1 1 0,0-1 0,-1 1 0,1-1 0,-1 0 0,1 0 0,0 0 0,-1 0 0,1-1 0,0 1 0,-1-1 0,3 0 0,7-2 0,-1-1 0,0 0 0,0-1 0,0 0 0,-1 0 0,1-2 0,-2 1 0,1-1 0,0 0 0,-1-1 0,14-16 0,-7 6 0,-1-1 0,0 0 0,-2-1 0,21-41 0,-20 29 0,-1-1 0,-2-1 0,-1 0 0,-2 0 0,5-41 0,-6 6 0,-2-108 0,-6 156 0,-2 43 0,-26 489 0,29-508 0,-1 14 0,1 1 0,1 0 0,0-1 0,6 24 0,-7-40 0,0 0 0,1 1 0,-1-1 0,1 1 0,-1-1 0,1 0 0,0 0 0,-1 1 0,1-1 0,0 0 0,0 0 0,0 0 0,0 0 0,0 0 0,0 0 0,0 0 0,0 0 0,0 0 0,1-1 0,-1 1 0,0 0 0,1-1 0,-1 1 0,0-1 0,1 0 0,-1 1 0,0-1 0,1 0 0,-1 0 0,1 0 0,-1 1 0,0-2 0,1 1 0,-1 0 0,1 0 0,-1 0 0,0-1 0,1 1 0,-1-1 0,2 0 0,8-3 0,0 0 0,-1-1 0,0-1 0,12-8 0,3-1 0,-23 14 0,0 0 0,1 0 0,-1 1 0,0-1 0,0 0 0,0 1 0,1-1 0,-1 1 0,0 0 0,1 0 0,-1 0 0,0 0 0,1 0 0,-1 1 0,0-1 0,0 0 0,1 1 0,-1 0 0,0 0 0,0-1 0,0 1 0,0 0 0,0 1 0,0-1 0,0 0 0,0 1 0,0-1 0,2 3 0,2 4 0,0 0 0,0 0 0,-1 1 0,-1 0 0,7 14 0,10 19 0,-19-39 0,0 0 0,0 0 0,1 0 0,-1-1 0,0 1 0,1-1 0,0 1 0,-1-1 0,1 0 0,0 0 0,0 0 0,1 0 0,-1-1 0,0 1 0,0-1 0,1 0 0,-1 0 0,1 0 0,4 1 0,-3-2 0,0-1 0,0 1 0,1-1 0,-1 0 0,0 0 0,0 0 0,0 0 0,-1-1 0,1 0 0,0 0 0,-1-1 0,6-2 0,6-7 0,1-1 0,-1 0 0,-1-1 0,0-1 0,19-25 0,-21 23 0,-1 0 0,18-33 0,-26 41 0,0 0 0,0 0 0,-1-1 0,0 1 0,0-1 0,-1 1 0,1-20 0,-4 14 0,-3 18 0,-3 25 0,5-16 0,0-1 0,1 1 0,1 0 0,0 0 0,1-1 0,0 1 0,5 21 0,-5-28 0,1 0 0,0-1 0,0 1 0,0 0 0,0-1 0,1 0 0,0 1 0,0-1 0,0 0 0,0-1 0,1 1 0,-1 0 0,1-1 0,0 0 0,0 0 0,0 0 0,0 0 0,1-1 0,-1 1 0,8 1 0,-6-2-227,0 0-1,0 0 1,1-1-1,-1 0 1,6 0-1,26-3-6598</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4.473"/>
    </inkml:context>
    <inkml:brush xml:id="br0">
      <inkml:brushProperty name="width" value="0.05" units="cm"/>
      <inkml:brushProperty name="height" value="0.05" units="cm"/>
      <inkml:brushProperty name="color" value="#F6630D"/>
    </inkml:brush>
  </inkml:definitions>
  <inkml:trace contextRef="#ctx0" brushRef="#br0">1 52 24575,'0'-8'0,"4"-3"0,10 0 0,6 2 0,13 3 0,18 3 0,16 1 0,-3 1-8191</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5.082"/>
    </inkml:context>
    <inkml:brush xml:id="br0">
      <inkml:brushProperty name="width" value="0.05" units="cm"/>
      <inkml:brushProperty name="height" value="0.05" units="cm"/>
      <inkml:brushProperty name="color" value="#F6630D"/>
    </inkml:brush>
  </inkml:definitions>
  <inkml:trace contextRef="#ctx0" brushRef="#br0">1 31 24575,'19'-14'0,"0"-1"0,-17 15 0,1-1 0,0 1 0,0 0 0,-1 0 0,1 0 0,0 0 0,-1 0 0,1 1 0,0-1 0,-1 1 0,1 0 0,0 0 0,-1 0 0,1 0 0,-1 0 0,0 0 0,1 1 0,-1-1 0,0 1 0,0-1 0,0 1 0,0 0 0,0 0 0,0 0 0,0 0 0,-1 1 0,3 3 0,4 7 0,-1 0 0,0 0 0,8 23 0,-15-35 0,8 20 0,-2 0 0,-1 1 0,4 31 0,-3-31 0,-6-22 0,0 0 0,0 0 0,1 0 0,-1 1 0,0-1 0,0 0 0,0 0 0,0 0 0,0 0 0,1 1 0,-1-1 0,0 0 0,0 0 0,0 0 0,1 0 0,-1 0 0,0 0 0,0 0 0,0 0 0,1 0 0,-1 0 0,0 0 0,0 0 0,1 0 0,-1 0 0,0 0 0,0 0 0,0 0 0,1 0 0,-1 0 0,0 0 0,0 0 0,0 0 0,1 0 0,-1 0 0,0 0 0,0 0 0,0-1 0,1 1 0,-1 0 0,0 0 0,0 0 0,21-33 0,-11 13 0,5-3-455,1 1 0,19-21 0,-1 6-6371</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6.389"/>
    </inkml:context>
    <inkml:brush xml:id="br0">
      <inkml:brushProperty name="width" value="0.05" units="cm"/>
      <inkml:brushProperty name="height" value="0.05" units="cm"/>
      <inkml:brushProperty name="color" value="#F6630D"/>
    </inkml:brush>
  </inkml:definitions>
  <inkml:trace contextRef="#ctx0" brushRef="#br0">1 52 24575,'0'-8'0,"16"-3"0,19 0 0,20 2 0,17 3 0,14 2 0,4 2 0,-1 1 0,-2 1 0,-8 1 0,-9-1 0,-8 0 0,-15 1-8191</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6.728"/>
    </inkml:context>
    <inkml:brush xml:id="br0">
      <inkml:brushProperty name="width" value="0.05" units="cm"/>
      <inkml:brushProperty name="height" value="0.05" units="cm"/>
      <inkml:brushProperty name="color" value="#F6630D"/>
    </inkml:brush>
  </inkml:definitions>
  <inkml:trace contextRef="#ctx0" brushRef="#br0">26 1 24575,'0'12'0,"-4"18"0,-2 15 0,1 13 0,1 5 0,0 0 0,3-6 0,0-5 0,0 2 0,10-4 0,2-11-8191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5.234"/>
    </inkml:context>
    <inkml:brush xml:id="br0">
      <inkml:brushProperty name="width" value="0.05" units="cm"/>
      <inkml:brushProperty name="height" value="0.05" units="cm"/>
      <inkml:brushProperty name="color" value="#E71224"/>
    </inkml:brush>
  </inkml:definitions>
  <inkml:trace contextRef="#ctx0" brushRef="#br0">326 0 24575,'-28'0'0,"1"1"0,-46 8 0,59-6 0,1 1 0,0 0 0,0 1 0,0 0 0,1 1 0,-1 0 0,-12 10 0,16-10 0,-37 28 0,44-33 0,-1 2 0,1-1 0,0 0 0,0 0 0,0 1 0,0-1 0,0 1 0,1 0 0,-1-1 0,1 1 0,0 0 0,-1 0 0,1 0 0,-1 4 0,2-6 0,0 0 0,0 0 0,0 0 0,0 0 0,1 0 0,-1 0 0,0 0 0,0 0 0,0 0 0,1 0 0,-1 0 0,1 0 0,-1 0 0,1 0 0,-1 0 0,1-1 0,-1 1 0,1 0 0,0 0 0,-1-1 0,1 1 0,0 0 0,0-1 0,1 2 0,0-1 0,1 1 0,0-1 0,0 0 0,0 0 0,0 0 0,0 0 0,7 0 0,3 1 0,0-2 0,22-1 0,8-4 0,-27 2 0,-1 2 0,1-1 0,-1 2 0,1 0 0,23 4 0,-35-3 0,0 0 0,1 0 0,-1 0 0,0 1 0,0 0 0,0 0 0,-1 0 0,1 0 0,0 1 0,-1 0 0,1-1 0,-1 1 0,0 0 0,0 1 0,0-1 0,0 0 0,-1 1 0,1 0 0,-1 0 0,0-1 0,0 1 0,-1 0 0,1 1 0,1 5 0,3 14 0,-1 1 0,-1 1 0,2 50 0,-9 82 0,0-88 0,3-54 0,-1-1 0,-1 1 0,0-1 0,0 1 0,-2-1 0,-7 20 0,10-32 0,0 1 0,-1-1 0,1 0 0,-1 0 0,0-1 0,0 1 0,0 0 0,0 0 0,-1-1 0,1 0 0,-1 1 0,1-1 0,-1 0 0,0 0 0,0 0 0,0-1 0,0 1 0,0-1 0,0 1 0,0-1 0,-1 0 0,1 0 0,0-1 0,-1 1 0,1-1 0,0 1 0,-1-1 0,1 0 0,-1-1 0,1 1 0,0 0 0,-1-1 0,1 0 0,0 0 0,-5-1 0,1 0 0,1-1 0,0 1 0,0-1 0,0 0 0,0 0 0,1 0 0,-1-1 0,1 0 0,0 0 0,0-1 0,0 1 0,1-1 0,-8-10 0,9 11 0,1 0 0,-1-1 0,1 1 0,0 0 0,1-1 0,-1 0 0,1 1 0,0-1 0,0 0 0,0 0 0,1 1 0,-1-1 0,1 0 0,1 0 0,-1 0 0,1 0 0,-1 1 0,1-1 0,1 0 0,1-5 0,5-8 0,0 0 0,2 0 0,0 1 0,22-28 0,60-62 0,-65 77 0,34-33 0,28-32 0,-80 84 0,0-1 0,-1-1 0,0 1 0,0-1 0,-2-1 0,7-17 0,-7-11 0,-5 26 0,-1 20 7,0 0-1,0-1 0,0 1 0,1 0 1,-1 0-1,1-1 0,0 1 1,0 0-1,0-1 0,0 1 0,1-1 1,0 1-1,-1-1 0,1 0 1,0 0-1,1 0 0,-1 0 1,5 5-1,-1-2-192,0 0 1,1 0-1,-1-1 0,1 0 1,0 0-1,1-1 1,10 6-1,21 4-6640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07.105"/>
    </inkml:context>
    <inkml:brush xml:id="br0">
      <inkml:brushProperty name="width" value="0.05" units="cm"/>
      <inkml:brushProperty name="height" value="0.05" units="cm"/>
      <inkml:brushProperty name="color" value="#F6630D"/>
    </inkml:brush>
  </inkml:definitions>
  <inkml:trace contextRef="#ctx0" brushRef="#br0">315 12 24575,'0'-1'0,"0"1"0,0 0 0,0-1 0,0 1 0,0-1 0,0 1 0,0-1 0,0 1 0,-1-1 0,1 1 0,0-1 0,0 1 0,0 0 0,-1-1 0,1 1 0,0-1 0,-1 1 0,1 0 0,0-1 0,-1 1 0,1 0 0,-1 0 0,1-1 0,0 1 0,-1 0 0,1 0 0,-1-1 0,1 1 0,-1 0 0,1 0 0,-1 0 0,1 0 0,0 0 0,-1 0 0,1 0 0,-1 0 0,1 0 0,-1 0 0,1 0 0,-1 0 0,1 0 0,-1 0 0,1 0 0,-1 1 0,1-1 0,-1 0 0,1 0 0,0 0 0,-1 1 0,1-1 0,-1 1 0,-26 15 0,14-3 0,1 0 0,1 1 0,0 0 0,1 1 0,-12 22 0,-37 88 0,58-123 0,-27 71 0,3 1 0,4 1 0,-22 153 0,37-188 0,2 1 0,1 0 0,3 0 0,1 0 0,2 0 0,17 76 0,-16-99 0,2 0 0,0 0 0,2-1 0,0 0 0,0-1 0,2 0 0,16 23 0,-17-28 0,1-1 0,0 0 0,0 0 0,1-1 0,0 0 0,0-1 0,1-1 0,0 0 0,1 0 0,-1-1 0,15 4 0,25 4-1365,-5-6-5461</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4.914"/>
    </inkml:context>
    <inkml:brush xml:id="br0">
      <inkml:brushProperty name="width" value="0.05" units="cm"/>
      <inkml:brushProperty name="height" value="0.05" units="cm"/>
      <inkml:brushProperty name="color" value="#F6630D"/>
    </inkml:brush>
  </inkml:definitions>
  <inkml:trace contextRef="#ctx0" brushRef="#br0">1 85 24575,'-1'37'0,"3"73"0,2-92 0,2-24 0,8-34 0,-11 31 0,8-33 0,11-32 0,-19 67 0,-1-1 0,2 1 0,-1 0 0,1 1 0,0-1 0,0 0 0,6-5 0,-8 10 0,-1 1 0,1-1 0,0 1 0,-1 0 0,1-1 0,0 1 0,0 0 0,0 0 0,0 0 0,0 0 0,0 1 0,0-1 0,0 0 0,0 1 0,0 0 0,0-1 0,1 1 0,-1 0 0,0 0 0,0 0 0,0 0 0,0 1 0,1-1 0,-1 0 0,0 1 0,0 0 0,0-1 0,0 1 0,0 0 0,0 0 0,0 0 0,0 0 0,-1 1 0,1-1 0,0 0 0,1 3 0,5 3 0,-1 0 0,-1 0 0,1 0 0,-1 1 0,-1 0 0,9 16 0,-4-3 0,-1 2 0,-1-1 0,-1 1 0,-1 1 0,-1-1 0,-1 1 0,-1 0 0,0 29 0,-5-95 0,-1 13 0,3 1 0,2-34 0,-1 55 0,0 0 0,0 0 0,0 0 0,1 0 0,0 0 0,0 0 0,1 1 0,0-1 0,0 1 0,1 0 0,0 0 0,0 0 0,0 0 0,6-6 0,-8 10 0,-1 1 0,1-1 0,0 0 0,0 1 0,0-1 0,0 1 0,0-1 0,0 1 0,0 0 0,0 0 0,1 0 0,-1 0 0,0 0 0,1 1 0,-1-1 0,0 1 0,1-1 0,-1 1 0,1 0 0,-1 0 0,1 0 0,-1 0 0,0 0 0,1 1 0,-1-1 0,1 1 0,-1 0 0,0-1 0,1 1 0,-1 0 0,0 0 0,0 1 0,3 1 0,-1 1 0,1 0 0,-2 0 0,1 1 0,0-1 0,-1 1 0,0 0 0,0 0 0,-1 0 0,1 0 0,-1 1 0,0-1 0,0 1 0,1 8 0,2 19-455,-2 0 0,-1 55 0,-3-37-6371</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5.306"/>
    </inkml:context>
    <inkml:brush xml:id="br0">
      <inkml:brushProperty name="width" value="0.05" units="cm"/>
      <inkml:brushProperty name="height" value="0.05" units="cm"/>
      <inkml:brushProperty name="color" value="#F6630D"/>
    </inkml:brush>
  </inkml:definitions>
  <inkml:trace contextRef="#ctx0" brushRef="#br0">1 1 24575,'8'0'0,"16"0"0,11 4 0,5 1 0,3 1 0,-5-2-8191</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5.634"/>
    </inkml:context>
    <inkml:brush xml:id="br0">
      <inkml:brushProperty name="width" value="0.05" units="cm"/>
      <inkml:brushProperty name="height" value="0.05" units="cm"/>
      <inkml:brushProperty name="color" value="#F6630D"/>
    </inkml:brush>
  </inkml:definitions>
  <inkml:trace contextRef="#ctx0" brushRef="#br0">1 0 24575,'0'9'0,"0"14"0,0 17 0,0 14 0,0 6 0,0 1 0,0-1 0,0 2 0,0-2 0,0-6 0,0-13-8191</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6.024"/>
    </inkml:context>
    <inkml:brush xml:id="br0">
      <inkml:brushProperty name="width" value="0.05" units="cm"/>
      <inkml:brushProperty name="height" value="0.05" units="cm"/>
      <inkml:brushProperty name="color" value="#F6630D"/>
    </inkml:brush>
  </inkml:definitions>
  <inkml:trace contextRef="#ctx0" brushRef="#br0">153 1 24575,'0'12'0,"0"9"0,0 9 0,-4 8 0,-2 2 0,-8 2 0,-1 2 0,-11-6 0,-1-1 0,-5-7 0,4-9-8191</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6.364"/>
    </inkml:context>
    <inkml:brush xml:id="br0">
      <inkml:brushProperty name="width" value="0.05" units="cm"/>
      <inkml:brushProperty name="height" value="0.05" units="cm"/>
      <inkml:brushProperty name="color" value="#F6630D"/>
    </inkml:brush>
  </inkml:definitions>
  <inkml:trace contextRef="#ctx0" brushRef="#br0">1 1 24575,'8'4'0,"1"0"0,-1 0 0,0 1 0,0 0 0,0 1 0,-1 0 0,0 0 0,0 0 0,0 1 0,-1 0 0,0 0 0,9 16 0,-3-4 0,-1 1 0,-1 0 0,0 1 0,6 24 0,-7-21 0,-5-20 0,0-11 0,3-16 0,-6 18 0,4-13 0,1 0 0,0 1 0,1 0 0,1 0 0,0 0 0,1 1 0,1 1 0,20-25 0,-30 39 0,1 0 0,-1 1 0,1-1 0,-1 0 0,1 1 0,0-1 0,-1 1 0,1-1 0,0 1 0,-1-1 0,1 1 0,0-1 0,0 1 0,0 0 0,-1-1 0,1 1 0,0 0 0,0 0 0,0-1 0,0 1 0,0 0 0,-1 0 0,1 0 0,0 0 0,0 0 0,0 0 0,0 1 0,0-1 0,-1 0 0,1 0 0,2 1 0,-2 1 0,0-1 0,1 1 0,-1-1 0,0 1 0,0 0 0,0-1 0,0 1 0,0 0 0,0 0 0,0 0 0,-1 0 0,1 0 0,-1 2 0,3 12 0,-1 0 0,1 25 0,-3-38 0,0 48-1365,0-4-5461</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6.735"/>
    </inkml:context>
    <inkml:brush xml:id="br0">
      <inkml:brushProperty name="width" value="0.05" units="cm"/>
      <inkml:brushProperty name="height" value="0.05" units="cm"/>
      <inkml:brushProperty name="color" value="#F6630D"/>
    </inkml:brush>
  </inkml:definitions>
  <inkml:trace contextRef="#ctx0" brushRef="#br0">1 0 24575,'8'0'0,"12"0"0,18 13 0,12 24 0,6 28 0,-8 32 0,-2 24 0,-10 13 0,-11 4 0,-9-4 0,-16-8 0,-9-13 0,-10-22 0,-2-17 0,-2-22 0,4-7 0,-5-12 0,3-10-8191</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8.816"/>
    </inkml:context>
    <inkml:brush xml:id="br0">
      <inkml:brushProperty name="width" value="0.05" units="cm"/>
      <inkml:brushProperty name="height" value="0.05" units="cm"/>
      <inkml:brushProperty name="color" value="#F6630D"/>
    </inkml:brush>
  </inkml:definitions>
  <inkml:trace contextRef="#ctx0" brushRef="#br0">6 26 24575,'-4'-4'0,"2"-1"0,7-1 0,14 2 0,21 1 0,12 1 0,10 1 0,7 1 0,0 4 0,0 2 0,-2-1 0,-9 0 0,-6-2 0,-11-1-8191</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19.158"/>
    </inkml:context>
    <inkml:brush xml:id="br0">
      <inkml:brushProperty name="width" value="0.05" units="cm"/>
      <inkml:brushProperty name="height" value="0.05" units="cm"/>
      <inkml:brushProperty name="color" value="#F6630D"/>
    </inkml:brush>
  </inkml:definitions>
  <inkml:trace contextRef="#ctx0" brushRef="#br0">0 1 24575,'0'12'0,"0"13"0,0 7 0,0 5 0,0 6 0,4-2 0,2 2 0,-1 2 0,-1-3 0,8 0 0,1 1 0,-1-6-8191</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0.279"/>
    </inkml:context>
    <inkml:brush xml:id="br0">
      <inkml:brushProperty name="width" value="0.05" units="cm"/>
      <inkml:brushProperty name="height" value="0.05" units="cm"/>
      <inkml:brushProperty name="color" value="#F6630D"/>
    </inkml:brush>
  </inkml:definitions>
  <inkml:trace contextRef="#ctx0" brushRef="#br0">351 61 24575,'0'-2'0,"0"0"0,0 0 0,-1 0 0,1 0 0,0 0 0,-1 0 0,0 0 0,1 0 0,-1 0 0,0 0 0,0 0 0,0 0 0,0 0 0,0 0 0,-1 1 0,1-1 0,-1 0 0,1 1 0,-4-3 0,2 2 0,-1-1 0,0 1 0,0 0 0,0 0 0,0 1 0,0-1 0,0 1 0,-1 0 0,-5-1 0,2 1 0,0 0 0,-1 1 0,1 0 0,-1 0 0,1 1 0,0 0 0,0 0 0,-1 1 0,-13 5 0,11-1 0,0 0 0,0 1 0,1 0 0,0 1 0,0 0 0,1 1 0,0 0 0,1 0 0,0 1 0,0 0 0,1 0 0,-7 14 0,4-5 0,1 1 0,0 0 0,2 0 0,0 1 0,1 0 0,-4 26 0,9-37 0,0 0 0,0-1 0,1 1 0,0 0 0,1-1 0,0 1 0,0 0 0,1-1 0,6 19 0,-6-23 0,1 0 0,-1 0 0,1 0 0,0 0 0,0 0 0,1-1 0,-1 1 0,1-1 0,0 0 0,0 0 0,1 0 0,-1-1 0,1 0 0,-1 1 0,1-2 0,0 1 0,1 0 0,6 1 0,1 1 0,1-1 0,0-1 0,0 0 0,1-1 0,-1 0 0,0-1 0,1-1 0,-1 0 0,1-1 0,-1-1 0,0 0 0,0-1 0,0 0 0,0-1 0,0-1 0,-1 0 0,0-1 0,0 0 0,0-1 0,-1-1 0,0 0 0,0 0 0,12-13 0,60-65 0,-84 85 0,1 0 0,0 0 0,0 0 0,0 0 0,0 0 0,0 0 0,0 0 0,0 1 0,0-1 0,0 0 0,1 1 0,-1-1 0,0 0 0,0 1 0,1 0 0,-1-1 0,0 1 0,1 0 0,-1-1 0,0 1 0,1 0 0,-1 0 0,0 0 0,1 0 0,-1 0 0,0 1 0,1-1 0,1 1 0,0 1 0,-1 0 0,0 0 0,0 1 0,0-1 0,0 1 0,0-1 0,-1 1 0,1 0 0,1 5 0,8 11 0,-6-9 0,2 0 0,0-1 0,0 0 0,0 0 0,1-1 0,0 0 0,17 12 0,-21-17 0,0-1 0,0 1 0,1-1 0,-1-1 0,1 1 0,-1 0 0,1-1 0,-1 0 0,1 0 0,0-1 0,0 1 0,-1-1 0,1 0 0,0 0 0,0-1 0,-1 1 0,1-1 0,0 0 0,-1 0 0,1-1 0,5-2 0,-5 2 0,0-1 0,0 1 0,-1-2 0,1 1 0,-1 0 0,0-1 0,1 0 0,-2 0 0,1 0 0,0 0 0,-1 0 0,0-1 0,0 0 0,0 0 0,-1 0 0,1 0 0,-1 0 0,0 0 0,-1 0 0,1-1 0,-1 1 0,0-1 0,-1 1 0,1-1 0,-1-7 0,0 3 0,0 0 0,-1 0 0,0 1 0,0-1 0,-1 0 0,-1 0 0,0 1 0,0 0 0,0-1 0,-1 1 0,-1 0 0,0 1 0,-7-11 0,10 16-118,-3-4 365,5 7-275,0-1 0,-1 1 1,1 0-1,0 0 0,0 0 1,0 0-1,0 0 0,0 0 1,0 0-1,0-1 0,0 1 1,0 0-1,0 0 0,0 0 1,1 0-1,-1 0 0,0 0 1,0-1-1,0 1 0,0 0 1,0 0-1,0 0 0,0 0 1,0 0-1,0 0 0,0 0 1,0 0-1,0-1 0,0 1 1,1 0-1,-1 0 0,0 0 1,0 0-1,0 0 0,0 0 1,0 0-1,0 0 0,0 0 1,1 0-1,-1 0 1,0 0-1,0 0 0,0 0 1,0 0-1,0 0 0,0 0 1,1 0-1,-1 0 0,0 0 1,0 0-1,0 0 0,0 0 1,0 0-1,11 1-6798</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5.607"/>
    </inkml:context>
    <inkml:brush xml:id="br0">
      <inkml:brushProperty name="width" value="0.05" units="cm"/>
      <inkml:brushProperty name="height" value="0.05" units="cm"/>
      <inkml:brushProperty name="color" value="#E71224"/>
    </inkml:brush>
  </inkml:definitions>
  <inkml:trace contextRef="#ctx0" brushRef="#br0">51 16 24575,'-9'-4'0,"-10"-2"0,-3 1-8191</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2.401"/>
    </inkml:context>
    <inkml:brush xml:id="br0">
      <inkml:brushProperty name="width" value="0.05" units="cm"/>
      <inkml:brushProperty name="height" value="0.05" units="cm"/>
      <inkml:brushProperty name="color" value="#F6630D"/>
    </inkml:brush>
  </inkml:definitions>
  <inkml:trace contextRef="#ctx0" brushRef="#br0">1 69 24575,'0'-2'0,"0"0"0,0 0 0,1 0 0,-1 0 0,1 0 0,-1-1 0,1 1 0,0 0 0,-1 0 0,1 0 0,0 1 0,1-1 0,-1 0 0,0 0 0,0 0 0,1 1 0,2-3 0,0 1 0,0 0 0,-1 0 0,2 1 0,-1 0 0,0-1 0,0 2 0,9-4 0,-3 2 0,1 1 0,-1 0 0,0 1 0,1 0 0,-1 1 0,20 1 0,-25 0 0,0 0 0,0 0 0,1 0 0,-1 1 0,0 0 0,0 0 0,-1 0 0,1 1 0,0-1 0,-1 1 0,1 0 0,-1 1 0,0-1 0,0 1 0,-1 0 0,1 0 0,-1 0 0,1 0 0,-1 0 0,-1 1 0,4 5 0,0 4 0,0 1 0,-1 0 0,-1 0 0,0 0 0,3 27 0,-7-41 0,0 0 0,0-1 0,-1 1 0,1 0 0,0 0 0,0-1 0,1 1 0,-1 0 0,0-1 0,0 1 0,0 0 0,0 0 0,1-1 0,-1 1 0,0 0 0,1-1 0,-1 1 0,0 0 0,1-1 0,-1 1 0,1-1 0,-1 1 0,1-1 0,-1 1 0,1-1 0,-1 1 0,1-1 0,1 1 0,13-14 0,-11 8 0,4-4 0,1-1 0,0 2 0,1-1 0,0 1 0,0 1 0,14-8 0,-21 13 0,-1 1 0,1 0 0,-1 0 0,1 0 0,0 0 0,-1 0 0,1 1 0,0-1 0,-1 1 0,1 0 0,0 0 0,0 0 0,-1 0 0,1 0 0,3 1 0,-3 0 0,-1 1 0,0-1 0,0 0 0,0 0 0,0 1 0,-1-1 0,1 1 0,0-1 0,0 1 0,-1 0 0,1 0 0,-1 0 0,0 0 0,0 0 0,1 0 0,-1 0 0,0 0 0,-1 0 0,1 1 0,0-1 0,0 3 0,6 41 0,-5-33 0,0 1 0,0-1 0,1 0 0,7 19 0,-9-30 0,0 0 0,-1 0 0,2 0 0,-1 1 0,0-2 0,0 1 0,1 0 0,-1 0 0,1 0 0,-1-1 0,1 1 0,0 0 0,0-1 0,-1 0 0,1 1 0,0-1 0,0 0 0,1 0 0,-1 0 0,0 0 0,0-1 0,0 1 0,1 0 0,-1-1 0,0 0 0,0 1 0,1-1 0,-1 0 0,0 0 0,5-1 0,-2 0 0,0-1 0,0 1 0,0-1 0,0 0 0,0 0 0,-1-1 0,1 1 0,-1-1 0,0 0 0,0 0 0,0-1 0,5-4 0,6-8 0,20-28 0,-20 24 0,29-41 0,-31 41 0,1 0 0,1 1 0,1 0 0,20-18 0,-34 35 0,0 0 0,0 0 0,1 1 0,-1-1 0,0 0 0,1 1 0,0 0 0,-1-1 0,1 1 0,0 0 0,-1 0 0,1 0 0,0 1 0,0-1 0,0 1 0,0-1 0,-1 1 0,1 0 0,0 0 0,0 1 0,0-1 0,0 0 0,4 2 0,-4 0 0,0 0 0,0 0 0,0 0 0,0 0 0,-1 0 0,1 1 0,-1-1 0,1 1 0,-1 0 0,0 0 0,0 0 0,0 0 0,0 0 0,-1 0 0,1 0 0,-1 1 0,0-1 0,1 7 0,3 10 0,-1 0 0,-1 0 0,-1 0 0,-1 0 0,-2 33 0,0-39 0,0-1 0,-1 0 0,-1 0 0,0 0 0,-1-1 0,0 1 0,-1-1 0,0 0 0,-12 19 0,-2-9-1365,2-10-5461</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2.761"/>
    </inkml:context>
    <inkml:brush xml:id="br0">
      <inkml:brushProperty name="width" value="0.05" units="cm"/>
      <inkml:brushProperty name="height" value="0.05" units="cm"/>
      <inkml:brushProperty name="color" value="#F6630D"/>
    </inkml:brush>
  </inkml:definitions>
  <inkml:trace contextRef="#ctx0" brushRef="#br0">0 0 24575,'0'13'0,"0"24"0,0 36 0,0 27 0,0 8 0,0 3 0,4-1 0,2-2 0,-1-7 0,-1-16 0,-1-15 0,-1-18-8191</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3.103"/>
    </inkml:context>
    <inkml:brush xml:id="br0">
      <inkml:brushProperty name="width" value="0.05" units="cm"/>
      <inkml:brushProperty name="height" value="0.05" units="cm"/>
      <inkml:brushProperty name="color" value="#F6630D"/>
    </inkml:brush>
  </inkml:definitions>
  <inkml:trace contextRef="#ctx0" brushRef="#br0">0 0 24575,'8'0'0,"12"4"0,14 2 0,19-1 0,13 8 0,3 1 0,2-2 0,3 6 0,-4-1 0,0-2 0,-1-5 0,-11-3-8191</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3.481"/>
    </inkml:context>
    <inkml:brush xml:id="br0">
      <inkml:brushProperty name="width" value="0.05" units="cm"/>
      <inkml:brushProperty name="height" value="0.05" units="cm"/>
      <inkml:brushProperty name="color" value="#F6630D"/>
    </inkml:brush>
  </inkml:definitions>
  <inkml:trace contextRef="#ctx0" brushRef="#br0">285 12 24575,'-4'0'0,"-10"-4"0,-15-2 0,-12 5 0,-6 14 0,4 11 0,2 8 0,7 8 0,10 1 0,17-7 0,18-8 0,7-10-8191</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3.947"/>
    </inkml:context>
    <inkml:brush xml:id="br0">
      <inkml:brushProperty name="width" value="0.05" units="cm"/>
      <inkml:brushProperty name="height" value="0.05" units="cm"/>
      <inkml:brushProperty name="color" value="#F6630D"/>
    </inkml:brush>
  </inkml:definitions>
  <inkml:trace contextRef="#ctx0" brushRef="#br0">0 718 24575,'1'5'0,"0"1"0,0-1 0,0 0 0,1 1 0,0-1 0,0 0 0,0 0 0,0 0 0,1-1 0,0 1 0,0 0 0,0-1 0,1 0 0,7 8 0,-9-10 0,0 1 0,1-1 0,-1 1 0,1-1 0,0 0 0,0 0 0,0-1 0,0 1 0,0 0 0,0-1 0,0 0 0,0 0 0,1 0 0,-1 0 0,0 0 0,1 0 0,-1-1 0,1 0 0,-1 0 0,0 0 0,1 0 0,-1 0 0,1-1 0,3-1 0,2-3 0,0-1 0,-1 0 0,0 0 0,0-1 0,-1 0 0,1 0 0,-2-1 0,1 0 0,-1 0 0,7-12 0,20-24 0,-25 35 0,0 0 0,1 1 0,0 0 0,0 0 0,13-7 0,-20 14 0,-1 0 0,1 0 0,0 0 0,0 0 0,0 1 0,0-1 0,0 1 0,0-1 0,-1 1 0,1 0 0,0-1 0,1 1 0,-1 0 0,0 0 0,0 1 0,2-1 0,-2 1 0,0 0 0,-1 0 0,1 0 0,0 0 0,-1 1 0,1-1 0,-1 0 0,0 1 0,0-1 0,1 0 0,-1 1 0,0 0 0,0-1 0,0 1 0,0 0 0,-1-1 0,1 1 0,0 0 0,-1 0 0,1 0 0,-1 2 0,2 7 0,0 1 0,-1-1 0,-1 1 0,0 0 0,-2 15 0,1-21 0,1-5 0,0-1 0,0 1 0,0-1 0,0 1 0,0-1 0,0 1 0,0-1 0,0 0 0,0 1 0,0-1 0,0 1 0,1-1 0,-1 1 0,0-1 0,0 1 0,0-1 0,0 0 0,1 1 0,-1-1 0,0 1 0,1-1 0,-1 0 0,0 1 0,1-1 0,-1 0 0,0 1 0,1-1 0,-1 0 0,0 0 0,1 1 0,-1-1 0,1 0 0,-1 0 0,1 0 0,-1 0 0,0 0 0,1 1 0,-1-1 0,1 0 0,-1 0 0,1 0 0,-1 0 0,1 0 0,-1 0 0,1-1 0,-1 1 0,1 0 0,-1 0 0,0 0 0,1 0 0,-1 0 0,1-1 0,-1 1 0,1 0 0,-1 0 0,1-1 0,32-17 0,-22 12 0,-9 5 0,1 0 0,-1-1 0,1 2 0,-1-1 0,1 0 0,0 0 0,-1 1 0,1 0 0,0-1 0,-1 1 0,1 0 0,0 0 0,0 1 0,-1-1 0,1 0 0,0 1 0,-1 0 0,1 0 0,-1 0 0,1 0 0,-1 0 0,1 0 0,-1 0 0,1 1 0,2 2 0,4 4 0,0 1 0,-1-1 0,0 2 0,11 16 0,9 10 0,-23-30 0,0 0 0,1-1 0,0 0 0,0 0 0,1 0 0,-1-1 0,1 0 0,0 0 0,0-1 0,0 0 0,0 0 0,1 0 0,8 1 0,-11-3 0,1-1 0,0 0 0,-1 1 0,1-2 0,-1 1 0,1-1 0,-1 0 0,1 0 0,-1 0 0,1-1 0,-1 0 0,0 0 0,0 0 0,0-1 0,0 1 0,0-1 0,0 0 0,7-7 0,1-3 0,0 0 0,-1-1 0,-1 0 0,0-1 0,-1 0 0,0-1 0,-1 0 0,12-33 0,1-10 0,16-75 0,-22 64 0,-2-1 0,-3-1 0,-3 0 0,-4-138 0,-8 191 0,1 19 0,-1 12 0,-5 52 0,2-1 0,4 119 0,3-98 0,0-70-65,4 141 258,-2-136-406,1-1 0,0 0-1,2 0 1,0 0 0,0-1-1,12 22 1,9 6-6613</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4.306"/>
    </inkml:context>
    <inkml:brush xml:id="br0">
      <inkml:brushProperty name="width" value="0.05" units="cm"/>
      <inkml:brushProperty name="height" value="0.05" units="cm"/>
      <inkml:brushProperty name="color" value="#F6630D"/>
    </inkml:brush>
  </inkml:definitions>
  <inkml:trace contextRef="#ctx0" brushRef="#br0">1 1 24575,'16'0'0,"23"4"0,22 2 0,16 7 0,8 3 0,-1-2 0,-4 1 0,-6-3 0,-15-2-8191</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5.372"/>
    </inkml:context>
    <inkml:brush xml:id="br0">
      <inkml:brushProperty name="width" value="0.05" units="cm"/>
      <inkml:brushProperty name="height" value="0.05" units="cm"/>
      <inkml:brushProperty name="color" value="#F6630D"/>
    </inkml:brush>
  </inkml:definitions>
  <inkml:trace contextRef="#ctx0" brushRef="#br0">230 203 24575,'-6'0'0,"0"-1"0,0-1 0,-1 1 0,1-1 0,0 0 0,-11-6 0,-19-5 0,30 11 0,0 1 0,0 0 0,0 1 0,0-1 0,0 1 0,0 0 0,0 0 0,0 1 0,0 0 0,0 0 0,-9 3 0,12-2 0,0 0 0,0-1 0,0 1 0,0 1 0,0-1 0,0 0 0,0 1 0,1-1 0,-1 1 0,1 0 0,0 0 0,0 0 0,0 0 0,0 0 0,0 0 0,1 1 0,-1-1 0,1 1 0,0-1 0,-1 5 0,-1 5 0,0 1 0,1 0 0,1 0 0,0 0 0,2 28 0,-1-38 0,0 1 0,1-1 0,-1 0 0,1 0 0,0 1 0,0-1 0,1 0 0,-1 0 0,1 0 0,0 0 0,0 0 0,0-1 0,1 1 0,-1 0 0,1-1 0,0 0 0,0 0 0,0 0 0,0 0 0,0 0 0,1 0 0,7 3 0,-9-5 0,1 0 0,0-1 0,0 1 0,0-1 0,0 0 0,0 0 0,0 0 0,-1 0 0,1 0 0,0 0 0,0-1 0,0 0 0,0 1 0,-1-1 0,1 0 0,0-1 0,0 1 0,-1 0 0,1-1 0,-1 1 0,0-1 0,1 0 0,-1 0 0,0 0 0,0 0 0,0 0 0,0 0 0,1-3 0,7-9 0,0 1 0,-1-1 0,11-23 0,-19 34 0,24-57 0,-19 42 0,1 1 0,0 0 0,1 1 0,1 0 0,12-17 0,-19 30 0,1-1 0,0 1 0,0 0 0,0 0 0,0 1 0,1-1 0,-1 1 0,1-1 0,-1 1 0,1 0 0,0 0 0,0 1 0,0-1 0,0 1 0,0 0 0,0 0 0,0 0 0,1 1 0,-1-1 0,0 1 0,0 0 0,1 0 0,-1 1 0,0-1 0,0 1 0,0 0 0,5 1 0,2 2 0,0 1 0,0-1 0,-1 2 0,0-1 0,0 2 0,0-1 0,-1 1 0,0 1 0,0-1 0,-1 1 0,0 1 0,10 13 0,-8-9 0,-1 0 0,-1 1 0,0 0 0,-1 0 0,0 0 0,-1 1 0,-1 0 0,6 27 0,-9-36 0,-1 1 0,0 0 0,0-1 0,0 1 0,-1 0 0,0 0 0,0 0 0,-1-1 0,0 1 0,0 0 0,-1-1 0,0 1 0,0 0 0,-3 6 0,5-12 0,-1-1 0,1 1 0,0 0 0,-1-1 0,1 1 0,0 0 0,-1-1 0,1 1 0,-1 0 0,1-1 0,-1 1 0,0-1 0,1 1 0,-1-1 0,0 1 0,1-1 0,-1 0 0,0 1 0,1-1 0,-1 0 0,0 0 0,0 1 0,1-1 0,-1 0 0,0 0 0,0 0 0,0 0 0,0-1 0,0 1 0,0-1 0,0 1 0,1-1 0,-1 1 0,0-1 0,1 0 0,-1 1 0,0-1 0,1 0 0,-1 0 0,1 1 0,-1-1 0,1 0 0,-1 0 0,0-1 0,-10-43 0,9 28-44,1 0 0,1 0 0,1 0 0,0 1 0,1-1 0,1 0 0,1 1 0,0-1 0,1 1 0,1 0 0,0 1 0,1-1 0,1 1 0,0 1 0,1-1 0,1 2 0,0-1 0,1 1-1,0 1 1,1 0 0,1 0 0,-1 1 0,2 1 0,0 0 0,0 1 0,0 1 0,1 0 0,0 1 0,1 0 0,30-8 0,-1 5-6782</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6.049"/>
    </inkml:context>
    <inkml:brush xml:id="br0">
      <inkml:brushProperty name="width" value="0.05" units="cm"/>
      <inkml:brushProperty name="height" value="0.05" units="cm"/>
      <inkml:brushProperty name="color" value="#F6630D"/>
    </inkml:brush>
  </inkml:definitions>
  <inkml:trace contextRef="#ctx0" brushRef="#br0">1 0 24575,'12'0'0,"13"0"0,19 0 0,19 0 0,11 0 0,10 0 0,7 0 0,1 0 0,-7 0 0,-9 0 0,-14 0 0,-17 0-8191</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6.423"/>
    </inkml:context>
    <inkml:brush xml:id="br0">
      <inkml:brushProperty name="width" value="0.05" units="cm"/>
      <inkml:brushProperty name="height" value="0.05" units="cm"/>
      <inkml:brushProperty name="color" value="#F6630D"/>
    </inkml:brush>
  </inkml:definitions>
  <inkml:trace contextRef="#ctx0" brushRef="#br0">0 0 24575,'0'5'0,"0"4"0,0 15 0,0 15 0,0 9 0,0 5 0,0 2 0,0-4 0,0-2 0,0-6 0,0 2 0,4 3 0,2-7-8191</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6.766"/>
    </inkml:context>
    <inkml:brush xml:id="br0">
      <inkml:brushProperty name="width" value="0.05" units="cm"/>
      <inkml:brushProperty name="height" value="0.05" units="cm"/>
      <inkml:brushProperty name="color" value="#F6630D"/>
    </inkml:brush>
  </inkml:definitions>
  <inkml:trace contextRef="#ctx0" brushRef="#br0">300 0 24575,'-5'0'0,"1"1"0,-1-1 0,1 1 0,-1 0 0,1 1 0,-1-1 0,1 1 0,0 0 0,0 0 0,0 0 0,0 0 0,0 1 0,0 0 0,1-1 0,-1 1 0,1 1 0,0-1 0,0 0 0,-4 6 0,-3 6 0,0 1 0,1 0 0,-11 25 0,-4 17 0,2 2 0,4 0 0,-12 63 0,-19 190 0,26-47 0,22-218 0,1 0 0,3-1 0,14 72 0,-14-105 14,0 0-1,2 0 0,-1 0 0,2-1 1,0 0-1,0 0 0,1-1 1,14 19-1,-16-25-112,1 1 0,0-1 0,1 0 0,-1 0 0,1 0 0,0-1 0,1 0 0,-1-1 0,1 0 0,0 0 0,0 0 0,0-1 0,0 0 0,18 3 0,19 0-6727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09.14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1,'1514'0,"-1338"11,-15 1,-131-10,0 2,-1 1,31 9,2 0,-21-5,20 4,1-2,81 3,-126-13,157 10,-135-6,-21-3,0 0,0 1,32 11,-30-8,0 0,0-1,1-1,-1-1,31 0,-21-2</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5.982"/>
    </inkml:context>
    <inkml:brush xml:id="br0">
      <inkml:brushProperty name="width" value="0.05" units="cm"/>
      <inkml:brushProperty name="height" value="0.05" units="cm"/>
      <inkml:brushProperty name="color" value="#E71224"/>
    </inkml:brush>
  </inkml:definitions>
  <inkml:trace contextRef="#ctx0" brushRef="#br0">173 1 24575,'8'13'0,"12"20"0,10 22 0,1 14 0,-6 4 0,-7 2 0,3 0 0,-4-7 0,-3-8 0,-5-5 0,-4-13-8191</inkml:trace>
  <inkml:trace contextRef="#ctx0" brushRef="#br0" timeOffset="1">1 396 24575,'8'0'0,"11"0"0,12 0 0,11 0 0,17 0 0,10 0 0,-6 0-8191</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8.050"/>
    </inkml:context>
    <inkml:brush xml:id="br0">
      <inkml:brushProperty name="width" value="0.05" units="cm"/>
      <inkml:brushProperty name="height" value="0.05" units="cm"/>
      <inkml:brushProperty name="color" value="#F6630D"/>
    </inkml:brush>
  </inkml:definitions>
  <inkml:trace contextRef="#ctx0" brushRef="#br0">1 108 24575,'1'28'0,"8"44"0,0-13 0,-5-28 0,-4-30 0,0-1 0,0 0 0,0 0 0,0 1 0,0-1 0,0 0 0,0 0 0,0 1 0,0-1 0,0 0 0,1 1 0,-1-1 0,0 0 0,0 0 0,0 0 0,0 1 0,0-1 0,1 0 0,-1 0 0,0 1 0,0-1 0,0 0 0,1 0 0,-1 0 0,0 0 0,0 1 0,1-1 0,-1 0 0,0 0 0,0 0 0,1 0 0,-1 0 0,0 0 0,0 0 0,1 0 0,-1 0 0,0 0 0,0 0 0,1 0 0,-1 0 0,0 0 0,1 0 0,-1 0 0,0 0 0,0 0 0,1 0 0,-1 0 0,0 0 0,0 0 0,1-1 0,-1 1 0,0 0 0,0 0 0,1 0 0,-1 0 0,0-1 0,0 1 0,0 0 0,1-1 0,8-14 0,0-7 0,-2-1 0,10-45 0,5-19 0,-19 78 0,1 0 0,-1 1 0,1-1 0,1 1 0,0 0 0,11-15 0,-15 22 0,-1 0 0,1 1 0,0-1 0,0 0 0,0 0 0,0 0 0,-1 0 0,1 1 0,0-1 0,1 0 0,-1 1 0,0-1 0,0 1 0,0-1 0,0 1 0,0 0 0,0 0 0,1-1 0,-1 1 0,0 0 0,0 0 0,0 0 0,1 0 0,-1 0 0,0 0 0,1 1 0,0 0 0,1 0 0,-1 0 0,0 0 0,0 0 0,0 1 0,-1-1 0,1 1 0,0-1 0,-1 1 0,1 0 0,-1 0 0,3 2 0,2 6 0,-1-1 0,0 1 0,0 0 0,5 19 0,-2 5 0,-1 1 0,-2 0 0,1 61 0,-4-113 0,1 0 0,1 0 0,0 1 0,2 0 0,-1 0 0,11-20 0,-10 27 0,0 1 0,0 0 0,1 0 0,0 1 0,1-1 0,-1 2 0,1-1 0,13-8 0,-19 14 0,0 0 0,0-1 0,0 1 0,0 0 0,0 0 0,1 1 0,-1-1 0,0 0 0,0 1 0,1-1 0,-1 1 0,0-1 0,1 1 0,-1 0 0,0 0 0,1 1 0,-1-1 0,0 0 0,1 1 0,-1-1 0,0 1 0,1 0 0,-1-1 0,0 1 0,0 0 0,0 1 0,0-1 0,0 0 0,0 0 0,0 1 0,-1-1 0,1 1 0,0 0 0,-1 0 0,1-1 0,-1 1 0,0 0 0,1 0 0,-1 0 0,0 0 0,0 1 0,0-1 0,1 4 0,3 12-80,1 0 0,-2 0-1,-1 0 1,0 1 0,-1 0-1,-1-1 1,-1 1 0,0 0-1,-2-1 1,0 1 0,-1-1 0,-1 1-1,0-1 1,-2 0 0,0-1-1,-11 24 1,1-12-6746</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8.379"/>
    </inkml:context>
    <inkml:brush xml:id="br0">
      <inkml:brushProperty name="width" value="0.05" units="cm"/>
      <inkml:brushProperty name="height" value="0.05" units="cm"/>
      <inkml:brushProperty name="color" value="#F6630D"/>
    </inkml:brush>
  </inkml:definitions>
  <inkml:trace contextRef="#ctx0" brushRef="#br0">114 1 24575,'0'4'0,"-4"14"0,-2 16 0,-7 8 0,-3 3 0,-6-4 0,1 2 0,3-1 0,5-9-8191</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8.788"/>
    </inkml:context>
    <inkml:brush xml:id="br0">
      <inkml:brushProperty name="width" value="0.05" units="cm"/>
      <inkml:brushProperty name="height" value="0.05" units="cm"/>
      <inkml:brushProperty name="color" value="#F6630D"/>
    </inkml:brush>
  </inkml:definitions>
  <inkml:trace contextRef="#ctx0" brushRef="#br0">1 1 24575,'2'0'0,"0"0"0,-1 1 0,1-1 0,0 1 0,0-1 0,-1 1 0,1 0 0,0 0 0,-1-1 0,1 1 0,0 1 0,-1-1 0,0 0 0,1 0 0,-1 0 0,0 1 0,2 1 0,20 30 0,-17-23 0,8 13 0,-1 1 0,-1 0 0,-1 1 0,-1 0 0,9 37 0,-17-54 0,7 21 0,-3-24 0,2-15 0,21-62 0,-21 47 0,2 0 0,1 1 0,22-38 0,-32 60 0,0 0 0,0 1 0,0-1 0,1 1 0,-1-1 0,0 1 0,1-1 0,-1 1 0,1 0 0,-1-1 0,1 1 0,-1 0 0,1 0 0,0 0 0,0 1 0,-1-1 0,1 0 0,0 1 0,3-2 0,-3 3 0,-1-1 0,1 0 0,-1 1 0,1-1 0,-1 1 0,1-1 0,-1 1 0,0 0 0,1-1 0,-1 1 0,0 0 0,0 0 0,1 0 0,-1 0 0,0 0 0,0 0 0,0 0 0,0 1 0,1 1 0,4 9 0,1 0 0,-2 1 0,0-1 0,6 21 0,-7-18 0,7 20-455,-1 0 0,5 46 0,-9-34-6371</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9.128"/>
    </inkml:context>
    <inkml:brush xml:id="br0">
      <inkml:brushProperty name="width" value="0.05" units="cm"/>
      <inkml:brushProperty name="height" value="0.05" units="cm"/>
      <inkml:brushProperty name="color" value="#F6630D"/>
    </inkml:brush>
  </inkml:definitions>
  <inkml:trace contextRef="#ctx0" brushRef="#br0">1 1 24575,'8'0'0,"8"0"0,8 0 0,5 0 0,7 4 0,8 1 0,2 1 0,-8-2-8191</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9.470"/>
    </inkml:context>
    <inkml:brush xml:id="br0">
      <inkml:brushProperty name="width" value="0.05" units="cm"/>
      <inkml:brushProperty name="height" value="0.05" units="cm"/>
      <inkml:brushProperty name="color" value="#F6630D"/>
    </inkml:brush>
  </inkml:definitions>
  <inkml:trace contextRef="#ctx0" brushRef="#br0">1 0 24575,'0'9'0,"0"6"0,0 10 0,0 8 0,0 4 0,0 7 0,0-4-8191</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29.810"/>
    </inkml:context>
    <inkml:brush xml:id="br0">
      <inkml:brushProperty name="width" value="0.05" units="cm"/>
      <inkml:brushProperty name="height" value="0.05" units="cm"/>
      <inkml:brushProperty name="color" value="#F6630D"/>
    </inkml:brush>
  </inkml:definitions>
  <inkml:trace contextRef="#ctx0" brushRef="#br0">0 1 24575,'8'4'0,"16"14"0,16 25 0,18 26 0,12 27 0,-7 17 0,0 16 0,-12 1 0,-14-12 0,-13-13 0,-16-13 0,-8-13 0,-18-16 0,-13-19 0,-6-16 0,3-14-8191</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0.141"/>
    </inkml:context>
    <inkml:brush xml:id="br0">
      <inkml:brushProperty name="width" value="0.05" units="cm"/>
      <inkml:brushProperty name="height" value="0.05" units="cm"/>
      <inkml:brushProperty name="color" value="#F6630D"/>
    </inkml:brush>
  </inkml:definitions>
  <inkml:trace contextRef="#ctx0" brushRef="#br0">1 53 24575,'0'-9'0,"4"-2"0,10 0 0,6 2 0,14 3 0,16 2 0,17 2 0,10 2 0,9 0 0,1 0 0,-9 0 0,-9 1 0,-17-1-8191</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0.498"/>
    </inkml:context>
    <inkml:brush xml:id="br0">
      <inkml:brushProperty name="width" value="0.05" units="cm"/>
      <inkml:brushProperty name="height" value="0.05" units="cm"/>
      <inkml:brushProperty name="color" value="#F6630D"/>
    </inkml:brush>
  </inkml:definitions>
  <inkml:trace contextRef="#ctx0" brushRef="#br0">1 1 24575,'0'4'0,"0"10"0,0 11 0,0 5 0,0 11 0,0 10 0,0 1 0,4 0 0,1 0 0,1-6 0,-2-1 0,-1-9-8191</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2.368"/>
    </inkml:context>
    <inkml:brush xml:id="br0">
      <inkml:brushProperty name="width" value="0.05" units="cm"/>
      <inkml:brushProperty name="height" value="0.05" units="cm"/>
      <inkml:brushProperty name="color" value="#F6630D"/>
    </inkml:brush>
  </inkml:definitions>
  <inkml:trace contextRef="#ctx0" brushRef="#br0">229 100 24575,'0'-10'0,"-1"1"0,1-1 0,-2 1 0,1 0 0,-6-17 0,7 24 0,-1 1 0,1 0 0,-1-1 0,1 1 0,-1 0 0,0-1 0,1 1 0,-1 0 0,0 0 0,0 0 0,0 0 0,0-1 0,0 1 0,0 1 0,0-1 0,0 0 0,0 0 0,0 0 0,-1 0 0,1 1 0,0-1 0,-1 1 0,1-1 0,0 1 0,-1 0 0,1-1 0,-1 1 0,1 0 0,0 0 0,-1 0 0,1 0 0,-1 0 0,1 0 0,-1 0 0,1 0 0,0 1 0,-1-1 0,1 1 0,-1-1 0,1 1 0,0-1 0,0 1 0,-1 0 0,1 0 0,0-1 0,0 1 0,-2 2 0,-6 4 0,-1 0 0,1 1 0,1 0 0,-1 1 0,1 0 0,1 0 0,0 1 0,0 0 0,-10 21 0,5-6 0,2 1 0,0 0 0,-7 32 0,10-31 0,2 1 0,-3 35 0,7-56 0,0 1 0,1-1 0,0 0 0,1 1 0,0-1 0,0 1 0,0-1 0,1 0 0,0 0 0,1 1 0,-1-2 0,1 1 0,8 12 0,-7-15 0,1 0 0,-1 0 0,1 0 0,0 0 0,1-1 0,-1 0 0,0 0 0,1-1 0,0 1 0,0-1 0,0-1 0,0 1 0,0-1 0,0 0 0,0 0 0,11 0 0,12 0 0,0-2 0,30-4 0,-56 5 0,13-2 0,1 0 0,-1-2 0,0 0 0,0 0 0,18-9 0,-27 10 0,0-1 0,0 1 0,0-2 0,0 1 0,-1-1 0,0 0 0,0 0 0,0 0 0,0-1 0,-1 0 0,0 0 0,7-13 0,3-13 0,-12 25 0,-1 1 0,1 0 0,0-1 0,1 1 0,0 1 0,0-1 0,8-9 0,-12 15 0,0 0 0,0 0 0,1-1 0,-1 1 0,0 0 0,1 0 0,-1-1 0,0 1 0,1 0 0,-1 0 0,1 0 0,-1 0 0,0 0 0,1-1 0,-1 1 0,1 0 0,-1 0 0,0 0 0,1 0 0,-1 0 0,1 0 0,-1 0 0,1 1 0,-1-1 0,0 0 0,1 0 0,-1 0 0,0 0 0,1 0 0,-1 1 0,1-1 0,-1 0 0,0 0 0,1 1 0,-1-1 0,0 0 0,0 0 0,1 1 0,-1-1 0,0 0 0,0 1 0,1-1 0,-1 0 0,0 1 0,0-1 0,0 1 0,1-1 0,8 26 0,-6-18 0,5 12 0,1 0 0,1-1 0,1 0 0,1-1 0,0 0 0,18 19 0,-28-35 0,0 1 0,0-1 0,0 1 0,1-1 0,-1 0 0,1 0 0,-1-1 0,1 1 0,-1 0 0,1-1 0,0 1 0,0-1 0,0 0 0,0 0 0,0 0 0,0 0 0,0-1 0,0 1 0,0-1 0,0 0 0,0 0 0,1 0 0,-1 0 0,0-1 0,0 1 0,0-1 0,0 1 0,0-1 0,0 0 0,0-1 0,0 1 0,0 0 0,-1-1 0,1 1 0,0-1 0,3-4 0,2 0 0,-1-2 0,0 1 0,0-1 0,-1 0 0,0 0 0,0-1 0,-1 1 0,0-1 0,-1-1 0,5-12 0,-4 9 0,-1 0 0,-1 0 0,0 0 0,-1 0 0,-1-1 0,0 1 0,-1-27 0,-1 35 0,1 0 0,-1-1 0,0 1 0,-1 0 0,1 0 0,-1 0 0,0 0 0,0 1 0,-1-1 0,1 0 0,-1 1 0,0 0 0,0-1 0,-1 1 0,1 0 0,-1 1 0,0-1 0,0 1 0,0-1 0,0 1 0,-1 1 0,-9-6 0,7 5 0,0 0 0,0 1 0,0 0 0,0 0 0,-1 0 0,1 1 0,-1 0 0,1 1 0,-1 0 0,1 0 0,-1 0 0,-9 2 0,17-2 0,0 0 0,0 0 0,0 0 0,0 0 0,0 0 0,-1 0 0,1 0 0,0 0 0,0 0 0,0 0 0,0 0 0,0 0 0,-1 0 0,1 0 0,0 0 0,0 0 0,0 0 0,0 0 0,0 0 0,0 0 0,-1 0 0,1 0 0,0 0 0,0 0 0,0 0 0,0 0 0,0 0 0,0 0 0,-1 0 0,1 1 0,0-1 0,0 0 0,0 0 0,0 0 0,0 0 0,0 0 0,0 0 0,0 0 0,0 1 0,0-1 0,0 0 0,0 0 0,-1 0 0,1 0 0,0 0 0,0 0 0,0 1 0,0-1 0,0 0 0,0 0 0,0 0 0,0 0 0,0 0 0,0 1 0,1-1 0,-1 0 0,0 0 0,0 0 0,0 0 0,0 0 0,0 0 0,0 1 0,12 4 0,19 1 0,91-1 0,-86-6 0,-1 2 0,62 11 0,-91-11 0,-1 0 0,0 0 0,0 1 0,1 0 0,-1 0 0,0 1 0,-1-1 0,1 1 0,0 0 0,-1 0 0,0 1 0,0-1 0,0 1 0,0 0 0,5 7 0,-5-6 0,-1 1 0,-1 0 0,1 0 0,-1 0 0,0 0 0,0 0 0,0 0 0,-1 0 0,0 1 0,0-1 0,-1 0 0,0 13 0,-10 24 0,8-38 0,12-21 0,-9 13 0,4-4 0,0 0 0,0 0 0,0 1 0,1-1 0,0 1 0,1 0 0,-1 1 0,1 0 0,7-5 0,-12 9 0,0-1 0,-1 1 0,1 0 0,0 1 0,-1-1 0,1 0 0,0 0 0,0 1 0,0-1 0,0 1 0,0-1 0,0 1 0,-1 0 0,1 0 0,0 0 0,0 0 0,0 0 0,0 0 0,0 1 0,0-1 0,0 1 0,0-1 0,0 1 0,-1 0 0,1-1 0,0 1 0,0 0 0,-1 0 0,1 0 0,-1 1 0,1-1 0,-1 0 0,1 0 0,-1 1 0,0-1 0,1 1 0,-1-1 0,0 1 0,0 0 0,0 0 0,-1-1 0,1 1 0,0 0 0,-1 0 0,2 3 0,4 13 0,1 0 0,1-1 0,0 1 0,1-1 0,17 22 0,-22-34 0,-1-1 0,1 0 0,0 0 0,0 0 0,0-1 0,1 1 0,-1-1 0,1 0 0,0 0 0,-1-1 0,1 1 0,1-1 0,-1 0 0,0 0 0,0-1 0,1 0 0,-1 0 0,1 0 0,-1 0 0,1-1 0,0 0 0,-1 0 0,1-1 0,5 0 0,-6-1 0,1 1 0,-1 0 0,0-1 0,1 0 0,-1-1 0,0 1 0,0-1 0,0 0 0,-1 0 0,1 0 0,-1-1 0,5-4 0,3-5 0,-1-1 0,15-22 0,-21 28 0,1-1 0,-1 1 0,1 0 0,1 0 0,-1 1 0,1 0 0,1 0 0,-1 1 0,1-1 0,0 2 0,1-1 0,9-4 0,-13 8 0,-1 0 0,1 1 0,0-1 0,0 1 0,0 0 0,0 0 0,0 1 0,0-1 0,0 1 0,0 0 0,0 1 0,0-1 0,0 1 0,0 0 0,0 0 0,0 1 0,0-1 0,0 1 0,-1 0 0,1 0 0,-1 1 0,1-1 0,-1 1 0,0 0 0,0 0 0,0 1 0,-1-1 0,1 1 0,-1 0 0,0 0 0,0 0 0,0 0 0,0 0 0,-1 1 0,1-1 0,-1 1 0,-1 0 0,1-1 0,0 1 0,-1 0 0,0 0 0,0 0 0,-1 0 0,0 10 0,0-8-91,0 1 0,-1-1 0,-1 1 0,1-1 0,-1 1 0,0-1 0,-1 0 0,0 0 0,0 0 0,0 0 0,-1-1 0,0 1 0,0-1 0,-11 11 0,-6 3-6735</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2.692"/>
    </inkml:context>
    <inkml:brush xml:id="br0">
      <inkml:brushProperty name="width" value="0.05" units="cm"/>
      <inkml:brushProperty name="height" value="0.05" units="cm"/>
      <inkml:brushProperty name="color" value="#F6630D"/>
    </inkml:brush>
  </inkml:definitions>
  <inkml:trace contextRef="#ctx0" brushRef="#br0">0 1 24575,'0'12'0,"0"30"0,0 36 0,0 27 0,0 16 0,0 4 0,0-6 0,4-11 0,2-16 0,-1-14 0,8-13 0,1-17-8191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7.770"/>
    </inkml:context>
    <inkml:brush xml:id="br0">
      <inkml:brushProperty name="width" value="0.05" units="cm"/>
      <inkml:brushProperty name="height" value="0.05" units="cm"/>
      <inkml:brushProperty name="color" value="#E71224"/>
    </inkml:brush>
  </inkml:definitions>
  <inkml:trace contextRef="#ctx0" brushRef="#br0">0 39 24575,'65'0'0,"78"-2"0,-111-7 0,-25 0 0,-7 9 0,0-1 0,0 0 0,-1 1 0,1-1 0,-1 1 0,1-1 0,0 0 0,-1 1 0,1-1 0,-1 1 0,1-1 0,-1 1 0,1 0 0,-1-1 0,0 1 0,1-1 0,-1 1 0,1 0 0,-1 0 0,-1-1 0,0 0 0,-1-1 0,1 1 0,-1 0 0,1 0 0,-1 1 0,1-1 0,-1 0 0,0 1 0,1-1 0,-1 1 0,0 0 0,1 0 0,-1 0 0,0 1 0,1-1 0,-1 0 0,0 1 0,1 0 0,-1-1 0,1 1 0,-1 0 0,1 1 0,-1-1 0,1 0 0,0 1 0,0-1 0,0 1 0,0 0 0,0-1 0,0 1 0,-4 5 0,2-2 0,1 2 0,-1-1 0,1 0 0,0 1 0,0 0 0,1-1 0,0 1 0,0 0 0,0 0 0,1 0 0,0 10 0,0 5 0,2 1 0,0-1 0,2 0 0,0 0 0,1-1 0,10 29 0,55 123 0,-55-142 0,46 118 0,-57-144 6,-1 1 0,1-1 0,0 0 0,0 0 0,1-1 0,0 1 0,0-1 0,0 1 0,0-1 0,0-1 0,1 1 0,0 0 0,0-1 0,0 0 0,0 0 0,0-1 0,1 1 0,-1-1 0,11 2 0,-5-1-141,-1-1 0,0-1 0,1 0 0,-1 0 0,0-1 0,1 0 0,-1-1 0,1 0 0,-1-1 0,14-4 0,10-6-6691</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3.844"/>
    </inkml:context>
    <inkml:brush xml:id="br0">
      <inkml:brushProperty name="width" value="0.05" units="cm"/>
      <inkml:brushProperty name="height" value="0.05" units="cm"/>
      <inkml:brushProperty name="color" value="#F6630D"/>
    </inkml:brush>
  </inkml:definitions>
  <inkml:trace contextRef="#ctx0" brushRef="#br0">0 682 24575,'772'15'0,"-690"-13"0,-42-2 0,71 9 0,-110-9 0,-1 0 0,0 0 0,1 0 0,-1 0 0,1 0 0,-1 0 0,1 0 0,-1 0 0,1 0 0,-1 0 0,1 1 0,-1-1 0,0 0 0,1 0 0,-1 1 0,1-1 0,-1 0 0,0 0 0,1 1 0,-1-1 0,0 0 0,1 1 0,-1-1 0,0 0 0,0 1 0,1-1 0,-1 1 0,0-1 0,0 1 0,0-1 0,1 1 0,-9 13 0,-29 14 0,30-23 0,-21 16 0,0 2 0,-39 40 0,59-54 0,1 0 0,-1 0 0,2 1 0,-1 0 0,1 1 0,1-1 0,0 1 0,0 0 0,1 0 0,0 1 0,-2 16 0,5-26 0,1 0 0,0 0 0,0 0 0,0 0 0,0 0 0,0 0 0,0 0 0,0 0 0,0 0 0,1 0 0,-1 0 0,1 0 0,0 0 0,0 0 0,-1 0 0,1 0 0,0 0 0,3 3 0,-3-4 0,0 0 0,0-1 0,1 1 0,-1 0 0,0-1 0,0 1 0,1-1 0,-1 1 0,0-1 0,1 1 0,-1-1 0,1 0 0,-1 0 0,0 0 0,1 0 0,-1 0 0,1 0 0,-1 0 0,0 0 0,1-1 0,-1 1 0,1 0 0,-1-1 0,0 1 0,0-1 0,1 0 0,1-1 0,5-3 0,-1 0 0,0-1 0,0 0 0,0-1 0,-1 1 0,0-1 0,0-1 0,-1 1 0,1-1 0,-2 0 0,6-12 0,-3 9 0,-1 0 0,1 0 0,1 0 0,11-12 0,-19 23 0,0-1 0,0 1 0,1 0 0,-1-1 0,0 1 0,0 0 0,1 0 0,-1-1 0,0 1 0,0 0 0,1 0 0,-1-1 0,0 1 0,1 0 0,-1 0 0,0 0 0,1 0 0,-1-1 0,1 1 0,-1 0 0,0 0 0,1 0 0,-1 0 0,0 0 0,1 0 0,-1 0 0,1 0 0,-1 0 0,0 0 0,1 0 0,-1 0 0,1 1 0,-1-1 0,0 0 0,1 0 0,-1 0 0,0 0 0,1 1 0,-1-1 0,0 0 0,1 0 0,-1 0 0,0 1 0,0-1 0,1 0 0,-1 1 0,0-1 0,0 0 0,0 1 0,1-1 0,-1 0 0,0 1 0,0-1 0,0 0 0,0 1 0,0-1 0,1 1 0,3 24 0,-5 6 0,1-16 0,0-1 0,0 1 0,4 22 0,-3-35 0,-1 0 0,0 0 0,1 0 0,-1 0 0,1 0 0,0 0 0,0 0 0,-1 0 0,1 0 0,1 0 0,-1 0 0,0 0 0,0 0 0,1-1 0,-1 1 0,1-1 0,-1 1 0,1-1 0,0 0 0,-1 1 0,1-1 0,0 0 0,0 0 0,0 0 0,0 0 0,0-1 0,0 1 0,0 0 0,0-1 0,3 1 0,7-2 0,1 0 0,-1-1 0,0-1 0,0 0 0,0 0 0,21-9 0,-21 6 0,1 2 0,0 0 0,0 0 0,0 1 0,0 1 0,15-1 0,-24 3 0,0 0 0,0 1 0,-1-1 0,1 1 0,0 0 0,-1 0 0,1 1 0,-1-1 0,0 1 0,1-1 0,-1 1 0,0 0 0,0 0 0,0 1 0,0-1 0,0 1 0,0-1 0,-1 1 0,1 0 0,-1 0 0,0 0 0,0 0 0,0 0 0,0 1 0,-1-1 0,2 5 0,-3-7 0,1 0 0,-1-1 0,0 1 0,0 0 0,1 0 0,-1 0 0,0-1 0,1 1 0,-1 0 0,1 0 0,-1-1 0,1 1 0,-1-1 0,1 1 0,-1 0 0,1-1 0,0 1 0,-1-1 0,1 1 0,0-1 0,-1 1 0,1-1 0,0 0 0,0 1 0,-1-1 0,1 0 0,0 0 0,0 0 0,0 1 0,0-1 0,-1 0 0,1 0 0,2 0 0,-1-2 0,1 1 0,-1-1 0,0 1 0,1-1 0,-1 0 0,0 1 0,0-1 0,3-4 0,-2 3 0,-1 0 0,0 1 0,1 0 0,0 0 0,-1 0 0,1 0 0,0 0 0,0 0 0,0 1 0,0-1 0,0 1 0,1 0 0,-1 0 0,0 0 0,0 0 0,1 1 0,-1-1 0,1 1 0,-1 0 0,0 0 0,1 0 0,-1 1 0,1-1 0,2 1 0,2 2 0,0 0 0,0 1 0,-1-1 0,1 1 0,-1 1 0,0-1 0,0 1 0,10 11 0,-13-13 0,0 1 0,-1-1 0,1 0 0,0-1 0,0 1 0,1-1 0,-1 0 0,0 0 0,1 0 0,-1 0 0,1-1 0,0 0 0,-1 0 0,1 0 0,0-1 0,0 1 0,5-1 0,-5-1 0,1 0 0,-1 0 0,0-1 0,1 0 0,-1 0 0,0 0 0,0 0 0,0-1 0,-1 0 0,1 0 0,0 0 0,-1-1 0,0 1 0,5-7 0,11-10 0,-2-2 0,-1 0 0,0-1 0,-2 0 0,0-1 0,14-36 0,-13 23 0,-3-1 0,-1-1 0,12-73 0,-13 18 0,-5-1 0,-12-187 0,5 248 0,-3 0 0,-13-59 0,17 90 0,0 1 0,-1-1 0,0 1 0,1-1 0,-1 1 0,0-1 0,0 1 0,-1 0 0,1 0 0,0-1 0,-1 1 0,1 0 0,-1 0 0,0 1 0,0-1 0,0 0 0,0 0 0,-2-1 0,3 3 0,0 0 0,0 0 0,1 0 0,-1 0 0,0 0 0,0 0 0,0 0 0,1 0 0,-1 0 0,0 0 0,0 0 0,0 1 0,1-1 0,-1 0 0,0 1 0,1-1 0,-1 0 0,0 1 0,1-1 0,-1 1 0,-1 0 0,-17 25 0,3 8 0,2 0 0,1 1 0,1 1 0,2 0 0,-5 38 0,6-12 0,2 1 0,2 78 0,6-95 40,2 1 0,11 59 0,-9-83-252,1 0 0,1 0 0,1-1-1,1 0 1,1 0 0,17 28 0,-6-19-6614</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4.171"/>
    </inkml:context>
    <inkml:brush xml:id="br0">
      <inkml:brushProperty name="width" value="0.05" units="cm"/>
      <inkml:brushProperty name="height" value="0.05" units="cm"/>
      <inkml:brushProperty name="color" value="#F6630D"/>
    </inkml:brush>
  </inkml:definitions>
  <inkml:trace contextRef="#ctx0" brushRef="#br0">0 0 24575,'9'0'0,"19"0"0,34 0 0,7 0-8191</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7.751"/>
    </inkml:context>
    <inkml:brush xml:id="br0">
      <inkml:brushProperty name="width" value="0.05" units="cm"/>
      <inkml:brushProperty name="height" value="0.05" units="cm"/>
      <inkml:brushProperty name="color" value="#F6630D"/>
    </inkml:brush>
  </inkml:definitions>
  <inkml:trace contextRef="#ctx0" brushRef="#br0">228 336 24575,'0'8'0,"-1"1"0,-1-1 0,0 0 0,0 1 0,-1-1 0,0 0 0,0 0 0,-5 9 0,-5 12 0,-62 144 0,-36 103 0,106-253 0,5-23 0,0 1 0,0-1 0,1 0 0,-1 0 0,0 0 0,0 1 0,0-1 0,0 0 0,0 0 0,0 0 0,0 0 0,0 1 0,0-1 0,0 0 0,1 0 0,-1 0 0,0 0 0,0 0 0,0 1 0,0-1 0,0 0 0,1 0 0,-1 0 0,0 0 0,0 0 0,0 0 0,0 0 0,1 0 0,-1 0 0,0 0 0,0 0 0,0 0 0,0 1 0,1-1 0,-1 0 0,0 0 0,0-1 0,0 1 0,1 0 0,-1 0 0,0 0 0,0 0 0,0 0 0,1 0 0,-1 0 0,0 0 0,0 0 0,0 0 0,4-3 0,0 0 0,0 0 0,-1 0 0,1 0 0,-1-1 0,5-4 0,23-34 0,0 0 0,37-73 0,36-101 0,-40 62 0,40-81 0,-98 224 0,22-38 0,-26 46 0,0 0 0,0 0 0,1 1 0,-1-1 0,1 1 0,-1-1 0,1 1 0,0 0 0,0 0 0,0 0 0,0 0 0,3-1 0,-4 3 0,-1-1 0,1 1 0,0 0 0,-1 0 0,1 0 0,-1 0 0,1 0 0,-1 1 0,1-1 0,-1 0 0,1 1 0,-1-1 0,1 1 0,-1-1 0,1 1 0,-1 0 0,1 0 0,-1 0 0,0-1 0,0 1 0,1 0 0,-1 1 0,0-1 0,0 0 0,0 0 0,0 0 0,0 1 0,-1-1 0,2 2 0,4 7 0,-1 0 0,0 0 0,3 13 0,-7-22 0,21 65 0,-3 0 0,-4 2 0,11 91 0,-6 216 0,-19-359 0,-1-7 0,0-1 0,0 1 0,-1 0 0,0-1 0,-4 17 0,5-25 0,0 1 0,0-1 0,0 0 0,0 0 0,0 0 0,0 1 0,0-1 0,0 0 0,0 0 0,-1 1 0,1-1 0,0 0 0,0 0 0,0 0 0,0 1 0,0-1 0,-1 0 0,1 0 0,0 0 0,0 0 0,0 1 0,-1-1 0,1 0 0,0 0 0,0 0 0,0 0 0,-1 0 0,1 0 0,0 0 0,0 0 0,-1 0 0,1 0 0,0 0 0,0 0 0,-1 0 0,1 0 0,0 0 0,0 0 0,-1 0 0,1 0 0,0 0 0,0 0 0,-1 0 0,1 0 0,0 0 0,0 0 0,0 0 0,-1-1 0,1 1 0,-17-11 0,1-1 0,0-1 0,1-1 0,1 0 0,0 0 0,1-1 0,-16-25 0,28 39 0,-1-1 0,1 0 0,0 0 0,-1 0 0,1 0 0,0-1 0,0 1 0,1 0 0,-1 0 0,0-1 0,1 1 0,-1 0 0,1-1 0,0 1 0,0 0 0,0-1 0,0 1 0,0 0 0,0-1 0,1 1 0,-1 0 0,1-1 0,0 1 0,-1 0 0,1 0 0,0-1 0,0 1 0,1 0 0,-1 0 0,0 0 0,1 0 0,-1 1 0,1-1 0,0 0 0,2-1 0,4-3 0,0 0 0,1 1 0,0 0 0,0 1 0,1 0 0,-1 0 0,12-2 0,144-34 0,-94 24 0,92-32 0,-139 38 0,-15 5 0,0 1 0,0 0 0,15-3 0,-22 6 0,1 1 0,-1-1 0,0 1 0,1 0 0,-1 0 0,0 0 0,1 0 0,-1 0 0,0 0 0,1 1 0,-1-1 0,0 1 0,0 0 0,1-1 0,-1 1 0,0 0 0,0 0 0,0 0 0,0 1 0,2 1 0,11 12 0,-1 0 0,-1 1 0,17 27 0,1 0 0,0-2 0,50 86 0,-79-123 0,0 0 0,-1 0 0,1 0 0,-1 0 0,0 0 0,0 0 0,-1 0 0,1 0 0,-1 5 0,0-8 0,0 0 0,0 0 0,0 0 0,0 0 0,-1 0 0,1 0 0,0-1 0,0 1 0,-1 0 0,1 0 0,0 0 0,-1-1 0,1 1 0,-1 0 0,1-1 0,-1 1 0,1 0 0,-1-1 0,0 1 0,1 0 0,-1-1 0,0 1 0,1-1 0,-1 1 0,0-1 0,0 0 0,0 1 0,1-1 0,-1 0 0,0 0 0,0 1 0,0-1 0,0 0 0,0 0 0,1 0 0,-1 0 0,0 0 0,0 0 0,0 0 0,0 0 0,0 0 0,1-1 0,-1 1 0,0 0 0,0-1 0,-1 1 0,0-1 0,-1-1 0,1 1 0,0 0 0,-1-1 0,1 1 0,0-1 0,0 0 0,0 1 0,0-1 0,0 0 0,1 0 0,-1-1 0,1 1 0,-1 0 0,1 0 0,0-1 0,-1 1 0,1-1 0,1 1 0,-1-1 0,0 1 0,1-1 0,-1 0 0,1 1 0,0-1 0,-1 0 0,1 1 0,1-5 0,-1-6 0,1 0 0,0 1 0,1-1 0,6-22 0,-1 14 0,1 0 0,1 0 0,1 1 0,19-30 0,57-67 0,-83 113 0,-1 1 0,1-1 0,0 1 0,1 0 0,-1 0 0,7-4 0,-10 7 0,1 0 0,-1-1 0,1 1 0,-1 0 0,1 0 0,-1 0 0,1 0 0,-1-1 0,1 1 0,-1 0 0,1 0 0,-1 0 0,1 0 0,-1 0 0,1 0 0,-1 0 0,1 1 0,-1-1 0,1 0 0,-1 0 0,1 0 0,-1 0 0,2 1 0,-1 0 0,-1 0 0,1 0 0,0 0 0,0 0 0,-1 0 0,1 0 0,0 0 0,-1 0 0,1 0 0,-1 0 0,1 1 0,-1-1 0,0 0 0,1 2 0,10 80 0,-9-58 0,1 0 0,9 34 0,-2-27 0,-6-22 0,0 1 0,-1 0 0,-1 0 0,1 0 0,-2 0 0,1 13 0,-2-23 0,0 1 0,0-1 0,0 0 0,0 0 0,0 0 0,0 0 0,0 0 0,0 0 0,-1 0 0,1 0 0,-1 0 0,1 0 0,-1 0 0,1 0 0,-1 0 0,1 0 0,-1 0 0,0 0 0,1 0 0,-1 0 0,0-1 0,0 1 0,0 0 0,0 0 0,1-1 0,-1 1 0,0-1 0,0 1 0,0-1 0,0 1 0,-1-1 0,1 0 0,0 0 0,0 1 0,0-1 0,0 0 0,0 0 0,0 0 0,0 0 0,0 0 0,-1 0 0,1 0 0,0-1 0,0 1 0,0 0 0,0-1 0,0 1 0,0 0 0,0-1 0,0 1 0,0-1 0,-1-1 0,0 1 0,0 0 0,0 0 0,0 0 0,0 0 0,0 0 0,0-1 0,1 1 0,-1-1 0,1 0 0,-1 1 0,1-1 0,-1 0 0,1 0 0,0 0 0,0 0 0,0 0 0,0 0 0,0 0 0,0 0 0,1 0 0,-1 0 0,1-1 0,-1 1 0,1 0 0,0 0 0,0-1 0,0-2 0,3-2 0,1 0 0,0 0 0,0 1 0,1-1 0,-1 1 0,1 0 0,0 0 0,1 0 0,0 1 0,0 0 0,11-8 0,12-12 0,2-7 0,-21 21 0,1-1 0,1 1 0,0 1 0,0 0 0,18-10 0,-29 19 0,0 0 0,0 1 0,0-1 0,0 0 0,0 1 0,0-1 0,0 1 0,0-1 0,1 1 0,-1 0 0,0-1 0,0 1 0,0 0 0,1 0 0,-1 0 0,0 0 0,0 0 0,1 0 0,-1 0 0,0 0 0,0 1 0,0-1 0,1 0 0,-1 1 0,0-1 0,0 1 0,0 0 0,0-1 0,0 1 0,0 0 0,0-1 0,0 1 0,0 0 0,0 0 0,0 0 0,0 0 0,-1 0 0,2 1 0,1 4 0,-1 1 0,1-1 0,-1 1 0,0 0 0,1 13 0,2 4 0,-3-16 0,1 0 0,0 0 0,1 0 0,-1-1 0,2 1 0,-1-1 0,1 0 0,0 0 0,0 0 0,1-1 0,8 8 0,-11-12 0,0 1 0,1-1 0,-1 1 0,1-1 0,-1 0 0,1-1 0,0 1 0,0 0 0,0-1 0,0 0 0,0 0 0,0 0 0,0-1 0,0 1 0,0-1 0,0 0 0,1 0 0,-1-1 0,0 1 0,0-1 0,0 0 0,0 0 0,0 0 0,0 0 0,5-3 0,-1 0 0,-1-1 0,1 1 0,-1-1 0,0-1 0,-1 1 0,1-1 0,-1 0 0,0-1 0,9-12 0,0-4 0,21-42 0,-30 54 0,-6 11 0,0 0 0,0 0 0,0 0 0,0 1 0,0-1 0,0 0 0,0 0 0,0 1 0,0-1 0,0 0 0,1 0 0,-1 0 0,0 1 0,0-1 0,0 0 0,0 0 0,0 0 0,1 0 0,-1 1 0,0-1 0,0 0 0,0 0 0,1 0 0,-1 0 0,0 0 0,0 0 0,1 0 0,-1 0 0,0 0 0,0 1 0,0-1 0,1 0 0,-1 0 0,0 0 0,0 0 0,1 0 0,-1 0 0,0-1 0,0 1 0,1 0 0,-1 0 0,0 0 0,0 0 0,0 0 0,1 0 0,-1 0 0,0 0 0,0 0 0,0-1 0,1 1 0,-1 0 0,0 0 0,0 0 0,0 0 0,0-1 0,1 1 0,-1 0 0,0 0 0,0 0 0,0-1 0,0 1 0,6 32 0,-2-9 0,-3-19 0,0 0 0,1 0 0,-1 1 0,1-1 0,0 0 0,0 0 0,1-1 0,-1 1 0,1 0 0,-1-1 0,1 1 0,0-1 0,1 0 0,4 4 0,-6-6 0,1 0 0,-1 0 0,1 0 0,-1 0 0,1 0 0,0-1 0,-1 1 0,1-1 0,0 0 0,-1 0 0,1 0 0,0 0 0,-1 0 0,1 0 0,0-1 0,-1 1 0,1-1 0,0 0 0,-1 0 0,1 0 0,-1 0 0,0 0 0,1-1 0,-1 1 0,3-3 0,8-6 0,0 0 0,-1-1 0,-1-1 0,0 0 0,9-13 0,-9 11 0,1 1 0,-1 0 0,28-22 0,-37 34 0,-1-1 0,0 1 0,1 1 0,-1-1 0,1 0 0,-1 0 0,1 0 0,0 1 0,-1-1 0,1 1 0,0-1 0,-1 1 0,1 0 0,0 0 0,-1 0 0,1 0 0,0 0 0,-1 0 0,1 0 0,3 1 0,-2 1 0,1-1 0,-1 1 0,0 0 0,0 0 0,0 0 0,0 1 0,3 3 0,-3-3 0,-1-1 0,1 1 0,0-1 0,-1 0 0,1 0 0,0 0 0,1 0 0,-1 0 0,0-1 0,0 1 0,1-1 0,-1 0 0,4 1 0,2 0 0,0 0 0,0 1 0,0 0 0,-1 0 0,1 1 0,-1 0 0,10 7 0,36 16 0,-43-23 0,16 7 0,1-2 0,-1 0 0,1-2 0,36 5 0,-56-11 0,0-1 0,0 0 0,1 0 0,-2-1 0,1 0 0,0 0 0,0 0 0,0-1 0,0-1 0,-1 1 0,1-1 0,-1-1 0,0 1 0,0-1 0,0 0 0,0-1 0,-1 0 0,0 0 0,0 0 0,7-8 0,-6 5 0,0 1 0,-1-1 0,0-1 0,-1 1 0,0-1 0,0 0 0,-1 0 0,0 0 0,0-1 0,-1 1 0,3-19 0,-6 27 0,1 0 0,-1 0 0,0 1 0,0-1 0,0 0 0,0 1 0,0-1 0,0 0 0,0 0 0,-1 1 0,1-1 0,0 0 0,0 1 0,0-1 0,-1 0 0,1 1 0,0-1 0,-1 0 0,1 1 0,-1-2 0,-9 6 0,-9 21 0,15-18-41,1 0 0,0 0-1,1 0 1,-1 0-1,2 1 1,-1-1 0,1 0-1,0 1 1,0-1 0,1 1-1,0-1 1,0 1-1,1 0 1,0-1 0,1 0-1,-1 1 1,1-1 0,1 0-1,-1 0 1,1 0-1,0 0 1,1 0 0,0-1-1,0 0 1,0 1 0,1-1-1,0-1 1,0 1-1,0-1 1,1 0 0,0 0-1,10 6 1,14 5-6785</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8.868"/>
    </inkml:context>
    <inkml:brush xml:id="br0">
      <inkml:brushProperty name="width" value="0.05" units="cm"/>
      <inkml:brushProperty name="height" value="0.05" units="cm"/>
      <inkml:brushProperty name="color" value="#F6630D"/>
    </inkml:brush>
  </inkml:definitions>
  <inkml:trace contextRef="#ctx0" brushRef="#br0">1 26 24575,'12'0'0,"26"0"0,35 0 0,35-4 0,28-1 0,4-1 0,-6 2 0,-12 1 0,-23 1 0,-20 1 0,-24 1-8191</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9.212"/>
    </inkml:context>
    <inkml:brush xml:id="br0">
      <inkml:brushProperty name="width" value="0.05" units="cm"/>
      <inkml:brushProperty name="height" value="0.05" units="cm"/>
      <inkml:brushProperty name="color" value="#F6630D"/>
    </inkml:brush>
  </inkml:definitions>
  <inkml:trace contextRef="#ctx0" brushRef="#br0">25 0 24575,'0'4'0,"0"10"0,0 15 0,0 11 0,0 12 0,0 8 0,0 4 0,-4 3 0,-2 2 0,1-6 0,0-5 0,2 0 0,2-10-8191</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39.572"/>
    </inkml:context>
    <inkml:brush xml:id="br0">
      <inkml:brushProperty name="width" value="0.05" units="cm"/>
      <inkml:brushProperty name="height" value="0.05" units="cm"/>
      <inkml:brushProperty name="color" value="#F6630D"/>
    </inkml:brush>
  </inkml:definitions>
  <inkml:trace contextRef="#ctx0" brushRef="#br0">399 1 24575,'-12'8'0,"-18"20"0,-19 30 0,-19 35 0,-6 35 0,9 16 0,17 14 0,15 1 0,14-15 0,19-18 0,17-19 0,14-19 0,15-24 0,16-15 0,15-16 0,10-13 0,-9-10-8191</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40.004"/>
    </inkml:context>
    <inkml:brush xml:id="br0">
      <inkml:brushProperty name="width" value="0.05" units="cm"/>
      <inkml:brushProperty name="height" value="0.05" units="cm"/>
      <inkml:brushProperty name="color" value="#F6630D"/>
    </inkml:brush>
  </inkml:definitions>
  <inkml:trace contextRef="#ctx0" brushRef="#br0">0 0 24575,'2'27'0,"1"-1"0,2 1 0,0-1 0,11 31 0,6 28 0,-13-26 0,-6-36 0,1 1 0,1-1 0,1 0 0,10 25 0,-15-47 0,-1 0 0,0 0 0,1 0 0,-1 0 0,1 0 0,-1 0 0,1 0 0,0 0 0,-1-1 0,1 1 0,0 0 0,0 0 0,-1 0 0,1-1 0,0 1 0,2 1 0,-3-2 0,1-1 0,-1 1 0,1 0 0,-1 0 0,0 0 0,1 0 0,-1 0 0,1 0 0,-1 0 0,1-1 0,-1 1 0,0 0 0,1 0 0,-1 0 0,1-1 0,-1 1 0,0 0 0,1-1 0,-1 1 0,0 0 0,0-1 0,1 1 0,-1 0 0,0-1 0,0 1 0,1-1 0,-1 0 0,14-42 0,-11 30 0,3-9 0,1 0 0,1 0 0,1 1 0,1 0 0,1 1 0,1 0 0,0 0 0,2 2 0,0-1 0,1 2 0,26-24 0,-37 38 0,-1 0 0,0 0 0,1 1 0,0-1 0,0 1 0,0 0 0,0 1 0,0-1 0,0 0 0,0 1 0,0 0 0,0 0 0,1 1 0,-1-1 0,0 1 0,1 0 0,-1 0 0,1 0 0,7 2 0,-9-1 0,0 0 0,0 1 0,0-1 0,0 1 0,0 0 0,0 0 0,-1 0 0,1 0 0,0 1 0,-1-1 0,0 1 0,0-1 0,0 1 0,0 0 0,0 0 0,0 0 0,-1 0 0,1 0 0,-1 0 0,0 0 0,0 1 0,0-1 0,0 0 0,-1 1 0,1 3 0,0 3 0,0 0 0,-1 0 0,0 0 0,0 0 0,-1 0 0,-1-1 0,1 1 0,-2 0 0,1-1 0,-1 1 0,-1-1 0,-4 10 0,8-19 0,0 0 0,0 0 0,-1 1 0,1-1 0,0 0 0,0 0 0,0 0 0,0 0 0,0 1 0,0-1 0,0 0 0,0 0 0,0 0 0,-1 0 0,1 1 0,0-1 0,0 0 0,0 0 0,0 0 0,0 0 0,-1 0 0,1 0 0,0 1 0,0-1 0,0 0 0,-1 0 0,1 0 0,0 0 0,0 0 0,0 0 0,-1 0 0,1 0 0,0 0 0,0 0 0,0 0 0,-1 0 0,1 0 0,0 0 0,0 0 0,0 0 0,-1 0 0,1 0 0,0 0 0,0-1 0,0 1 0,0 0 0,-1 0 0,1 0 0,0 0 0,0 0 0,0 0 0,0-1 0,0 1 0,-1 0 0,1 0 0,0 0 0,0 0 0,0-1 0,0 1 0,0 0 0,0 0 0,0 0 0,0 0 0,0-1 0,0 1 0,-1 0 0,1 0 0,-2-17 0,4 9 0,-1 0 0,1 0 0,1 0 0,-1 1 0,1-1 0,1 1 0,0-1 0,5-8 0,-1 4 0,0 0 0,1 0 0,0 1 0,12-10 0,-20 19 0,1 1 0,-1-1 0,1 1 0,-1-1 0,1 1 0,0 0 0,0 0 0,0-1 0,0 1 0,0 1 0,0-1 0,0 0 0,0 0 0,0 1 0,0-1 0,0 1 0,1 0 0,-1 0 0,0 0 0,0 0 0,4 0 0,-3 1 0,-1 0 0,0 0 0,0 1 0,0-1 0,0 0 0,0 1 0,0-1 0,0 1 0,0 0 0,-1 0 0,1 0 0,-1 0 0,1 0 0,-1 0 0,0 0 0,2 3 0,2 7 0,0 0 0,-1 1 0,0 0 0,-1 0 0,3 22 0,-2 32-682,-3 82-1,-3-109-6143</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40.346"/>
    </inkml:context>
    <inkml:brush xml:id="br0">
      <inkml:brushProperty name="width" value="0.05" units="cm"/>
      <inkml:brushProperty name="height" value="0.05" units="cm"/>
      <inkml:brushProperty name="color" value="#F6630D"/>
    </inkml:brush>
  </inkml:definitions>
  <inkml:trace contextRef="#ctx0" brushRef="#br0">113 0 24575,'-4'8'0,"-1"12"0,-9 2 0,-1 10 0,-3-1 0,2 3 0,-5 9 0,2-4-8191</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40.702"/>
    </inkml:context>
    <inkml:brush xml:id="br0">
      <inkml:brushProperty name="width" value="0.05" units="cm"/>
      <inkml:brushProperty name="height" value="0.05" units="cm"/>
      <inkml:brushProperty name="color" value="#F6630D"/>
    </inkml:brush>
  </inkml:definitions>
  <inkml:trace contextRef="#ctx0" brushRef="#br0">0 1 24575,'4'2'0,"0"1"0,0-1 0,0 1 0,0 0 0,-1 1 0,0-1 0,1 1 0,-1-1 0,-1 1 0,1 0 0,0 0 0,-1 0 0,3 7 0,2 6 0,-1 1 0,5 18 0,-7-22 0,42 200 0,-46-213 0,0 0 0,0 0 0,0 0 0,0 0 0,0 0 0,0 0 0,1 0 0,-1 0 0,0-1 0,1 1 0,-1 0 0,1 0 0,-1 0 0,1 0 0,-1 0 0,1-1 0,-1 1 0,1 0 0,0-1 0,0 1 0,0 0 0,0 0 0,0-1 0,0 0 0,-1 0 0,1-1 0,0 1 0,0 0 0,-1 0 0,1 0 0,0 0 0,0-1 0,-1 1 0,1 0 0,0-1 0,-1 1 0,1 0 0,-1-1 0,1 1 0,0-1 0,-1 1 0,1-1 0,0 0 0,6-7 0,0 0 0,-1-1 0,6-11 0,-5 9 0,14-20 0,-1 0 0,35-40 0,-49 64 0,1 0 0,-1 0 0,1 1 0,0 0 0,1 1 0,-1 0 0,1 0 0,0 0 0,0 1 0,1 0 0,9-2 0,-16 5 0,0 0 0,0 1 0,0 0 0,1-1 0,-1 1 0,0 0 0,0 0 0,0 0 0,0 1 0,0-1 0,0 0 0,1 1 0,-1-1 0,0 1 0,0 0 0,0 0 0,0-1 0,-1 1 0,4 2 0,-2 0 0,0 0 0,-1-1 0,1 1 0,-1 0 0,0 0 0,0 0 0,0 0 0,0 0 0,0 1 0,1 4 0,2 8 0,0 1 0,-2-1 0,4 33 0,-7-45 0,2 30-341,-1 1 0,-1 0-1,-8 43 1,1-30-6485</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41.043"/>
    </inkml:context>
    <inkml:brush xml:id="br0">
      <inkml:brushProperty name="width" value="0.05" units="cm"/>
      <inkml:brushProperty name="height" value="0.05" units="cm"/>
      <inkml:brushProperty name="color" value="#F6630D"/>
    </inkml:brush>
  </inkml:definitions>
  <inkml:trace contextRef="#ctx0" brushRef="#br0">1 0 24575,'12'9'0,"14"10"0,5 20 0,11 27 0,-3 33 0,2 28 0,-7 27 0,-9 16 0,-13 4 0,-9-10 0,-17-29 0,-6-30 0,-13-32 0,0-20 0,1-19 0,6-16-8191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8.412"/>
    </inkml:context>
    <inkml:brush xml:id="br0">
      <inkml:brushProperty name="width" value="0.05" units="cm"/>
      <inkml:brushProperty name="height" value="0.05" units="cm"/>
      <inkml:brushProperty name="color" value="#E71224"/>
    </inkml:brush>
  </inkml:definitions>
  <inkml:trace contextRef="#ctx0" brushRef="#br0">21 26 24575,'-17'-2'0,"13"-4"0,5 5 0,1 0 0,-1 0 0,0 0 0,0 0 0,0 0 0,1 0 0,-1 1 0,0-1 0,1 0 0,-1 1 0,1-1 0,-1 1 0,1 0 0,-1-1 0,1 1 0,2 0 0,-1-1 0,16-2 0,0 1 0,35 1 0,-49 1 0,0 0 0,-1 1 0,1-1 0,-1 1 0,1 0 0,-1 1 0,1-1 0,-1 1 0,0 0 0,1 0 0,-1 0 0,0 0 0,0 1 0,-1-1 0,1 1 0,0 0 0,5 7 0,-3-1 0,0 1 0,0 0 0,-1 0 0,0 1 0,-1-1 0,4 19 0,12 70 0,-17-77 0,10 55 0,-4 1 0,-3-1 0,-6 110 0,0-182 0,-1-1 0,1 1 0,-1 0 0,0-1 0,0 1 0,-1-1 0,1 0 0,-1 0 0,0 1 0,0-1 0,0 0 0,-1 0 0,-3 3 0,4-4 0,-1 0 0,0-1 0,0 0 0,0 0 0,0 0 0,-1 0 0,1 0 0,0-1 0,-1 0 0,1 1 0,-1-1 0,0 0 0,1-1 0,-1 1 0,-7 0 0,2 0-76,-1-1 1,1 1-1,-1-2 0,1 1 0,-1-1 0,1-1 0,0 1 0,0-2 1,-1 1-1,1-1 0,0-1 0,1 0 0,-1 0 0,1 0 1,0-1-1,0 0 0,-14-12 0,0-10-6750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4:41.399"/>
    </inkml:context>
    <inkml:brush xml:id="br0">
      <inkml:brushProperty name="width" value="0.05" units="cm"/>
      <inkml:brushProperty name="height" value="0.05" units="cm"/>
      <inkml:brushProperty name="color" value="#F6630D"/>
    </inkml:brush>
  </inkml:definitions>
  <inkml:trace contextRef="#ctx0" brushRef="#br0">1 1 24575,'13'0'0,"12"0"0,10 0 0,13 8 0,9 3 0,-4 0-8191</inkml:trace>
  <inkml:trace contextRef="#ctx0" brushRef="#br0" timeOffset="1">25 469 24575,'-8'0'0,"10"0"0,21 0 0,27 0 0,36-12 0,2-5-8191</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07.465"/>
    </inkml:context>
    <inkml:brush xml:id="br0">
      <inkml:brushProperty name="width" value="0.05" units="cm"/>
      <inkml:brushProperty name="height" value="0.05" units="cm"/>
      <inkml:brushProperty name="color" value="#F6630D"/>
    </inkml:brush>
  </inkml:definitions>
  <inkml:trace contextRef="#ctx0" brushRef="#br0">870 1 24575,'-5'1'0,"0"0"0,1 0 0,-1 0 0,0 1 0,0 0 0,1 0 0,-1 0 0,1 0 0,-5 4 0,-10 4 0,-146 73 0,-216 95 0,322-155 0,-98 53 0,154-75 0,0 0 0,1 1 0,-1-1 0,1 1 0,0 0 0,0 0 0,-1 0 0,1 0 0,0 0 0,1 0 0,-1 0 0,0 1 0,1-1 0,-1 1 0,1-1 0,0 1 0,0 0 0,-2 4 0,3-5 0,1 1 0,-1-1 0,0 0 0,1 0 0,0 0 0,-1 0 0,1 0 0,0 0 0,0-1 0,0 1 0,0 0 0,1 0 0,-1-1 0,0 1 0,1 0 0,-1-1 0,1 0 0,-1 1 0,1-1 0,0 0 0,0 0 0,0 0 0,-1 0 0,1 0 0,0 0 0,4 1 0,38 14 0,0-1 0,89 16 0,-53-13 0,-46-10-100,41 9-216,-1 2 0,0 4-1,75 36 1,-119-44-6510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08.295"/>
    </inkml:context>
    <inkml:brush xml:id="br0">
      <inkml:brushProperty name="width" value="0.05" units="cm"/>
      <inkml:brushProperty name="height" value="0.05" units="cm"/>
      <inkml:brushProperty name="color" value="#F6630D"/>
    </inkml:brush>
  </inkml:definitions>
  <inkml:trace contextRef="#ctx0" brushRef="#br0">0 1 24575,'12'0'0,"18"0"0,23 0 0,34 0 0,25 0 0,20 0 0,0 0 0,-10 0 0,-17 0 0,-23 0 0,-16 0 0,-20 0-8191</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09.319"/>
    </inkml:context>
    <inkml:brush xml:id="br0">
      <inkml:brushProperty name="width" value="0.05" units="cm"/>
      <inkml:brushProperty name="height" value="0.05" units="cm"/>
      <inkml:brushProperty name="color" value="#F6630D"/>
    </inkml:brush>
  </inkml:definitions>
  <inkml:trace contextRef="#ctx0" brushRef="#br0">471 110 24575,'0'13'0,"-1"-19"0,-4-28 0,2 29 0,0 0 0,-1 0 0,1 0 0,-1 0 0,-1 1 0,1 0 0,0 0 0,-1 0 0,0 0 0,0 1 0,0-1 0,-1 1 0,-7-3 0,4 2 0,-1 0 0,1 1 0,-1 0 0,1 1 0,-1 0 0,0 0 0,-14 0 0,13 3 0,0 0 0,-1 1 0,1 1 0,0-1 0,0 2 0,0-1 0,1 2 0,-1-1 0,1 1 0,0 1 0,0 0 0,-11 9 0,5-2 0,0 0 0,1 1 0,1 0 0,0 1 0,1 0 0,-11 20 0,17-25 0,2 0 0,0 0 0,0 0 0,1 1 0,0 0 0,0 0 0,-2 19 0,5-24 0,0-1 0,1 1 0,-1 0 0,2-1 0,-1 1 0,0-1 0,1 1 0,0-1 0,1 1 0,-1-1 0,1 1 0,0-1 0,0 0 0,0 0 0,1 0 0,0 0 0,6 7 0,1-1 0,1-1 0,0-1 0,0 0 0,1 0 0,0-1 0,1-1 0,0 0 0,0-1 0,16 6 0,11 2 0,78 16 0,-16-16-1365,-58-11-5461</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1.066"/>
    </inkml:context>
    <inkml:brush xml:id="br0">
      <inkml:brushProperty name="width" value="0.05" units="cm"/>
      <inkml:brushProperty name="height" value="0.05" units="cm"/>
      <inkml:brushProperty name="color" value="#F6630D"/>
    </inkml:brush>
  </inkml:definitions>
  <inkml:trace contextRef="#ctx0" brushRef="#br0">269 10 24575,'0'0'0,"0"0"0,0-1 0,0 1 0,0 0 0,0-1 0,0 1 0,0 0 0,0-1 0,0 1 0,0 0 0,0-1 0,0 1 0,-1 0 0,1-1 0,0 1 0,0 0 0,0-1 0,0 1 0,-1 0 0,1 0 0,0-1 0,0 1 0,0 0 0,-1 0 0,1-1 0,0 1 0,-1 0 0,1 0 0,0 0 0,0-1 0,-1 1 0,1 0 0,0 0 0,-1 0 0,1 0 0,0 0 0,-1 0 0,1 0 0,0 0 0,-1 0 0,1 0 0,-1 0 0,1 0 0,0 0 0,-1 0 0,1 0 0,0 0 0,-1 0 0,1 0 0,0 0 0,-1 1 0,1-1 0,0 0 0,-1 0 0,-20 14 0,8-3 0,1 1 0,1 1 0,0 0 0,1 1 0,0 0 0,1 0 0,-11 24 0,-43 117 0,59-145 0,-12 35 0,2 0 0,2 1 0,2 0 0,2 1 0,2 0 0,2 0 0,3 59 0,2-81 0,2 0 0,1 0 0,2-1 0,0 0 0,1 0 0,16 36 0,-14-42 0,1 0 0,0-2 0,1 1 0,1-1 0,0-1 0,1 0 0,1-1 0,0 0 0,20 14 0,-15-14-85,1-1 0,0-1-1,1-1 1,0 0 0,1-2-1,0 0 1,0-2 0,1 0-1,0-2 1,0 0 0,0-1-1,1-2 1,0 0 0,-1-2-1,30-3 1,-15-4-6741</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2.484"/>
    </inkml:context>
    <inkml:brush xml:id="br0">
      <inkml:brushProperty name="width" value="0.05" units="cm"/>
      <inkml:brushProperty name="height" value="0.05" units="cm"/>
      <inkml:brushProperty name="color" value="#F6630D"/>
    </inkml:brush>
  </inkml:definitions>
  <inkml:trace contextRef="#ctx0" brushRef="#br0">1 1 24575,'4'1'0,"-1"0"0,1 0 0,0 0 0,-1 1 0,1-1 0,-1 1 0,0 0 0,1 0 0,-1 1 0,0-1 0,0 0 0,0 1 0,-1 0 0,1 0 0,-1 0 0,1 0 0,2 4 0,-4-5 0,14 19 0,-1 0 0,-1 1 0,-1 1 0,-1 0 0,0 1 0,-2 0 0,-1 0 0,-1 1 0,-2 0 0,0 0 0,-1 0 0,0 39 0,-4-58 0,0-9 0,-2-19 0,1-37 0,5 22 0,2 0 0,2 1 0,20-61 0,-25 91 0,-1-1 0,1 1 0,0-1 0,1 1 0,-1 0 0,1 0 0,0 1 0,8-9 0,-10 13 0,-1-1 0,1 1 0,0-1 0,-1 1 0,1 0 0,0 0 0,0 0 0,0 0 0,0 0 0,0 0 0,0 1 0,0-1 0,0 1 0,0-1 0,0 1 0,0 0 0,0-1 0,0 1 0,1 1 0,-1-1 0,0 0 0,0 0 0,0 1 0,0-1 0,0 1 0,0 0 0,0-1 0,0 1 0,0 0 0,0 0 0,3 2 0,0 1 0,-1 0 0,1 1 0,-1-1 0,0 1 0,0 0 0,0 0 0,-1 0 0,1 1 0,-1-1 0,-1 1 0,1 0 0,-1 0 0,3 11 0,1 8 0,-1 0 0,2 26 0,-5-31 0,-1 1 0,-1-1 0,0 0 0,-2 0 0,-4 23 0,1-29 0,1-14 0,1-24 0,5 14 0,-1 0 0,2 0 0,-1 1 0,1 0 0,1-1 0,0 1 0,0 0 0,1 1 0,0-1 0,0 1 0,8-9 0,11-12 0,41-40 0,-57 61 0,2-2 0,0 0 0,1 1 0,19-13 0,-29 20 0,1 1 0,0 0 0,-1 0 0,1 0 0,0 0 0,0 0 0,0 0 0,0 1 0,0-1 0,0 1 0,0-1 0,0 1 0,0 0 0,0 0 0,0 0 0,0 0 0,1 0 0,-1 0 0,0 0 0,0 1 0,0-1 0,0 1 0,0-1 0,0 1 0,0 0 0,-1 0 0,1 0 0,0 0 0,0 0 0,-1 0 0,4 3 0,-1 2 0,1 0 0,-1 0 0,-1 1 0,1 0 0,-1-1 0,0 1 0,-1 0 0,0 0 0,0 0 0,0 1 0,0 7 0,2 18 0,0 36 0,-4-51 0,0 148-1365,-1-125-5461</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2.841"/>
    </inkml:context>
    <inkml:brush xml:id="br0">
      <inkml:brushProperty name="width" value="0.05" units="cm"/>
      <inkml:brushProperty name="height" value="0.05" units="cm"/>
      <inkml:brushProperty name="color" value="#F6630D"/>
    </inkml:brush>
  </inkml:definitions>
  <inkml:trace contextRef="#ctx0" brushRef="#br0">0 1 24575,'4'0'0,"10"0"0,7 0 0,7 0 0,13 0 0,7 0 0,4 0 0,-3 0 0,-9 0-8191</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3.182"/>
    </inkml:context>
    <inkml:brush xml:id="br0">
      <inkml:brushProperty name="width" value="0.05" units="cm"/>
      <inkml:brushProperty name="height" value="0.05" units="cm"/>
      <inkml:brushProperty name="color" value="#F6630D"/>
    </inkml:brush>
  </inkml:definitions>
  <inkml:trace contextRef="#ctx0" brushRef="#br0">1 0 24575,'0'9'0,"0"10"0,0 11 0,0 5 0,0 5 0,0-1 0,0 1 0,0 4 0,4-8 0,2 0 0,3-6 0,1-9-8191</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3.518"/>
    </inkml:context>
    <inkml:brush xml:id="br0">
      <inkml:brushProperty name="width" value="0.05" units="cm"/>
      <inkml:brushProperty name="height" value="0.05" units="cm"/>
      <inkml:brushProperty name="color" value="#F6630D"/>
    </inkml:brush>
  </inkml:definitions>
  <inkml:trace contextRef="#ctx0" brushRef="#br0">0 1 24575,'7'8'0,"-1"0"0,0 1 0,0 0 0,-1 0 0,0 0 0,6 18 0,18 62 0,-26-77 0,7 25 0,-9-37 0,-1 0 0,0 1 0,0-1 0,0 1 0,0-1 0,0 0 0,0 1 0,0-1 0,1 1 0,-1-1 0,0 0 0,0 1 0,1-1 0,-1 0 0,0 1 0,0-1 0,1 0 0,-1 1 0,0-1 0,1 0 0,-1 0 0,0 1 0,1-1 0,-1 0 0,1 0 0,-1 0 0,0 0 0,1 1 0,-1-1 0,1 0 0,-1 0 0,1 0 0,0 0 0,12-11 0,12-30 0,-21 34 0,4-10 0,0 2 0,0 1 0,11-16 0,-17 28 0,-1 0 0,1-1 0,-1 1 0,1 1 0,0-1 0,0 0 0,0 0 0,0 1 0,0-1 0,0 1 0,0-1 0,1 1 0,-1 0 0,0 0 0,1 0 0,-1 0 0,1 0 0,-1 1 0,1-1 0,0 1 0,2-1 0,-4 2 0,1-1 0,0 1 0,-1 0 0,1-1 0,-1 1 0,1 0 0,-1 0 0,0 0 0,1 0 0,-1 0 0,0 0 0,0 0 0,0 1 0,0-1 0,0 0 0,0 1 0,0-1 0,0 1 0,0-1 0,0 1 0,-1-1 0,1 1 0,-1-1 0,1 1 0,-1 2 0,8 46 0,-7-43 0,3 154-1365,-4-114-5461</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3.860"/>
    </inkml:context>
    <inkml:brush xml:id="br0">
      <inkml:brushProperty name="width" value="0.05" units="cm"/>
      <inkml:brushProperty name="height" value="0.05" units="cm"/>
      <inkml:brushProperty name="color" value="#F6630D"/>
    </inkml:brush>
  </inkml:definitions>
  <inkml:trace contextRef="#ctx0" brushRef="#br0">0 0 24575,'9'0'0,"14"13"0,17 24 0,14 24 0,10 18 0,-5 11 0,-5 9 0,-11 7 0,-14 3 0,-10 0 0,-10-15 0,-6-15 0,-15-12 0,-20-9 0,-12-15 0,2-15-8191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8.827"/>
    </inkml:context>
    <inkml:brush xml:id="br0">
      <inkml:brushProperty name="width" value="0.05" units="cm"/>
      <inkml:brushProperty name="height" value="0.05" units="cm"/>
      <inkml:brushProperty name="color" value="#E71224"/>
    </inkml:brush>
  </inkml:definitions>
  <inkml:trace contextRef="#ctx0" brushRef="#br0">1 1 24575,'13'0'0,"16"0"0,12 0 0,12 0 0,4 0 0,-2 0 0,-11 0-8191</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4.848"/>
    </inkml:context>
    <inkml:brush xml:id="br0">
      <inkml:brushProperty name="width" value="0.05" units="cm"/>
      <inkml:brushProperty name="height" value="0.05" units="cm"/>
      <inkml:brushProperty name="color" value="#F6630D"/>
    </inkml:brush>
  </inkml:definitions>
  <inkml:trace contextRef="#ctx0" brushRef="#br0">99 146 24575,'1'-30'0,"-1"-29"0,0 55 0,0-1 0,-1 1 0,0 0 0,0 0 0,0-1 0,0 1 0,-1 0 0,1 0 0,-1 0 0,-3-4 0,5 8 0,0-1 0,0 1 0,-1-1 0,1 1 0,0 0 0,-1-1 0,1 1 0,0 0 0,0-1 0,-1 1 0,1 0 0,-1 0 0,1-1 0,0 1 0,-1 0 0,1 0 0,0 0 0,-1 0 0,1-1 0,-1 1 0,1 0 0,-1 0 0,1 0 0,-1 0 0,1 0 0,0 0 0,-1 0 0,1 0 0,-1 0 0,1 0 0,-1 0 0,1 0 0,0 1 0,-1-1 0,1 0 0,-1 0 0,1 0 0,-1 1 0,-13 16 0,9-6 0,-1 1 0,1 0 0,1 1 0,0-1 0,-3 22 0,-4 70 0,8-73 0,-5 84 0,5 1 0,5-1 0,5 1 0,6-1 0,32 139 0,-38-225-118,10 50 367,-16-73-374,-1-1 1,0 0-1,1 1 0,-2-1 1,1 1-1,-1-1 0,1 0 1,-2 1-1,1-1 0,0 0 1,-5 8-1,-7 7-6701</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5.578"/>
    </inkml:context>
    <inkml:brush xml:id="br0">
      <inkml:brushProperty name="width" value="0.05" units="cm"/>
      <inkml:brushProperty name="height" value="0.05" units="cm"/>
      <inkml:brushProperty name="color" value="#F6630D"/>
    </inkml:brush>
  </inkml:definitions>
  <inkml:trace contextRef="#ctx0" brushRef="#br0">0 155 24575,'26'-1'0,"-1"-2"0,47-10 0,-8 1 0,-29 7 0,-1 0 0,0-3 0,-1 0 0,0-2 0,0-2 0,46-23 0,-55 24 0,-24 11 0,1 0 0,-1 0 0,1-1 0,0 1 0,-1 0 0,1 0 0,-1 0 0,1 0 0,0 0 0,-1 0 0,1 0 0,-1 0 0,1 0 0,0 1 0,-1-1 0,1 0 0,-1 0 0,1 0 0,-1 1 0,2-1 0,-1 2 0,0 0 0,0 1 0,-1-1 0,1 0 0,0 0 0,-1 0 0,1 1 0,-1-1 0,0 0 0,0 0 0,0 1 0,0-1 0,0 0 0,-1 0 0,0 4 0,0 9 0,-1 5 0,2 39 0,0-55 0,0-1 0,0 1 0,1 0 0,-1-1 0,1 1 0,0-1 0,0 1 0,1-1 0,-1 1 0,0-1 0,1 0 0,0 0 0,0 1 0,0-1 0,0-1 0,1 1 0,3 4 0,-4-6 0,-1 0 0,1 0 0,-1 0 0,1 0 0,-1 0 0,1-1 0,0 1 0,-1-1 0,1 1 0,0-1 0,-1 1 0,1-1 0,0 0 0,0 0 0,-1 0 0,1 0 0,0 0 0,0 0 0,-1-1 0,1 1 0,3-1 0,-2-1 0,-1 1 0,1-1 0,0 0 0,-1 0 0,1 0 0,-1 0 0,0 0 0,0 0 0,1-1 0,-1 1 0,1-4 0,3-4 0,0 0 0,-1 0 0,0-1 0,-1 1 0,4-18 0,-3 2 0,-3 15 0,1-1 0,0 1 0,6-18 0,-8 27 0,1-1 0,-1 1 0,0 0 0,1-1 0,-1 1 0,1 0 0,0 0 0,-1 0 0,1 0 0,0 0 0,0 0 0,1 1 0,-1-1 0,0 0 0,0 1 0,1 0 0,-1 0 0,1 0 0,-1 0 0,5-1 0,-2 1 0,0 0 0,0 1 0,0-1 0,1 1 0,-1 0 0,0 1 0,0-1 0,0 1 0,0 0 0,0 0 0,0 1 0,0 0 0,0-1 0,8 6 0,-6-3 0,0 1 0,0 0 0,0 1 0,-1-1 0,1 1 0,-1 1 0,-1-1 0,7 11 0,-3-3 0,0 0 0,-2 1 0,1 0 0,-2 0 0,0 1 0,-1 0 0,-1 0 0,5 29 0,-8-38 0,-1 0 0,0 0 0,0 0 0,-1 0 0,1 0 0,-1 0 0,-1 0 0,0 0 0,0-1 0,-3 9 0,4-12 0,-1-1 0,1 1 0,-1 0 0,0 0 0,0-1 0,0 1 0,0-1 0,0 0 0,0 1 0,-1-1 0,1 0 0,-1 0 0,0-1 0,0 1 0,1-1 0,-1 1 0,0-1 0,0 0 0,0 0 0,0 0 0,0 0 0,-1-1 0,-3 1 0,5-1 0,1 0 0,-1 0 0,1 0 0,-1 0 0,1 0 0,-1 0 0,1 0 0,-1-1 0,1 1 0,-1-1 0,1 1 0,-1-1 0,1 0 0,0 1 0,0-1 0,-1 0 0,1 0 0,0 0 0,0 0 0,0 0 0,0 0 0,0 0 0,0 0 0,0 0 0,0-1 0,0 1 0,1 0 0,-1-1 0,0 1 0,1 0 0,-1-1 0,1 1 0,0-1 0,-1-2 0,0 0 0,1-1 0,-1 1 0,1-1 0,0 1 0,1-1 0,-1 1 0,1 0 0,0-1 0,0 1 0,0-1 0,2-3 0,5-6 0,-1 1 0,1 0 0,1 1 0,1 0 0,-1 0 0,2 1 0,17-15 0,90-65 0,-70 60-1365,-6 8-5461</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7.379"/>
    </inkml:context>
    <inkml:brush xml:id="br0">
      <inkml:brushProperty name="width" value="0.05" units="cm"/>
      <inkml:brushProperty name="height" value="0.05" units="cm"/>
      <inkml:brushProperty name="color" value="#F6630D"/>
    </inkml:brush>
  </inkml:definitions>
  <inkml:trace contextRef="#ctx0" brushRef="#br0">1 1 24575,'1'3'0,"0"0"0,1 0 0,-1 0 0,1 0 0,-1-1 0,1 1 0,0 0 0,0-1 0,5 5 0,3 5 0,7 13 0,-2 0 0,0 1 0,19 48 0,-32-67 0,11 20 0,-13-26 0,0-1 0,0 0 0,0 1 0,1-1 0,-1 0 0,0 0 0,1 1 0,-1-1 0,0 0 0,1 0 0,-1 1 0,0-1 0,1 0 0,-1 0 0,0 0 0,1 0 0,-1 1 0,1-1 0,-1 0 0,0 0 0,1 0 0,-1 0 0,1 0 0,-1 0 0,1 0 0,-1 0 0,0 0 0,1 0 0,-1 0 0,1-1 0,-1 1 0,0 0 0,1 0 0,-1 0 0,0 0 0,1-1 0,-1 1 0,0 0 0,1 0 0,-1-1 0,0 1 0,1 0 0,-1-1 0,0 1 0,0 0 0,1-1 0,-1 1 0,0 0 0,0-1 0,0 1 0,0 0 0,1-1 0,-1 1 0,0-1 0,0 1 0,0 0 0,0-1 0,0 0 0,19-38 0,-8 14 0,26-41 0,-34 61 0,1 0 0,-1 0 0,1 0 0,0 1 0,0-1 0,1 1 0,-1 0 0,1 1 0,0-1 0,0 1 0,0 0 0,1 0 0,9-4 0,-12 7 0,1-1 0,-1 1 0,1 0 0,-1 0 0,0 0 0,1 1 0,-1-1 0,1 1 0,-1-1 0,0 1 0,1 0 0,-1 1 0,0-1 0,0 0 0,0 1 0,0 0 0,0 0 0,0 0 0,-1 0 0,1 0 0,-1 0 0,1 1 0,-1-1 0,3 4 0,1 2 0,1 0 0,-2 0 0,1 1 0,-1 0 0,0 0 0,6 17 0,-6-8 0,-1 0 0,0 0 0,-2 1 0,1 26 0,30-112 0,-24 50 0,2 1 0,0 1 0,1 0 0,20-21 0,-26 30 0,0 1 0,0 0 0,0 0 0,1 0 0,-1 1 0,1-1 0,0 2 0,0-1 0,1 1 0,-1 0 0,1 1 0,-1-1 0,13-1 0,-17 4 5,0 0 0,-1 0 0,1 0-1,0 1 1,-1-1 0,1 0 0,0 1 0,-1 0-1,1 0 1,0 0 0,-1 0 0,0 0-1,1 0 1,-1 1 0,0-1 0,1 1 0,-1-1-1,0 1 1,0 0 0,0 0 0,0 0-1,-1 0 1,1 0 0,1 3 0,0 2-191,1-1 1,-1 1-1,-1-1 0,0 1 1,0 0-1,0 0 1,1 13-1,0 14-6640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8.700"/>
    </inkml:context>
    <inkml:brush xml:id="br0">
      <inkml:brushProperty name="width" value="0.05" units="cm"/>
      <inkml:brushProperty name="height" value="0.05" units="cm"/>
      <inkml:brushProperty name="color" value="#F6630D"/>
    </inkml:brush>
  </inkml:definitions>
  <inkml:trace contextRef="#ctx0" brushRef="#br0">1 4 24575,'0'0'0,"0"0"0,0-1 0,0 1 0,0 0 0,0 0 0,0 0 0,0 0 0,0 0 0,0 0 0,0-1 0,0 1 0,0 0 0,1 0 0,-1 0 0,0 0 0,0 0 0,0 0 0,0 0 0,0-1 0,0 1 0,0 0 0,1 0 0,-1 0 0,0 0 0,0 0 0,0 0 0,0 0 0,0 0 0,1 0 0,-1 0 0,0 0 0,0 0 0,0 0 0,0 0 0,0 0 0,1 0 0,-1 0 0,0 0 0,0 0 0,0 0 0,0 0 0,0 0 0,1 0 0,-1 0 0,0 0 0,0 0 0,0 0 0,0 1 0,0-1 0,0 0 0,1 0 0,12 8 0,12 11 0,313 249 0,-335-266 0,7 5 0,0 0 0,0 1 0,-1 0 0,0 0 0,9 12 0,-16-17 0,0-1 0,-1 1 0,1 0 0,-1 0 0,0-1 0,1 1 0,-1 0 0,-1 0 0,1 0 0,0 0 0,-1 0 0,1 1 0,-1-1 0,0 0 0,0 0 0,0 0 0,0 0 0,-1 0 0,0 0 0,1 0 0,-1 0 0,0 0 0,0 0 0,0 0 0,-3 4 0,-4 6 5,0 0-1,-1-1 1,0 0 0,-1 0-1,0-1 1,-16 12 0,-77 56-148,41-34-1112,28-18-5571</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9.151"/>
    </inkml:context>
    <inkml:brush xml:id="br0">
      <inkml:brushProperty name="width" value="0.05" units="cm"/>
      <inkml:brushProperty name="height" value="0.05" units="cm"/>
      <inkml:brushProperty name="color" value="#F6630D"/>
    </inkml:brush>
  </inkml:definitions>
  <inkml:trace contextRef="#ctx0" brushRef="#br0">373 0 24575,'-13'0'0,"-16"4"0,-12 2 0,-12 8 0,-5 1 0,4 7 0,2 0 0,10 4 0,12-2-8191</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19.989"/>
    </inkml:context>
    <inkml:brush xml:id="br0">
      <inkml:brushProperty name="width" value="0.05" units="cm"/>
      <inkml:brushProperty name="height" value="0.05" units="cm"/>
      <inkml:brushProperty name="color" value="#F6630D"/>
    </inkml:brush>
  </inkml:definitions>
  <inkml:trace contextRef="#ctx0" brushRef="#br0">1 35 24575,'1'1'0,"1"-1"0,-1 0 0,0 1 0,1-1 0,-1 1 0,0 0 0,0-1 0,1 1 0,-1 0 0,0 0 0,0 0 0,0 0 0,0 0 0,0 0 0,0 0 0,0 0 0,0 0 0,-1 0 0,1 1 0,0-1 0,-1 0 0,1 2 0,14 35 0,-11-27 0,15 66 0,-10-37 0,-8-39 0,-1 1 0,0 0 0,1 0 0,-1-1 0,1 1 0,-1 0 0,1-1 0,0 1 0,0 0 0,0-1 0,0 1 0,0-1 0,0 0 0,0 1 0,0-1 0,1 0 0,1 2 0,-2-3 0,-1 0 0,1 0 0,0 0 0,0 0 0,0 0 0,-1 0 0,1 0 0,0 0 0,0 0 0,0 0 0,-1 0 0,1-1 0,0 1 0,0 0 0,-1 0 0,1-1 0,0 1 0,-1-1 0,1 1 0,0-1 0,-1 1 0,1-1 0,-1 1 0,1-1 0,0-1 0,6-6 0,-2 0 0,1 0 0,-1-1 0,6-15 0,7-18 0,-12 27 0,0 0 0,1 0 0,0 0 0,1 1 0,1 0 0,20-25 0,-28 38 0,1-1 0,-1 1 0,0-1 0,1 1 0,0 0 0,-1 0 0,1 0 0,0 0 0,-1 0 0,1 0 0,0 0 0,0 0 0,0 1 0,0-1 0,-1 1 0,1-1 0,0 1 0,0 0 0,0 0 0,0 0 0,0 0 0,3 0 0,-2 1 0,-1 0 0,0 0 0,1 1 0,-1-1 0,0 0 0,0 1 0,0 0 0,0-1 0,-1 1 0,1 0 0,0 0 0,-1 0 0,1 0 0,-1 0 0,2 3 0,3 7 0,-1 0 0,0 0 0,-1 0 0,0 1 0,3 19 0,-1 7-227,-3 0-1,0 0 1,-3 0-1,-1 1 1,-8 44-1,3-45-6598</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0.344"/>
    </inkml:context>
    <inkml:brush xml:id="br0">
      <inkml:brushProperty name="width" value="0.05" units="cm"/>
      <inkml:brushProperty name="height" value="0.05" units="cm"/>
      <inkml:brushProperty name="color" value="#F6630D"/>
    </inkml:brush>
  </inkml:definitions>
  <inkml:trace contextRef="#ctx0" brushRef="#br0">21 0 24575,'0'0'0,"-1"1"0,0-1 0,0 0 0,1 0 0,-1 1 0,0-1 0,1 0 0,-1 1 0,0-1 0,1 1 0,-1-1 0,0 1 0,1-1 0,-1 1 0,1 0 0,-1-1 0,1 1 0,-1-1 0,1 1 0,0 0 0,-1-1 0,1 1 0,0 0 0,0 0 0,-1-1 0,1 1 0,0 0 0,0 1 0,-4 25 0,3-22 0,0 1 0,1 0 0,0 0 0,0 0 0,0 0 0,0 0 0,1 0 0,0 0 0,0 0 0,1 0 0,-1-1 0,1 1 0,1 0 0,-1-1 0,1 0 0,0 1 0,0-1 0,0 0 0,1-1 0,0 1 0,0-1 0,0 1 0,0-1 0,1 0 0,-1-1 0,1 1 0,0-1 0,0 0 0,1 0 0,-1 0 0,1-1 0,-1 0 0,1 0 0,8 1 0,-9-2 0,-1 0 0,1-1 0,0 0 0,-1 0 0,1 0 0,0-1 0,-1 1 0,1-1 0,-1 0 0,1-1 0,-1 1 0,1-1 0,-1 0 0,0 0 0,0 0 0,0 0 0,0-1 0,0 0 0,-1 1 0,1-1 0,5-7 0,-5 6 0,0-1 0,0 0 0,0 0 0,-1 0 0,1-1 0,-1 1 0,-1-1 0,1 0 0,-1 0 0,0 0 0,0 0 0,-1 0 0,1 0 0,-1 0 0,0-8 0,-2 11 4,1 0-1,0 0 1,-1 0-1,0 0 0,0 0 1,0 0-1,0 1 1,0-1-1,0 0 1,-1 1-1,1-1 0,-1 1 1,0-1-1,0 1 1,0 0-1,0 0 1,0 0-1,0 0 0,-1 0 1,1 0-1,-1 0 1,1 1-1,-1-1 1,0 1-1,1 0 1,-1 0-1,0 0 0,0 0 1,-5 0-1,-8-3-349,-1 2 0,1 0 0,-33 0 0,48 2 262,-69 2-6742</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2.566"/>
    </inkml:context>
    <inkml:brush xml:id="br0">
      <inkml:brushProperty name="width" value="0.05" units="cm"/>
      <inkml:brushProperty name="height" value="0.05" units="cm"/>
      <inkml:brushProperty name="color" value="#F6630D"/>
    </inkml:brush>
  </inkml:definitions>
  <inkml:trace contextRef="#ctx0" brushRef="#br0">1 0 24575,'4'0'0,"6"0"0,1 9 0,-1 6 0,-3 19 0,-2 10 0,-2 3 0,-1 6 0,-2 6 0,0-2 0,0-11-8191</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1.339"/>
    </inkml:context>
    <inkml:brush xml:id="br0">
      <inkml:brushProperty name="width" value="0.05" units="cm"/>
      <inkml:brushProperty name="height" value="0.05" units="cm"/>
      <inkml:brushProperty name="color" value="#F6630D"/>
    </inkml:brush>
  </inkml:definitions>
  <inkml:trace contextRef="#ctx0" brushRef="#br0">0 0 24575,'2'13'0,"-1"0"0,1-1 0,1 1 0,8 21 0,1 6 0,27 155 0,-40-194 0,1 1 0,0-1 0,0 1 0,1 0 0,-1-1 0,0 1 0,1-1 0,-1 1 0,0-1 0,1 1 0,0-1 0,-1 1 0,1-1 0,0 0 0,0 1 0,0-1 0,0 0 0,0 0 0,0 0 0,0 1 0,1 0 0,0-2 0,0 0 0,0 0 0,0-1 0,-1 1 0,1 0 0,0-1 0,0 1 0,-1-1 0,1 1 0,0-1 0,-1 0 0,1 0 0,0 0 0,-1 0 0,1 0 0,-1 0 0,3-2 0,21-18 0,36-37 0,-38 35 0,0 1 0,27-19 0,-42 36 0,1-1 0,-1 1 0,1 0 0,0 1 0,1 0 0,-1 1 0,1 0 0,0 0 0,-1 1 0,18-2 0,-24 3 0,1 1 0,-1 0 0,1 0 0,-1 0 0,0 0 0,1 0 0,-1 1 0,1-1 0,-1 1 0,0 0 0,0 0 0,1 1 0,-1-1 0,0 0 0,0 1 0,0 0 0,0 0 0,-1 0 0,1 0 0,0 0 0,-1 1 0,1-1 0,-1 1 0,0-1 0,0 1 0,0 0 0,0 0 0,-1 0 0,1 0 0,-1 0 0,1 0 0,-1 0 0,0 1 0,-1-1 0,1 0 0,0 1 0,-1 4 0,1 3 0,-1 1 0,0 0 0,-1 0 0,0-1 0,-1 1 0,0-1 0,-1 1 0,0-1 0,-8 19 0,-7 4-1365,0-7-5461</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3.893"/>
    </inkml:context>
    <inkml:brush xml:id="br0">
      <inkml:brushProperty name="width" value="0.05" units="cm"/>
      <inkml:brushProperty name="height" value="0.05" units="cm"/>
      <inkml:brushProperty name="color" value="#F6630D"/>
    </inkml:brush>
  </inkml:definitions>
  <inkml:trace contextRef="#ctx0" brushRef="#br0">54 1 24575,'4'4'0,"15"14"0,11 4 0,1 6 0,9-1 0,-4-1 0,-3-5 0,-7 2 0,-17 6 0,-14-2 0,-18 2 0,-14-3 0,-5-2 0,-8-5 0,5 2 0,1-2 0,9-4-8191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49.168"/>
    </inkml:context>
    <inkml:brush xml:id="br0">
      <inkml:brushProperty name="width" value="0.05" units="cm"/>
      <inkml:brushProperty name="height" value="0.05" units="cm"/>
      <inkml:brushProperty name="color" value="#E71224"/>
    </inkml:brush>
  </inkml:definitions>
  <inkml:trace contextRef="#ctx0" brushRef="#br0">1 1 24575,'4'0'0,"14"0"0,12 0 0,14 0 0,12 0 0,-4 0-8191</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4.247"/>
    </inkml:context>
    <inkml:brush xml:id="br0">
      <inkml:brushProperty name="width" value="0.05" units="cm"/>
      <inkml:brushProperty name="height" value="0.05" units="cm"/>
      <inkml:brushProperty name="color" value="#F6630D"/>
    </inkml:brush>
  </inkml:definitions>
  <inkml:trace contextRef="#ctx0" brushRef="#br0">277 1 24575,'-8'4'0,"-8"2"0,-8 3 0,-10 1 0,2 7 0,-2 0 0,4 6 0,-1-1 0,5 0 0,3-4 0,5-4-8191</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4.635"/>
    </inkml:context>
    <inkml:brush xml:id="br0">
      <inkml:brushProperty name="width" value="0.05" units="cm"/>
      <inkml:brushProperty name="height" value="0.05" units="cm"/>
      <inkml:brushProperty name="color" value="#F6630D"/>
    </inkml:brush>
  </inkml:definitions>
  <inkml:trace contextRef="#ctx0" brushRef="#br0">0 0 24575,'2'24'0,"0"0"0,6 24 0,3 29 0,-9-15 0,2-77 0,1 0 0,0 1 0,1-1 0,0 1 0,1 1 0,13-21 0,-13 25 0,0 1 0,0 0 0,0 1 0,1-1 0,0 2 0,17-12 0,-23 17 0,-1 0 0,1 0 0,-1 0 0,1 0 0,0 0 0,-1 0 0,1 0 0,0 1 0,0-1 0,-1 1 0,1-1 0,0 1 0,0 0 0,0 0 0,0 0 0,0 0 0,0 0 0,-1 0 0,1 0 0,0 1 0,0-1 0,0 1 0,0-1 0,-1 1 0,1 0 0,0 0 0,-1-1 0,1 1 0,0 0 0,-1 1 0,1-1 0,-1 0 0,0 0 0,1 1 0,-1-1 0,0 0 0,0 1 0,0-1 0,0 1 0,0 0 0,0-1 0,0 1 0,0 0 0,-1 0 0,1-1 0,0 4 0,2 9-124,0 0 0,-1 1 0,0 0 0,-1 0 0,0-1 0,-2 1-1,0 0 1,0 0 0,-1-1 0,-6 20 0,1-5-6702</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4.994"/>
    </inkml:context>
    <inkml:brush xml:id="br0">
      <inkml:brushProperty name="width" value="0.05" units="cm"/>
      <inkml:brushProperty name="height" value="0.05" units="cm"/>
      <inkml:brushProperty name="color" value="#F6630D"/>
    </inkml:brush>
  </inkml:definitions>
  <inkml:trace contextRef="#ctx0" brushRef="#br0">67 1 24575,'-2'0'0,"-1"0"0,1 0 0,0 1 0,0-1 0,-1 0 0,1 1 0,0 0 0,0-1 0,0 1 0,0 0 0,0 0 0,0 0 0,0 1 0,0-1 0,0 0 0,0 1 0,1-1 0,-3 3 0,2-1 0,-1 1 0,1 0 0,-1 0 0,1-1 0,1 1 0,-1 0 0,0 0 0,-1 9 0,1-2 0,0 0 0,1 0 0,0 0 0,1 1 0,0-1 0,3 16 0,-2-21 0,0 0 0,1 0 0,-1-1 0,1 1 0,0-1 0,0 1 0,1-1 0,0 0 0,0 0 0,0 0 0,1 0 0,-1 0 0,1-1 0,0 0 0,0 1 0,1-1 0,-1-1 0,1 1 0,0-1 0,0 0 0,0 0 0,1 0 0,-1-1 0,0 0 0,1 0 0,0 0 0,-1-1 0,1 0 0,0 0 0,0 0 0,0-1 0,0 1 0,-1-1 0,1-1 0,0 1 0,0-1 0,0 0 0,0-1 0,-1 1 0,1-1 0,8-4 0,-6 1 0,-1 1 0,0-1 0,0 0 0,-1 0 0,1-1 0,-1 1 0,0-2 0,-1 1 0,9-13 0,-11 15 0,0-1 0,0 0 0,-1 1 0,1-1 0,-1-1 0,0 1 0,0 0 0,-1 0 0,0-1 0,0 1 0,0 0 0,0-1 0,-1 1 0,0-1 0,-1-10 0,0 13-52,-1 0-1,1-1 1,-1 1-1,0 0 1,1 0-1,-1 0 1,-1 1-1,1-1 1,0 0-1,-1 1 1,1 0-1,-1-1 1,0 1-1,0 0 1,1 0-1,-1 1 1,-1-1-1,1 0 1,0 1-1,0 0 1,-1 0-1,1 0 1,0 0-1,-1 1 0,-3-1 1,-24-4-6774</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7.978"/>
    </inkml:context>
    <inkml:brush xml:id="br0">
      <inkml:brushProperty name="width" value="0.05" units="cm"/>
      <inkml:brushProperty name="height" value="0.05" units="cm"/>
      <inkml:brushProperty name="color" value="#F6630D"/>
    </inkml:brush>
  </inkml:definitions>
  <inkml:trace contextRef="#ctx0" brushRef="#br0">232 449 24575,'0'-7'0,"-1"1"0,0 0 0,0-1 0,-1 1 0,1 0 0,-2 0 0,1 0 0,-5-10 0,-31-44 0,18 30 0,7 9 0,1-1 0,1 0 0,-12-36 0,19 46 0,1 1 0,0-1 0,1 0 0,0 0 0,1 0 0,0-1 0,1 1 0,1 0 0,1-14 0,-2 24 0,1 0 0,-1 0 0,1 0 0,-1 0 0,1 0 0,-1 1 0,1-1 0,0 0 0,0 0 0,0 0 0,0 1 0,1-1 0,-1 1 0,0-1 0,1 1 0,1-3 0,-2 4 0,0-1 0,0 1 0,0-1 0,0 1 0,0-1 0,1 1 0,-1 0 0,0-1 0,0 1 0,0 0 0,0 0 0,0 0 0,1 0 0,-1 0 0,0 0 0,0 0 0,0 1 0,0-1 0,0 0 0,0 1 0,2 0 0,-1 0 0,0 0 0,0 0 0,0 1 0,0-1 0,0 1 0,-1-1 0,1 1 0,0 0 0,-1 0 0,1 0 0,-1 0 0,0 0 0,1 0 0,-1 0 0,0 0 0,0 0 0,-1 1 0,1-1 0,0 0 0,-1 1 0,1-1 0,-1 0 0,0 1 0,0-1 0,0 1 0,0 2 0,-1 2 0,-1 0 0,0 1 0,0-1 0,0 0 0,-1-1 0,0 1 0,0 0 0,0-1 0,-1 0 0,-5 7 0,-7 7 0,-28 28 0,1 0 0,41-46 0,0 0 0,0 1 0,0-1 0,1 0 0,-1 1 0,1-1 0,0 1 0,-1-1 0,1 1 0,0 0 0,1-1 0,-1 1 0,0 0 0,1 0 0,0 0 0,-1-1 0,1 1 0,0 0 0,1 3 0,0-4 0,0 0 0,0 0 0,0 1 0,1-1 0,-1 0 0,1-1 0,0 1 0,-1 0 0,1 0 0,0-1 0,0 1 0,0-1 0,0 1 0,0-1 0,0 0 0,1 0 0,-1 0 0,0 0 0,1 0 0,-1-1 0,0 1 0,4 0 0,27 5-227,1-2-1,0-1 1,0-1-1,0-2 1,66-8-1,6-5-6598</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8.355"/>
    </inkml:context>
    <inkml:brush xml:id="br0">
      <inkml:brushProperty name="width" value="0.05" units="cm"/>
      <inkml:brushProperty name="height" value="0.05" units="cm"/>
      <inkml:brushProperty name="color" value="#F6630D"/>
    </inkml:brush>
  </inkml:definitions>
  <inkml:trace contextRef="#ctx0" brushRef="#br0">73 1 24575,'-8'0'0,"-3"8"0,0 12 0,3 14 0,2 19 0,6 17 0,4 9 0,13 3 0,3-7 0,4-17 0,-3-5 0,-14-13 0,-11-12 0,-14-12 0,-4-11 0,-7-8 0,2-11 0,5-4-8191</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9.520"/>
    </inkml:context>
    <inkml:brush xml:id="br0">
      <inkml:brushProperty name="width" value="0.05" units="cm"/>
      <inkml:brushProperty name="height" value="0.05" units="cm"/>
      <inkml:brushProperty name="color" value="#F6630D"/>
    </inkml:brush>
  </inkml:definitions>
  <inkml:trace contextRef="#ctx0" brushRef="#br0">114 206 24575,'-1'41'0,"0"-27"0,0 1 0,1-1 0,1 0 0,0 0 0,1 0 0,7 27 0,-9-39 0,1 0 0,0 0 0,0 0 0,0 0 0,0 0 0,0 0 0,0 0 0,1 0 0,-1-1 0,1 1 0,-1 0 0,1-1 0,-1 1 0,1-1 0,0 0 0,3 2 0,-4-2 0,0-1 0,1 0 0,-1 1 0,1-1 0,-1 0 0,1 0 0,-1 0 0,1 0 0,-1 0 0,1 0 0,-1 0 0,1 0 0,-1-1 0,1 1 0,-1-1 0,0 1 0,1-1 0,1-1 0,1 0 0,-1 0 0,1-1 0,-1 1 0,0-1 0,0 0 0,0 0 0,-1-1 0,1 1 0,-1 0 0,1-1 0,-1 1 0,0-1 0,-1 0 0,1 0 0,-1 0 0,2-4 0,-2 0 0,0 0 0,-1 0 0,0 1 0,0-1 0,-1 0 0,0 0 0,0 1 0,-1-1 0,0 1 0,0-1 0,-1 1 0,1 0 0,-2-1 0,1 2 0,-1-1 0,0 0 0,-1 1 0,1 0 0,-8-8 0,2 3 0,0 0 0,-1 1 0,0 0 0,-1 1 0,0 0 0,0 1 0,-1 0 0,0 1 0,-17-7 0,-2 3 0,25 7 0,13 2 0,25 1 0,-15 0 0,87-12 0,-75 8 0,-1 1 0,1 1 0,-1 2 0,47 2 0,-71 0 0,1-1 0,-1 0 0,0 1 0,0 0 0,0 0 0,0 0 0,0 0 0,0 0 0,-1 1 0,1-1 0,0 1 0,-1 0 0,1 0 0,-1 0 0,1 0 0,-1 0 0,0 1 0,0-1 0,0 1 0,0-1 0,0 1 0,-1-1 0,1 1 0,0 4 0,1 3 0,0 0 0,-1 0 0,-1 0 0,1 1 0,-2 18 0,3 16 0,-3-44 0,0-1 0,0 0 0,0 0 0,0 1 0,0-1 0,0 0 0,0 0 0,0 1 0,0-1 0,0 0 0,0 0 0,0 1 0,0-1 0,0 0 0,0 0 0,0 0 0,0 1 0,0-1 0,0 0 0,0 0 0,0 1 0,1-1 0,-1 0 0,0 0 0,0 0 0,0 1 0,0-1 0,0 0 0,1 0 0,-1 0 0,0 0 0,0 1 0,0-1 0,1 0 0,-1 0 0,0 0 0,0 0 0,1 0 0,-1 0 0,0 0 0,0 0 0,0 0 0,1 0 0,-1 0 0,0 0 0,0 1 0,1-2 0,-1 1 0,0 0 0,0 0 0,1 0 0,-1 0 0,0 0 0,0 0 0,1 0 0,-1 0 0,0 0 0,0 0 0,0 0 0,1-1 0,-1 1 0,0 0 0,0 0 0,1 0 0,10-16 0,-8 12 0,-1 0 0,2 0 0,-1 1 0,0-1 0,0 1 0,1 0 0,0 0 0,0 0 0,0 1 0,0-1 0,0 1 0,0 0 0,1 0 0,-1 0 0,1 1 0,9-2 0,-12 2 0,0 1 0,1 0 0,-1 0 0,1 0 0,-1 0 0,1 1 0,-1-1 0,0 1 0,1-1 0,-1 1 0,0 0 0,0 0 0,1 0 0,-1 0 0,0 0 0,0 1 0,0-1 0,0 1 0,0-1 0,-1 1 0,1 0 0,0 0 0,-1-1 0,1 1 0,-1 0 0,0 0 0,1 1 0,-1-1 0,0 0 0,0 0 0,-1 1 0,2 2 0,-2-4 0,0 0 0,0-1 0,0 1 0,0 0 0,0-1 0,0 1 0,1-1 0,-1 1 0,0 0 0,0-1 0,1 1 0,-1-1 0,0 1 0,0-1 0,1 1 0,-1-1 0,1 1 0,-1-1 0,1 1 0,-1-1 0,1 1 0,-1-1 0,1 0 0,-1 1 0,1-1 0,-1 0 0,1 1 0,-1-1 0,1 0 0,0 0 0,-1 0 0,1 1 0,-1-1 0,1 0 0,0 0 0,-1 0 0,1 0 0,0 0 0,-1 0 0,1 0 0,-1 0 0,1-1 0,0 1 0,-1 0 0,1 0 0,-1 0 0,1-1 0,0 1 0,-1 0 0,1-1 0,-1 1 0,1 0 0,-1-1 0,1 1 0,-1-1 0,1 1 0,-1-1 0,0 1 0,1-1 0,-1 1 0,0-1 0,1 0 0,30-48 0,-21 32 0,-9 15 0,4-5 0,0-1 0,1 1 0,0 0 0,7-6 0,-12 12 0,-1 0 0,1 0 0,0 0 0,0 0 0,0 1 0,-1-1 0,1 0 0,0 1 0,0-1 0,0 1 0,0-1 0,0 1 0,0-1 0,1 1 0,-1 0 0,0-1 0,0 1 0,0 0 0,0 0 0,0 0 0,0 0 0,0 0 0,1 0 0,-1 0 0,0 0 0,0 1 0,0-1 0,0 0 0,0 1 0,0-1 0,0 1 0,0-1 0,0 1 0,0-1 0,0 1 0,0 0 0,0-1 0,0 1 0,0 0 0,-1 0 0,1 0 0,0-1 0,0 2 0,2 3 0,7 9 0,0 0 0,0-1 0,1 0 0,17 16 0,-23-26 0,0 1 0,0-1 0,0 0 0,0 0 0,0-1 0,0 1 0,1-1 0,-1 0 0,1-1 0,0 1 0,-1-1 0,1 0 0,0 0 0,0-1 0,0 0 0,11-1 0,-9 0 0,1-1 0,-1 0 0,0-1 0,0 0 0,0 0 0,-1 0 0,1-1 0,-1-1 0,0 1 0,0-1 0,0 0 0,-1 0 0,10-11 0,-11 11 0,0-1 0,0 0 0,0 0 0,-1 0 0,0 0 0,-1-1 0,1 1 0,-1-1 0,0 0 0,-1 0 0,0 0 0,0-1 0,0 1 0,-1 0 0,1-12 0,-2 17 0,0 1 0,0-1 0,0 0 0,0 1 0,0-1 0,0 0 0,-1 1 0,1-1 0,-1 1 0,1-1 0,-1 0 0,1 1 0,-1-1 0,0 1 0,0-1 0,0 1 0,0 0 0,0-1 0,0 1 0,0 0 0,0 0 0,0 0 0,-1 0 0,1 0 0,0 0 0,-1 0 0,1 0 0,-1 0 0,1 1 0,-1-1 0,0 0 0,1 1 0,-1-1 0,1 1 0,-1 0 0,0 0 0,1 0 0,-1 0 0,0 0 0,1 0 0,-1 0 0,0 0 0,1 0 0,-1 1 0,0-1 0,1 1 0,-1-1 0,1 1 0,-1 0 0,1 0 0,-1-1 0,1 1 0,0 0 0,-1 0 0,1 0 0,0 1 0,0-1 0,0 0 0,-1 0 0,1 1 0,1-1 0,-2 2 0,-4 5 0,2 0 0,-1 1 0,1-1 0,0 1 0,1 0 0,0 0 0,0 0 0,1 1 0,-2 12 0,0 15 0,2 38 0,2-71 0,-1 2-68,1 0 0,0 0-1,1 0 1,0 1 0,0-1 0,0 0-1,0 0 1,1 0 0,0-1 0,0 1-1,1 0 1,0-1 0,0 1 0,0-1-1,1 0 1,-1 0 0,1 0-1,0-1 1,8 7 0,21 15-6758</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29.896"/>
    </inkml:context>
    <inkml:brush xml:id="br0">
      <inkml:brushProperty name="width" value="0.05" units="cm"/>
      <inkml:brushProperty name="height" value="0.05" units="cm"/>
      <inkml:brushProperty name="color" value="#F6630D"/>
    </inkml:brush>
  </inkml:definitions>
  <inkml:trace contextRef="#ctx0" brushRef="#br0">249 42 24575,'0'-2'0,"-1"0"0,1 0 0,-1 0 0,1 1 0,-1-1 0,0 0 0,1 0 0,-1 1 0,0-1 0,0 1 0,0-1 0,-1 1 0,1-1 0,0 1 0,0 0 0,-1-1 0,1 1 0,-1 0 0,1 0 0,-1 0 0,1 0 0,-1 0 0,0 1 0,0-1 0,1 0 0,-1 1 0,0-1 0,0 1 0,-3-1 0,-2 0 0,-1 0 0,0 0 0,1 0 0,-1 1 0,1 0 0,-12 2 0,11 0 0,1 0 0,0 0 0,0 1 0,0 0 0,0 0 0,0 0 0,0 1 0,1 0 0,0 1 0,0-1 0,0 1 0,0 0 0,1 1 0,0-1 0,0 1 0,0 0 0,1 1 0,0-1 0,0 1 0,1-1 0,-1 1 0,-2 9 0,4-8 0,-1-1 0,1 1 0,0 0 0,1-1 0,0 1 0,0 0 0,1 0 0,0 0 0,0 0 0,1 0 0,0 0 0,0 0 0,1 0 0,0-1 0,0 1 0,1-1 0,0 1 0,0-1 0,1 0 0,0 0 0,7 10 0,-2-8 10,-1-1 0,2 0 0,-1 0 0,1-1 0,0 0 0,0 0 0,1-1 0,0-1 0,0 0 0,0 0 0,20 4 0,-17-5-159,0-1 1,0 0-1,-1-1 1,1-1-1,1 0 1,-1-1-1,0 0 1,0-1-1,25-6 1,-6-4-6678</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2.028"/>
    </inkml:context>
    <inkml:brush xml:id="br0">
      <inkml:brushProperty name="width" value="0.05" units="cm"/>
      <inkml:brushProperty name="height" value="0.05" units="cm"/>
      <inkml:brushProperty name="color" value="#F6630D"/>
    </inkml:brush>
  </inkml:definitions>
  <inkml:trace contextRef="#ctx0" brushRef="#br0">0 0 24575,'13'0'0,"20"4"0,22 2 0,19-1 0,8-1 0,4-1 0,-5-1 0,-12-1 0,-9 0 0,-11-1 0,-5-1 0,-10 1-8191</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2.386"/>
    </inkml:context>
    <inkml:brush xml:id="br0">
      <inkml:brushProperty name="width" value="0.05" units="cm"/>
      <inkml:brushProperty name="height" value="0.05" units="cm"/>
      <inkml:brushProperty name="color" value="#F6630D"/>
    </inkml:brush>
  </inkml:definitions>
  <inkml:trace contextRef="#ctx0" brushRef="#br0">26 0 24575,'0'4'0,"-4"14"0,-2 17 0,1 18 0,1 14 0,1 12 0,1 9 0,1 2 0,1-5 0,0-10 0,0-12 0,0-10 0,13-12 0,12-15 0,2-11-8191</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2.993"/>
    </inkml:context>
    <inkml:brush xml:id="br0">
      <inkml:brushProperty name="width" value="0.05" units="cm"/>
      <inkml:brushProperty name="height" value="0.05" units="cm"/>
      <inkml:brushProperty name="color" value="#F6630D"/>
    </inkml:brush>
  </inkml:definitions>
  <inkml:trace contextRef="#ctx0" brushRef="#br0">1 486 24575,'7'-1'0,"0"0"0,1 0 0,-1 0 0,0-1 0,12-5 0,3 0 0,-4 1 0,0 0 0,0-2 0,-1 0 0,-1-1 0,1 0 0,-1-2 0,-1 0 0,0 0 0,-1-2 0,0 0 0,0 0 0,12-18 0,-14 16 0,0-2 0,-1 0 0,0 0 0,-1-1 0,-2 0 0,0-1 0,0 0 0,-2 0 0,0-1 0,-2 1 0,3-23 0,-6 36 0,0 1 0,0 0 0,-1 1 0,1-1 0,-1 1 0,0-1 0,-1 0 0,1 1 0,-1-1 0,1 1 0,-2-1 0,1 1 0,-3-8 0,4 12 0,0-1 0,-1 1 0,1 0 0,0 0 0,0-1 0,-1 1 0,1 0 0,0 0 0,0 0 0,-1-1 0,1 1 0,0 0 0,-1 0 0,1 0 0,0 0 0,-1-1 0,1 1 0,0 0 0,-1 0 0,1 0 0,0 0 0,-1 0 0,1 0 0,0 0 0,-1 0 0,1 0 0,0 0 0,-1 0 0,1 0 0,0 0 0,-1 0 0,1 1 0,0-1 0,-1 0 0,1 0 0,0 0 0,-1 0 0,1 1 0,0-1 0,0 0 0,-1 0 0,1 1 0,0-1 0,0 0 0,-1 0 0,1 1 0,0-1 0,0 0 0,0 1 0,0-1 0,0 0 0,-1 1 0,1-1 0,0 1 0,-9 22 0,-1 27 0,2 1 0,3 1 0,1 91 0,4-111 0,0-24 0,0-1 0,1 1 0,-1 0 0,2-1 0,-1 1 0,1-1 0,0 1 0,0-1 0,4 7 0,-5-11 0,1-1 0,-1 0 0,0 0 0,1 0 0,-1-1 0,1 1 0,0 0 0,0-1 0,-1 1 0,1-1 0,0 1 0,0-1 0,1 0 0,-1 0 0,0 0 0,0 0 0,0 0 0,1 0 0,-1-1 0,0 1 0,1-1 0,-1 1 0,1-1 0,-1 0 0,0 0 0,1 0 0,-1 0 0,1-1 0,-1 1 0,0-1 0,1 1 0,3-3 0,44-15 0,-38 13 0,0 0 0,0 1 0,20-4 0,-27 7 0,1 1 0,-1-1 0,0 1 0,1 1 0,-1-1 0,0 1 0,1 0 0,-1 0 0,0 0 0,0 1 0,0 0 0,7 3 0,0 2 0,-1 0 0,0 1 0,10 8 0,-12-8 0,1-1 0,0 0 0,0 0 0,17 7 0,-17-10 0,0-1 0,1 0 0,0-1 0,-1 0 0,1-1 0,0 0 0,0 0 0,0-2 0,0 1 0,-1-1 0,1-1 0,0 0 0,0 0 0,-1-1 0,0 0 0,1-1 0,-1 0 0,-1-1 0,18-10 0,-16 8 0,0-1 0,-1 0 0,0 0 0,-1-1 0,1 0 0,-2-1 0,1 0 0,-2 0 0,1-1 0,-1 0 0,-1 0 0,0-1 0,0 1 0,-1-2 0,-1 1 0,5-19 0,-9 27 0,1 1 0,-1-1 0,1 0 0,-1 1 0,0-1 0,-1 1 0,1-1 0,-1 1 0,1-1 0,-1 1 0,0-1 0,0 1 0,-3-7 0,3 10 0,1-1 0,0 1 0,-1-1 0,1 0 0,-1 1 0,1-1 0,-1 1 0,0-1 0,1 1 0,-1-1 0,1 1 0,-1-1 0,0 1 0,0 0 0,1-1 0,-1 1 0,0 0 0,1 0 0,-1 0 0,0-1 0,0 1 0,1 0 0,-1 0 0,-1 0 0,0 1 0,0-1 0,1 1 0,-1 0 0,0-1 0,1 1 0,-1 0 0,0 0 0,1 0 0,-1 0 0,1 1 0,0-1 0,-1 0 0,1 0 0,-2 3 0,-5 6 0,1 0 0,0 0 0,1 1 0,0 0 0,1 0 0,0 0 0,1 1 0,0 0 0,0 0 0,-1 16 0,3-19 0,1 0 0,0 0 0,0 1 0,1-1 0,1 0 0,0 0 0,0 0 0,0 0 0,1 0 0,1 0 0,0 0 0,0 0 0,0-1 0,8 14 0,-5-13-65,1 0 0,0 0 0,0-1 0,1 0 0,-1 0 0,2-1 0,-1 0 0,1 0 0,0-1 0,1 0 0,0-1 0,-1 0 0,2 0 0,-1-1 0,0-1 0,1 1 0,0-2 0,0 0 0,-1 0 0,15 0 0,12-3-6761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0.142"/>
    </inkml:context>
    <inkml:brush xml:id="br0">
      <inkml:brushProperty name="width" value="0.05" units="cm"/>
      <inkml:brushProperty name="height" value="0.05" units="cm"/>
      <inkml:brushProperty name="color" value="#E71224"/>
    </inkml:brush>
  </inkml:definitions>
  <inkml:trace contextRef="#ctx0" brushRef="#br0">250 40 24575,'-3'-1'0,"-1"0"0,1 0 0,0 0 0,-1 0 0,1 0 0,0 0 0,0-1 0,0 0 0,-4-3 0,-21-9 0,22 12 0,-1 0 0,1 0 0,-1 1 0,1 0 0,-1 0 0,1 1 0,-1 0 0,0 0 0,-9 2 0,13-2 0,0 1 0,0 0 0,1 0 0,-1 0 0,0 0 0,1 0 0,-1 1 0,0-1 0,1 1 0,0 0 0,-1 0 0,1 0 0,0 0 0,0 0 0,0 0 0,0 0 0,0 1 0,1-1 0,-1 1 0,1-1 0,-1 1 0,1 0 0,-1 4 0,-1 1 0,1 0 0,0 1 0,1-1 0,0 0 0,0 0 0,0 1 0,1-1 0,1 0 0,-1 0 0,2 1 0,-1-1 0,1 0 0,0 0 0,0 0 0,1 0 0,0 0 0,1-1 0,4 9 0,8 7 0,1 0 0,0-1 0,2-1 0,22 20 0,-17-17 0,39 48 0,-61-70 0,0 1 0,0 0 0,-1-1 0,1 1 0,0 0 0,-1 0 0,0 0 0,0 1 0,0-1 0,0 0 0,0 0 0,-1 0 0,1 1 0,-1-1 0,0 5 0,0-6 0,-1 0 0,0 0 0,0 0 0,0 0 0,0 0 0,0 0 0,0-1 0,-1 1 0,1 0 0,-1-1 0,1 1 0,-1-1 0,1 0 0,-1 1 0,0-1 0,1 0 0,-1 0 0,0 0 0,0 0 0,0 0 0,0-1 0,0 1 0,0-1 0,0 1 0,-3-1 0,-65 15 0,47-12 0,0 2 0,0 0 0,-35 15 0,56-20 0,0 1 0,0 0 0,0-1 0,1 1 0,-1 0 0,0 0 0,1 0 0,-1 0 0,0 0 0,1 0 0,0 1 0,-1-1 0,1 1 0,0-1 0,-1 1 0,1-1 0,0 1 0,0-1 0,0 1 0,1 0 0,-1 0 0,0-1 0,1 1 0,-1 0 0,0 2 0,2-1 0,-1 0 0,1 0 0,0-1 0,0 1 0,0-1 0,0 1 0,1-1 0,-1 1 0,1-1 0,-1 0 0,1 1 0,0-1 0,0 0 0,0 0 0,0 0 0,4 2 0,15 13 0,-15-13 0,1 1 0,-1 0 0,0 1 0,8 9 0,-13-12 0,1 0 0,0 0 0,0 0 0,-1 0 0,0 0 0,0 0 0,0 0 0,0 1 0,0-1 0,0 0 0,-1 1 0,0-1 0,0 1 0,0 4 0,-2 7 0,-1-1 0,-1 1 0,0-1 0,0 0 0,-2 0 0,0-1 0,0 0 0,-1 0 0,-12 16 0,8-11 0,1 0 0,0 1 0,-11 31 0,20-46 6,0 0 0,0 0-1,0 0 1,0 0 0,1 0-1,-1 0 1,1 1 0,0-1 0,1 0-1,-1 0 1,1 0 0,0 0-1,0 0 1,0 1 0,0-2-1,1 1 1,-1 0 0,1 0 0,0 0-1,4 5 1,-2-5-105,0 0 0,0 0 0,0 0 0,1-1 0,-1 1 0,1-1 0,0 0 0,0-1 0,0 1 0,0-1 0,1 0 0,-1 0 0,1 0 0,8 1 0,23 2-6727</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3.885"/>
    </inkml:context>
    <inkml:brush xml:id="br0">
      <inkml:brushProperty name="width" value="0.05" units="cm"/>
      <inkml:brushProperty name="height" value="0.05" units="cm"/>
      <inkml:brushProperty name="color" value="#F6630D"/>
    </inkml:brush>
  </inkml:definitions>
  <inkml:trace contextRef="#ctx0" brushRef="#br0">1 45 24575,'8'0'0,"11"0"0,20 0 0,19 0 0,21 0 0,18 0 0,10 0 0,-6-4 0,-11-1 0,-13 0 0,-15 0 0,-9 2 0,-15-7 0,-13-2-8191</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4.223"/>
    </inkml:context>
    <inkml:brush xml:id="br0">
      <inkml:brushProperty name="width" value="0.05" units="cm"/>
      <inkml:brushProperty name="height" value="0.05" units="cm"/>
      <inkml:brushProperty name="color" value="#F6630D"/>
    </inkml:brush>
  </inkml:definitions>
  <inkml:trace contextRef="#ctx0" brushRef="#br0">53 1 24575,'-9'12'0,"-2"13"0,0 15 0,3 13 0,1 5 0,4 7 0,0-1 0,3-6 0,4-5 0,2 1 0,9-8 0,0-8 0,4-11 0,-3-1 0,5-5 0,-2-7-8191</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5.588"/>
    </inkml:context>
    <inkml:brush xml:id="br0">
      <inkml:brushProperty name="width" value="0.05" units="cm"/>
      <inkml:brushProperty name="height" value="0.05" units="cm"/>
      <inkml:brushProperty name="color" value="#F6630D"/>
    </inkml:brush>
  </inkml:definitions>
  <inkml:trace contextRef="#ctx0" brushRef="#br0">13 58 24575,'0'1'0,"0"-1"0,0 1 0,1 0 0,-1 0 0,0-1 0,1 1 0,-1 0 0,0-1 0,1 1 0,-1-1 0,1 1 0,-1 0 0,1-1 0,0 1 0,-1-1 0,1 0 0,0 1 0,-1-1 0,1 1 0,0-1 0,-1 0 0,1 0 0,0 1 0,-1-1 0,1 0 0,0 0 0,0 0 0,0 0 0,-1 0 0,1 0 0,0 0 0,0 0 0,0 0 0,27-4 0,-26 3 0,-1 1 0,0-1 0,1 1 0,-1-1 0,0 0 0,0 1 0,1-1 0,-1 0 0,0 0 0,0 0 0,0 0 0,0 0 0,0 0 0,0 0 0,0 0 0,-1 0 0,1-1 0,0 1 0,-1 0 0,1 0 0,-1-1 0,1 1 0,-1 0 0,1-1 0,-1 1 0,0-1 0,0 1 0,0-1 0,0 1 0,0 0 0,0-1 0,0 1 0,0-1 0,-1 1 0,1 0 0,0-1 0,-1 1 0,1 0 0,-1-1 0,0 1 0,1 0 0,-1 0 0,-2-3 0,2 3 0,0 0 0,0 0 0,0 0 0,0 0 0,-1 0 0,1 0 0,-1 0 0,1 0 0,-1 0 0,1 1 0,-1-1 0,1 1 0,-1-1 0,1 1 0,-1-1 0,0 1 0,1 0 0,-1 0 0,1 0 0,-1 0 0,0 0 0,1 0 0,-1 0 0,0 1 0,1-1 0,-1 1 0,1-1 0,-1 1 0,1-1 0,-1 1 0,1 0 0,-1 0 0,1 0 0,0 0 0,-1 0 0,1 0 0,-2 2 0,1-2 0,1 1 0,-1-1 0,0 1 0,1-1 0,0 1 0,-1 0 0,1 0 0,0-1 0,0 1 0,0 0 0,0 0 0,0 0 0,1 0 0,-1 0 0,0 0 0,1 0 0,0 0 0,-1 1 0,1-1 0,0 0 0,0 2 0,1-2 0,0 0 0,0 0 0,0 0 0,0 0 0,0 0 0,0-1 0,0 1 0,0 0 0,1-1 0,-1 1 0,1-1 0,-1 0 0,1 1 0,0-1 0,-1 0 0,1 0 0,3 2 0,4 1 0,0-1 0,0 0 0,1 0 0,-1-1 0,1 0 0,0 0 0,18 0 0,-24-2 0,1 0 0,-1 0 0,0 0 0,1-1 0,-1 1 0,0-1 0,0 0 0,1-1 0,-1 1 0,0-1 0,0 1 0,-1-1 0,1 0 0,0-1 0,0 1 0,-1-1 0,0 0 0,1 1 0,-1-1 0,0-1 0,0 1 0,4-6 0,-7 8 0,0 0 0,1 0 0,-1 0 0,0 0 0,1 0 0,-1 0 0,0 0 0,0 0 0,0 0 0,0 0 0,0 0 0,0 0 0,0 0 0,0 0 0,0 0 0,0 0 0,-1 0 0,1 0 0,0 0 0,-1 0 0,1 0 0,0 0 0,-1 1 0,1-1 0,-2-1 0,0 0 0,0 0 0,1 1 0,-1 0 0,0-1 0,0 1 0,0 0 0,0 0 0,0 0 0,-1 0 0,1 1 0,-2-2 0,-2 1 0,0 0 0,1 0 0,-1 0 0,0 1 0,0 0 0,0 0 0,1 0 0,-10 2 0,10 1 0,0-1 0,0 1 0,0 0 0,0 0 0,0 0 0,1 1 0,0 0 0,-1-1 0,2 2 0,-1-1 0,0 0 0,-3 7 0,6-10 0,-1 1 0,1-1 0,0 1 0,0 0 0,0-1 0,0 1 0,0 0 0,1 0 0,-1 0 0,1-1 0,-1 1 0,1 0 0,-1 0 0,1 0 0,0 0 0,0 0 0,0 0 0,0 0 0,0 0 0,1 0 0,-1 0 0,0 0 0,1 0 0,0 0 0,-1-1 0,1 1 0,0 0 0,0 0 0,0-1 0,0 1 0,0 0 0,1-1 0,-1 1 0,0-1 0,1 1 0,-1-1 0,1 0 0,2 2 0,-1-1 0,1 0 0,0 0 0,1 0 0,-1-1 0,0 1 0,0-1 0,1 0 0,-1-1 0,0 1 0,1-1 0,-1 1 0,1-1 0,-1-1 0,1 1 0,-1 0 0,0-1 0,1 0 0,-1 0 0,0-1 0,1 1 0,-1-1 0,0 0 0,0 0 0,0 0 0,-1 0 0,1-1 0,-1 0 0,1 0 0,-1 0 0,0 0 0,0 0 0,0 0 0,0-1 0,-1 0 0,1 1 0,-1-1 0,0 0 0,0 0 0,0 0 0,-1 0 0,1-1 0,-1 1 0,0 0 0,-1-1 0,1 1 0,-1-1 0,1-6 0,-1 9 0,0 0 0,-1 0 0,1 1 0,0-1 0,0 0 0,-1 0 0,1 0 0,-1 1 0,0-1 0,1 0 0,-1 1 0,0-1 0,0 0 0,0 1 0,0-1 0,0 1 0,0 0 0,-1-1 0,1 1 0,-2-2 0,2 3 0,0-1 0,0 1 0,0 0 0,0 0 0,0 0 0,0-1 0,0 1 0,0 0 0,0 0 0,1 0 0,-1 0 0,0 1 0,0-1 0,0 0 0,0 0 0,0 1 0,0-1 0,0 0 0,0 1 0,1-1 0,-1 1 0,0-1 0,0 1 0,0-1 0,1 1 0,-1-1 0,0 1 0,1 0 0,-1-1 0,1 1 0,-1 0 0,1 0 0,-1 0 0,1-1 0,-1 1 0,1 0 0,0 0 0,-1 0 0,1 0 0,0 1 0,-4 8-273,1 1 0,0-1 0,0 1 0,0 16 0,-1 12-6553</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37.966"/>
    </inkml:context>
    <inkml:brush xml:id="br0">
      <inkml:brushProperty name="width" value="0.05" units="cm"/>
      <inkml:brushProperty name="height" value="0.05" units="cm"/>
      <inkml:brushProperty name="color" value="#F6630D"/>
    </inkml:brush>
  </inkml:definitions>
  <inkml:trace contextRef="#ctx0" brushRef="#br0">98 100 24575,'-5'1'0,"0"-1"0,0 1 0,0 0 0,0 0 0,0 1 0,1-1 0,-1 1 0,1 0 0,-1 1 0,1-1 0,0 1 0,0-1 0,0 1 0,0 0 0,0 1 0,-3 3 0,5-5 0,0 0 0,0 0 0,1 0 0,-1 0 0,1 0 0,0 1 0,-1-1 0,1 0 0,0 0 0,0 1 0,1-1 0,-1 1 0,0-1 0,1 1 0,0-1 0,-1 1 0,1-1 0,0 1 0,0-1 0,1 1 0,-1-1 0,0 1 0,1-1 0,0 1 0,-1-1 0,1 1 0,0-1 0,0 0 0,0 1 0,1-1 0,-1 0 0,3 4 0,3 1 0,0-1 0,0 1 0,1-1 0,0-1 0,0 1 0,0-1 0,1-1 0,-1 0 0,1 0 0,0 0 0,0-1 0,1 0 0,14 1 0,15 3 0,77 1 0,-108-8 0,8 1 0,0-2 0,0 1 0,0-2 0,0 0 0,0-1 0,16-5 0,-28 6 0,1 1 0,-1-1 0,0 1 0,1-1 0,-1 0 0,0-1 0,0 1 0,-1-1 0,1 0 0,0 0 0,-1 0 0,0 0 0,1-1 0,-1 1 0,-1-1 0,1 0 0,-1 0 0,1 0 0,-1 0 0,0 0 0,0 0 0,-1-1 0,1 1 0,-1-1 0,1-4 0,-2 5 0,0 0 0,0 0 0,0 0 0,0 0 0,-1 0 0,1 0 0,-1 0 0,0 0 0,0 0 0,-1 0 0,1 0 0,-1 1 0,0-1 0,0 1 0,0-1 0,0 1 0,-1 0 0,1-1 0,-1 1 0,0 1 0,0-1 0,0 0 0,0 1 0,0-1 0,-1 1 0,1 0 0,-1 0 0,0 0 0,1 1 0,-7-2 0,4 0 0,-1 1 0,0 0 0,0 1 0,-1 0 0,1 0 0,0 0 0,0 1 0,-1 0 0,1 0 0,0 1 0,0 0 0,0 0 0,0 1 0,0 0 0,0 0 0,-10 4 0,11-2 0,-1 0 0,1 1 0,0-1 0,0 1 0,0 1 0,1-1 0,-1 1 0,1 0 0,1 0 0,-1 0 0,1 1 0,0-1 0,-4 13 0,6-14 0,0 0 0,0 0 0,1 0 0,-1 0 0,2 1 0,-1-1 0,0 0 0,1 1 0,0-1 0,0 1 0,1-1 0,0 0 0,0 1 0,0-1 0,0 0 0,1 0 0,0 0 0,0 0 0,0 0 0,4 7 0,0-4 0,1 1 0,0-1 0,0 0 0,1 0 0,-1-1 0,2 0 0,-1 0 0,19 11 0,-11-10 0,0 0 0,1-1 0,0-1 0,31 7 0,7-3 0,-1-3 0,85-1 0,-124-5 0,58-1 0,-1-2 0,0-4 0,114-24 0,-137 19 0,-1-3 0,0-1 0,-1-3 0,-1-2 0,0-2 0,43-28 0,-3-16 0,-84 65 0,0 0 0,-1 0 0,1 0 0,0 1 0,0-1 0,0 0 0,0 1 0,0 0 0,0-1 0,0 1 0,0 0 0,0 0 0,0 0 0,0 0 0,0 1 0,0-1 0,0 1 0,0-1 0,0 1 0,0-1 0,0 1 0,0 0 0,0 0 0,-1 0 0,1 0 0,0 0 0,1 2 0,8 5 0,-1 1 0,-1 0 0,12 14 0,3 2 0,-12-15 0,1 0 0,0-1 0,1-1 0,0 0 0,0 0 0,1-1 0,-1-1 0,2-1 0,-1 0 0,16 2 0,-7-3 0,0-1 0,0-1 0,0-2 0,0 0 0,0-1 0,25-6 0,5-4 0,-1-3 0,0-2 0,-1-2 0,-1-2 0,52-30 0,63-44 0,-141 78 0,0-2 0,-2 0 0,0-2 0,27-29 0,-50 47 0,1 1 0,0 0 0,0-1 0,0 1 0,0 0 0,0 0 0,0 0 0,1 0 0,-1 0 0,0 0 0,1 0 0,-1 0 0,0 0 0,1 1 0,-1-1 0,1 1 0,1-2 0,-2 3 0,0 0 0,0 0 0,0 0 0,0 0 0,-1-1 0,1 1 0,0 0 0,-1 0 0,1 1 0,-1-1 0,1 0 0,-1 0 0,0 0 0,1 0 0,-1 0 0,0 2 0,6 15 0,-2-6 0,1 0 0,1 0 0,0-1 0,1 0 0,0 0 0,1 0 0,0-1 0,0 0 0,1-1 0,0 0 0,1 0 0,19 13 0,-14-13 0,1-1 0,0 0 0,1 0 0,-1-2 0,2 0 0,-1-1 0,0-1 0,32 4 0,27-2 0,0-2 0,143-14 0,-204 9 0,0-2 0,0 0 0,0-1 0,-1-1 0,1 0 0,-1 0 0,0-2 0,-1 0 0,1 0 0,-1-1 0,-1-1 0,18-15 0,-29 23 0,0-1 0,1 1 0,-1 0 0,1 0 0,-1 0 0,1-1 0,-1 2 0,1-1 0,0 0 0,-1 0 0,1 0 0,0 1 0,0-1 0,-1 1 0,1 0 0,0-1 0,0 1 0,0 0 0,0 0 0,3 0 0,-2 2 0,-1-1 0,1 1 0,-1 0 0,0-1 0,0 1 0,1 0 0,-1 0 0,0 1 0,-1-1 0,1 0 0,0 1 0,1 2 0,7 9 0,0 0 0,1-1 0,0 0 0,2-1 0,14 13 0,-17-18 0,0-1 0,0 1 0,1-2 0,-1 0 0,1 0 0,0-1 0,1 0 0,17 4 0,11-2 0,1-1 0,0-2 0,0-2 0,0-2 0,0-1 0,0-2 0,52-13 0,-80 14 0,0 0 0,-1-1 0,24-10 0,-33 13 0,0-1 0,-1 1 0,1-1 0,0 1 0,-1-1 0,1 0 0,-1 0 0,0 0 0,0 0 0,0-1 0,0 1 0,0-1 0,0 1 0,0-1 0,-1 1 0,1-1 0,-1 0 0,0 0 0,0 0 0,0 0 0,0 0 0,0-3 0,-1 4 0,0 0 0,0 0 0,-1-1 0,1 1 0,-1 0 0,1 0 0,-1 0 0,0 0 0,0 0 0,0 0 0,0 0 0,0 0 0,0 0 0,-1 1 0,1-1 0,-1 0 0,1 1 0,-1-1 0,1 1 0,-1 0 0,0-1 0,0 1 0,0 0 0,0 0 0,0 0 0,0 0 0,0 1 0,0-1 0,-3-1 0,0 1 0,0 0 0,0 0 0,0 0 0,0 0 0,0 1 0,0 0 0,1 0 0,-1 0 0,0 0 0,0 1 0,0 0 0,-7 2 0,9-2 0,-1 1 0,1 0 0,-1 0 0,1 0 0,0 0 0,0 0 0,0 1 0,0-1 0,0 1 0,1 0 0,-1 0 0,1 0 0,0 0 0,0 0 0,0 0 0,0 1 0,0-1 0,1 1 0,0-1 0,-1 1 0,1 0 0,1-1 0,-1 1 0,0 0 0,1 0 0,0-1 0,0 1 0,0 6 0,1-5 0,0 0 0,0 0 0,0 0 0,0 0 0,1 0 0,0 0 0,0 0 0,0 0 0,0 0 0,1-1 0,0 1 0,0-1 0,0 0 0,1 0 0,-1 0 0,1 0 0,0-1 0,0 1 0,0-1 0,6 3 0,2 0 0,1-1 0,-1 0 0,1-1 0,0 0 0,0-1 0,1-1 0,-1 0 0,1-1 0,-1 0 0,1-1 0,-1-1 0,0 0 0,16-3 0,-24 3 0,-1-1 0,1 1 0,-1-1 0,1 0 0,-1 0 0,0-1 0,0 1 0,0-1 0,-1 0 0,1 0 0,0 0 0,-1-1 0,0 1 0,0-1 0,0 0 0,0 0 0,-1 0 0,1 0 0,-1 0 0,0 0 0,0-1 0,-1 1 0,2-6 0,-2 7 0,-1-1 0,1 1 0,-1 0 0,1-1 0,-1 1 0,0 0 0,0 0 0,-1-1 0,1 1 0,-1 0 0,0-1 0,1 1 0,-2 0 0,1 0 0,0 0 0,0 0 0,-1 0 0,0 0 0,0 0 0,1 1 0,-1-1 0,-1 1 0,1-1 0,0 1 0,-1 0 0,1 0 0,-1 0 0,0 0 0,0 0 0,1 0 0,-1 1 0,0-1 0,-7-1 0,-18-4 0,-1 0 0,0 2 0,-1 1 0,1 2 0,-57 1 0,36 1 0,-48 2-273,-1 4 0,1 4 0,0 4 0,-163 46 0,172-33-6553</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40.529"/>
    </inkml:context>
    <inkml:brush xml:id="br0">
      <inkml:brushProperty name="width" value="0.05" units="cm"/>
      <inkml:brushProperty name="height" value="0.05" units="cm"/>
      <inkml:brushProperty name="color" value="#F6630D"/>
    </inkml:brush>
  </inkml:definitions>
  <inkml:trace contextRef="#ctx0" brushRef="#br0">0 677 24575,'29'-13'0,"30"-11"0,14-5 0,-43 15 0,0-2 0,-2-1 0,0-1 0,-1-2 0,-1-1 0,30-30 0,-44 39 0,-1 0 0,-1-1 0,0 0 0,0-1 0,-1 0 0,-1-1 0,-1 0 0,0 0 0,0-1 0,-2 1 0,0-1 0,-1-1 0,0 1 0,1-24 0,-4 20 0,-1 0 0,0 0 0,-2 0 0,-4-24 0,5 40 0,0 0 0,1-1 0,-2 1 0,1 0 0,-1-1 0,1 1 0,-1 0 0,0 0 0,-1 0 0,1 0 0,-1 1 0,1-1 0,-1 1 0,0-1 0,0 1 0,-1 0 0,1 0 0,-1 0 0,1 1 0,-1-1 0,0 1 0,0 0 0,0 0 0,-6-2 0,8 4 0,0 0 0,0 0 0,0 0 0,1 0 0,-1 1 0,0-1 0,0 0 0,1 1 0,-1-1 0,0 1 0,0-1 0,1 1 0,-1 0 0,1 0 0,-1 0 0,1 0 0,-1 0 0,1 0 0,-1 0 0,1 1 0,0-1 0,0 0 0,0 1 0,0-1 0,0 1 0,0-1 0,0 1 0,0-1 0,0 1 0,1 0 0,-1 0 0,0 2 0,-3 9 0,0 0 0,0 1 0,-1 14 0,4-23 0,-38 215 0,-39 255 0,76-466 0,-3 30 0,0 0 0,3 0 0,4 70 0,0-98 0,-1 1 0,2-1 0,0 1 0,0-1 0,1 0 0,1 0 0,7 14 0,-8-18 0,1-1 0,-1 0 0,1 0 0,0-1 0,0 1 0,0-1 0,1-1 0,0 1 0,0-1 0,0 0 0,1 0 0,12 5 0,-13-6 0,1-1 0,0 0 0,-1 0 0,1 0 0,0-1 0,0-1 0,0 1 0,0-1 0,0 0 0,0 0 0,-1-1 0,1 0 0,0 0 0,0-1 0,0 0 0,-1 0 0,1 0 0,-1-1 0,0 0 0,0 0 0,9-7 0,-7 5 0,-1-2 0,1 1 0,-1-1 0,-1 0 0,1 0 0,-1-1 0,-1 1 0,1-1 0,-2-1 0,1 1 0,-1-1 0,0 0 0,0 0 0,-1 0 0,2-13 0,-1 3 0,0 0 0,-2 0 0,0 0 0,-1-1 0,-1 1 0,-1 0 0,-1-1 0,-1 1 0,0 0 0,-1 0 0,-1 1 0,-1-1 0,-1 1 0,0 0 0,-1 0 0,-1 1 0,-21-30 0,-21-7 0,39 43 0,0-1 0,2 0 0,-13-17 0,22 29 0,1-1 0,-1 1 0,1-1 0,0 1 0,-1-1 0,1 0 0,0 1 0,0-1 0,-1 1 0,1-1 0,0 1 0,0-1 0,0 0 0,0 1 0,0-1 0,0 1 0,0-1 0,0 0 0,0 1 0,0-1 0,0 0 0,0 1 0,0-1 0,0 1 0,1-1 0,-1 1 0,0-1 0,1-1 0,16-5 0,28 6 0,-43 1 0,102 11 0,-67-5 0,0-2 0,0-2 0,0-1 0,60-6 0,-91 4 0,0-1 0,0 1 0,0-1 0,0 0 0,0 0 0,0-1 0,-1 1 0,1-1 0,5-5 0,-5 4 0,-8 6 0,-13 18 0,12-14 0,1 0 0,0-1 0,0 2 0,1-1 0,-1 0 0,1 0 0,1 0 0,-1 0 0,1 1 0,0-1 0,0 0 0,1 1 0,0-1 0,0 0 0,1 0 0,-1 0 0,1 0 0,5 9 0,-5-10 0,0-1 0,1 0 0,0 1 0,0-1 0,0 0 0,0-1 0,1 1 0,0-1 0,-1 1 0,1-1 0,1 0 0,-1 0 0,0-1 0,1 1 0,-1-1 0,1 0 0,0 0 0,-1-1 0,1 1 0,0-1 0,0 0 0,0-1 0,8 1 0,-8-1 0,0 0 0,0 0 0,0-1 0,-1 0 0,1 0 0,0 0 0,-1-1 0,1 1 0,-1-1 0,1 0 0,-1 0 0,0-1 0,0 1 0,0-1 0,0 0 0,0 0 0,-1 0 0,1-1 0,3-4 0,5-8 0,-2 0 0,0 0 0,14-31 0,-18 33 0,1 0 0,0 1 0,1 0 0,18-24 0,-24 36 0,-1-1 0,0 1 0,1 0 0,-1-1 0,1 1 0,0 0 0,-1 0 0,1 0 0,0 0 0,-1 0 0,1 0 0,0 0 0,0 1 0,0-1 0,0 1 0,0-1 0,0 1 0,0 0 0,0 0 0,0 0 0,0 0 0,3 0 0,-3 1 0,0 0 0,-1 0 0,1 0 0,0 0 0,0 0 0,-1 1 0,1-1 0,0 0 0,-1 1 0,0-1 0,1 1 0,-1 0 0,0-1 0,0 1 0,0 0 0,0 0 0,0 0 0,0-1 0,0 1 0,0 0 0,0 4 0,3 15 0,-1 1 0,0-1 0,-2 1 0,-1 38 0,-1-56 0,1-6 0,1-16 0,5-31 0,-1 37-195,-1 0 0,2 1 0,0-1 0,0 2 0,1-1 0,11-13 0,17-18-6631</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54.826"/>
    </inkml:context>
    <inkml:brush xml:id="br0">
      <inkml:brushProperty name="width" value="0.05" units="cm"/>
      <inkml:brushProperty name="height" value="0.05" units="cm"/>
      <inkml:brushProperty name="color" value="#F6630D"/>
    </inkml:brush>
  </inkml:definitions>
  <inkml:trace contextRef="#ctx0" brushRef="#br0">0 0 24575,'2'12'0,"0"-2"0,1 1 0,0 0 0,0 0 0,1-1 0,1 0 0,0 1 0,7 9 0,-5-6 0,19 38 0,2-1 0,3-2 0,2 0 0,67 75 0,-80-104 0,-8-8 0,0 1 0,14 19 0,-22-27 0,-1 1 0,1 0 0,-2 0 0,1 0 0,-1 0 0,0 0 0,0 1 0,0-1 0,1 13 0,-3-3 0,0 0 0,0 0 0,-2 0 0,0 0 0,-6 22 0,-27 78 0,29-96 0,-54 124-121,41-101-1123,5-10-5582</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50"/>
    </inkml:context>
    <inkml:brush xml:id="br0">
      <inkml:brushProperty name="width" value="0.05" units="cm"/>
      <inkml:brushProperty name="height" value="0.05" units="cm"/>
      <inkml:brushProperty name="color" value="#F6630D"/>
    </inkml:brush>
  </inkml:definitions>
  <inkml:trace contextRef="#ctx0" brushRef="#br0">1 20 24575,'0'-8'0,"0"-3"-8191</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51.606"/>
    </inkml:context>
    <inkml:brush xml:id="br0">
      <inkml:brushProperty name="width" value="0.05" units="cm"/>
      <inkml:brushProperty name="height" value="0.05" units="cm"/>
      <inkml:brushProperty name="color" value="#F6630D"/>
    </inkml:brush>
  </inkml:definitions>
  <inkml:trace contextRef="#ctx0" brushRef="#br0">1 0 24575,'0'0'-8191</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58.077"/>
    </inkml:context>
    <inkml:brush xml:id="br0">
      <inkml:brushProperty name="width" value="0.05" units="cm"/>
      <inkml:brushProperty name="height" value="0.05" units="cm"/>
      <inkml:brushProperty name="color" value="#F6630D"/>
    </inkml:brush>
  </inkml:definitions>
  <inkml:trace contextRef="#ctx0" brushRef="#br0">0 0 24575,'0'0'-8191</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5:59.258"/>
    </inkml:context>
    <inkml:brush xml:id="br0">
      <inkml:brushProperty name="width" value="0.05" units="cm"/>
      <inkml:brushProperty name="height" value="0.05" units="cm"/>
      <inkml:brushProperty name="color" value="#F6630D"/>
    </inkml:brush>
  </inkml:definitions>
  <inkml:trace contextRef="#ctx0" brushRef="#br0">1 0 24575,'0'8'0,"0"7"0,0 0 0,0 0 0,7 30 0,-7-42 0,1 0 0,-1 1 0,1-1 0,0 0 0,0 0 0,0 0 0,0 0 0,1 0 0,-1 0 0,1-1 0,0 1 0,0 0 0,0-1 0,0 1 0,0-1 0,1 0 0,-1 0 0,0 0 0,1 0 0,0 0 0,0 0 0,-1-1 0,1 1 0,0-1 0,0 0 0,0 0 0,0 0 0,7 1 0,-8-2 0,0 0 0,0 0 0,0 0 0,1-1 0,-1 1 0,0 0 0,0-1 0,0 0 0,0 1 0,1-1 0,-1 0 0,0 0 0,-1 0 0,1-1 0,0 1 0,0 0 0,0-1 0,-1 1 0,1-1 0,2-2 0,0-2 0,1-1 0,-1 1 0,-1-1 0,5-10 0,-2 4 0,-6 13 0,0 0 0,0 0 0,0 0 0,0 0 0,0 0 0,0 0 0,1 0 0,-1 0 0,0 0 0,0 0 0,0 0 0,0 0 0,0 0 0,0 0 0,0 0 0,0 0 0,0 0 0,0 0 0,0 0 0,1 0 0,-1 0 0,0 0 0,0 0 0,0 0 0,0 0 0,0 0 0,0 0 0,0 0 0,0 0 0,0 0 0,0 0 0,0 0 0,0 0 0,1 0 0,-1 0 0,0 0 0,0 0 0,0-1 0,0 1 0,0 0 0,0 0 0,0 0 0,0 0 0,0 0 0,0 0 0,0 0 0,0 0 0,0 0 0,0 0 0,0 0 0,0 0 0,0-1 0,0 1 0,0 0 0,0 0 0,0 12 0,-4 20 0,3-31 0,0 11 0,-5 20 0,2 1 0,2 1 0,1 36 0,1-62 0,1 0 0,0 0 0,0 0 0,1 0 0,0 0 0,0-1 0,1 1 0,0 0 0,0-1 0,1 0 0,0 0 0,0 0 0,0 0 0,1-1 0,0 0 0,1 0 0,-1 0 0,10 8 0,-13-13 0,1 1 0,-1-1 0,1 0 0,-1 1 0,1-1 0,-1 0 0,1 0 0,-1-1 0,1 1 0,0 0 0,0-1 0,-1 0 0,1 0 0,0 1 0,0-2 0,-1 1 0,1 0 0,5-2 0,-6 2 0,0-1 0,0 0 0,0 0 0,-1 0 0,1 0 0,0 0 0,-1 0 0,1 0 0,0-1 0,-1 1 0,0 0 0,1-1 0,-1 1 0,0-1 0,0 0 0,0 0 0,0 1 0,0-1 0,0 0 0,0 0 0,0 0 0,-1 0 0,1 0 0,-1 0 0,1-3 0,-1 4 0,0-1 0,0 1 0,0 0 0,0-1 0,0 1 0,0 0 0,0-1 0,0 1 0,-1-1 0,1 1 0,0 0 0,-1 0 0,1-1 0,-1 1 0,0 0 0,1 0 0,-1 0 0,0 0 0,0-1 0,1 1 0,-1 0 0,0 0 0,0 1 0,0-1 0,0 0 0,-1 0 0,1 0 0,0 1 0,0-1 0,0 0 0,-1 1 0,1-1 0,0 1 0,0 0 0,-1-1 0,1 1 0,0 0 0,-1 0 0,1 0 0,-3 0 0,0 0 0,0 0 0,0 0 0,0 1 0,0-1 0,0 1 0,0 0 0,0 0 0,1 0 0,-1 1 0,0-1 0,1 1 0,-1 0 0,-3 3 0,-1 2 0,2 1 0,-1-1 0,1 1 0,0 1 0,1-1 0,0 1 0,0 0 0,1 0 0,0 0 0,1 1 0,0-1 0,0 1 0,1 0 0,-1 12 0,-3 20 0,2 82 0,4-121 0,0 3 0,0 7 0,0 0 0,1 0 0,3 16 0,-4-26 0,1-1 0,-1 0 0,1 0 0,0 0 0,-1 0 0,1 1 0,0-1 0,0 0 0,0 0 0,1 0 0,-1-1 0,0 1 0,1 0 0,-1 0 0,1-1 0,0 1 0,-1-1 0,1 1 0,0-1 0,0 0 0,0 0 0,0 0 0,0 0 0,0 0 0,4 1 0,-4-2 0,0 0 0,-1 0 0,1 0 0,0-1 0,0 1 0,-1-1 0,1 1 0,0-1 0,0 0 0,-1 1 0,1-1 0,-1 0 0,1 0 0,-1 0 0,1 0 0,-1-1 0,1 1 0,-1 0 0,0 0 0,0-1 0,0 1 0,0-1 0,0 1 0,0-1 0,0 0 0,1-2 0,21-54 0,-18 45 0,0-2 0,0 1 0,-1-1 0,0 1 0,-1-1 0,2-29 0,-6 44-1,1 0 0,0 0 1,0 0-1,0 0 0,0 0 0,0 0 0,0 0 0,0 0 0,0 0 0,0 0 1,0 0-1,0 0 0,0 0 0,0 0 0,0 0 0,0 0 0,0 0 0,0 0 1,-1 0-1,1 0 0,0 0 0,0 0 0,0 0 0,0 0 0,0 0 0,0 0 0,0 0 1,0-1-1,0 1 0,0 0 0,0 0 0,0 0 0,0 0 0,0 0 0,0 0 1,0 0-1,0 0 0,0 0 0,0 0 0,0 0 0,0 0 0,0 0 0,-5 11 95,-1 16-1515,5 1-5405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0.579"/>
    </inkml:context>
    <inkml:brush xml:id="br0">
      <inkml:brushProperty name="width" value="0.05" units="cm"/>
      <inkml:brushProperty name="height" value="0.05" units="cm"/>
      <inkml:brushProperty name="color" value="#E71224"/>
    </inkml:brush>
  </inkml:definitions>
  <inkml:trace contextRef="#ctx0" brushRef="#br0">43 50 24575,'-3'2'0,"0"0"0,1 1 0,-1-1 0,0 1 0,1 0 0,0-1 0,0 1 0,0 0 0,0 0 0,0 1 0,1-1 0,-1 0 0,1 1 0,0-1 0,0 1 0,-1 5 0,-1 5 0,0 0 0,0 28 0,3-35 0,0 0 0,0 0 0,1-1 0,0 1 0,0 0 0,1 0 0,-1-1 0,2 1 0,-1-1 0,1 1 0,0-1 0,0 0 0,0 0 0,1 0 0,0-1 0,0 1 0,1-1 0,-1 0 0,1 0 0,0 0 0,0-1 0,1 0 0,0 0 0,-1 0 0,1-1 0,0 0 0,1 0 0,-1 0 0,0-1 0,12 3 0,-16-5 0,1 1 0,0-1 0,-1 0 0,1 0 0,0 0 0,0 0 0,-1 0 0,1-1 0,0 1 0,-1-1 0,1 1 0,-1-1 0,1 0 0,-1 0 0,1-1 0,-1 1 0,1 0 0,2-3 0,-2 1 0,0 0 0,0 0 0,0-1 0,0 1 0,-1-1 0,1 0 0,-1 0 0,0 1 0,0-1 0,2-7 0,0-1 0,-1-1 0,0 0 0,-1 0 0,-1-1 0,0 1 0,-1-25 0,0 30-57,-1 1 0,0 0 1,0-1-1,0 1 0,-1 0 0,0 0 0,-1 0 0,1 0 0,-1 1 0,-1-1 0,1 1 1,-1-1-1,0 1 0,-1 0 0,1 1 0,-1-1 0,0 1 0,0 0 0,-1 0 1,0 0-1,0 1 0,0 0 0,-9-4 0,-24-8-6769</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3.546"/>
    </inkml:context>
    <inkml:brush xml:id="br0">
      <inkml:brushProperty name="width" value="0.05" units="cm"/>
      <inkml:brushProperty name="height" value="0.05" units="cm"/>
      <inkml:brushProperty name="color" value="#F6630D"/>
    </inkml:brush>
  </inkml:definitions>
  <inkml:trace contextRef="#ctx0" brushRef="#br0">336 456 24575,'-5'-1'0,"-1"-1"0,1 1 0,-1-1 0,1 0 0,0 0 0,0 0 0,0-1 0,0 0 0,0 0 0,1 0 0,-6-5 0,-2 0 0,2-1 0,-1 0 0,2 0 0,-1-1 0,1 0 0,1 0 0,0-1 0,0 0 0,1-1 0,1 0 0,0 0 0,0 0 0,2 0 0,-1-1 0,1 0 0,1 0 0,0 0 0,1-1 0,1 1 0,0-1 0,1 1 0,0 0 0,1-1 0,0 1 0,1-1 0,1 1 0,0 0 0,8-21 0,-9 30 0,-1 1 0,1-1 0,0 1 0,0 0 0,0-1 0,1 1 0,-1 0 0,1 0 0,0 1 0,-1-1 0,1 1 0,1-1 0,-1 1 0,0 0 0,0 0 0,1 0 0,-1 0 0,1 1 0,0 0 0,-1-1 0,8 0 0,-9 2 0,0 0 0,0 0 0,0 0 0,0 0 0,0 0 0,0 1 0,0-1 0,0 1 0,0-1 0,0 1 0,0 0 0,0-1 0,0 1 0,-1 0 0,1 0 0,3 3 0,-3-2 0,0 1 0,0-1 0,0 1 0,0-1 0,0 1 0,-1 0 0,1 0 0,-1-1 0,0 1 0,0 0 0,0 0 0,0 0 0,0 1 0,0 2 0,-1 1 0,0 1 0,0-1 0,0 0 0,-1 1 0,0-1 0,-1 0 0,1 1 0,-1-1 0,-1 0 0,1 0 0,-1-1 0,-1 1 0,1 0 0,-1-1 0,0 0 0,0 0 0,-1 0 0,-10 9 0,-5 6 0,-2-2 0,0 0 0,-34 21 0,39-29 0,0 0 0,0 1 0,-28 26 0,44-37 0,0 0 0,0 0 0,0 0 0,-1 0 0,1 0 0,0 1 0,1-1 0,-1 0 0,0 1 0,0-1 0,0 1 0,1-1 0,-1 1 0,1-1 0,-1 1 0,1 0 0,0-1 0,0 1 0,0-1 0,0 1 0,0 0 0,0 1 0,1-1 0,-1-1 0,1 1 0,0-1 0,0 0 0,0 1 0,0-1 0,0 0 0,1 0 0,-1 0 0,0 0 0,0 0 0,1 0 0,-1 0 0,1 0 0,-1-1 0,1 1 0,-1 0 0,2 0 0,10 2 0,0 0 0,1 0 0,-1-1 0,15 0 0,95 0 23,131-14-1,-87 2-1432,-50 6-5416</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4.464"/>
    </inkml:context>
    <inkml:brush xml:id="br0">
      <inkml:brushProperty name="width" value="0.05" units="cm"/>
      <inkml:brushProperty name="height" value="0.05" units="cm"/>
      <inkml:brushProperty name="color" value="#F6630D"/>
    </inkml:brush>
  </inkml:definitions>
  <inkml:trace contextRef="#ctx0" brushRef="#br0">2 11 24575,'-1'65'0,"0"46"0,2-97 0,0-1 0,1 0 0,1 0 0,0 0 0,8 23 0,-10-34 0,0 1 0,0 0 0,0-1 0,1 1 0,-1-1 0,1 1 0,0-1 0,-1 0 0,1 1 0,0-1 0,0 0 0,1 0 0,-1 0 0,0-1 0,1 1 0,-1-1 0,5 3 0,-4-3 0,-1-1 0,1 0 0,-1 1 0,1-1 0,0 0 0,-1 0 0,1 0 0,-1-1 0,1 1 0,-1 0 0,1-1 0,-1 0 0,1 0 0,-1 0 0,5-2 0,5-4 0,0-1 0,0-1 0,-1 0 0,-1-1 0,16-16 0,-21 20 0,0 0 0,1 1 0,0-1 0,0 2 0,1-1 0,0 0 0,-1 1 0,12-5 0,-14 8 0,0 0 0,0 0 0,0 1 0,0-1 0,0 1 0,-1-1 0,1 1 0,0 1 0,0-1 0,0 1 0,0-1 0,0 1 0,0 0 0,-1 0 0,1 1 0,0-1 0,-1 1 0,1 0 0,4 3 0,50 37 0,-42-29 0,0-1 0,1-1 0,0 0 0,22 9 0,-34-18 0,-1 0 0,1 0 0,0-1 0,0 1 0,0-1 0,0-1 0,0 1 0,0-1 0,0 0 0,0 0 0,0 0 0,0-1 0,0 1 0,0-1 0,0 0 0,0-1 0,0 1 0,0-1 0,0 0 0,-1-1 0,6-3 0,0-1 0,0-1 0,-1 0 0,0-1 0,0 0 0,-1 0 0,-1-1 0,1 0 0,-2 0 0,1 0 0,-1-1 0,8-23 0,-6 12 0,0-2 0,-2 1 0,0-1 0,3-47 0,-7 52 0,-3 37 0,-45 453 0,15-191 0,27-235 0,5-40 0,0-6 0,5-16 0,6-27 0,17-69 0,55-210 0,-75 293 0,1 1 0,2-1 0,0 2 0,2 0 0,23-35 0,-34 59 0,0-1 0,0 1 0,1 0 0,0 1 0,-1-1 0,1 1 0,0 0 0,0-1 0,7-2 0,-10 5 0,1 1 0,0-1 0,-1 0 0,1 1 0,0-1 0,0 1 0,0 0 0,-1-1 0,1 1 0,0 0 0,0 0 0,0 0 0,0 1 0,-1-1 0,1 0 0,0 1 0,0-1 0,0 1 0,-1-1 0,1 1 0,0 0 0,-1 0 0,1 0 0,-1 0 0,1 0 0,-1 0 0,1 0 0,1 3 0,2 2 0,0 0 0,-1 0 0,1 1 0,-1 0 0,-1 0 0,0 0 0,0 0 0,0 1 0,0-1 0,-1 1 0,1 10 0,0-3 0,-2 0 0,1 0 0,-2 0 0,0 0 0,-3 18 0,2-23 14,-1-1-1,-1 1 0,0 0 0,0-1 1,-1 1-1,0-1 0,-1 0 1,-6 8-1,8-12-112,-1 0 0,1 0 0,-1 0 0,0-1 0,0 0 0,-1 0 0,1 0 0,-1 0 0,0-1 0,0 0 0,0 0 0,-1 0 0,1 0 0,-11 2 0,-11-2-6727</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4.806"/>
    </inkml:context>
    <inkml:brush xml:id="br0">
      <inkml:brushProperty name="width" value="0.05" units="cm"/>
      <inkml:brushProperty name="height" value="0.05" units="cm"/>
      <inkml:brushProperty name="color" value="#F6630D"/>
    </inkml:brush>
  </inkml:definitions>
  <inkml:trace contextRef="#ctx0" brushRef="#br0">177 1 24575,'-4'17'0,"-2"26"0,-16 39 0,-4 28 0,-7 10 0,3-1 0,6-17 0,7-18 0,7-10 0,5-18-8191</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5.164"/>
    </inkml:context>
    <inkml:brush xml:id="br0">
      <inkml:brushProperty name="width" value="0.05" units="cm"/>
      <inkml:brushProperty name="height" value="0.05" units="cm"/>
      <inkml:brushProperty name="color" value="#F6630D"/>
    </inkml:brush>
  </inkml:definitions>
  <inkml:trace contextRef="#ctx0" brushRef="#br0">1 82 24575,'64'2'0,"-1"3"0,71 15 0,-127-19 0,0 0 0,0 1 0,0 0 0,-1 0 0,1 1 0,0 0 0,-1 0 0,7 5 0,-9-5 0,-1-1 0,0 1 0,0 1 0,0-1 0,0 0 0,0 1 0,-1-1 0,0 1 0,1 0 0,-1 0 0,-1 0 0,1 0 0,0 0 0,0 7 0,-1-8 0,3 13 0,0-2 0,1 1 0,0 0 0,13 24 0,-16-36 0,0 0 0,0 0 0,0 0 0,0 0 0,1-1 0,-1 1 0,1-1 0,-1 1 0,1-1 0,0 0 0,0 0 0,0 0 0,0 0 0,0-1 0,0 1 0,1-1 0,-1 0 0,0 0 0,1 0 0,-1 0 0,1 0 0,-1-1 0,1 0 0,0 0 0,-1 0 0,1 0 0,4-1 0,-1-1 0,0 0 0,0-1 0,-1 1 0,1-2 0,-1 1 0,0 0 0,0-1 0,0 0 0,0-1 0,-1 1 0,0-1 0,0 0 0,0-1 0,0 1 0,-1-1 0,4-6 0,-1 2 0,-1-1 0,0 0 0,-1 0 0,0 0 0,0-1 0,-1 0 0,-1 0 0,3-18 0,-5 25 0,-1 1 0,0-1 0,0 1 0,0-1 0,-1 1 0,1 0 0,-1-1 0,0 1 0,0 0 0,-1-1 0,1 1 0,-1 0 0,0 0 0,0 0 0,-1 0 0,1 1 0,-1-1 0,0 0 0,1 1 0,-2 0 0,1 0 0,0 0 0,-1 0 0,1 0 0,-1 1 0,0-1 0,0 1 0,0 0 0,-6-2 0,-7-2 0,0 0 0,-1 1 0,1 1 0,-1 1 0,-33-3 0,-4 4-1365,8 2-5461</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5.879"/>
    </inkml:context>
    <inkml:brush xml:id="br0">
      <inkml:brushProperty name="width" value="0.05" units="cm"/>
      <inkml:brushProperty name="height" value="0.05" units="cm"/>
      <inkml:brushProperty name="color" value="#F6630D"/>
    </inkml:brush>
  </inkml:definitions>
  <inkml:trace contextRef="#ctx0" brushRef="#br0">1 0 24575,'0'294'0,"3"-271"0,-3-23 0,0 0 0,1 0 0,-1 1 0,0-1 0,0 0 0,0 0 0,0 0 0,1 0 0,-1 1 0,0-1 0,0 0 0,0 0 0,1 0 0,-1 0 0,0 0 0,0 0 0,1 0 0,-1 0 0,0 0 0,0 1 0,1-1 0,-1 0 0,0 0 0,0 0 0,0 0 0,1 0 0,-1-1 0,0 1 0,0 0 0,1 0 0,-1 0 0,0 0 0,0 0 0,1 0 0,-1 0 0,0 0 0,0 0 0,0-1 0,1 1 0,-1 0 0,25-31 0,-19 23 0,10-16 0,54-70 0,-63 85 0,1 1 0,0 0 0,0 1 0,1-1 0,0 1 0,0 1 0,19-10 0,-26 15 0,-1 0 0,1 0 0,-1 1 0,1-1 0,-1 1 0,1 0 0,0-1 0,-1 1 0,1 0 0,0 0 0,-1 0 0,1 0 0,0 0 0,-1 0 0,1 0 0,0 1 0,-1-1 0,1 1 0,-1-1 0,1 1 0,-1 0 0,1-1 0,-1 1 0,1 0 0,-1 0 0,0 0 0,1 0 0,-1 0 0,0 0 0,0 0 0,0 1 0,0-1 0,0 0 0,0 1 0,0-1 0,0 1 0,-1-1 0,1 1 0,0-1 0,-1 1 0,1-1 0,-1 1 0,1 2 0,1 6 0,0-1 0,-1 0 0,0 1 0,-1-1 0,1 1 0,-3 11 0,2-14 0,-1 1 0,-1-1 0,1 0 0,-1 0 0,0 0 0,-1 0 0,0 0 0,0 0 0,0-1 0,-8 11 0,11-16 0,-1-1 0,1 0 0,0 0 0,0 0 0,0 0 0,0 0 0,0 0 0,-1 0 0,1 1 0,0-1 0,0 0 0,0 0 0,0 0 0,0 0 0,-1 0 0,1 0 0,0 0 0,0 0 0,0 0 0,-1 0 0,1 0 0,0 0 0,0 0 0,0 0 0,0 0 0,-1 0 0,1 0 0,0 0 0,0 0 0,0 0 0,0 0 0,0-1 0,-1 1 0,1 0 0,0 0 0,0 0 0,0 0 0,0 0 0,0 0 0,-1 0 0,1-1 0,0 1 0,0 0 0,0 0 0,0 0 0,0 0 0,0 0 0,0-1 0,0 1 0,0 0 0,0 0 0,0 0 0,0 0 0,0-1 0,0 1 0,0 0 0,0 0 0,0 0 0,0 0 0,0-1 0,0 1 0,0 0 0,0 0 0,0 0 0,0 0 0,0-1 0,0 1 0,0-16 0,5 4 0,1-1 0,0 1 0,0 0 0,1 0 0,0 0 0,1 1 0,1 1 0,0-1 0,0 1 0,16-13 0,-23 21 0,0 0 0,0 1 0,0-1 0,1 1 0,-1-1 0,0 1 0,0 0 0,1 0 0,-1 0 0,1 0 0,-1 0 0,1 0 0,-1 1 0,1-1 0,0 1 0,-1 0 0,1 0 0,-1 0 0,1 0 0,0 0 0,-1 0 0,1 1 0,-1 0 0,1-1 0,0 1 0,3 2 0,-3-1 0,0 0 0,0 1 0,0-1 0,-1 1 0,1-1 0,-1 1 0,0 0 0,0 0 0,0 0 0,0 0 0,0 1 0,-1-1 0,1 0 0,-1 1 0,0-1 0,0 1 0,0-1 0,-1 1 0,1 4 0,0 4-170,-1-1-1,0 1 0,0 0 1,-1 0-1,-1 0 0,0-1 1,-7 22-1,-2-6-6655</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6.220"/>
    </inkml:context>
    <inkml:brush xml:id="br0">
      <inkml:brushProperty name="width" value="0.05" units="cm"/>
      <inkml:brushProperty name="height" value="0.05" units="cm"/>
      <inkml:brushProperty name="color" value="#F6630D"/>
    </inkml:brush>
  </inkml:definitions>
  <inkml:trace contextRef="#ctx0" brushRef="#br0">1 1 24575,'4'0'0,"5"0"0,11 0 0,9 0 0,0 0-8191</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6.581"/>
    </inkml:context>
    <inkml:brush xml:id="br0">
      <inkml:brushProperty name="width" value="0.05" units="cm"/>
      <inkml:brushProperty name="height" value="0.05" units="cm"/>
      <inkml:brushProperty name="color" value="#F6630D"/>
    </inkml:brush>
  </inkml:definitions>
  <inkml:trace contextRef="#ctx0" brushRef="#br0">166 0 24575,'0'9'0,"-8"14"0,-3 13 0,0 12 0,-6 15 0,0 9 0,-6 6 0,1-8 0,5-6 0,0-14 0,4-12 0,4-12-8191</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6.908"/>
    </inkml:context>
    <inkml:brush xml:id="br0">
      <inkml:brushProperty name="width" value="0.05" units="cm"/>
      <inkml:brushProperty name="height" value="0.05" units="cm"/>
      <inkml:brushProperty name="color" value="#F6630D"/>
    </inkml:brush>
  </inkml:definitions>
  <inkml:trace contextRef="#ctx0" brushRef="#br0">268 0 24575,'-4'17'0,"-2"10"0,-8 8 0,-9 11 0,-10 6 0,-12-5 0,-7-12 0,2-11 0,9-10-8191</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7.329"/>
    </inkml:context>
    <inkml:brush xml:id="br0">
      <inkml:brushProperty name="width" value="0.05" units="cm"/>
      <inkml:brushProperty name="height" value="0.05" units="cm"/>
      <inkml:brushProperty name="color" value="#F6630D"/>
    </inkml:brush>
  </inkml:definitions>
  <inkml:trace contextRef="#ctx0" brushRef="#br0">1 0 24575,'0'304'0,"0"-303"0,0-1 0,-1 0 0,1 0 0,0 0 0,0 0 0,0 1 0,0-1 0,0 0 0,0 0 0,0 0 0,0 1 0,0-1 0,0 0 0,0 0 0,0 0 0,0 1 0,0-1 0,0 0 0,0 0 0,1 0 0,-1 1 0,0-1 0,0 0 0,0 0 0,0 0 0,0 0 0,0 1 0,0-1 0,1 0 0,-1 0 0,0 0 0,0 0 0,0 0 0,0 1 0,1-1 0,-1 0 0,0 0 0,0 0 0,0 0 0,0 0 0,1 0 0,-1 0 0,0 0 0,0 0 0,0 0 0,1 0 0,-1 0 0,0 0 0,0 0 0,0 0 0,1 0 0,-1 0 0,0 0 0,1 0 0,13-13 0,25-35 0,-23 26 0,39-40 0,-50 58 0,1-1 0,-1 1 0,0 0 0,1 0 0,0 0 0,0 1 0,0 0 0,1 0 0,12-4 0,-17 7 0,0-1 0,0 1 0,0 0 0,0 0 0,0-1 0,0 1 0,0 1 0,0-1 0,0 0 0,0 0 0,0 1 0,0-1 0,0 1 0,0 0 0,0 0 0,0-1 0,0 1 0,0 1 0,-1-1 0,1 0 0,0 0 0,-1 0 0,1 1 0,-1-1 0,1 1 0,-1-1 0,0 1 0,0 0 0,0 0 0,0-1 0,0 1 0,0 0 0,0 0 0,0 0 0,0 3 0,1 2 0,0 1 0,-1 0 0,0 0 0,0-1 0,0 1 0,-1 0 0,-1 0 0,0 8 0,-2-5-170,0 1-1,0-1 0,-1-1 1,0 1-1,-1 0 0,0-1 1,-12 17-1,-14 17-6655</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7.655"/>
    </inkml:context>
    <inkml:brush xml:id="br0">
      <inkml:brushProperty name="width" value="0.05" units="cm"/>
      <inkml:brushProperty name="height" value="0.05" units="cm"/>
      <inkml:brushProperty name="color" value="#F6630D"/>
    </inkml:brush>
  </inkml:definitions>
  <inkml:trace contextRef="#ctx0" brushRef="#br0">1 0 24575,'8'0'0,"16"0"0,12 0 0,12 0 0,7 0 0,-7 0-8191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0.936"/>
    </inkml:context>
    <inkml:brush xml:id="br0">
      <inkml:brushProperty name="width" value="0.05" units="cm"/>
      <inkml:brushProperty name="height" value="0.05" units="cm"/>
      <inkml:brushProperty name="color" value="#E71224"/>
    </inkml:brush>
  </inkml:definitions>
  <inkml:trace contextRef="#ctx0" brushRef="#br0">148 1 24575,'0'8'0,"-4"12"0,-2 6 0,-12 11 0,-3 8 0,-6 5 0,1 2 0,1-8 0,5-11-8191</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08.019"/>
    </inkml:context>
    <inkml:brush xml:id="br0">
      <inkml:brushProperty name="width" value="0.05" units="cm"/>
      <inkml:brushProperty name="height" value="0.05" units="cm"/>
      <inkml:brushProperty name="color" value="#F6630D"/>
    </inkml:brush>
  </inkml:definitions>
  <inkml:trace contextRef="#ctx0" brushRef="#br0">224 0 24575,'-8'17'0,"-4"14"0,-15 18 0,-12 14 0,0 8 0,0 5 0,5-6 0,9-16-8191</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0.814"/>
    </inkml:context>
    <inkml:brush xml:id="br0">
      <inkml:brushProperty name="width" value="0.05" units="cm"/>
      <inkml:brushProperty name="height" value="0.05" units="cm"/>
      <inkml:brushProperty name="color" value="#F6630D"/>
    </inkml:brush>
  </inkml:definitions>
  <inkml:trace contextRef="#ctx0" brushRef="#br0">1 698 24575,'5'-1'0,"-1"0"0,1-1 0,0 0 0,-1 0 0,1 0 0,-1-1 0,0 1 0,0-1 0,0 0 0,0 0 0,6-8 0,1 2 0,62-50 0,126-109 0,-170 139 0,0 0 0,-2-2 0,-2-2 0,29-45 0,-47 66 0,-1-1 0,0 0 0,0 0 0,-2-1 0,6-23 0,-9 32 0,0 0 0,-1 0 0,0 1 0,0-1 0,0 0 0,0 0 0,-1 0 0,-2-9 0,3 12 0,-1-1 0,0 1 0,0 0 0,0 0 0,-1 0 0,1 0 0,0 0 0,-1 0 0,1 0 0,-1 1 0,0-1 0,0 1 0,1-1 0,-1 1 0,0-1 0,0 1 0,0 0 0,-1 0 0,-1-1 0,2 1 0,0 1 0,0-1 0,-1 1 0,1 0 0,0 0 0,0 0 0,0 0 0,-1 0 0,1 0 0,0 0 0,0 1 0,0-1 0,0 1 0,0 0 0,0-1 0,0 1 0,0 0 0,0 0 0,0 1 0,0-1 0,0 0 0,0 0 0,1 1 0,-1-1 0,1 1 0,-1 0 0,1-1 0,-1 1 0,1 0 0,0 0 0,0 0 0,-1 2 0,-4 6 0,1 1 0,0 0 0,1 0 0,-6 19 0,0 15 0,2-1 0,2 2 0,2-1 0,2 1 0,5 69 0,-2-109 0,-1-1 0,1 0 0,0 0 0,1 1 0,-1-1 0,1 0 0,0 0 0,0 0 0,0-1 0,1 1 0,0-1 0,6 9 0,-6-11 0,-1 1 0,0-1 0,1 0 0,0-1 0,-1 1 0,1 0 0,0-1 0,0 1 0,0-1 0,0 0 0,0 0 0,0 0 0,0 0 0,0-1 0,1 1 0,-1-1 0,0 0 0,0 0 0,1 0 0,-1 0 0,0-1 0,4 0 0,6-2 0,0-1 0,0-1 0,0 0 0,0-1 0,-1 0 0,0-1 0,0 0 0,-1-1 0,0 0 0,0-1 0,-1-1 0,11-12 0,-3 3 0,-2-2 0,0 0 0,-2 0 0,0-2 0,16-35 0,-18 27 0,-1-1 0,-2 0 0,-1 0 0,-2 0 0,-1-1 0,-1 0 0,-2-52 0,-6 174 0,0-34 0,2-1 0,6 57 0,-4-107 0,1-1 0,0 1 0,-1 0 0,1-1 0,1 1 0,-1-1 0,0 1 0,1-1 0,2 3 0,-4-5 0,1 0 0,0 0 0,0 0 0,0 0 0,0 0 0,0 0 0,0-1 0,0 1 0,0 0 0,0-1 0,0 1 0,1-1 0,-1 1 0,0-1 0,0 0 0,0 1 0,1-1 0,-1 0 0,0 0 0,0 0 0,1 0 0,-1 0 0,0 0 0,1 0 0,-1 0 0,0 0 0,0-1 0,0 1 0,3-1 0,5-3 0,1 1 0,0 1 0,18-3 0,-24 5 0,1 0 0,0 0 0,-1 0 0,1 1 0,0 0 0,-1 0 0,1 0 0,-1 1 0,1 0 0,7 3 0,8 6 0,-10-5 0,0-1 0,1 0 0,-1 0 0,23 5 0,-30-9 0,0 0 0,0-1 0,0 0 0,1 0 0,-1 0 0,0 0 0,0 0 0,0-1 0,1 1 0,-1-1 0,0 0 0,0 0 0,0 0 0,0-1 0,0 1 0,0 0 0,-1-1 0,1 0 0,0 0 0,-1 0 0,1 0 0,2-4 0,0 0 0,0 0 0,-1 0 0,0-1 0,0 0 0,-1 0 0,0 0 0,0 0 0,0 0 0,-1-1 0,2-14 0,-2 9 0,0 1 0,-1-1 0,-1 0 0,0 1 0,-3-23 0,3 35 0,0-1 0,0 0 0,0 0 0,0 0 0,0 1 0,0-1 0,0 0 0,0 0 0,-1 0 0,1 1 0,0-1 0,0 0 0,-1 0 0,1 1 0,0-1 0,-1 0 0,1 1 0,-1-1 0,1 0 0,-1 1 0,1-1 0,-1 0 0,1 1 0,-1-1 0,0 1 0,1 0 0,-1-1 0,0 1 0,0-1 0,1 1 0,-2-1 0,1 2 0,-1 0 0,1-1 0,0 1 0,0 0 0,0 0 0,-1 0 0,1 0 0,0 0 0,0 0 0,0 0 0,1 0 0,-1 0 0,0 1 0,0-1 0,0 2 0,-25 54 0,24-49 0,0 0 0,0 0 0,0 0 0,1 0 0,0 1 0,1-1 0,0 0 0,0 0 0,2 10 0,-1-16 0,-1 0 0,1 0 0,-1 1 0,1-1 0,0 0 0,0 0 0,0 0 0,0 0 0,1-1 0,-1 1 0,0 0 0,1 0 0,-1-1 0,1 1 0,-1-1 0,1 1 0,0-1 0,0 0 0,0 1 0,0-1 0,0 0 0,0 0 0,0-1 0,0 1 0,0 0 0,0-1 0,0 1 0,1-1 0,-1 1 0,0-1 0,0 0 0,1 0 0,-1 0 0,0-1 0,0 1 0,0 0 0,1-1 0,2-1 0,7-1 0,-1-1 0,0-1 0,0 0 0,0 0 0,0-1 0,-1 0 0,0-1 0,0 0 0,-1-1 0,16-16 0,-17 15 0,1 0 0,1 1 0,-1 0 0,1 1 0,1 0 0,-1 0 0,1 1 0,0 1 0,1 0 0,18-6 0,-28 11 0,0-1 0,0 1 0,0 0 0,1 0 0,-1 0 0,0 0 0,0 0 0,0 0 0,0 0 0,1 1 0,-1-1 0,0 1 0,0-1 0,0 1 0,0 0 0,0 0 0,0 0 0,0 0 0,-1 0 0,1 0 0,0 1 0,0-1 0,-1 1 0,1-1 0,-1 1 0,1 0 0,-1-1 0,0 1 0,0 0 0,2 3 0,-1-1 0,1-1 0,-1 0 0,1 1 0,0-1 0,0 0 0,0-1 0,6 6 0,-6-7 0,-1 0 0,1 0 0,-1-1 0,1 1 0,-1-1 0,1 1 0,-1-1 0,1 0 0,0 0 0,-1 0 0,1-1 0,-1 1 0,1 0 0,-1-1 0,1 0 0,-1 1 0,1-1 0,2-1 0,51-27 0,-25 13 0,-27 14 0,1 0 0,-1 0 0,0 1 0,0 0 0,1-1 0,-1 2 0,1-1 0,-1 0 0,1 1 0,-1 0 0,1 0 0,-1 0 0,1 1 0,8 2 0,-10-2 0,0 1 0,0-1 0,0 1 0,-1 0 0,1 0 0,-1 1 0,1-1 0,-1 0 0,0 1 0,0-1 0,0 1 0,0 0 0,0 0 0,-1 0 0,1 0 0,-1 0 0,0 0 0,0 0 0,0 0 0,0 0 0,0 5 0,3 13-455,-2-1 0,1 23 0,-2-4-6371</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1.138"/>
    </inkml:context>
    <inkml:brush xml:id="br0">
      <inkml:brushProperty name="width" value="0.05" units="cm"/>
      <inkml:brushProperty name="height" value="0.05" units="cm"/>
      <inkml:brushProperty name="color" value="#F6630D"/>
    </inkml:brush>
  </inkml:definitions>
  <inkml:trace contextRef="#ctx0" brushRef="#br0">4 21 24575,'-4'0'0,"11"0"0,21 0 0,31 0 0,35-9 0,2-2-8191</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1.771"/>
    </inkml:context>
    <inkml:brush xml:id="br0">
      <inkml:brushProperty name="width" value="0.05" units="cm"/>
      <inkml:brushProperty name="height" value="0.05" units="cm"/>
      <inkml:brushProperty name="color" value="#F6630D"/>
    </inkml:brush>
  </inkml:definitions>
  <inkml:trace contextRef="#ctx0" brushRef="#br0">1 59 24575,'13'0'0,"12"0"0,19 0 0,14 0 0,10 0 0,11-9 0,-1-2 0,0 1 0,-1 1 0,-10-1 0,-15 1-8191</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2.100"/>
    </inkml:context>
    <inkml:brush xml:id="br0">
      <inkml:brushProperty name="width" value="0.05" units="cm"/>
      <inkml:brushProperty name="height" value="0.05" units="cm"/>
      <inkml:brushProperty name="color" value="#F6630D"/>
    </inkml:brush>
  </inkml:definitions>
  <inkml:trace contextRef="#ctx0" brushRef="#br0">26 0 24575,'0'9'0,"-4"10"0,-1 7 0,-1 11 0,2 13 0,1 5 0,1 6 0,1 2 0,1-7 0,0-4 0,0-2 0,8-10 0,4-11-8191</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2.461"/>
    </inkml:context>
    <inkml:brush xml:id="br0">
      <inkml:brushProperty name="width" value="0.05" units="cm"/>
      <inkml:brushProperty name="height" value="0.05" units="cm"/>
      <inkml:brushProperty name="color" value="#F6630D"/>
    </inkml:brush>
  </inkml:definitions>
  <inkml:trace contextRef="#ctx0" brushRef="#br0">230 1 24575,'-13'12'0,"-12"22"0,-2 33 0,-13 36 0,0 20 0,6 7 0,10-2 0,9-15 0,7-18 0,4-17 0,12-21 0,13-13 0,10-13 0,2-12-8191</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2.900"/>
    </inkml:context>
    <inkml:brush xml:id="br0">
      <inkml:brushProperty name="width" value="0.05" units="cm"/>
      <inkml:brushProperty name="height" value="0.05" units="cm"/>
      <inkml:brushProperty name="color" value="#F6630D"/>
    </inkml:brush>
  </inkml:definitions>
  <inkml:trace contextRef="#ctx0" brushRef="#br0">1 157 24575,'0'0'0,"0"0"0,0-1 0,0 1 0,0 0 0,0 0 0,0-1 0,0 1 0,0 0 0,0 0 0,0-1 0,0 1 0,0 0 0,0 0 0,0-1 0,0 1 0,0 0 0,0 0 0,0-1 0,0 1 0,0 0 0,0 0 0,1 0 0,-1-1 0,0 1 0,0 0 0,0 0 0,0 0 0,1-1 0,-1 1 0,0 0 0,0 0 0,0 0 0,1 0 0,-1 0 0,0-1 0,0 1 0,1 0 0,-1 0 0,0 0 0,0 0 0,0 0 0,1 0 0,-1 0 0,0 0 0,1 0 0,-1 0 0,0 0 0,0 0 0,1 0 0,-1 0 0,0 0 0,0 0 0,0 0 0,1 1 0,-1-1 0,0 0 0,0 0 0,1 0 0,19 17 0,18 29 0,34 75 0,-72-121 0,0-1 0,0 1 0,0 0 0,0 0 0,0 0 0,0-1 0,0 1 0,0 0 0,0 0 0,0-1 0,0 1 0,1 0 0,-1 0 0,0 0 0,0 0 0,0-1 0,0 1 0,0 0 0,1 0 0,-1 0 0,0 0 0,0 0 0,0-1 0,1 1 0,-1 0 0,0 0 0,0 0 0,0 0 0,1 0 0,-1 0 0,0 0 0,0 0 0,1 0 0,-1 0 0,0 0 0,0 0 0,0 0 0,1 0 0,-1 0 0,0 0 0,0 0 0,1 0 0,-1 0 0,0 0 0,0 0 0,0 0 0,1 0 0,-1 1 0,0-1 0,0 0 0,0 0 0,0 0 0,1 0 0,-1 0 0,0 1 0,0-1 0,0 0 0,0 0 0,0 0 0,1 1 0,-1-1 0,0 0 0,0 0 0,0 0 0,0 1 0,0-1 0,0 0 0,4-23 0,-4 16 0,4-14 0,1 1 0,1-1 0,0 1 0,14-27 0,-16 37 0,1 0 0,1 0 0,0 1 0,0-1 0,1 1 0,0 1 0,1-1 0,0 1 0,16-12 0,-24 19 0,1 1 0,0-1 0,0 0 0,0 1 0,0-1 0,-1 1 0,1-1 0,0 1 0,0 0 0,0-1 0,0 1 0,0 0 0,0 0 0,0 0 0,0-1 0,0 1 0,1 0 0,-1 0 0,0 0 0,0 1 0,0-1 0,0 0 0,0 0 0,0 1 0,0-1 0,0 0 0,0 1 0,0-1 0,-1 1 0,1-1 0,0 1 0,0-1 0,0 1 0,0 0 0,-1 0 0,1-1 0,0 1 0,-1 0 0,1 0 0,0 0 0,-1 0 0,1-1 0,-1 1 0,0 0 0,1 0 0,-1 0 0,0 0 0,1 0 0,-1 2 0,3 6 0,-1 0 0,0 0 0,-1 0 0,1 11 0,-2-18 0,1 34 0,-2 43 0,6-96 0,0 0 0,1 0 0,16-30 0,-20 43 0,4-10 0,1 0 0,0 1 0,0 0 0,1 0 0,1 1 0,0 0 0,1 0 0,0 1 0,1 1 0,15-13 0,-24 22 0,-1 0 0,1 0 0,-1 0 0,1 0 0,0 1 0,-1-1 0,1 0 0,0 1 0,-1-1 0,1 1 0,0-1 0,0 1 0,-1 0 0,1 0 0,0 0 0,0 0 0,0 0 0,-1 0 0,1 1 0,0-1 0,0 0 0,2 2 0,-1-1 0,-1 1 0,0 0 0,0-1 0,0 1 0,0 0 0,0 0 0,0 0 0,-1 1 0,1-1 0,-1 0 0,1 1 0,-1-1 0,2 4 0,2 8 0,-1-1 0,0 1 0,-1 1 0,2 20 0,0 17-1365,-3-4-5461</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3.272"/>
    </inkml:context>
    <inkml:brush xml:id="br0">
      <inkml:brushProperty name="width" value="0.05" units="cm"/>
      <inkml:brushProperty name="height" value="0.05" units="cm"/>
      <inkml:brushProperty name="color" value="#F6630D"/>
    </inkml:brush>
  </inkml:definitions>
  <inkml:trace contextRef="#ctx0" brushRef="#br0">39 1 24575,'0'4'0,"0"10"0,-4 2 0,-2 12 0,-7 9 0,-2-2-8191</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3.611"/>
    </inkml:context>
    <inkml:brush xml:id="br0">
      <inkml:brushProperty name="width" value="0.05" units="cm"/>
      <inkml:brushProperty name="height" value="0.05" units="cm"/>
      <inkml:brushProperty name="color" value="#F6630D"/>
    </inkml:brush>
  </inkml:definitions>
  <inkml:trace contextRef="#ctx0" brushRef="#br0">1 0 24575,'2'2'0,"0"0"0,0 1 0,0-1 0,0 0 0,-1 1 0,1-1 0,-1 1 0,1-1 0,-1 1 0,0 0 0,0 0 0,1 4 0,0 0 0,10 30 0,-1 0 0,-2 1 0,7 69 0,-14-90 0,-2-17 0,0 1 0,0-1 0,0 0 0,0 0 0,0 0 0,0 1 0,0-1 0,0 0 0,0 0 0,0 1 0,0-1 0,0 0 0,0 0 0,0 0 0,0 1 0,0-1 0,0 0 0,0 0 0,0 0 0,0 1 0,0-1 0,1 0 0,-1 0 0,0 0 0,0 1 0,0-1 0,0 0 0,0 0 0,1 0 0,-1 0 0,0 0 0,0 1 0,0-1 0,1 0 0,-1 0 0,0 0 0,0 0 0,0 0 0,1 0 0,-1 0 0,0 0 0,0 0 0,1 0 0,-1 0 0,0 0 0,0 0 0,0 0 0,1 0 0,-1 0 0,0 0 0,11-12 0,11-29 0,-20 37 0,11-22 0,-4 6 0,0 0 0,2 1 0,25-34 0,-35 51 0,1 0 0,-1 1 0,0-1 0,1 1 0,-1-1 0,1 1 0,0 0 0,-1 0 0,1 0 0,0 0 0,0 0 0,-1 0 0,1 0 0,0 0 0,0 1 0,0-1 0,0 1 0,0-1 0,3 1 0,-3 0 0,0 1 0,0-1 0,-1 1 0,1-1 0,0 1 0,-1 0 0,1 0 0,-1 0 0,1 0 0,-1 0 0,1 0 0,-1 0 0,0 0 0,0 0 0,1 1 0,-1-1 0,2 3 0,1 5 0,1-1 0,-1 1 0,0 0 0,-1 0 0,0 0 0,3 17 0,0 14-682,1 80-1,-7-77-6143</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3.968"/>
    </inkml:context>
    <inkml:brush xml:id="br0">
      <inkml:brushProperty name="width" value="0.05" units="cm"/>
      <inkml:brushProperty name="height" value="0.05" units="cm"/>
      <inkml:brushProperty name="color" value="#F6630D"/>
    </inkml:brush>
  </inkml:definitions>
  <inkml:trace contextRef="#ctx0" brushRef="#br0">1 0 24575,'12'0'0,"13"13"0,15 21 0,8 21 0,-3 26 0,-1 21 0,-8 22 0,-11 20 0,-13 6 0,-8-6 0,-19-15 0,-5-20 0,-13-21 0,-1-22 0,2-21 0,6-18-8191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1.321"/>
    </inkml:context>
    <inkml:brush xml:id="br0">
      <inkml:brushProperty name="width" value="0.05" units="cm"/>
      <inkml:brushProperty name="height" value="0.05" units="cm"/>
      <inkml:brushProperty name="color" value="#E71224"/>
    </inkml:brush>
  </inkml:definitions>
  <inkml:trace contextRef="#ctx0" brushRef="#br0">1 1 24575,'8'8'0,"3"16"0,0 12 0,-3 13 0,-2 5 0,7-1 0,0-2 0,-1 0 0,-4-10-8191</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4.814"/>
    </inkml:context>
    <inkml:brush xml:id="br0">
      <inkml:brushProperty name="width" value="0.05" units="cm"/>
      <inkml:brushProperty name="height" value="0.05" units="cm"/>
      <inkml:brushProperty name="color" value="#F6630D"/>
    </inkml:brush>
  </inkml:definitions>
  <inkml:trace contextRef="#ctx0" brushRef="#br0">1 25 24575,'4'0'0,"6"0"0,13 0 0,16 0 0,9 0 0,10-4 0,6-2 0,6 1 0,0 0 0,-5 2 0,-13 2-8191</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5.157"/>
    </inkml:context>
    <inkml:brush xml:id="br0">
      <inkml:brushProperty name="width" value="0.05" units="cm"/>
      <inkml:brushProperty name="height" value="0.05" units="cm"/>
      <inkml:brushProperty name="color" value="#F6630D"/>
    </inkml:brush>
  </inkml:definitions>
  <inkml:trace contextRef="#ctx0" brushRef="#br0">1 52 24575,'8'0'0,"11"-4"0,20-2 0,19 1 0,17-12 0,-4-3-8191</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5.858"/>
    </inkml:context>
    <inkml:brush xml:id="br0">
      <inkml:brushProperty name="width" value="0.05" units="cm"/>
      <inkml:brushProperty name="height" value="0.05" units="cm"/>
      <inkml:brushProperty name="color" value="#F6630D"/>
    </inkml:brush>
  </inkml:definitions>
  <inkml:trace contextRef="#ctx0" brushRef="#br0">0 81 24575,'13'0'0,"21"0"0,21 0 0,18-8 0,9-3 0,8 0 0,1 3 0,-7 2 0,-9 2 0,-9-6 0,-11-2 0,-15 1-8191</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6.237"/>
    </inkml:context>
    <inkml:brush xml:id="br0">
      <inkml:brushProperty name="width" value="0.05" units="cm"/>
      <inkml:brushProperty name="height" value="0.05" units="cm"/>
      <inkml:brushProperty name="color" value="#F6630D"/>
    </inkml:brush>
  </inkml:definitions>
  <inkml:trace contextRef="#ctx0" brushRef="#br0">1 0 24575,'0'5'0,"0"8"0,0 12 0,0 10 0,0 2 0,0 4 0,0-1 0,0 2 0,0 1 0,4-7 0,2 0 0,4-7 0,0 1 0,-2-6-8191</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7.854"/>
    </inkml:context>
    <inkml:brush xml:id="br0">
      <inkml:brushProperty name="width" value="0.05" units="cm"/>
      <inkml:brushProperty name="height" value="0.05" units="cm"/>
      <inkml:brushProperty name="color" value="#F6630D"/>
    </inkml:brush>
  </inkml:definitions>
  <inkml:trace contextRef="#ctx0" brushRef="#br0">273 0 24575,'-3'1'0,"1"-1"0,0 0 0,0 1 0,0-1 0,0 1 0,0 0 0,1 0 0,-1 0 0,0 0 0,0 0 0,0 0 0,1 0 0,-1 0 0,0 1 0,-2 2 0,-21 28 0,23-29 0,-21 32 0,2 2 0,1 0 0,2 1 0,1 1 0,-12 46 0,6-4 0,-19 134 0,33-152 0,2 1 0,3 0 0,8 111 0,-3-161 0,2 0 0,-1 0 0,2 0 0,-1-1 0,2 1 0,0-1 0,1 0 0,0 0 0,15 21 0,-17-27 0,2-1 0,-1 0 0,1 0 0,0 0 0,0-1 0,0 0 0,1 0 0,-1-1 0,1 0 0,1 0 0,-1-1 0,0 1 0,1-1 0,0-1 0,-1 0 0,1 0 0,0 0 0,11 0 0,-7-2-151,0 0-1,0 0 0,0-1 0,-1-1 1,1 0-1,0-1 0,0 0 1,18-8-1,18-13-6674</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8.537"/>
    </inkml:context>
    <inkml:brush xml:id="br0">
      <inkml:brushProperty name="width" value="0.05" units="cm"/>
      <inkml:brushProperty name="height" value="0.05" units="cm"/>
      <inkml:brushProperty name="color" value="#F6630D"/>
    </inkml:brush>
  </inkml:definitions>
  <inkml:trace contextRef="#ctx0" brushRef="#br0">0 1 24575,'10'12'0,"-1"0"0,0 1 0,-1 0 0,0 0 0,-1 1 0,0 0 0,7 23 0,9 19 0,-11-27 0,-10-21 0,1 0 0,1 0 0,-1-1 0,1 1 0,1-1 0,7 11 0,-12-18 0,0 0 0,0 0 0,0 0 0,1 0 0,-1 0 0,0 0 0,0 0 0,0 0 0,0 0 0,0 0 0,0 0 0,1 1 0,-1-1 0,0 0 0,0 0 0,0 0 0,0 0 0,0 0 0,1 0 0,-1 0 0,0 0 0,0 0 0,0 0 0,0 0 0,0 0 0,1-1 0,-1 1 0,0 0 0,0 0 0,0 0 0,0 0 0,0 0 0,0 0 0,1 0 0,-1 0 0,0 0 0,0 0 0,0 0 0,0-1 0,0 1 0,0 0 0,0 0 0,0 0 0,1 0 0,-1 0 0,0-1 0,4-10 0,2-16 0,-6 26 0,2-7 0,-1 0 0,1 0 0,1 0 0,0 0 0,0 0 0,0 1 0,1-1 0,0 1 0,0 0 0,1 0 0,8-9 0,-10 14 0,-1-1 0,1 1 0,0 0 0,-1 0 0,1 0 0,0 0 0,0 1 0,1-1 0,-1 1 0,0 0 0,0-1 0,1 2 0,-1-1 0,1 0 0,-1 1 0,1-1 0,-1 1 0,1 0 0,-1 0 0,1 1 0,-1-1 0,0 1 0,1-1 0,-1 1 0,1 0 0,-1 0 0,0 1 0,0-1 0,6 4 0,-4-2 0,0 1 0,0 0 0,-1 0 0,0 0 0,0 0 0,0 1 0,0-1 0,0 1 0,-1 0 0,0 0 0,0 1 0,-1-1 0,4 8 0,-4-8 0,0 1 0,-1-1 0,1 0 0,-1 0 0,0 1 0,0-1 0,-1 1 0,1-1 0,-1 1 0,0-1 0,-1 0 0,1 1 0,-1-1 0,-2 6 0,0-18 0,1-10 0,6 2 0,1 1 0,0 0 0,1 0 0,1 1 0,0 0 0,1 0 0,0 0 0,0 1 0,13-12 0,-18 20 0,0 0 0,1 0 0,0 1 0,-1-1 0,1 1 0,0 0 0,1 0 0,-1 1 0,8-4 0,-11 6 0,0-1 0,1 1 0,-1-1 0,1 1 0,-1 0 0,1 0 0,-1 0 0,1 0 0,-1 0 0,1 0 0,-1 0 0,1 0 0,-1 1 0,0-1 0,1 0 0,-1 1 0,1-1 0,-1 1 0,0 0 0,1 0 0,-1-1 0,0 1 0,0 0 0,0 0 0,0 0 0,1 0 0,-1 0 0,-1 0 0,1 0 0,0 1 0,0-1 0,0 0 0,-1 0 0,1 1 0,0-1 0,0 3 0,3 9-136,-1 0-1,0 0 1,-1 0-1,0 0 1,-1 1-1,0-1 1,-1 1-1,-1-1 0,-3 21 1,-2 10-6690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8.879"/>
    </inkml:context>
    <inkml:brush xml:id="br0">
      <inkml:brushProperty name="width" value="0.05" units="cm"/>
      <inkml:brushProperty name="height" value="0.05" units="cm"/>
      <inkml:brushProperty name="color" value="#F6630D"/>
    </inkml:brush>
  </inkml:definitions>
  <inkml:trace contextRef="#ctx0" brushRef="#br0">0 1 24575,'4'0'0,"15"0"0,19 0 0,13 0 0,-2 0-8191</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19.223"/>
    </inkml:context>
    <inkml:brush xml:id="br0">
      <inkml:brushProperty name="width" value="0.05" units="cm"/>
      <inkml:brushProperty name="height" value="0.05" units="cm"/>
      <inkml:brushProperty name="color" value="#F6630D"/>
    </inkml:brush>
  </inkml:definitions>
  <inkml:trace contextRef="#ctx0" brushRef="#br0">49 1 24575,'0'8'0,"0"8"0,0 8 0,-9 14 0,-2 8 0,1 9 0,1 8 0,3-3 0,2-3 0,7-11 0,1-14-8191</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21.570"/>
    </inkml:context>
    <inkml:brush xml:id="br0">
      <inkml:brushProperty name="width" value="0.05" units="cm"/>
      <inkml:brushProperty name="height" value="0.05" units="cm"/>
      <inkml:brushProperty name="color" value="#F6630D"/>
    </inkml:brush>
  </inkml:definitions>
  <inkml:trace contextRef="#ctx0" brushRef="#br0">20 0 24575,'-8'0'0,"-3"0"-8191</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23.018"/>
    </inkml:context>
    <inkml:brush xml:id="br0">
      <inkml:brushProperty name="width" value="0.05" units="cm"/>
      <inkml:brushProperty name="height" value="0.05" units="cm"/>
      <inkml:brushProperty name="color" value="#F6630D"/>
    </inkml:brush>
  </inkml:definitions>
  <inkml:trace contextRef="#ctx0" brushRef="#br0">1 11 24575,'0'-4'0,"4"-2"0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1.681"/>
    </inkml:context>
    <inkml:brush xml:id="br0">
      <inkml:brushProperty name="width" value="0.05" units="cm"/>
      <inkml:brushProperty name="height" value="0.05" units="cm"/>
      <inkml:brushProperty name="color" value="#E71224"/>
    </inkml:brush>
  </inkml:definitions>
  <inkml:trace contextRef="#ctx0" brushRef="#br0">20 1 24575,'8'4'0,"3"14"0,0 9 0,-3 7 0,-6 7 0,-12 9 0,-4 0 0,-5-9 0,2-10-8191</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2.331"/>
    </inkml:context>
    <inkml:brush xml:id="br0">
      <inkml:brushProperty name="width" value="0.05" units="cm"/>
      <inkml:brushProperty name="height" value="0.05" units="cm"/>
      <inkml:brushProperty name="color" value="#F6630D"/>
    </inkml:brush>
  </inkml:definitions>
  <inkml:trace contextRef="#ctx0" brushRef="#br0">188 0 24575,'0'9'0,"0"10"0,-5 3 0,0 10 0,-13 0 0,-3 6 0,-7-3 0,-6 2 0,-6-7 0,3-8-8191</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2.987"/>
    </inkml:context>
    <inkml:brush xml:id="br0">
      <inkml:brushProperty name="width" value="0.05" units="cm"/>
      <inkml:brushProperty name="height" value="0.05" units="cm"/>
      <inkml:brushProperty name="color" value="#F6630D"/>
    </inkml:brush>
  </inkml:definitions>
  <inkml:trace contextRef="#ctx0" brushRef="#br0">1 1 24575,'2'1'0,"-1"0"0,1 0 0,0 1 0,-1-1 0,1 1 0,-1-1 0,0 1 0,1-1 0,-1 1 0,0 0 0,0-1 0,0 1 0,0 0 0,0 0 0,0 3 0,2 1 0,3 9 0,0 0 0,-1 1 0,4 23 0,-6-26 0,0 0 0,1 1 0,0-2 0,11 23 0,-15-34 0,1 0 0,-1 0 0,1-1 0,0 1 0,-1 0 0,1 0 0,0-1 0,-1 1 0,1 0 0,0-1 0,0 1 0,-1-1 0,1 1 0,0-1 0,0 1 0,0-1 0,0 0 0,0 1 0,0-1 0,0 0 0,0 0 0,0 0 0,0 0 0,0 0 0,-1 0 0,1 0 0,0 0 0,0 0 0,0 0 0,0 0 0,0 0 0,0-1 0,0 1 0,0 0 0,0-1 0,0 1 0,0-1 0,-1 1 0,1-1 0,0 1 0,0-1 0,-1 0 0,2 0 0,5-5 0,0-1 0,0 0 0,10-12 0,-7 7 0,6-6 0,-9 10 0,0 0 0,0 0 0,1 0 0,0 1 0,17-11 0,-24 17 0,1 0 0,0 1 0,-1-1 0,1 0 0,0 1 0,-1-1 0,1 1 0,0 0 0,-1-1 0,1 1 0,0 0 0,0 0 0,-1 0 0,1 0 0,0 1 0,0-1 0,2 1 0,-2 0 0,0 0 0,0 1 0,0-1 0,0 1 0,0-1 0,0 1 0,0 0 0,0-1 0,-1 1 0,1 0 0,-1 0 0,1 0 0,-1 1 0,0-1 0,2 4 0,2 9-124,0 0 0,-1 1 0,-1-1 0,-1 1 0,0 0 0,0 0-1,-2 0 1,0 0 0,-1 0 0,-5 26 0,0-11-6702</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3.372"/>
    </inkml:context>
    <inkml:brush xml:id="br0">
      <inkml:brushProperty name="width" value="0.05" units="cm"/>
      <inkml:brushProperty name="height" value="0.05" units="cm"/>
      <inkml:brushProperty name="color" value="#F6630D"/>
    </inkml:brush>
  </inkml:definitions>
  <inkml:trace contextRef="#ctx0" brushRef="#br0">1 0 24575,'26'0'0,"-1"1"0,39 6 0,-54-5 0,1 1 0,-1 0 0,0 1 0,0 0 0,0 1 0,0 0 0,-1 0 0,14 11 0,0 3 0,0 2 0,-1 0 0,-2 2 0,0 0 0,-1 1 0,-1 1 0,-2 1 0,-1 1 0,17 37 0,-8-7 0,-3 1 0,-2 1 0,18 98 0,-29-112 0,-2 0 0,1 65 0,-7-92 0,-1 0 0,-1-1 0,0 1 0,-1-1 0,-1 1 0,-1-1 0,0 0 0,-1-1 0,-11 21 0,-13 12-1365,0-8-5461</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8.494"/>
    </inkml:context>
    <inkml:brush xml:id="br0">
      <inkml:brushProperty name="width" value="0.05" units="cm"/>
      <inkml:brushProperty name="height" value="0.05" units="cm"/>
      <inkml:brushProperty name="color" value="#F6630D"/>
    </inkml:brush>
  </inkml:definitions>
  <inkml:trace contextRef="#ctx0" brushRef="#br0">6 0 24575,'-5'0'0,"4"0"0,14 0 0,17 0 0,12 0 0,12 0 0,9 0 0,2 0 0,3 0 0,-3 0 0,-7 0 0,-5 0 0,-8 0 0,-3 0 0,-17 0 0,-12 0-8191</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8.869"/>
    </inkml:context>
    <inkml:brush xml:id="br0">
      <inkml:brushProperty name="width" value="0.05" units="cm"/>
      <inkml:brushProperty name="height" value="0.05" units="cm"/>
      <inkml:brushProperty name="color" value="#F6630D"/>
    </inkml:brush>
  </inkml:definitions>
  <inkml:trace contextRef="#ctx0" brushRef="#br0">0 0 24575,'0'9'0,"0"6"0,0 14 0,0 10 0,0 11 0,0 5 0,0-2 0,5-2 0,1 3 0,-1-8-8191</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9.288"/>
    </inkml:context>
    <inkml:brush xml:id="br0">
      <inkml:brushProperty name="width" value="0.05" units="cm"/>
      <inkml:brushProperty name="height" value="0.05" units="cm"/>
      <inkml:brushProperty name="color" value="#F6630D"/>
    </inkml:brush>
  </inkml:definitions>
  <inkml:trace contextRef="#ctx0" brushRef="#br0">23 17 24575,'0'-12'0,"0"8"0,0 21 0,0 30 0,0 27 0,0 18 0,0 5 0,-4 4 0,-1-3 0,-1-10 0,2-15 0,1-13 0,5-15 0,3-25 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39.753"/>
    </inkml:context>
    <inkml:brush xml:id="br0">
      <inkml:brushProperty name="width" value="0.05" units="cm"/>
      <inkml:brushProperty name="height" value="0.05" units="cm"/>
      <inkml:brushProperty name="color" value="#F6630D"/>
    </inkml:brush>
  </inkml:definitions>
  <inkml:trace contextRef="#ctx0" brushRef="#br0">554 0 24575,'-3'1'0,"1"0"0,0 0 0,0 1 0,0-1 0,0 0 0,0 1 0,1-1 0,-1 1 0,0 0 0,-2 3 0,-7 6 0,-65 47 0,-3-3 0,-148 77 0,200-119 0,1 2 0,-39 28 0,64-42 0,-1 0 0,1 0 0,-1 0 0,1 0 0,0 0 0,0 1 0,0-1 0,0 1 0,0-1 0,0 1 0,0-1 0,0 1 0,0-1 0,0 1 0,1 0 0,-1-1 0,0 3 0,2-3 0,-1 0 0,0 0 0,0 0 0,0-1 0,1 1 0,-1 0 0,1 0 0,-1 0 0,0-1 0,1 1 0,-1 0 0,1-1 0,0 1 0,-1 0 0,1-1 0,-1 1 0,1-1 0,0 1 0,0-1 0,-1 1 0,1-1 0,0 1 0,1 0 0,6 1 0,0 1 0,0-1 0,0-1 0,0 1 0,14 0 0,44-1 0,-39-1 0,0 1 0,30 5 0,-47-4 0,0 0 0,0 1 0,0 0 0,0 1 0,0 0 0,-1 1 0,0 0 0,0 0 0,10 8 0,78 76 64,-73-65-421,0-1-1,1-1 1,44 28 0,-31-29-6469</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53.244"/>
    </inkml:context>
    <inkml:brush xml:id="br0">
      <inkml:brushProperty name="width" value="0.05" units="cm"/>
      <inkml:brushProperty name="height" value="0.05" units="cm"/>
      <inkml:brushProperty name="color" value="#F6630D"/>
    </inkml:brush>
  </inkml:definitions>
  <inkml:trace contextRef="#ctx0" brushRef="#br0">1103 0 24575,'-21'0'0,"1"1"0,-1 1 0,0 0 0,1 2 0,0 0 0,0 1 0,0 1 0,-33 15 0,-239 139 0,11 26 0,191-125 0,55-39 0,1 2 0,2 1 0,0 1 0,-47 51 0,78-75 0,0-1 0,0 1 0,0-1 0,0 1 0,0-1 0,0 1 0,0 0 0,0 0 0,1-1 0,-1 1 0,1 0 0,-1 2 0,1-3 0,0 0 0,0 0 0,0-1 0,0 1 0,0 0 0,1 0 0,-1-1 0,0 1 0,0 0 0,1-1 0,-1 1 0,0 0 0,1-1 0,-1 1 0,1 0 0,-1-1 0,1 1 0,-1-1 0,1 1 0,-1-1 0,2 1 0,3 2 0,0-1 0,1 0 0,-1 0 0,1 0 0,-1-1 0,11 2 0,-6-1 0,102 15 0,186 3 0,-7-2 0,-253-14-119,-12-2-89,0 1 0,0 1 1,0 2-1,0 0 1,38 16-1,-40-10-6618</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53.587"/>
    </inkml:context>
    <inkml:brush xml:id="br0">
      <inkml:brushProperty name="width" value="0.05" units="cm"/>
      <inkml:brushProperty name="height" value="0.05" units="cm"/>
      <inkml:brushProperty name="color" value="#F6630D"/>
    </inkml:brush>
  </inkml:definitions>
  <inkml:trace contextRef="#ctx0" brushRef="#br0">0 26 24575,'12'0'0,"18"0"0,28-4 0,25-2 0,19 1 0,10 1 0,-2 1 0,-7 1 0,-9 1 0,-16 0 0,-12 1 0,-18 1-8191</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58.258"/>
    </inkml:context>
    <inkml:brush xml:id="br0">
      <inkml:brushProperty name="width" value="0.05" units="cm"/>
      <inkml:brushProperty name="height" value="0.05" units="cm"/>
      <inkml:brushProperty name="color" value="#F6630D"/>
    </inkml:brush>
  </inkml:definitions>
  <inkml:trace contextRef="#ctx0" brushRef="#br0">324 83 24575,'0'33'0,"0"-24"0,0-23 0,0 7 0,-1 0 0,1 1 0,-1-1 0,-1 0 0,1 1 0,-1-1 0,0 1 0,0-1 0,-5-8 0,5 13 0,1-1 0,-1 1 0,1 0 0,-1 0 0,0-1 0,0 1 0,0 0 0,0 0 0,0 1 0,0-1 0,-1 0 0,1 1 0,-1-1 0,1 1 0,-1 0 0,1 0 0,-1 0 0,0 0 0,0 0 0,1 1 0,-1-1 0,0 1 0,0 0 0,0 0 0,-5 0 0,-1 2 0,0 0 0,-1 0 0,1 1 0,0 0 0,1 1 0,-1-1 0,0 2 0,1 0 0,0 0 0,0 0 0,1 1 0,-1 0 0,1 0 0,0 1 0,1 0 0,0 0 0,0 1 0,0-1 0,-6 15 0,0-1 0,1 1 0,1 0 0,1 0 0,0 1 0,2 0 0,-6 39 0,10-47 0,1 0 0,1 0 0,0 0 0,1 0 0,1 0 0,0 0 0,1 0 0,7 28 0,-6-35 0,0 0 0,1 0 0,0 0 0,0-1 0,0 1 0,1-1 0,0 0 0,1 0 0,0-1 0,0 0 0,0 0 0,1 0 0,-1-1 0,1 0 0,1 0 0,14 7 0,-3-4 0,-1-1 0,1-1 0,0-1 0,0 0 0,1-1 0,0-2 0,28 1 0,-6-2 0,0-3 0,60-10 0,-53 2-1365,-12-2-5461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09.80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86,'7'0,"14"0,14 0,5 0,10-7,7-3,2 1,-6-6,-11-7,-14-1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2.055"/>
    </inkml:context>
    <inkml:brush xml:id="br0">
      <inkml:brushProperty name="width" value="0.05" units="cm"/>
      <inkml:brushProperty name="height" value="0.05" units="cm"/>
      <inkml:brushProperty name="color" value="#E71224"/>
    </inkml:brush>
  </inkml:definitions>
  <inkml:trace contextRef="#ctx0" brushRef="#br0">0 38 24575,'9'0'0,"2"0"-8191</inkml:trace>
  <inkml:trace contextRef="#ctx0" brushRef="#br0" timeOffset="1">173 38 24575,'0'-8'0,"8"-3"0,16 1 0,3 1-8191</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58.827"/>
    </inkml:context>
    <inkml:brush xml:id="br0">
      <inkml:brushProperty name="width" value="0.05" units="cm"/>
      <inkml:brushProperty name="height" value="0.05" units="cm"/>
      <inkml:brushProperty name="color" value="#F6630D"/>
    </inkml:brush>
  </inkml:definitions>
  <inkml:trace contextRef="#ctx0" brushRef="#br0">330 31 24575,'0'-2'0,"0"1"0,-1 0 0,1-1 0,0 1 0,0 0 0,-1-1 0,1 1 0,-1 0 0,0 0 0,1-1 0,-1 1 0,0 0 0,1 0 0,-1 0 0,0 0 0,0 0 0,0 0 0,0 0 0,0 0 0,0 0 0,0 0 0,-1 1 0,1-1 0,0 0 0,0 1 0,-1-1 0,1 1 0,0-1 0,0 1 0,-1 0 0,1-1 0,-1 1 0,1 0 0,0 0 0,-3 0 0,0 0 0,0 0 0,0 0 0,0 1 0,-1-1 0,1 1 0,0 0 0,0 0 0,0 0 0,1 1 0,-1-1 0,-5 3 0,0 3 0,1 0 0,-1 0 0,1 0 0,1 1 0,-1 0 0,2 1 0,-1 0 0,1 0 0,-8 15 0,-2 10 0,-18 53 0,9-14 0,3 2 0,3 0 0,4 0 0,2 2 0,-3 132 0,17-176 0,1-1 0,2 0 0,1 1 0,16 55 0,-15-71 0,0 0 0,1 0 0,1-1 0,0 0 0,1 0 0,1-1 0,0 0 0,2-1 0,-1 0 0,16 14 0,-18-21 9,0 0-1,0-1 1,0 0-1,1-1 1,0 0 0,0-1-1,0 0 1,0 0-1,1-1 1,-1 0-1,1-1 1,0 0-1,17 0 1,-11-2-174,-1 0 0,0-1 0,1-1 0,-1 0 0,0-1 0,0-1 0,0-1 0,19-8 0,15-11-6661</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59.573"/>
    </inkml:context>
    <inkml:brush xml:id="br0">
      <inkml:brushProperty name="width" value="0.05" units="cm"/>
      <inkml:brushProperty name="height" value="0.05" units="cm"/>
      <inkml:brushProperty name="color" value="#F6630D"/>
    </inkml:brush>
  </inkml:definitions>
  <inkml:trace contextRef="#ctx0" brushRef="#br0">0 0 24575,'10'22'0,"11"34"0,-2-1 0,13 22 0,32 125 0,-58-185 0,-5-39 0,-3-58 0,-1 30 0,3 0 0,7-63 0,-6 106 0,0 0 0,0 1 0,1-1 0,0 0 0,1 1 0,0-1 0,4-7 0,-6 13 0,0-1 0,0 0 0,0 0 0,1 1 0,-1-1 0,1 1 0,-1-1 0,1 1 0,0 0 0,-1-1 0,1 1 0,0 0 0,0 0 0,0 0 0,0 0 0,0 1 0,0-1 0,0 0 0,0 1 0,0 0 0,0-1 0,0 1 0,0 0 0,0 0 0,0 0 0,0 0 0,4 1 0,1 1 0,-1 1 0,0-1 0,0 1 0,0 1 0,0-1 0,-1 1 0,1 0 0,-1 0 0,0 0 0,0 1 0,-1-1 0,1 1 0,-1 1 0,0-1 0,0 1 0,-1-1 0,0 1 0,0 0 0,3 6 0,3 11 0,0-1 0,-2 1 0,9 45 0,-11-32 0,-2-13 0,-1-46 0,-2-7 0,2 0 0,8-42 0,-8 62 0,1 0 0,-1 0 0,2 0 0,-1 1 0,1 0 0,1-1 0,0 1 0,0 1 0,0-1 0,13-14 0,-17 22 0,0 0 0,0 0 0,0 0 0,0 0 0,0 0 0,0 0 0,0 1 0,0-1 0,1 0 0,-1 0 0,0 1 0,0-1 0,1 1 0,-1-1 0,0 1 0,1 0 0,-1-1 0,0 1 0,1 0 0,-1 0 0,0 0 0,1 0 0,-1 0 0,1 0 0,-1 0 0,0 1 0,1-1 0,-1 0 0,0 1 0,1-1 0,-1 1 0,0-1 0,0 1 0,0 0 0,1 0 0,-1-1 0,0 1 0,0 0 0,1 2 0,3 2 0,-1 0 0,0 1 0,0-1 0,-1 1 0,0 0 0,5 12 0,1 6 24,-1 2 0,-1-1 0,-1 1 0,2 36 0,0 106-1509,-8-115-5341</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0.027"/>
    </inkml:context>
    <inkml:brush xml:id="br0">
      <inkml:brushProperty name="width" value="0.05" units="cm"/>
      <inkml:brushProperty name="height" value="0.05" units="cm"/>
      <inkml:brushProperty name="color" value="#F6630D"/>
    </inkml:brush>
  </inkml:definitions>
  <inkml:trace contextRef="#ctx0" brushRef="#br0">1 24 24575,'8'0'0,"12"0"0,15-4 0,9-1 0,2-1 0,6 2 0,-2 1 0,-10 1-8191</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0.383"/>
    </inkml:context>
    <inkml:brush xml:id="br0">
      <inkml:brushProperty name="width" value="0.05" units="cm"/>
      <inkml:brushProperty name="height" value="0.05" units="cm"/>
      <inkml:brushProperty name="color" value="#F6630D"/>
    </inkml:brush>
  </inkml:definitions>
  <inkml:trace contextRef="#ctx0" brushRef="#br0">1 0 24575,'0'9'0,"8"15"0,3 16 0,0 14 0,6 1 0,0 1 0,-3-1 0,-3-6 0,4-12 0,0 2 0,-2-3 0,-4-7-8191</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1.427"/>
    </inkml:context>
    <inkml:brush xml:id="br0">
      <inkml:brushProperty name="width" value="0.05" units="cm"/>
      <inkml:brushProperty name="height" value="0.05" units="cm"/>
      <inkml:brushProperty name="color" value="#F6630D"/>
    </inkml:brush>
  </inkml:definitions>
  <inkml:trace contextRef="#ctx0" brushRef="#br0">1 72 24575,'8'-9'0,"12"-2"0,6 0 0,7 2 0,11 3 0,1-2 0,3 1 0,4 1 0,-5 1-8191</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1.802"/>
    </inkml:context>
    <inkml:brush xml:id="br0">
      <inkml:brushProperty name="width" value="0.05" units="cm"/>
      <inkml:brushProperty name="height" value="0.05" units="cm"/>
      <inkml:brushProperty name="color" value="#F6630D"/>
    </inkml:brush>
  </inkml:definitions>
  <inkml:trace contextRef="#ctx0" brushRef="#br0">1 1 24575,'0'8'0,"0"12"0,4 6 0,1 7 0,5 6 0,0 1 0,6-6 0,2 3 0,5-4 0,3 0 0,6-5 0,-3-8-8191</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2.176"/>
    </inkml:context>
    <inkml:brush xml:id="br0">
      <inkml:brushProperty name="width" value="0.05" units="cm"/>
      <inkml:brushProperty name="height" value="0.05" units="cm"/>
      <inkml:brushProperty name="color" value="#F6630D"/>
    </inkml:brush>
  </inkml:definitions>
  <inkml:trace contextRef="#ctx0" brushRef="#br0">1 1 24575,'1'13'0,"0"0"0,2 0 0,0 0 0,0-1 0,9 21 0,4 16 0,59 217 0,-68-253 0,-3-25 0,-2-45 0,-2 31 0,2 14 0,0 0 0,0 0 0,1 1 0,1-1 0,0 1 0,8-17 0,-10 24 0,0 1 0,0 0 0,0 0 0,0 0 0,0 0 0,1 0 0,-1 0 0,1 1 0,0-1 0,0 1 0,5-3 0,-6 4 0,0 0 0,-1 1 0,2-1 0,-1 0 0,0 1 0,0 0 0,0-1 0,0 1 0,0 0 0,0 0 0,0 0 0,0 1 0,0-1 0,0 0 0,1 1 0,-1-1 0,0 1 0,0 0 0,-1 0 0,1-1 0,4 4 0,0 0 0,0 1 0,0 0 0,0 0 0,-1 1 0,0-1 0,0 1 0,0 1 0,-1-1 0,0 1 0,0-1 0,0 1 0,3 11 0,2 6 0,-1 1 0,7 38 0,-6-6-1365,-4-7-5461</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2.513"/>
    </inkml:context>
    <inkml:brush xml:id="br0">
      <inkml:brushProperty name="width" value="0.05" units="cm"/>
      <inkml:brushProperty name="height" value="0.05" units="cm"/>
      <inkml:brushProperty name="color" value="#F6630D"/>
    </inkml:brush>
  </inkml:definitions>
  <inkml:trace contextRef="#ctx0" brushRef="#br0">0 0 24575,'5'0'0,"4"0"0,15 9 0,23 14 0,21 21 0,16 28 0,1 27 0,-13 17 0,-19 11 0,-19 4 0,-15-4 0,-10-10 0,-8-21 0,-7-19 0,-11-9 0,-12-8 0,0-15-8191</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7:04.430"/>
    </inkml:context>
    <inkml:brush xml:id="br0">
      <inkml:brushProperty name="width" value="0.05" units="cm"/>
      <inkml:brushProperty name="height" value="0.05" units="cm"/>
      <inkml:brushProperty name="color" value="#F6630D"/>
    </inkml:brush>
  </inkml:definitions>
  <inkml:trace contextRef="#ctx0" brushRef="#br0">74 0 24575,'-9'0'0,"-6"0"0,-10 0 0,0 0-8191</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0.658"/>
    </inkml:context>
    <inkml:brush xml:id="br0">
      <inkml:brushProperty name="width" value="0.05" units="cm"/>
      <inkml:brushProperty name="height" value="0.05" units="cm"/>
      <inkml:brushProperty name="color" value="#F6630D"/>
    </inkml:brush>
  </inkml:definitions>
  <inkml:trace contextRef="#ctx0" brushRef="#br0">556 81 24575,'-4'-8'0,"1"0"0,0 1 0,-1-1 0,-1 1 0,1 1 0,-1-1 0,-10-11 0,13 16 0,0 1 0,0 0 0,0 0 0,0 0 0,0 0 0,0 0 0,-1 0 0,1 0 0,0 1 0,0-1 0,0 1 0,-1-1 0,1 1 0,0 0 0,-1 0 0,1 0 0,0 0 0,-1 1 0,1-1 0,0 0 0,0 1 0,-1 0 0,1 0 0,0-1 0,0 1 0,0 0 0,0 1 0,0-1 0,0 0 0,-2 2 0,-11 10 0,0 0 0,0 0 0,2 1 0,0 1 0,0 0 0,2 1 0,-15 25 0,-27 43 0,4 3 0,4 1 0,-41 116 0,65-147 0,4 1 0,2 0 0,2 1 0,3 1 0,3 0 0,0 102 0,8-152 15,-1 0 0,1 0 0,1 0 0,0 0 0,0 0 0,1-1 0,7 17 0,-8-22-108,1 1 0,0 0 1,0-1-1,0 0 0,1 1 0,-1-1 0,1-1 0,0 1 1,0 0-1,0-1 0,1 0 0,-1 0 0,1 0 1,0-1-1,6 3 0,25 6-6733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2.439"/>
    </inkml:context>
    <inkml:brush xml:id="br0">
      <inkml:brushProperty name="width" value="0.05" units="cm"/>
      <inkml:brushProperty name="height" value="0.05" units="cm"/>
      <inkml:brushProperty name="color" value="#E71224"/>
    </inkml:brush>
  </inkml:definitions>
  <inkml:trace contextRef="#ctx0" brushRef="#br0">1 76 24575,'13'-9'0,"4"-2"-8191</inkml:trace>
  <inkml:trace contextRef="#ctx0" brushRef="#br0" timeOffset="1">445 1 24575,'0'0'-8191</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1.251"/>
    </inkml:context>
    <inkml:brush xml:id="br0">
      <inkml:brushProperty name="width" value="0.05" units="cm"/>
      <inkml:brushProperty name="height" value="0.05" units="cm"/>
      <inkml:brushProperty name="color" value="#F6630D"/>
    </inkml:brush>
  </inkml:definitions>
  <inkml:trace contextRef="#ctx0" brushRef="#br0">2 90 24575,'-1'73'0,"3"116"0,-2-187 0,0 0 0,0 0 0,0 0 0,1-1 0,-1 1 0,0 0 0,1 0 0,-1 0 0,1-1 0,0 1 0,-1 0 0,1-1 0,0 1 0,0 0 0,0-1 0,0 1 0,0-1 0,0 1 0,1-1 0,-1 0 0,0 0 0,1 1 0,-1-1 0,3 1 0,-2-2 0,1 0 0,-1 1 0,1-1 0,0 0 0,-1 0 0,1-1 0,-1 1 0,1 0 0,0-1 0,-1 0 0,1 1 0,-1-1 0,1 0 0,-1 0 0,0-1 0,4-1 0,14-9 0,-1-1 0,30-26 0,-35 26 0,1 1 0,1 1 0,-1 0 0,28-13 0,-41 23 0,0 0 0,-1 0 0,1 0 0,0 1 0,0-1 0,0 1 0,0-1 0,0 1 0,0 0 0,0 0 0,0 0 0,0 0 0,0 0 0,0 0 0,0 0 0,0 1 0,0-1 0,0 1 0,0-1 0,-1 1 0,1 0 0,0 0 0,0 0 0,0 0 0,-1 0 0,1 0 0,-1 0 0,1 1 0,-1-1 0,1 0 0,1 4 0,2 3 0,0 1 0,0-1 0,-1 1 0,0 0 0,4 14 0,9 19 0,-16-40 0,0 0 0,0 0 0,0-1 0,0 1 0,0-1 0,0 1 0,0-1 0,0 1 0,1-1 0,-1 0 0,1 1 0,-1-1 0,1 0 0,0 0 0,-1 0 0,1 0 0,0 0 0,-1-1 0,1 1 0,0-1 0,0 1 0,2 0 0,-1-2 0,-1 1 0,0-1 0,0 1 0,0-1 0,0 0 0,0 0 0,0 0 0,0 0 0,0-1 0,0 1 0,0 0 0,-1-1 0,1 1 0,0-1 0,-1 0 0,1 1 0,-1-1 0,0 0 0,2-2 0,13-23 0,-1-1 0,-2-1 0,0 0 0,10-37 0,0-1 0,12-22-1365,-19 55-5461</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1.610"/>
    </inkml:context>
    <inkml:brush xml:id="br0">
      <inkml:brushProperty name="width" value="0.05" units="cm"/>
      <inkml:brushProperty name="height" value="0.05" units="cm"/>
      <inkml:brushProperty name="color" value="#F6630D"/>
    </inkml:brush>
  </inkml:definitions>
  <inkml:trace contextRef="#ctx0" brushRef="#br0">84 1 24575,'0'16'0,"-8"15"0,-3 6 0,-9 9 0,1 5 0,2-2 0,9-9 0,18-11 0,20-12 0,17-7 0,6-6 0,1-4 0,1-1 0,-10-2-8191</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1.964"/>
    </inkml:context>
    <inkml:brush xml:id="br0">
      <inkml:brushProperty name="width" value="0.05" units="cm"/>
      <inkml:brushProperty name="height" value="0.05" units="cm"/>
      <inkml:brushProperty name="color" value="#F6630D"/>
    </inkml:brush>
  </inkml:definitions>
  <inkml:trace contextRef="#ctx0" brushRef="#br0">96 1 24575,'-5'4'0,"0"0"0,0 0 0,1 1 0,-1-1 0,1 1 0,0 0 0,1 1 0,-1-1 0,1 1 0,0-1 0,0 1 0,1 0 0,-3 8 0,2-5 0,-5 7 0,2 1 0,0 0 0,2 0 0,-1 0 0,2 1 0,0-1 0,2 1 0,0 0 0,0 0 0,2 0 0,3 21 0,-4-36 0,1 1 0,0-1 0,0 0 0,0 1 0,0-1 0,1 0 0,-1 0 0,1 0 0,0 0 0,0 0 0,0 0 0,0-1 0,0 1 0,1-1 0,-1 1 0,1-1 0,0 0 0,0 0 0,-1 0 0,1 0 0,0-1 0,1 1 0,-1-1 0,0 0 0,0 0 0,1 0 0,-1 0 0,0 0 0,5-1 0,-3 1 0,1-1 0,-1-1 0,1 1 0,0-1 0,-1 0 0,1 0 0,-1-1 0,0 0 0,1 0 0,-1 0 0,0 0 0,0-1 0,0 0 0,0 0 0,-1 0 0,1-1 0,3-4 0,0 0 0,0-1 0,-1-1 0,-1 1 0,1-1 0,-2 0 0,1-1 0,-1 0 0,-1 1 0,0-1 0,-1-1 0,3-14 0,-4 18 0,0 0 0,-1 0 0,0-1 0,-1 1 0,0-1 0,0 1 0,-1-1 0,0 1 0,-1 0 0,1 0 0,-2-1 0,1 1 0,-1 0 0,0 1 0,-1-1 0,-5-9 0,-22-18-1365,-2 6-5461</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2.400"/>
    </inkml:context>
    <inkml:brush xml:id="br0">
      <inkml:brushProperty name="width" value="0.05" units="cm"/>
      <inkml:brushProperty name="height" value="0.05" units="cm"/>
      <inkml:brushProperty name="color" value="#F6630D"/>
    </inkml:brush>
  </inkml:definitions>
  <inkml:trace contextRef="#ctx0" brushRef="#br0">266 0 24575,'-4'1'0,"0"0"0,0 0 0,0 0 0,1 1 0,-1-1 0,0 1 0,1 0 0,-1 0 0,1 0 0,-1 0 0,1 1 0,0-1 0,0 1 0,0 0 0,-4 6 0,-1-1 0,-17 18 0,1 1 0,1 1 0,-27 44 0,38-53 0,1 0 0,2 0 0,0 1 0,0 0 0,2 1 0,1 0 0,-4 24 0,9-40 0,0 1 0,1 0 0,-1-1 0,1 1 0,1 0 0,-1-1 0,1 1 0,0 0 0,1-1 0,-1 1 0,1-1 0,0 0 0,0 0 0,1 1 0,-1-1 0,1-1 0,0 1 0,1 0 0,-1-1 0,1 1 0,0-1 0,0 0 0,0 0 0,6 3 0,-3-3 0,0 1 0,0-1 0,1-1 0,0 0 0,0 0 0,0 0 0,0-1 0,0 0 0,0 0 0,1-1 0,-1 0 0,0-1 0,1 0 0,-1 0 0,15-3 0,-19 3 0,0-1 0,0 0 0,0 0 0,0 0 0,0-1 0,0 1 0,0-1 0,0 0 0,-1 0 0,1 0 0,-1-1 0,0 1 0,0-1 0,1 0 0,-2 0 0,1 0 0,0 0 0,-1 0 0,1-1 0,-1 1 0,0-1 0,0 1 0,2-6 0,-2 1 0,0 0 0,0 0 0,-1 0 0,0 0 0,0 0 0,-1-1 0,0 1 0,0 0 0,-1 0 0,-2-12 0,1 11 0,1 3 0,0 0 0,0-1 0,0 1 0,1 0 0,0-7 0,0 11 0,0 1 0,0-1 0,1 0 0,-1 1 0,1-1 0,-1 1 0,1-1 0,0 1 0,-1-1 0,1 1 0,0-1 0,0 1 0,0 0 0,0 0 0,0-1 0,0 1 0,1 0 0,-1 0 0,0 0 0,1 0 0,-1 0 0,0 0 0,1 1 0,2-2 0,4-1 0,0 1 0,0 0 0,0 1 0,1 0 0,-1 0 0,0 1 0,14 0 0,65 11 0,-37-4 0,17 0-1365,-5-1-5461</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6:42.744"/>
    </inkml:context>
    <inkml:brush xml:id="br0">
      <inkml:brushProperty name="width" value="0.05" units="cm"/>
      <inkml:brushProperty name="height" value="0.05" units="cm"/>
      <inkml:brushProperty name="color" value="#F6630D"/>
    </inkml:brush>
  </inkml:definitions>
  <inkml:trace contextRef="#ctx0" brushRef="#br0">205 0 24575,'5'9'0,"0"19"0,9 21 0,1 20 0,-1 15 0,-4 5 0,-11 5 0,-10-2 0,-16-3 0,-16-5 0,-17-7 0,-6-18 0,7-18-8191</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10.651"/>
    </inkml:context>
    <inkml:brush xml:id="br0">
      <inkml:brushProperty name="width" value="0.05" units="cm"/>
      <inkml:brushProperty name="height" value="0.05" units="cm"/>
      <inkml:brushProperty name="color" value="#F6630D"/>
    </inkml:brush>
  </inkml:definitions>
  <inkml:trace contextRef="#ctx0" brushRef="#br0">1 1 24575,'0'0'-8191</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6.202"/>
    </inkml:context>
    <inkml:brush xml:id="br0">
      <inkml:brushProperty name="width" value="0.05" units="cm"/>
      <inkml:brushProperty name="height" value="0.05" units="cm"/>
      <inkml:brushProperty name="color" value="#F6630D"/>
    </inkml:brush>
  </inkml:definitions>
  <inkml:trace contextRef="#ctx0" brushRef="#br0">1505 0 24575,'-2'2'0,"-351"212"0,-346 104 0,470-220 0,190-81 0,-11 5 0,-51 28 0,99-48 0,-1-1 0,1 1 0,-1-1 0,1 1 0,0 0 0,0 0 0,-1 0 0,1 0 0,1 0 0,-1 0 0,0 1 0,0-1 0,-1 4 0,3-5 0,0-1 0,0 1 0,-1 0 0,1 0 0,0 0 0,0-1 0,0 1 0,0 0 0,0 0 0,1 0 0,-1-1 0,0 1 0,0 0 0,0 0 0,1-1 0,-1 1 0,0 0 0,1 0 0,0 0 0,0 1 0,1 0 0,0 0 0,-1-1 0,1 1 0,0-1 0,0 0 0,0 1 0,0-1 0,3 2 0,37 14 0,0-2 0,1-1 0,50 9 0,-18-5 0,-53-12 0,591 179 0,-568-165-682,78 46-1,-90-47-6143</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7.509"/>
    </inkml:context>
    <inkml:brush xml:id="br0">
      <inkml:brushProperty name="width" value="0.05" units="cm"/>
      <inkml:brushProperty name="height" value="0.05" units="cm"/>
      <inkml:brushProperty name="color" value="#F6630D"/>
    </inkml:brush>
  </inkml:definitions>
  <inkml:trace contextRef="#ctx0" brushRef="#br0">411 71 24575,'0'-3'0,"0"0"0,-1 0 0,1 0 0,-1 0 0,0 1 0,0-1 0,0 0 0,-1 1 0,1-1 0,0 0 0,-1 1 0,0 0 0,1-1 0,-1 1 0,0 0 0,0 0 0,-1 0 0,1 0 0,0 0 0,-1 0 0,1 1 0,-1-1 0,1 1 0,-1 0 0,0 0 0,1 0 0,-1 0 0,0 0 0,-6 0 0,-3-2 0,0 1 0,-1 0 0,1 1 0,-1 1 0,-21 1 0,21 1 0,0 1 0,1 0 0,-1 0 0,0 2 0,1-1 0,0 2 0,0-1 0,1 2 0,-1-1 0,1 2 0,1-1 0,-1 1 0,1 1 0,1 0 0,-1 0 0,2 1 0,-1 1 0,2-1 0,-1 1 0,1 0 0,1 1 0,0-1 0,-6 20 0,10-26 0,0 0 0,1 0 0,0 1 0,0-1 0,1 1 0,-1-1 0,1 0 0,0 1 0,1-1 0,-1 1 0,1-1 0,0 1 0,0-1 0,1 0 0,3 9 0,-1-6 0,1-1 0,-1 0 0,1 0 0,0-1 0,1 1 0,-1-1 0,1 0 0,0-1 0,11 8 0,2-1 0,0-1 0,1 0 0,0-2 0,0 0 0,1-2 0,0 0 0,23 4 0,14-1-682,87 4-1,-47-11-6143</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7.882"/>
    </inkml:context>
    <inkml:brush xml:id="br0">
      <inkml:brushProperty name="width" value="0.05" units="cm"/>
      <inkml:brushProperty name="height" value="0.05" units="cm"/>
      <inkml:brushProperty name="color" value="#F6630D"/>
    </inkml:brush>
  </inkml:definitions>
  <inkml:trace contextRef="#ctx0" brushRef="#br0">587 28 24575,'-3'-3'0,"1"1"0,-1-1 0,0 1 0,0 0 0,0 0 0,0 0 0,0 0 0,0 1 0,0-1 0,-1 1 0,1 0 0,-1 0 0,1 0 0,-1 0 0,1 1 0,-1-1 0,1 1 0,-1 0 0,0 0 0,1 0 0,-1 0 0,1 1 0,-1 0 0,1-1 0,-1 1 0,1 0 0,-1 1 0,1-1 0,0 1 0,0-1 0,-5 4 0,-6 5 0,1 0 0,-1 1 0,2 1 0,0 0 0,-17 21 0,-13 22 0,1 2 0,3 1 0,-39 82 0,32-45 0,-48 155 0,81-216 0,3 1 0,0 1 0,3-1 0,-4 49 0,10-71 0,0 0 0,1 0 0,0-1 0,1 1 0,1-1 0,7 24 0,-7-29 0,1 1 0,-1 0 0,1-1 0,1 0 0,0 0 0,0-1 0,0 1 0,0-1 0,1 0 0,0 0 0,12 8 0,-1-4-170,2-1-1,-1 0 0,1-1 1,0-1-1,1-1 0,0 0 1,35 4-1,55 6-6655</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8.582"/>
    </inkml:context>
    <inkml:brush xml:id="br0">
      <inkml:brushProperty name="width" value="0.05" units="cm"/>
      <inkml:brushProperty name="height" value="0.05" units="cm"/>
      <inkml:brushProperty name="color" value="#F6630D"/>
    </inkml:brush>
  </inkml:definitions>
  <inkml:trace contextRef="#ctx0" brushRef="#br0">1 206 24575,'1'4'0,"0"0"0,1 0 0,0 0 0,0-1 0,0 1 0,0 0 0,0-1 0,0 0 0,1 1 0,0-1 0,5 5 0,3 4 0,31 42 0,62 102 0,-104-154 0,1 0 0,0 0 0,0 0 0,0 0 0,1 0 0,-1-1 0,0 1 0,1 0 0,-1-1 0,1 1 0,-1-1 0,1 0 0,0 1 0,-1-1 0,3 1 0,-3-2 0,1-1 0,-1 1 0,0 0 0,0-1 0,0 1 0,0-1 0,0 0 0,0 1 0,0-1 0,0 0 0,0 0 0,0 1 0,0-1 0,0 0 0,-1 0 0,1 0 0,0 0 0,-1 0 0,1 0 0,0 0 0,-1-1 0,0 1 0,1 0 0,-1 0 0,1 0 0,-1-2 0,25-59 0,-16 36 0,1 0 0,2 0 0,0 1 0,2 1 0,0 0 0,2 1 0,20-24 0,-28 39 0,0 1 0,0 0 0,0 0 0,1 0 0,0 1 0,1 1 0,-1-1 0,1 2 0,12-5 0,-18 7 0,0 1 0,0 0 0,0 0 0,-1 1 0,1-1 0,0 1 0,0 0 0,0 0 0,0 0 0,0 1 0,0-1 0,0 1 0,0 0 0,0 0 0,-1 0 0,1 1 0,0-1 0,-1 1 0,1 0 0,-1 0 0,1 0 0,-1 0 0,0 1 0,0 0 0,0-1 0,-1 1 0,1 0 0,3 5 0,0 2 0,-1 0 0,0 0 0,-1 1 0,0 0 0,-1 0 0,0 0 0,0 0 0,-1 0 0,-1 1 0,0-1 0,-1 21 0,2-45 0,0 0 0,1 0 0,0 0 0,1 1 0,0-1 0,1 1 0,1 0 0,12-20 0,2-2 0,50-62 0,-70 95 0,6-6 0,1-1 0,-1 2 0,16-13 0,-21 18 0,0 0 0,1 0 0,-1 0 0,1 0 0,-1 0 0,1 0 0,0 0 0,-1 1 0,1-1 0,0 1 0,-1-1 0,1 1 0,0 0 0,0 0 0,-1-1 0,1 1 0,0 0 0,0 1 0,0-1 0,-1 0 0,1 0 0,0 1 0,-1-1 0,1 1 0,0 0 0,-1-1 0,1 1 0,2 1 0,-1 2 0,1-1 0,0 1 0,-1 0 0,0 0 0,0 0 0,0 0 0,0 0 0,-1 1 0,0-1 0,0 1 0,0 0 0,0-1 0,0 6 0,4 13 0,3 35 0,-8-46 0,3 51-69,-2-1 1,-4 0-1,-9 69 0,4-59-1021,4-33-5736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3.114"/>
    </inkml:context>
    <inkml:brush xml:id="br0">
      <inkml:brushProperty name="width" value="0.05" units="cm"/>
      <inkml:brushProperty name="height" value="0.05" units="cm"/>
      <inkml:brushProperty name="color" value="#E71224"/>
    </inkml:brush>
  </inkml:definitions>
  <inkml:trace contextRef="#ctx0" brushRef="#br0">163 144 24575,'3'-2'0,"0"0"0,0-1 0,0 1 0,-1-1 0,1 0 0,-1 1 0,1-1 0,-1 0 0,0 0 0,-1-1 0,1 1 0,0 0 0,-1-1 0,0 1 0,1-1 0,0-6 0,-1 7 0,0 0 0,-1 0 0,1 0 0,-1 0 0,0 0 0,0 0 0,0 1 0,0-1 0,0 0 0,0 0 0,-1 0 0,0 0 0,1 0 0,-1 0 0,0 1 0,0-1 0,-1 0 0,1 1 0,-1-1 0,1 1 0,-3-4 0,0 4 0,0-1 0,0 1 0,0-1 0,-1 1 0,1 0 0,-1 1 0,1-1 0,-1 1 0,1 0 0,-1 0 0,0 0 0,1 1 0,-1 0 0,0-1 0,0 2 0,1-1 0,-1 1 0,0-1 0,1 1 0,-1 0 0,1 1 0,-1-1 0,-4 3 0,4-2 0,1 0 0,-1 0 0,1 1 0,-1-1 0,1 1 0,0 0 0,0 0 0,1 0 0,-1 0 0,0 1 0,1 0 0,0-1 0,0 1 0,0 1 0,1-1 0,-1 0 0,1 0 0,0 1 0,0 0 0,0-1 0,-1 11 0,2-13 0,1 1 0,0 0 0,0-1 0,0 1 0,1 0 0,-1-1 0,1 1 0,-1-1 0,1 1 0,0 0 0,0-1 0,0 1 0,0-1 0,0 0 0,1 1 0,-1-1 0,1 0 0,2 3 0,-1-2 0,1 1 0,0-1 0,0 0 0,0 0 0,1-1 0,-1 1 0,1-1 0,0 0 0,5 2 0,1 0 0,1-1 0,-1-1 0,1 0 0,0 0 0,0-1 0,0-1 0,19-1 0,-22-1 0,1 0 0,-1-1 0,0 1 0,15-8 0,12-4 0,-36 14 0,1 0 0,-1 0 0,1-1 0,0 1 0,-1 0 0,1 0 0,-1 0 0,1 0 0,-1 0 0,1 0 0,0 0 0,-1 0 0,1 0 0,-1 0 0,1 1 0,-1-1 0,1 0 0,0 0 0,-1 0 0,1 1 0,-1-1 0,1 0 0,-1 1 0,0-1 0,1 0 0,-1 1 0,1-1 0,-1 1 0,0-1 0,1 1 0,-1-1 0,0 1 0,1-1 0,-1 1 0,0-1 0,0 1 0,1-1 0,-1 1 0,0-1 0,0 1 0,0-1 0,0 1 0,0 0 0,0-1 0,0 1 0,-1 31 0,1-28 0,-25 134 131,3-16-1627,17-78-5330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8.924"/>
    </inkml:context>
    <inkml:brush xml:id="br0">
      <inkml:brushProperty name="width" value="0.05" units="cm"/>
      <inkml:brushProperty name="height" value="0.05" units="cm"/>
      <inkml:brushProperty name="color" value="#F6630D"/>
    </inkml:brush>
  </inkml:definitions>
  <inkml:trace contextRef="#ctx0" brushRef="#br0">1 1 24575,'0'4'0,"4"1"0,14 1 0,13-2 0,17 7 0,18 3 0,13-2 0,8-3 0,-5-3 0,-2-3 0,-11-1 0,-17-1-8191</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9.284"/>
    </inkml:context>
    <inkml:brush xml:id="br0">
      <inkml:brushProperty name="width" value="0.05" units="cm"/>
      <inkml:brushProperty name="height" value="0.05" units="cm"/>
      <inkml:brushProperty name="color" value="#F6630D"/>
    </inkml:brush>
  </inkml:definitions>
  <inkml:trace contextRef="#ctx0" brushRef="#br0">0 1 24575,'0'8'0,"0"8"0,0 8 0,0 10 0,0 2 0,0 4 0,0-1 0,0 2 0,0 2 0,0 2 0,0-7-8191</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9.642"/>
    </inkml:context>
    <inkml:brush xml:id="br0">
      <inkml:brushProperty name="width" value="0.05" units="cm"/>
      <inkml:brushProperty name="height" value="0.05" units="cm"/>
      <inkml:brushProperty name="color" value="#F6630D"/>
    </inkml:brush>
  </inkml:definitions>
  <inkml:trace contextRef="#ctx0" brushRef="#br0">1 109 24575,'11'23'0,"-3"-7"0,5 18 0,43 136 0,-49-148 0,-7-22 0,0 0 0,0 0 0,0 0 0,0 0 0,0 0 0,0 0 0,0 1 0,0-1 0,0 0 0,0 0 0,0 0 0,0 0 0,1 0 0,-1 0 0,0 0 0,0 0 0,0 0 0,0 1 0,0-1 0,0 0 0,0 0 0,0 0 0,0 0 0,1 0 0,-1 0 0,0 0 0,0 0 0,0 0 0,0 0 0,0 0 0,0 0 0,1 0 0,-1 0 0,0 0 0,0 0 0,0 0 0,0 0 0,0 0 0,0 0 0,1 0 0,-1 0 0,0 0 0,0 0 0,0 0 0,0 0 0,0 0 0,0 0 0,0 0 0,0-1 0,1 1 0,-1 0 0,0 0 0,0 0 0,0 0 0,0 0 0,0 0 0,0 0 0,0 0 0,0-1 0,9-32 0,-5 11 0,3-5 0,2 1 0,0-1 0,2 1 0,19-33 0,-21 43 0,0 1 0,2 0 0,0 0 0,0 1 0,1 1 0,1 0 0,26-20 0,-37 31 0,1 0 0,-1 0 0,1 0 0,0 0 0,0 1 0,0-1 0,0 1 0,0 0 0,0 0 0,0 0 0,0 0 0,0 0 0,1 1 0,-1 0 0,0-1 0,0 1 0,1 0 0,-1 1 0,0-1 0,0 1 0,1-1 0,-1 1 0,0 0 0,0 0 0,0 0 0,0 1 0,0-1 0,0 1 0,0-1 0,-1 1 0,1 0 0,0 0 0,-1 0 0,0 1 0,1-1 0,-1 0 0,0 1 0,0 0 0,0-1 0,-1 1 0,1 0 0,-1 0 0,2 5 0,4 9 0,0 0 0,-2 1 0,0 0 0,-1 0 0,-1 0 0,2 31 0,-7 112 0,-3-104-682,-20 91-1,14-104-6143</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49.996"/>
    </inkml:context>
    <inkml:brush xml:id="br0">
      <inkml:brushProperty name="width" value="0.05" units="cm"/>
      <inkml:brushProperty name="height" value="0.05" units="cm"/>
      <inkml:brushProperty name="color" value="#F6630D"/>
    </inkml:brush>
  </inkml:definitions>
  <inkml:trace contextRef="#ctx0" brushRef="#br0">94 1 24575,'9'17'0,"14"34"0,13 39 0,0 33 0,-7 16 0,-7 2 0,-9-7 0,-5-8 0,-17-15 0,-20-20 0,-26-27 0,-32-11 0,-3-15-8191</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50.572"/>
    </inkml:context>
    <inkml:brush xml:id="br0">
      <inkml:brushProperty name="width" value="0.05" units="cm"/>
      <inkml:brushProperty name="height" value="0.05" units="cm"/>
      <inkml:brushProperty name="color" value="#F6630D"/>
    </inkml:brush>
  </inkml:definitions>
  <inkml:trace contextRef="#ctx0" brushRef="#br0">9 78 24575,'-9'0'0,"15"0"0,35 0 0,52 0 0,62-12 0,45-5 0,23 1 0,-6 3-769,-22 4 769,-33 3 0,-39 3 0,-53 2 189,-39 1-7800</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59.176"/>
    </inkml:context>
    <inkml:brush xml:id="br0">
      <inkml:brushProperty name="width" value="0.05" units="cm"/>
      <inkml:brushProperty name="height" value="0.05" units="cm"/>
      <inkml:brushProperty name="color" value="#F6630D"/>
    </inkml:brush>
  </inkml:definitions>
  <inkml:trace contextRef="#ctx0" brushRef="#br0">12 95 24575,'-9'0'0,"7"0"0,11 0 0,16 0 0,30-4 0,31-2 0,21 1 0,18 1 0,4-12 0,-15-3 0,-19 2 0,-18 4 0,-16 4 0,-20 7 0,-17 5-8191</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59.554"/>
    </inkml:context>
    <inkml:brush xml:id="br0">
      <inkml:brushProperty name="width" value="0.05" units="cm"/>
      <inkml:brushProperty name="height" value="0.05" units="cm"/>
      <inkml:brushProperty name="color" value="#F6630D"/>
    </inkml:brush>
  </inkml:definitions>
  <inkml:trace contextRef="#ctx0" brushRef="#br0">1 1 24575,'0'4'0,"12"2"0,22-1 0,25-1 0,24-1 0,14-1 0,0-5 0,-5-2 0,-5-1 0,-9 2 0,-17 1-8191</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8:59.897"/>
    </inkml:context>
    <inkml:brush xml:id="br0">
      <inkml:brushProperty name="width" value="0.05" units="cm"/>
      <inkml:brushProperty name="height" value="0.05" units="cm"/>
      <inkml:brushProperty name="color" value="#F6630D"/>
    </inkml:brush>
  </inkml:definitions>
  <inkml:trace contextRef="#ctx0" brushRef="#br0">1 1 24575,'8'4'0,"7"2"0,18 16 0,12 13 0,10 9 0,5 5 0,-9 3 0,-3-3 0,-11 2 0,-20 6 0,-21-8 0,-22-3 0,-16-9 0,-13-12 0,-5-5 0,3-7 0,11-5-8191</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0.239"/>
    </inkml:context>
    <inkml:brush xml:id="br0">
      <inkml:brushProperty name="width" value="0.05" units="cm"/>
      <inkml:brushProperty name="height" value="0.05" units="cm"/>
      <inkml:brushProperty name="color" value="#F6630D"/>
    </inkml:brush>
  </inkml:definitions>
  <inkml:trace contextRef="#ctx0" brushRef="#br0">1 51 24575,'12'0'0,"22"0"0,21-8 0,14-3 0,12 1 0,9 1 0,6 3 0,-1 2 0,-4 2 0,-9 1 0,-18 1-8191</inkml:trace>
  <inkml:trace contextRef="#ctx0" brushRef="#br0" timeOffset="1">469 3 24575,'0'12'0,"0"13"0,0 11 0,0 7 0,0 4 0,0 0 0,0-1 0,0-4 0,0 0 0,0 0 0,9 3 0,2-8-8191</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0.579"/>
    </inkml:context>
    <inkml:brush xml:id="br0">
      <inkml:brushProperty name="width" value="0.05" units="cm"/>
      <inkml:brushProperty name="height" value="0.05" units="cm"/>
      <inkml:brushProperty name="color" value="#F6630D"/>
    </inkml:brush>
  </inkml:definitions>
  <inkml:trace contextRef="#ctx0" brushRef="#br0">255 1 24575,'-5'0'0,"-13"4"0,-12 15 0,-10 20 0,-6 20 0,4 17 0,10 9 0,10-3 0,9-2 0,7-11 0,12-8 0,10-6 0,10-14 0,14-12 0,-1-12-8191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53.921"/>
    </inkml:context>
    <inkml:brush xml:id="br0">
      <inkml:brushProperty name="width" value="0.05" units="cm"/>
      <inkml:brushProperty name="height" value="0.05" units="cm"/>
      <inkml:brushProperty name="color" value="#E71224"/>
    </inkml:brush>
  </inkml:definitions>
  <inkml:trace contextRef="#ctx0" brushRef="#br0">0 44 24575,'1'-2'0,"-1"1"0,1-1 0,-1 0 0,1 0 0,0 1 0,0-1 0,-1 0 0,1 1 0,1-1 0,-1 1 0,0-1 0,0 1 0,0 0 0,1-1 0,-1 1 0,1 0 0,-1 0 0,1 0 0,-1 0 0,1 0 0,0 0 0,0 1 0,-1-1 0,1 0 0,3 0 0,3-1 0,0 0 0,-1 0 0,1 0 0,13 0 0,-18 3 0,1-1 0,-1 1 0,0-1 0,0 1 0,1 0 0,-1 0 0,0 0 0,0 1 0,0-1 0,0 1 0,0-1 0,-1 1 0,1 0 0,0 0 0,-1 1 0,0-1 0,1 0 0,-1 1 0,0-1 0,0 1 0,0 0 0,-1 0 0,1 0 0,-1 0 0,1 0 0,-1 0 0,1 4 0,3 7 0,-2-1 0,1 1 0,-2-1 0,0 1 0,1 18 0,-4-10 0,0 0 0,-5 23 0,3-32 0,1 0 0,0 0 0,2 0 0,-1 1 0,1-1 0,1 0 0,0 0 0,6 22 0,-7-33 0,1 1 0,1-1 0,-1 1 0,0-1 0,1 1 0,-1-1 0,1 0 0,-1 1 0,1-1 0,0 0 0,0 0 0,0 0 0,0 0 0,1-1 0,-1 1 0,0-1 0,1 1 0,-1-1 0,1 0 0,0 0 0,-1 0 0,1 0 0,0 0 0,-1-1 0,1 1 0,0-1 0,0 0 0,-1 0 0,1 0 0,0 0 0,0 0 0,0-1 0,-1 1 0,1-1 0,0 0 0,4-1 0,-42 74 0,29-58 0,0 1 0,1 0 0,1 0 0,0 0 0,1 1 0,1-1 0,0 1 0,1 0 0,1 0 0,3 25 0,0-19 0,0-1 0,2 1 0,1-1 0,1 0 0,0-1 0,2 0 0,12 23 0,-17-36-64,3 3 96,-1 1 0,-1 0 0,0 0 0,-1 0 0,6 22 0,-9-31-71,-1 0 0,0 0-1,0 0 1,0 1 0,0-1 0,0 0-1,0 1 1,-1-1 0,1 0-1,-1 0 1,1 0 0,-1 0-1,0 1 1,0-1 0,0 0 0,0 0-1,0-1 1,-1 1 0,1 0-1,-1 0 1,1 0 0,-1-1-1,1 1 1,-1-1 0,0 1 0,0-1-1,0 0 1,0 0 0,0 0-1,0 0 1,0 0 0,0 0-1,0-1 1,0 1 0,0 0 0,-1-1-1,-2 1 1,-28 4-6787</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1.168"/>
    </inkml:context>
    <inkml:brush xml:id="br0">
      <inkml:brushProperty name="width" value="0.05" units="cm"/>
      <inkml:brushProperty name="height" value="0.05" units="cm"/>
      <inkml:brushProperty name="color" value="#F6630D"/>
    </inkml:brush>
  </inkml:definitions>
  <inkml:trace contextRef="#ctx0" brushRef="#br0">0 1 24575,'61'102'0,"2"2"0,-55-86 0,-6-11 0,0-1 0,1 0 0,0 0 0,0 0 0,0-1 0,1 1 0,0-1 0,0 0 0,0 0 0,1 0 0,7 6 0,-12-11 0,1 0 0,0 0 0,-1 0 0,1 1 0,-1-1 0,1-1 0,-1 1 0,1 0 0,-1 0 0,1 0 0,0 0 0,-1 0 0,1 0 0,-1-1 0,1 1 0,-1 0 0,1 0 0,-1-1 0,1 1 0,-1 0 0,0-1 0,1 1 0,-1 0 0,1-1 0,-1 1 0,0-1 0,1 1 0,-1-1 0,0 1 0,1-1 0,-1 1 0,0-1 0,0 1 0,0-1 0,1 1 0,-1-1 0,0 1 0,0-1 0,0 1 0,0-1 0,0 0 0,0 0 0,4-29 0,-4 28 0,1-12 0,1 0 0,0 0 0,1 0 0,1 0 0,8-21 0,-9 28 0,0 0 0,0 1 0,1-1 0,0 1 0,0 0 0,0 0 0,1 0 0,0 1 0,0-1 0,0 1 0,1 1 0,10-8 0,-14 11 0,0-1 0,0 1 0,0 0 0,0 0 0,1 0 0,-1 1 0,0-1 0,0 0 0,1 1 0,-1 0 0,0-1 0,1 1 0,-1 0 0,0 0 0,1 0 0,-1 1 0,0-1 0,1 0 0,-1 1 0,0 0 0,3 0 0,-2 1 0,-1 0 0,1 0 0,0 0 0,-1 0 0,0 0 0,1 1 0,-1-1 0,0 1 0,0-1 0,0 1 0,0 0 0,-1 0 0,2 4 0,2 5 0,0 1 0,-2 0 0,1 0 0,-2 0 0,3 26 0,-7 15 0,0-49 0,5-33 0,-2 14 0,2 1 0,-1 0 0,2 0 0,0 0 0,0 1 0,1-1 0,1 1 0,13-21 0,-17 28 0,1 1 0,0 0 0,0 0 0,1 0 0,-1 0 0,1 1 0,0-1 0,0 1 0,0 0 0,0 0 0,0 1 0,1-1 0,-1 1 0,1 0 0,0 0 0,-1 0 0,1 1 0,0-1 0,0 1 0,0 1 0,0-1 0,1 1 0,-1-1 0,0 2 0,10 0 0,-10 0 0,0 1 0,0 0 0,0 0 0,0 0 0,0 1 0,-1-1 0,1 1 0,-1 0 0,0 0 0,1 1 0,-2-1 0,1 1 0,0 0 0,-1 0 0,1 0 0,-1 1 0,0-1 0,-1 1 0,1 0 0,-1-1 0,0 1 0,0 0 0,-1 0 0,2 7 0,2 11 0,0-1 0,-2 1 0,-1 0 0,-1 29 0,-1-40-195,0 0 0,-1-1 0,-1 1 0,0 0 0,0 0 0,-6 14 0,-10 16-6631</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1.510"/>
    </inkml:context>
    <inkml:brush xml:id="br0">
      <inkml:brushProperty name="width" value="0.05" units="cm"/>
      <inkml:brushProperty name="height" value="0.05" units="cm"/>
      <inkml:brushProperty name="color" value="#F6630D"/>
    </inkml:brush>
  </inkml:definitions>
  <inkml:trace contextRef="#ctx0" brushRef="#br0">138 0 24575,'0'13'0,"0"12"0,-9 6 0,-2 7 0,-12 4 0,-11 13 0,1 4 0,6-7-8191</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1.869"/>
    </inkml:context>
    <inkml:brush xml:id="br0">
      <inkml:brushProperty name="width" value="0.05" units="cm"/>
      <inkml:brushProperty name="height" value="0.05" units="cm"/>
      <inkml:brushProperty name="color" value="#F6630D"/>
    </inkml:brush>
  </inkml:definitions>
  <inkml:trace contextRef="#ctx0" brushRef="#br0">0 1 24575,'3'2'0,"0"0"0,0 0 0,0 1 0,-1-1 0,1 1 0,-1 0 0,1 0 0,-1 0 0,0 0 0,0 0 0,-1 0 0,1 0 0,-1 1 0,1-1 0,-1 1 0,0-1 0,1 6 0,1 9 0,0 1 0,0 19 0,-2-29 0,1 99 0,-1-115 0,0-1 0,0 1 0,1-1 0,0 1 0,0-1 0,0 1 0,1 0 0,0 0 0,1 0 0,0 1 0,0-1 0,5-6 0,5-6 0,1 1 0,29-28 0,-35 38 0,0 1 0,0-1 0,0 2 0,1-1 0,0 1 0,19-8 0,-26 13 0,0 0 0,0 0 0,0 0 0,0 0 0,0 0 0,1 1 0,-1-1 0,0 1 0,1 0 0,-1 0 0,0 0 0,1 0 0,-1 1 0,0-1 0,0 1 0,0 0 0,1 0 0,-1 0 0,0 0 0,0 1 0,0-1 0,0 1 0,-1 0 0,1 0 0,0 0 0,-1 0 0,5 5 0,-2 0 0,0 1 0,0 0 0,-1 0 0,0 0 0,0 1 0,-1-1 0,0 1 0,-1 0 0,0 0 0,0 0 0,-1 0 0,0 0 0,-1 0 0,0 10 0,-1 7 0,-1-1 0,-2 1 0,-11 45 0,10-51-341,-2 0 0,0-1-1,-15 30 1,-2-11-6485</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2.212"/>
    </inkml:context>
    <inkml:brush xml:id="br0">
      <inkml:brushProperty name="width" value="0.05" units="cm"/>
      <inkml:brushProperty name="height" value="0.05" units="cm"/>
      <inkml:brushProperty name="color" value="#F6630D"/>
    </inkml:brush>
  </inkml:definitions>
  <inkml:trace contextRef="#ctx0" brushRef="#br0">0 1 24575,'9'0'0,"10"12"0,7 13 0,8 10 0,5 17 0,-3 15 0,-8 14 0,-9 9 0,-7 3 0,-11-3 0,-4-8 0,-7-9 0,-1-13 0,-12-9 0,-9-12 0,-1-13-8191</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8.029"/>
    </inkml:context>
    <inkml:brush xml:id="br0">
      <inkml:brushProperty name="width" value="0.05" units="cm"/>
      <inkml:brushProperty name="height" value="0.05" units="cm"/>
      <inkml:brushProperty name="color" value="#F6630D"/>
    </inkml:brush>
  </inkml:definitions>
  <inkml:trace contextRef="#ctx0" brushRef="#br0">1 1 24575,'12'0'0,"22"0"0,21 0 0,14 0 0,8 0 0,3 0 0,-3 0 0,-2 0 0,-6 0 0,-14 0-8191</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8.371"/>
    </inkml:context>
    <inkml:brush xml:id="br0">
      <inkml:brushProperty name="width" value="0.05" units="cm"/>
      <inkml:brushProperty name="height" value="0.05" units="cm"/>
      <inkml:brushProperty name="color" value="#F6630D"/>
    </inkml:brush>
  </inkml:definitions>
  <inkml:trace contextRef="#ctx0" brushRef="#br0">1 0 24575,'8'0'0,"20"0"0,26 0 0,29 0 0,30 0 0,24 0 0,11 0 0,-3 0 0,-27 0-8191</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8.712"/>
    </inkml:context>
    <inkml:brush xml:id="br0">
      <inkml:brushProperty name="width" value="0.05" units="cm"/>
      <inkml:brushProperty name="height" value="0.05" units="cm"/>
      <inkml:brushProperty name="color" value="#F6630D"/>
    </inkml:brush>
  </inkml:definitions>
  <inkml:trace contextRef="#ctx0" brushRef="#br0">376 1 24575,'-8'0'0,"0"1"0,0 0 0,0 1 0,1 0 0,-1 0 0,0 1 0,1 0 0,-1 0 0,1 1 0,0 0 0,0 0 0,1 0 0,-10 9 0,-4 5 0,1 0 0,-30 38 0,27-27 0,2 0 0,1 2 0,1 0 0,2 1 0,0 1 0,3 0 0,1 1 0,1 1 0,2-1 0,-6 48 0,13-70 0,1 0 0,0 0 0,1 0 0,1 0 0,-1 0 0,2 0 0,2 12 0,-2-19 0,-1 0 0,1 0 0,0 0 0,0-1 0,1 1 0,-1-1 0,1 1 0,0-1 0,0 0 0,0 0 0,1-1 0,0 1 0,-1-1 0,1 1 0,0-1 0,1 0 0,-1 0 0,0-1 0,6 3 0,4 0 0,-1-1 0,1 0 0,0-1 0,-1-1 0,2 0 0,-1-1 0,0 0 0,0-1 0,0-1 0,0 0 0,0-1 0,17-4 0,-1-2 0,0-1 0,-1-1 0,0-1 0,41-23 0,-44 19 0,-1-1 0,-1-1 0,-1-1 0,0-1 0,-1-1 0,-1-1 0,30-39 0,-41 46 0,-1 0 0,0 0 0,-1-1 0,-1-1 0,0 1 0,6-24 0,-10 28 0,-1 0 0,0 0 0,-1 0 0,0-1 0,-1 1 0,0 0 0,-1 0 0,0 0 0,0 0 0,-6-17 0,3 16 7,-1 0-1,-1 1 0,1 0 0,-2 0 1,0 0-1,0 1 0,-1 0 1,0 1-1,-1-1 0,0 2 1,0-1-1,-1 1 0,0 1 0,0 0 1,-1 0-1,0 1 0,0 0 1,-19-6-1,13 5-130,-1 1 0,0 0 1,0 2-1,0 0 0,-1 1 0,1 1 1,-1 1-1,0 0 0,1 2 0,-1 0 1,-34 6-1,-7 13-6702</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9.087"/>
    </inkml:context>
    <inkml:brush xml:id="br0">
      <inkml:brushProperty name="width" value="0.05" units="cm"/>
      <inkml:brushProperty name="height" value="0.05" units="cm"/>
      <inkml:brushProperty name="color" value="#F6630D"/>
    </inkml:brush>
  </inkml:definitions>
  <inkml:trace contextRef="#ctx0" brushRef="#br0">605 0 24575,'-9'0'0,"-15"0"0,-16 21 0,-18 32 0,-20 37 0,-14 40 0,-3 27 0,14 9 0,21-8 0,20-14 0,18-18 0,16-23 0,10-20 0,15-16 0,15-20 0,17-9 0,21-11 0,-2-10-8191</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09.706"/>
    </inkml:context>
    <inkml:brush xml:id="br0">
      <inkml:brushProperty name="width" value="0.05" units="cm"/>
      <inkml:brushProperty name="height" value="0.05" units="cm"/>
      <inkml:brushProperty name="color" value="#F6630D"/>
    </inkml:brush>
  </inkml:definitions>
  <inkml:trace contextRef="#ctx0" brushRef="#br0">0 1 24575,'3'3'0,"0"2"0,0-1 0,0 0 0,0 0 0,2 8 0,3 4 0,18 37 0,-2 1 0,-3 0 0,20 81 0,-34-115 0,-7-20 0,0 0 0,0 0 0,0-1 0,0 1 0,0 0 0,0 0 0,0 0 0,0 0 0,0 0 0,0 0 0,0 0 0,0 0 0,0 0 0,0-1 0,0 1 0,0 0 0,0 0 0,0 0 0,0 0 0,0 0 0,0 0 0,0 0 0,0 0 0,0 0 0,0-1 0,0 1 0,0 0 0,0 0 0,0 0 0,1 0 0,-1 0 0,0 0 0,0 0 0,0 0 0,0 0 0,0 0 0,0 0 0,0 0 0,0 0 0,0 0 0,1 0 0,-1 0 0,0 0 0,0 0 0,0 0 0,0 0 0,0 0 0,0 0 0,0 0 0,0 0 0,0 0 0,1 0 0,-1 0 0,0 0 0,0 0 0,0 0 0,0 0 0,0 0 0,0 0 0,0 0 0,0 0 0,0 0 0,0 0 0,1 0 0,-1 0 0,0 0 0,0 1 0,0-1 0,2-38 0,-1 15 0,0-2 0,1 0 0,1 0 0,2 0 0,0 1 0,2-1 0,16-39 0,-22 61 0,1 0 0,-1 0 0,1 0 0,0 1 0,-1-1 0,1 1 0,1-1 0,-1 1 0,0 0 0,1 0 0,-1 0 0,1 0 0,-1 0 0,1 0 0,0 1 0,0-1 0,0 1 0,0 0 0,0 0 0,0 0 0,0 0 0,0 0 0,0 1 0,0 0 0,1-1 0,-1 1 0,0 0 0,0 1 0,0-1 0,1 0 0,3 2 0,-1 0 0,0 0 0,0 1 0,0 0 0,-1 0 0,1 0 0,-1 0 0,0 1 0,0 0 0,0 0 0,0 0 0,-1 1 0,1 0 0,-1 0 0,-1 0 0,4 5 0,2 5 0,-2 1 0,0-1 0,-1 1 0,0 0 0,-1 1 0,3 22 0,-6-28 0,0-1 0,-1 1 0,-1-1 0,0 1 0,0-1 0,-1 1 0,0-1 0,-1 1 0,0-1 0,-1 1 0,-5 12 0,8-22 0,-1 0 0,1 0 0,0 0 0,-1 0 0,1 0 0,-1 0 0,1 0 0,-1 0 0,1 0 0,-1 0 0,0 0 0,1 0 0,-1-1 0,0 1 0,0 0 0,0-1 0,1 1 0,-1 0 0,0-1 0,0 1 0,0-1 0,-2 1 0,3-1 0,-1-1 0,0 1 0,1 0 0,-1-1 0,0 1 0,1-1 0,-1 1 0,0-1 0,1 0 0,-1 1 0,1-1 0,-1 1 0,1-1 0,0 0 0,-1 1 0,1-1 0,-1 0 0,1 0 0,0 1 0,0-1 0,-1-1 0,-1-7 0,0 0 0,0 1 0,1-1 0,0-9 0,1 6 0,1 0 0,0 0 0,1 1 0,0-1 0,1 0 0,0 1 0,9-19 0,-10 24 0,1 0 0,0 1 0,0 0 0,0 0 0,1 0 0,0 0 0,0 1 0,0-1 0,0 1 0,1 0 0,-1 0 0,1 1 0,0-1 0,0 1 0,1 0 0,10-4 0,-14 6 0,-1 1 0,1-1 0,0 1 0,0-1 0,-1 1 0,1 0 0,0 0 0,0 0 0,-1 0 0,1 0 0,0 1 0,-1-1 0,1 0 0,0 1 0,0-1 0,-1 1 0,1 0 0,-1-1 0,1 1 0,-1 0 0,1 0 0,-1 0 0,1 0 0,-1 0 0,0 0 0,1 1 0,-1-1 0,0 0 0,0 1 0,0-1 0,0 1 0,0-1 0,0 1 0,-1-1 0,1 1 0,0 0 0,0 1 0,2 9 0,0 0 0,0-1 0,-1 1 0,1 16 0,-3-24 0,4 292-273,-6-229-819,1-28-5734</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0.051"/>
    </inkml:context>
    <inkml:brush xml:id="br0">
      <inkml:brushProperty name="width" value="0.05" units="cm"/>
      <inkml:brushProperty name="height" value="0.05" units="cm"/>
      <inkml:brushProperty name="color" value="#F6630D"/>
    </inkml:brush>
  </inkml:definitions>
  <inkml:trace contextRef="#ctx0" brushRef="#br0">0 1 24575,'13'0'0,"12"0"0,6 0 0,7 4 0,8 2 0,-3 0-8191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43.981"/>
    </inkml:context>
    <inkml:brush xml:id="br0">
      <inkml:brushProperty name="width" value="0.05" units="cm"/>
      <inkml:brushProperty name="height" value="0.05" units="cm"/>
      <inkml:brushProperty name="color" value="#E71224"/>
    </inkml:brush>
  </inkml:definitions>
  <inkml:trace contextRef="#ctx0" brushRef="#br0">54 3106 24575,'-2'-31'0,"-1"0"0,-1 1 0,-10-36 0,-2-14 0,7-2 0,4-1 0,6-96 0,0 85 0,1 65 0,0 0 0,2 0 0,1 0 0,2 1 0,0-1 0,2 1 0,22-46 0,-2 18 0,2 1 0,58-78 0,-28 54 0,86-85 0,83-58 0,-139 137 0,-54 54 0,1 1 0,2 2 0,61-32 0,53-37 0,-117 69 0,1 1 0,1 2 0,2 2 0,63-27 0,476-140 0,-571 187 0,270-65 0,-151 39 0,-2 1 0,220-62 0,50-27 0,-157 69 0,304-70 0,-541 117 0,526-119 0,-345 82 0,-93 16 0,1 5 0,132-8 0,53 4 0,-40-6 0,-214 27 80,-23 3-327,-10 4-951,-22 9-5628</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0.393"/>
    </inkml:context>
    <inkml:brush xml:id="br0">
      <inkml:brushProperty name="width" value="0.05" units="cm"/>
      <inkml:brushProperty name="height" value="0.05" units="cm"/>
      <inkml:brushProperty name="color" value="#F6630D"/>
    </inkml:brush>
  </inkml:definitions>
  <inkml:trace contextRef="#ctx0" brushRef="#br0">52 1 24575,'0'4'0,"0"10"0,-8 11 0,-3 5 0,0 6 0,2 6 0,3-1 0,2 2 0,2-4 0,5-7 0,3-9-8191</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0.752"/>
    </inkml:context>
    <inkml:brush xml:id="br0">
      <inkml:brushProperty name="width" value="0.05" units="cm"/>
      <inkml:brushProperty name="height" value="0.05" units="cm"/>
      <inkml:brushProperty name="color" value="#F6630D"/>
    </inkml:brush>
  </inkml:definitions>
  <inkml:trace contextRef="#ctx0" brushRef="#br0">0 40 24575,'1'2'0,"-1"0"0,1 0 0,0 0 0,-1-1 0,1 1 0,0 0 0,0 0 0,0-1 0,0 1 0,2 1 0,6 11 0,-1 12 0,-1 1 0,-1 0 0,-2 0 0,0 1 0,-1 39 0,1-90 0,1 1 0,1 0 0,1 0 0,12-27 0,-13 36 0,1 1 0,-1-1 0,2 2 0,0-1 0,0 1 0,1 0 0,0 1 0,17-15 0,-23 23 0,-1 0 0,1 0 0,-1 0 0,1 0 0,0 1 0,0-1 0,0 1 0,0 0 0,0 0 0,0 0 0,1 0 0,-1 0 0,0 1 0,0-1 0,1 1 0,-1 0 0,0 0 0,0 0 0,1 0 0,5 2 0,-5 0 0,0-1 0,0 1 0,-1 1 0,1-1 0,0 0 0,-1 1 0,0-1 0,0 1 0,0 0 0,0 0 0,0 1 0,0-1 0,-1 0 0,0 1 0,1 0 0,1 4 0,4 11 0,-1-1 0,0 1 0,-1 0 0,-1 1 0,4 35 0,-6-20 0,-1 0 0,-4 52 0,-6-41-1365,-4-12-5461</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1.082"/>
    </inkml:context>
    <inkml:brush xml:id="br0">
      <inkml:brushProperty name="width" value="0.05" units="cm"/>
      <inkml:brushProperty name="height" value="0.05" units="cm"/>
      <inkml:brushProperty name="color" value="#F6630D"/>
    </inkml:brush>
  </inkml:definitions>
  <inkml:trace contextRef="#ctx0" brushRef="#br0">0 1 24575,'17'8'0,"22"28"0,17 38 0,12 43 0,-6 27 0,-13 27 0,-15 14 0,-14-4 0,-9-15 0,-16-29 0,-15-24 0,-13-23 0,0-27-8191</inkml:trace>
  <inkml:trace contextRef="#ctx0" brushRef="#br0" timeOffset="1">790 1406 24575</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5"/>
    </inkml:context>
    <inkml:brush xml:id="br0">
      <inkml:brushProperty name="width" value="0.05" units="cm"/>
      <inkml:brushProperty name="height" value="0.05" units="cm"/>
      <inkml:brushProperty name="color" value="#F6630D"/>
    </inkml:brush>
  </inkml:definitions>
  <inkml:trace contextRef="#ctx0" brushRef="#br0">3 28 24575,'0'-21'0,"0"14"0,0 15 0,-1 33 0,0-20 0,1-1 0,0 1 0,2-1 0,4 22 0,-6-40 0,0-1 0,0 1 0,0 0 0,1-1 0,-1 1 0,1-1 0,-1 1 0,1-1 0,-1 1 0,1-1 0,0 1 0,0-1 0,0 0 0,0 1 0,0-1 0,0 0 0,0 0 0,0 0 0,0 0 0,1 0 0,-1 0 0,0 0 0,1 0 0,-1 0 0,1 0 0,-1-1 0,1 1 0,-1-1 0,1 1 0,-1-1 0,1 0 0,-1 1 0,1-1 0,0 0 0,-1 0 0,1 0 0,-1 0 0,1-1 0,0 1 0,-1 0 0,1-1 0,-1 1 0,1-1 0,-1 1 0,3-2 0,6-3 0,0-1 0,0 0 0,-1 0 0,0-1 0,10-9 0,-16 13 0,35-35 0,-32 30 0,1 0 0,0 1 0,1 0 0,0 0 0,0 0 0,1 1 0,-1 1 0,16-8 0,-23 12 0,0 1 0,1-1 0,-1 1 0,0 0 0,0-1 0,0 1 0,0 0 0,0 0 0,1 0 0,-1 0 0,0 0 0,0 0 0,0 0 0,0 0 0,1 1 0,-1-1 0,0 0 0,0 1 0,0-1 0,0 1 0,0-1 0,0 1 0,1 0 0,0 1 0,-1 0 0,1-1 0,-1 1 0,0 0 0,1 0 0,-1 0 0,0 0 0,0 0 0,-1 0 0,1 0 0,1 4 0,0 6 0,0 0 0,-1 1 0,-1 19 0,0-24 0,-1 16-227,-1 0-1,0 0 1,-2 0-1,-1-1 1,-10 28-1,6-26-6598</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5.322"/>
    </inkml:context>
    <inkml:brush xml:id="br0">
      <inkml:brushProperty name="width" value="0.05" units="cm"/>
      <inkml:brushProperty name="height" value="0.05" units="cm"/>
      <inkml:brushProperty name="color" value="#F6630D"/>
    </inkml:brush>
  </inkml:definitions>
  <inkml:trace contextRef="#ctx0" brushRef="#br0">9 1 24575,'-8'0'0,"13"0"0,24 0 0,6 0-8191</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5.712"/>
    </inkml:context>
    <inkml:brush xml:id="br0">
      <inkml:brushProperty name="width" value="0.05" units="cm"/>
      <inkml:brushProperty name="height" value="0.05" units="cm"/>
      <inkml:brushProperty name="color" value="#F6630D"/>
    </inkml:brush>
  </inkml:definitions>
  <inkml:trace contextRef="#ctx0" brushRef="#br0">290 170 24575,'-7'0'0,"0"1"0,1 0 0,-1 1 0,0 0 0,1 0 0,-1 0 0,1 1 0,-1-1 0,1 2 0,0-1 0,0 1 0,1 0 0,-1 0 0,1 0 0,0 1 0,0 0 0,-8 10 0,-5 8 0,1 1 0,-25 48 0,38-65 0,-18 35 0,-20 52 0,36-80 0,1 1 0,1-1 0,0 1 0,1 0 0,1-1 0,0 1 0,1 29 0,1-40 0,1 1 0,-1-1 0,1 1 0,0-1 0,0 1 0,1-1 0,0 0 0,-1 0 0,1 0 0,0 0 0,1 0 0,-1 0 0,1 0 0,0-1 0,0 1 0,0-1 0,0 0 0,1 0 0,-1 0 0,1 0 0,0-1 0,-1 1 0,1-1 0,0 0 0,1 0 0,-1-1 0,0 1 0,0-1 0,1 0 0,-1 0 0,1 0 0,-1-1 0,7 1 0,2-1 0,0 0 0,-1-1 0,1 0 0,-1-1 0,1 0 0,-1-1 0,0 0 0,1-1 0,-2-1 0,21-10 0,-13 3 0,-1 0 0,0-2 0,-1 0 0,0-1 0,-1-1 0,-1 0 0,-1-2 0,0 1 0,-1-2 0,17-31 0,-16 22 0,0-1 0,-2 0 0,-2-1 0,0 0 0,-2-1 0,8-60 0,-15 81 0,-1 1 0,0-1 0,0 0 0,-1 0 0,0 0 0,0 0 0,-1 0 0,-1 1 0,0-1 0,0 1 0,0 0 0,-2-1 0,-9-15 0,10 19 0,-1-1 0,0 1 0,-1 0 0,0 0 0,0 0 0,0 1 0,-1 0 0,1 0 0,-1 1 0,0 0 0,-1 0 0,1 1 0,0 0 0,-1 0 0,0 0 0,0 1 0,-8-1 0,11 2-91,0 1 0,0-1 0,0 1 0,0 0 0,0 0 0,0 1 0,1 0 0,-1 0 0,0 0 0,0 0 0,1 1 0,-1 0 0,1-1 0,-8 6 0,-17 14-6735</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6.050"/>
    </inkml:context>
    <inkml:brush xml:id="br0">
      <inkml:brushProperty name="width" value="0.05" units="cm"/>
      <inkml:brushProperty name="height" value="0.05" units="cm"/>
      <inkml:brushProperty name="color" value="#F6630D"/>
    </inkml:brush>
  </inkml:definitions>
  <inkml:trace contextRef="#ctx0" brushRef="#br0">293 0 24575,'-4'0'0,"-14"13"0,-13 20 0,-9 31 0,2 24 0,-9 24 0,4 12 0,8 7 0,11-2 0,13-11 0,9-21 0,22-18 0,19-23 0,12-21 0,-3-17-8191</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6.671"/>
    </inkml:context>
    <inkml:brush xml:id="br0">
      <inkml:brushProperty name="width" value="0.05" units="cm"/>
      <inkml:brushProperty name="height" value="0.05" units="cm"/>
      <inkml:brushProperty name="color" value="#F6630D"/>
    </inkml:brush>
  </inkml:definitions>
  <inkml:trace contextRef="#ctx0" brushRef="#br0">0 18 24575,'2'10'0,"0"0"0,0 0 0,0 0 0,2 0 0,-1-1 0,1 1 0,0-1 0,8 12 0,11 28 0,-10-10 0,-3 0 0,12 79 0,-22-157 0,-1 3 0,1-1 0,10-62 0,-9 91 0,0 0 0,1 0 0,1 0 0,-1 0 0,1 0 0,0 0 0,1 1 0,0-1 0,0 1 0,1 0 0,-1 0 0,1 1 0,1-1 0,0 1 0,-1 1 0,2-1 0,10-8 0,-13 12 0,-1 0 0,1 1 0,0-1 0,-1 0 0,1 1 0,0 0 0,0 0 0,0 0 0,0 1 0,0-1 0,0 1 0,0 0 0,0 0 0,0 0 0,0 1 0,0-1 0,0 1 0,0 0 0,0 0 0,-1 0 0,1 1 0,0 0 0,-1-1 0,1 1 0,-1 0 0,1 1 0,-1-1 0,0 0 0,0 1 0,5 5 0,-2-1 0,0 0 0,0 1 0,-1 0 0,0-1 0,0 2 0,-1-1 0,0 0 0,0 1 0,-1 0 0,0 0 0,-1 0 0,2 12 0,-3-14 0,0 1 0,0-1 0,-1 0 0,0 0 0,0 0 0,-1 1 0,1-1 0,-2 0 0,1 0 0,-1 0 0,-4 9 0,6-16 0,0 0 0,0 0 0,0 0 0,0 0 0,0 0 0,0 1 0,0-1 0,-1 0 0,1 0 0,0 0 0,0 0 0,0 0 0,0 0 0,0 0 0,-1 0 0,1 0 0,0 0 0,0 0 0,0 0 0,0 0 0,-1 0 0,1 1 0,0-1 0,0 0 0,0-1 0,0 1 0,-1 0 0,1 0 0,0 0 0,0 0 0,0 0 0,0 0 0,0 0 0,-1 0 0,1 0 0,0 0 0,0 0 0,0 0 0,0 0 0,0 0 0,-1-1 0,1 1 0,0 0 0,0 0 0,0 0 0,0 0 0,0 0 0,0-1 0,0 1 0,0 0 0,0 0 0,0 0 0,-1 0 0,1 0 0,0-1 0,0 1 0,0 0 0,0 0 0,0-1 0,-3-11 0,2 3 0,0 0 0,1 0 0,0 0 0,0 0 0,1 0 0,0 0 0,1 0 0,0 0 0,0 1 0,1-1 0,7-15 0,-6 17 0,-1 0 0,1 0 0,0 0 0,0 0 0,1 1 0,0 0 0,0 0 0,1 0 0,0 1 0,0-1 0,0 1 0,0 1 0,11-7 0,-15 10 0,0 0 0,0 0 0,0 1 0,0-1 0,0 1 0,0-1 0,0 1 0,0-1 0,0 1 0,0 0 0,0 0 0,0 0 0,0 1 0,0-1 0,0 0 0,0 1 0,0-1 0,0 1 0,0 0 0,0-1 0,0 1 0,0 0 0,-1 0 0,1 0 0,0 1 0,-1-1 0,1 0 0,-1 1 0,1-1 0,-1 1 0,1-1 0,-1 1 0,0 0 0,0-1 0,0 1 0,0 0 0,0 0 0,0 0 0,0 2 0,4 8 0,-1 0 0,-1 0 0,1 1 0,-2-1 0,2 14 0,0 39-366,-3 0 1,-14 123-1,12-177 98,-5 51-6558</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7.121"/>
    </inkml:context>
    <inkml:brush xml:id="br0">
      <inkml:brushProperty name="width" value="0.05" units="cm"/>
      <inkml:brushProperty name="height" value="0.05" units="cm"/>
      <inkml:brushProperty name="color" value="#F6630D"/>
    </inkml:brush>
  </inkml:definitions>
  <inkml:trace contextRef="#ctx0" brushRef="#br0">0 39 24575,'9'0'0,"10"0"0,7 0 0,7 0 0,6 0 0,1-9 0,2-2 0,7 1 0,-6 1-8191</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7.494"/>
    </inkml:context>
    <inkml:brush xml:id="br0">
      <inkml:brushProperty name="width" value="0.05" units="cm"/>
      <inkml:brushProperty name="height" value="0.05" units="cm"/>
      <inkml:brushProperty name="color" value="#F6630D"/>
    </inkml:brush>
  </inkml:definitions>
  <inkml:trace contextRef="#ctx0" brushRef="#br0">0 1 24575,'0'12'0,"0"14"0,0 9 0,0 8 0,0 1 0,0 1 0,0-3 0,4 0 0,10 5 0,3-5-8191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45.663"/>
    </inkml:context>
    <inkml:brush xml:id="br0">
      <inkml:brushProperty name="width" value="0.05" units="cm"/>
      <inkml:brushProperty name="height" value="0.05" units="cm"/>
      <inkml:brushProperty name="color" value="#E71224"/>
    </inkml:brush>
  </inkml:definitions>
  <inkml:trace contextRef="#ctx0" brushRef="#br0">1 9 24575,'5'0'0,"-1"1"0,1 0 0,-1 0 0,1 0 0,-1 0 0,1 1 0,-1-1 0,0 1 0,1 1 0,-1-1 0,6 5 0,43 38 0,-17-14 0,119 86 0,-121-88 0,-23-20 0,-1 0 0,1 0 0,1-1 0,17 9 0,-26-15 0,1-1 0,-1 1 0,0-1 0,1 0 0,-1 0 0,1-1 0,-1 1 0,1-1 0,0 1 0,-1-1 0,1-1 0,-1 1 0,1 0 0,0-1 0,-1 1 0,1-1 0,-1 0 0,0-1 0,1 1 0,-1 0 0,0-1 0,4-2 0,28-21 0,0-2 0,43-43 0,9-9 0,-13 24-1365,-7 11-5461</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7.838"/>
    </inkml:context>
    <inkml:brush xml:id="br0">
      <inkml:brushProperty name="width" value="0.05" units="cm"/>
      <inkml:brushProperty name="height" value="0.05" units="cm"/>
      <inkml:brushProperty name="color" value="#F6630D"/>
    </inkml:brush>
  </inkml:definitions>
  <inkml:trace contextRef="#ctx0" brushRef="#br0">1 8 24575,'3'3'0,"-1"0"0,0 0 0,0 1 0,0-1 0,0 0 0,0 1 0,-1 0 0,1-1 0,0 7 0,2-1 0,44 133 0,-16-41 0,-23-84 0,-9-17 0,1 1 0,-1-1 0,0 0 0,0 0 0,0 0 0,0 0 0,0 0 0,1 0 0,-1 0 0,0 0 0,0 0 0,0 0 0,0 0 0,0 0 0,1 0 0,-1 0 0,0 0 0,0 0 0,0 0 0,0 0 0,1 0 0,-1 0 0,0 0 0,0 0 0,0 0 0,0 0 0,1 0 0,-1 0 0,0 0 0,0 0 0,0 0 0,0 0 0,0-1 0,0 1 0,1 0 0,-1 0 0,0 0 0,0 0 0,0 0 0,0 0 0,0-1 0,0 1 0,0 0 0,0 0 0,0 0 0,1-1 0,4-28 0,-3 1 0,0 1 0,2 1 0,0-1 0,2 0 0,1 1 0,18-43 0,-23 65 0,0 0 0,1 0 0,-1 1 0,1-1 0,0 1 0,0-1 0,0 1 0,0 0 0,0 0 0,1 1 0,-1-1 0,1 1 0,0-1 0,0 1 0,0 0 0,4-1 0,-5 2 0,0 0 0,0 0 0,0 1 0,0 0 0,0 0 0,0-1 0,0 2 0,0-1 0,0 0 0,0 0 0,0 1 0,0 0 0,0 0 0,0 0 0,0 0 0,0 0 0,0 0 0,-1 1 0,1-1 0,-1 1 0,1 0 0,-1 0 0,0 0 0,3 2 0,2 5 0,0 0 0,-1 0 0,0 0 0,-1 1 0,0 0 0,0 0 0,-1 0 0,0 0 0,-1 1 0,0 0 0,2 19 0,1 15 0,-1 67 0,-5-97 0,-1 105-1365,0-73-5461</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19:18.196"/>
    </inkml:context>
    <inkml:brush xml:id="br0">
      <inkml:brushProperty name="width" value="0.05" units="cm"/>
      <inkml:brushProperty name="height" value="0.05" units="cm"/>
      <inkml:brushProperty name="color" value="#F6630D"/>
    </inkml:brush>
  </inkml:definitions>
  <inkml:trace contextRef="#ctx0" brushRef="#br0">0 0 24575,'9'0'0,"2"13"0,12 16 0,11 21 0,-1 14 0,-2 8 0,-5 10 0,-9 2 0,-5 5 0,-7-1 0,-2-11 0,-3-10 0,-1-17-8191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8.499"/>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1 139,'8'-1,"1"0,-1-1,1 0,-1 0,0-1,1 0,-1 0,-1-1,1 0,-1 0,1-1,-1 0,0-1,-1 1,1-1,8-12,-14 18,-1-1,1 1,-1-1,1 1,-1-1,0 1,1-1,-1 1,0-1,1 0,-1 1,0-1,0 0,0 1,0-1,1 0,-1 1,0-1,0 0,0 0,0 1,-1-1,1 0,0 1,0-1,0 0,0 1,-1-1,1 1,0-1,-1 0,1 1,0-1,-1 1,1-1,-1 1,1-1,-1 1,1-1,-1 1,1-1,-1 1,0 0,1-1,-1 1,1 0,-1 0,0-1,1 1,-2 0,0-1,-1 1,1 0,0-1,-1 1,1 0,-1 0,1 0,0 1,-1-1,1 0,0 1,-1 0,-2 1,1 1,0 0,0 0,1 1,-1-1,1 1,0 0,0 0,0 0,1 0,0 1,0-1,0 0,0 1,0 0,1-1,0 1,-1 5,0 4,0 0,1 1,0-1,3 23,-2-32,1 0,-1-1,1 1,1-1,-1 1,1-1,-1 1,1-1,0 0,1 0,-1 0,1 0,0 0,0-1,0 1,0-1,0 0,1 0,0 0,0 0,6 3,-7-4,1-1,0 1,0-1,0 0,0-1,0 1,0-1,0 0,0 0,0 0,0 0,1-1,-1 1,0-1,-1 0,1 0,0-1,0 1,0-1,-1 0,1 0,-1 0,1 0,-1-1,3-2,2-3,0 0,-1-1,0 1,0-1,-1-1,0 1,6-15,-5 10,0 0,17-21,-22 33,-1 0,0 1,1-1,-1 0,1 1,-1-1,1 1,0 0,0 0,-1-1,1 1,0 0,0 0,0 1,0-1,0 0,0 1,1-1,-1 1,0 0,3 0,-3 0,0 1,0 0,-1-1,1 1,0 0,0 0,-1 1,1-1,-1 0,1 0,-1 1,0-1,1 1,-1-1,0 1,0 0,0-1,0 1,0 0,0 0,-1-1,1 1,0 4,17 84,-18-90,0 1,0-1,1 0,-1 0,0 0,0 1,0-1,0 0,0 0,1 0,-1 0,0 1,0-1,0 0,0 0,1 0,-1 0,0 0,0 0,0 0,1 1,-1-1,0 0,0 0,1 0,-1 0,0 0,0 0,0 0,1 0,-1 0,0 0,0 0,1 0,-1-1,0 1,0 0,0 0,1 0,-1 0,0 0,0 0,0 0,1-1,-1 1,0 0,0 0,11-10,-9 8,4-5,6-6,0 1,1 0,1 1,-1 0,2 1,29-16,-41 25,-1 1,1-1,-1 0,1 1,0 0,-1-1,1 1,-1 0,1 1,0-1,-1 0,1 1,0-1,-1 1,1 0,2 1,43 25,-42-23,1 0,-1 0,1 0,0-1,0 0,0 0,13 3,-18-6,1 0,0 0,-1 0,1-1,0 1,-1-1,1 1,-1-1,1 0,-1 0,1 0,-1-1,0 1,1 0,-1-1,0 1,0-1,0 0,0 0,0 0,-1 0,1 0,0 0,-1 0,0-1,1 1,0-3,7-15,0 0,-2 0,0-1,-1 0,3-26,-6 192,-5 146,1-360,4-99,-3 160,2 0,-1 1,1-1,0 0,1 1,0 0,0 0,1 0,-1 0,8-9,-10 14,0 0,1 0,-1 1,1-1,-1 0,1 0,0 1,0-1,0 1,0 0,0 0,0-1,0 1,0 1,0-1,1 0,-1 0,0 1,1-1,-1 1,0 0,1 0,-1 0,1 0,-1 0,0 0,1 1,-1-1,0 1,0-1,1 1,-1 0,0 0,0 0,0 0,4 3,-2-1,0 0,0 1,0-1,0 1,-1 0,1 0,-1 0,0 1,0-1,-1 1,1-1,-1 1,0 0,-1 0,1 0,-1 0,0 0,0 0,0 0,-1 1,0-1,0 0,0 6,-1-4,0-1,-1 0,1 1,-1-1,0 0,-1 0,0 0,0 0,0-1,0 1,-1-1,0 0,0 0,0 0,-1 0,0-1,0 1,-5 3,4-5,1 1,-1 0,0-1,0 0,0 0,0-1,0 0,-1 0,1 0,-1-1,1 0,-1 0,1-1,-1 0,-8 0,-3-7</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8.887"/>
    </inkml:context>
    <inkml:brush xml:id="br0">
      <inkml:brushProperty name="width" value="0.05" units="cm"/>
      <inkml:brushProperty name="height" value="0.05" units="cm"/>
      <inkml:brushProperty name="color" value="#004F8B"/>
      <inkml:brushProperty name="ignorePressure" value="1"/>
    </inkml:brush>
  </inkml:definitions>
  <inkml:trace contextRef="#ctx0" brushRef="#br0">22 1,'0'14,"0"13,0 13,0 2,-4 2,-1 1,1-4,0 3,1 0,2-7</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9.26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27,'15'0,"15"-8,14-1,-1 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9.650"/>
    </inkml:context>
    <inkml:brush xml:id="br0">
      <inkml:brushProperty name="width" value="0.05" units="cm"/>
      <inkml:brushProperty name="height" value="0.05" units="cm"/>
      <inkml:brushProperty name="color" value="#004F8B"/>
      <inkml:brushProperty name="ignorePressure" value="1"/>
    </inkml:brush>
  </inkml:definitions>
  <inkml:trace contextRef="#ctx0" brushRef="#br0">56 0,'0'2,"-1"0,2 0,-1-1,0 1,0 0,0 0,1-1,-1 1,1 0,-1-1,1 1,0-1,-1 1,1-1,0 1,0-1,0 1,3 1,-3-2,0-1,0 1,0-1,0 0,0 1,0-1,0 0,0 0,0 0,0 0,1 0,-1 0,0 0,0 0,0 0,0-1,0 1,0 0,0-1,0 1,0-1,0 1,0-1,0 1,0-1,0 0,0 1,-1-1,2-1,0 0,-1 1,0-1,1 1,-1 0,1 0,-1 0,1 0,0 0,-1 0,1 0,0 0,0 1,0-1,-1 1,1-1,0 1,0 0,0-1,0 1,0 0,0 0,0 1,0-1,0 0,0 1,-1-1,1 1,0-1,0 1,0 0,-1 0,1 0,0 0,-1 0,1 0,-1 1,1-1,-1 0,0 1,1-1,-1 1,0-1,0 1,0 0,1 2,3 6,0 0,-1 1,0 0,-1-1,0 1,2 18,-2-3,0-1,-2 1,0 0,-2-1,-5 31,5-49,-1 1,0-1,0 1,-1-1,0 0,-1 0,1 0,-1-1,-6 9,6-11,0 0,1-1,-1 1,0-1,-1 0,1 0,-1 0,1-1,-1 1,0-1,0 0,0-1,0 1,0-1,-6 1,7-2,-1 1,0-1,0-1,1 1,-1-1,0 1,1-1,-1-1,1 1,-1-1,1 1,-1-1,1-1,-8-4,11 6,0 0,-1 0,1-1,0 1,0 0,0 0,-1-1,1 1,1-1,-1 1,0-1,0 1,1-1,-1 0,1 1,-1-1,0-3,1 3,1 0,-1 0,0 0,1 0,-1 0,1 0,0 0,0 0,0 0,0 0,0 0,0 1,0-1,1 0,-1 1,0-1,1 1,2-2,1-2,1 1,0 0,0 0,1 0,-1 1,14-5,11-2</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2.511"/>
    </inkml:context>
    <inkml:brush xml:id="br0">
      <inkml:brushProperty name="width" value="0.05" units="cm"/>
      <inkml:brushProperty name="height" value="0.05" units="cm"/>
      <inkml:brushProperty name="color" value="#004F8B"/>
      <inkml:brushProperty name="ignorePressure" value="1"/>
    </inkml:brush>
  </inkml:definitions>
  <inkml:trace contextRef="#ctx0" brushRef="#br0">22 10,'0'-7,"0"4,0 15,0 11,-4 14,0 11,-1 2,1-2,2 3,0-3,5-11,5-3,9-9,8-7,1-12,-5-5</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3.46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0 170,'28'-2,"1"-1,45-10,10-2,-78 14,36-4,0 1,62 4,-98 1,1 0,0 1,-1 0,1 1,-1-1,1 1,-1 0,0 1,0 0,-1 0,1 0,7 7,-6-4,1-1,0 0,1-1,10 6,-18-11,1 1,-1 0,1-1,0 0,-1 1,1-1,0 0,-1 0,1 0,0 0,-1 0,1 0,0-1,-1 1,1 0,0-1,-1 1,1-1,-1 0,1 1,-1-1,1 0,-1 0,1 0,-1 0,0 0,0-1,2-1,-1 1,0 0,-1-1,1 1,-1 0,0-1,0 1,0-1,0 1,0-1,0 0,-1 1,1-1,-1 0,0 1,1-1,-1 0,-1-4,-12-29,11 32,0-1,0 0,0 0,1 1,-1-1,1 0,0-1,0-9,1 14,1 0,-1 0,0 0,1 0,-1 0,1 0,-1 0,1-1,0 2,-1-1,1 0,0 0,0 0,-1 0,1 0,0 1,0-1,0 0,0 1,0-1,0 1,0-1,1 1,-1-1,0 1,0 0,0-1,0 1,1 0,0 0,44-1,-33 1,-7 0,0 0,-1-1,1 0,0 0,-1 0,1-1,-1 0,1 0,-1 0,0 0,0-1,0 0,9-7,-14 10,0 0,0 0,0 0,0 0,1 0,-1 0,0 0,0 0,0 0,0 0,0-1,1 1,-1 0,0 1,0-1,0 0,0 0,0 0,0 0,1 0,-1 0,0 0,0 0,0 0,0 0,0 0,0 0,1 0,-1 0,0 0,0 1,0-1,0 0,0 0,0 0,0 0,0 0,0 0,0 0,1 1,-1-1,0 0,0 0,0 0,0 0,0 0,0 1,0-1,0 0,0 0,0 0,1 15,-4 15,-5 46,-34 245,38-299,1-4,0 1,1-1,1 33,5-36,0-28,2-30,0-181,-5 216,0 0,0 0,1 0,0 0,0 0,1 0,0 0,1 1,-1 0,1 0,1 0,-1 0,10-9,-10 12,0 0,0 0,1 0,0 0,-1 1,1 0,1 0,-1 1,0-1,1 1,-1 0,1 1,0-1,-1 1,1 0,0 0,0 1,0 0,7 1,-10-1,-1 0,0 1,0-1,1 1,-1 0,0-1,0 1,0 0,0 0,0 1,0-1,0 0,0 1,-1-1,1 1,0-1,-1 1,1 0,-1 0,0 0,0 0,0 0,0 0,0 0,0 0,0 0,0 0,-1 1,1 1,0 0,-1-1,0 0,0 0,0 0,0 0,0 1,-1-1,1 0,-1 0,0 0,0 0,0 0,0 0,0 0,-1 0,0 0,1-1,-1 1,0-1,-4 5,-3-1,1 0,-1-1,0 0,0-1,-17 6,17-7,-37 14</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3.809"/>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44,'7'0,"14"-7,14-3,8 1,8 1,-1 3,-2 2,-8 1</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4.20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1,'0'7,"7"3,10-1,13-2,16-2,0-1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49.164"/>
    </inkml:context>
    <inkml:brush xml:id="br0">
      <inkml:brushProperty name="width" value="0.05" units="cm"/>
      <inkml:brushProperty name="height" value="0.05" units="cm"/>
      <inkml:brushProperty name="color" value="#E71224"/>
    </inkml:brush>
  </inkml:definitions>
  <inkml:trace contextRef="#ctx0" brushRef="#br0">0 14 24575,'4'1'0,"1"0"0,-1-1 0,0 2 0,0-1 0,0 0 0,-1 1 0,1-1 0,0 1 0,0 0 0,-1 1 0,0-1 0,1 0 0,-1 1 0,0 0 0,0 0 0,0 0 0,2 4 0,4 3 0,-1 2 0,0-1 0,11 21 0,-12-14 0,0 1 0,-1-1 0,-1 1 0,6 35 0,-6-24 0,-4-27 0,-1 1 0,1-1 0,0 1 0,0-1 0,1 0 0,-1 0 0,1 0 0,-1 1 0,1-1 0,0-1 0,4 5 0,-5-6 0,-1 0 0,1-1 0,0 1 0,0-1 0,0 1 0,0-1 0,0 1 0,0-1 0,0 0 0,0 0 0,0 0 0,0 1 0,1-1 0,-1 0 0,0 0 0,0 0 0,0 0 0,0-1 0,0 1 0,0 0 0,0 0 0,0-1 0,0 1 0,0 0 0,0-1 0,0 1 0,0-1 0,0 0 0,0 1 0,-1-1 0,1 0 0,0 1 0,0-1 0,0 0 0,-1 0 0,1 1 0,-1-1 0,1 0 0,0 0 0,0-1 0,13-18 0,0-1 0,-2 0 0,0-1 0,12-33 0,-10 23 0,24-40 0,-37 69 0,1 0 0,0 0 0,0 0 0,1 0 0,-1 0 0,0 1 0,1-1 0,-1 1 0,1 0 0,0-1 0,0 1 0,0 0 0,0 1 0,0-1 0,1 1 0,-1-1 0,0 1 0,1 0 0,-1 0 0,1 0 0,-1 1 0,1-1 0,-1 1 0,6 0 0,-6 1 0,1-1 0,0 2 0,-1-1 0,0 0 0,1 1 0,-1-1 0,0 1 0,1 0 0,-1 0 0,0 1 0,-1-1 0,1 0 0,0 1 0,-1 0 0,1 0 0,-1-1 0,0 1 0,0 1 0,0-1 0,0 0 0,-1 0 0,1 1 0,1 4 0,3 17 0,-4-18 0,-1 0 0,1 0 0,0-1 0,1 1 0,0 0 0,4 7 0,-7-13 0,1-1 0,0 1 0,-1 0 0,1 0 0,0 0 0,0-1 0,-1 1 0,1 0 0,0-1 0,0 1 0,0-1 0,0 1 0,0-1 0,0 1 0,0-1 0,0 0 0,0 1 0,2-1 0,-1 0 0,0 0 0,0 0 0,0-1 0,-1 1 0,1-1 0,0 1 0,0-1 0,-1 0 0,1 0 0,0 0 0,-1 0 0,1 0 0,-1 0 0,3-2 0,18-16 0,-17 13 0,0 1 0,1 0 0,0 0 0,0 1 0,14-8 0,-18 11 0,1 0 0,-1 1 0,1-1 0,-1 0 0,1 1 0,0 0 0,-1 0 0,1-1 0,0 1 0,-1 1 0,1-1 0,0 0 0,-1 1 0,1-1 0,0 1 0,-1 0 0,1 0 0,-1 0 0,1 0 0,-1 0 0,4 4 0,6 2 0,0 0 0,0-1 0,0-1 0,1 1 0,0-2 0,0 0 0,0 0 0,18 1 0,-27-4 0,1-1 0,-1 1 0,0-1 0,1 0 0,-1-1 0,1 1 0,-1-1 0,0 0 0,1 0 0,-1 0 0,0 0 0,0-1 0,0 0 0,0 0 0,0 0 0,0 0 0,-1 0 0,1-1 0,-1 0 0,1 0 0,-1 0 0,0 0 0,0 0 0,0-1 0,-1 1 0,1-1 0,-1 0 0,4-7 0,-3 4 0,-1-1 0,1 1 0,-1-1 0,1-10 0,-2 15 0,-1 0 0,1 0 0,-1 0 0,0 1 0,0-1 0,0 0 0,-1 0 0,1 0 0,-1 0 0,0 1 0,1-1 0,-1 0 0,0 1 0,-3-6 0,4 8 0,0 0 0,-1-1 0,1 1 0,0 0 0,0 0 0,0-1 0,0 1 0,-1 0 0,1 0 0,0 0 0,0-1 0,-1 1 0,1 0 0,0 0 0,0 0 0,-1 0 0,1-1 0,0 1 0,-1 0 0,1 0 0,0 0 0,-1 0 0,1 0 0,0 0 0,0 0 0,-1 0 0,1 0 0,0 0 0,-1 0 0,1 0 0,0 0 0,-1 0 0,1 0 0,0 0 0,0 1 0,-1-1 0,1 0 0,0 0 0,-1 0 0,-8 14 0,-2 18 0,10-21 0,-1 0 0,2-1 0,-1 1 0,2 0 0,-1 0 0,4 15 0,-3-22 0,0 0 0,0 0 0,0 0 0,0-1 0,1 1 0,0 0 0,0-1 0,0 1 0,4 4 0,-5-6 0,1-1 0,-1 0 0,1 1 0,-1-1 0,1 0 0,0 0 0,-1 0 0,1 0 0,0 0 0,0 0 0,0-1 0,0 1 0,0 0 0,0-1 0,0 0 0,0 1 0,0-1 0,0 0 0,0 0 0,2 0 0,-1-1 0,0 0 0,1 1 0,-1-1 0,0 0 0,0-1 0,0 1 0,0-1 0,0 1 0,0-1 0,0 0 0,-1 0 0,1 0 0,-1 0 0,1 0 0,-1-1 0,3-2 0,5-9 0,0 0 0,8-16 0,-12 19 0,1 0 0,14-18 0,-20 28 0,0 0 0,-1 0 0,1 0 0,0 0 0,0 0 0,0 0 0,0 0 0,0 1 0,0-1 0,0 0 0,0 0 0,0 1 0,1-1 0,-1 1 0,0-1 0,0 1 0,0 0 0,1-1 0,-1 1 0,0 0 0,1 0 0,-1 0 0,0 0 0,1 0 0,1 0 0,-1 1 0,-1 0 0,0 0 0,0 0 0,0 0 0,1 1 0,-1-1 0,0 0 0,0 0 0,-1 1 0,1-1 0,0 1 0,0-1 0,-1 1 0,1-1 0,-1 1 0,1-1 0,-1 3 0,3 9 0,-1 1 0,0 0 0,-1 19 0,-1-32 0,3 10 0,3-13 0,14-22 0,-18 21 0,0 1 0,0-1 0,0 0 0,0 1 0,0-1 0,0 1 0,1 0 0,-1 0 0,6-4 0,-7 6 0,-1 1 0,1-1 0,0 1 0,-1-1 0,1 1 0,0-1 0,-1 1 0,1-1 0,-1 1 0,1-1 0,-1 1 0,1 0 0,-1-1 0,0 1 0,1 0 0,-1-1 0,0 1 0,0 0 0,1 0 0,-1-1 0,0 1 0,0 0 0,0 0 0,0-1 0,0 1 0,0 0 0,0 0 0,0 0 0,0-1 0,0 1 0,-1 1 0,-2 28 0,3-29 0,-1 21 0,1-22 0,1 0 0,-1 0 0,0 1 0,0-1 0,0 0 0,0 0 0,0 0 0,0 0 0,0 1 0,0-1 0,0 0 0,0 0 0,0 0 0,0 0 0,1 0 0,-1 0 0,0 1 0,0-1 0,0 0 0,0 0 0,0 0 0,0 0 0,1 0 0,-1 0 0,0 0 0,0 0 0,0 0 0,0 1 0,1-1 0,-1 0 0,0 0 0,0 0 0,0 0 0,0 0 0,1 0 0,-1 0 0,0 0 0,0 0 0,0 0 0,0 0 0,1 0 0,-1-1 0,0 1 0,0 0 0,0 0 0,0 0 0,1 0 0,24-27 0,-23 25 0,0-1 0,2-2 0,1 0 0,-1 0 0,1 1 0,0-1 0,5-3 0,-9 7 0,0 1 0,-1-1 0,1 1 0,0-1 0,0 1 0,0 0 0,-1-1 0,1 1 0,0 0 0,0 0 0,0-1 0,0 1 0,-1 0 0,1 0 0,0 0 0,0 0 0,0 0 0,0 0 0,0 1 0,-1-1 0,1 0 0,0 0 0,0 0 0,0 1 0,0-1 0,-1 1 0,1-1 0,0 0 0,-1 1 0,1 0 0,0-1 0,-1 1 0,1-1 0,0 1 0,-1 0 0,1-1 0,-1 1 0,1 0 0,-1-1 0,1 1 0,-1 0 0,0 0 0,1 0 0,-1-1 0,0 1 0,0 0 0,0 0 0,1 1 0,17 59-1365,-6-32-5461</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4.577"/>
    </inkml:context>
    <inkml:brush xml:id="br0">
      <inkml:brushProperty name="width" value="0.05" units="cm"/>
      <inkml:brushProperty name="height" value="0.05" units="cm"/>
      <inkml:brushProperty name="color" value="#004F8B"/>
      <inkml:brushProperty name="ignorePressure" value="1"/>
    </inkml:brush>
  </inkml:definitions>
  <inkml:trace contextRef="#ctx0" brushRef="#br0">66 28,'-1'1,"0"1,0-1,0 1,0-1,0 1,0-1,-1 0,1 1,0-1,-1 0,1 0,-1 0,1 0,-1 0,-2 1,-7 4,9-4,-1 0,1 0,0 0,-1 0,1 0,0 1,0-1,1 0,-1 1,0 0,1-1,0 1,-1 0,1 0,0 0,0 0,1 0,-1 0,1 0,-1 0,1 0,0 0,0 0,0 0,1 0,-1 0,1 0,0 0,0 0,0 0,0 0,0-1,0 1,1 0,-1-1,1 1,0-1,0 1,0-1,0 0,0 0,1 0,-1 0,1 0,-1 0,5 2,1 0,0-1,0 0,1 0,-1 0,1-1,-1 0,1-1,0 0,0 0,-1-1,12-1,-16 1,0-1,0 1,0-1,0 0,0-1,0 1,-1-1,1 1,0-1,-1 0,1 0,-1-1,0 1,0-1,0 0,0 0,0 0,0 0,-1 0,0 0,1-1,-1 1,0-1,-1 0,1 0,1-4,-2 3,0 1,0-1,0 0,0 0,-1 1,0-1,0 0,0 0,-1 1,0-1,1 0,-2 0,1 1,0-1,-1 1,0-1,0 1,0 0,-1 0,-4-7,-18-17</inkml:trace>
  <inkml:trace contextRef="#ctx0" brushRef="#br0" timeOffset="1">1078 372,'0'-3,"-4"-2,-1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5.457"/>
    </inkml:context>
    <inkml:brush xml:id="br0">
      <inkml:brushProperty name="width" value="0.05" units="cm"/>
      <inkml:brushProperty name="height" value="0.05" units="cm"/>
      <inkml:brushProperty name="color" value="#004F8B"/>
      <inkml:brushProperty name="ignorePressure" value="1"/>
    </inkml:brush>
  </inkml:definitions>
  <inkml:trace contextRef="#ctx0" brushRef="#br0">25 32,'-1'1,"1"0,0 0,0 0,1 0,-1 0,0-1,0 1,0 0,1 0,-1 0,0 0,1 0,-1 0,1-1,-1 1,1 0,-1 0,1 0,-1-1,2 2,2-4,-5-10,-2 2,1 13,2-2,0 0,1 1,-1-1,0 0,1 0,-1 1,1-1,-1 0,1 0,0 0,-1 0,1 0,0 0,0 0,0 0,2 2,1 0,0-1,1 0,-1 0,1 0,0 0,0-1,-1 0,1 0,6 1,-10-2,0 1,1-1,-1 0,1 0,0 0,-1 0,1 0,-1 0,1 0,-1 0,1-1,-1 1,1-1,-1 1,0-1,1 1,-1-1,0 0,1 0,-1 1,0-1,0 0,0 0,1 0,-1-1,0 1,0 0,-1 0,1 0,0-1,0 1,0-3,-1 3,1-1,-1 1,0-1,0 0,-1 1,1-1,0 0,-1 1,1-1,0 1,-1-1,0 1,1-1,-1 1,0-1,0 1,0 0,0-1,0 1,0 0,0 0,0 0,-1 0,1 0,0 0,-1 0,1 0,0 0,-1 0,1 1,-1-1,0 1,1-1,-1 1,1 0,-3-1,0 0,0 0,0 1,-1-1,1 1,0 0,0 0,-1 0,1 0,0 1,0-1,-1 1,1 0,-4 2,5-1,0 0,1 0,-1 0,1 1,-1-1,1 0,0 1,0 0,0 0,0-1,0 1,0 0,1 1,0-1,-1 0,1 0,0 1,1-1,-1 0,1 1,-1-1,1 0,0 1,0-1,1 1,-1-1,1 1,-1-1,3 6,-2-6,0 0,0-1,0 1,0-1,0 1,1-1,-1 1,1-1,0 0,0 0,-1 0,1 0,1 0,-1 0,0 0,0-1,1 1,-1-1,1 0,-1 1,1-1,0 0,-1-1,1 1,0 0,-1-1,1 1,0-1,0 0,0 0,0 0,-1 0,1-1,0 1,0-1,4-1,-3 0,0 1,-1-1,1 0,0 1,0-2,-1 1,0 0,1-1,-1 0,0 0,0 0,0 0,-1 0,1 0,-1-1,1 1,-1-1,-1 0,1 0,0 0,-1 0,0 0,0 0,0 0,0 0,-1 0,1-6,23 12,-18-2,1 0,0-1,-1 1,1-1,6-2,-11 3,-1-1,0 1,0 0,0 0,0 0,1-1,-1 1,0 0,0-1,0 1,0-1,0 1,0-1,0 0,0 0,0 1,0-1,0 0,-1 0,1 0,0 0,0 0,-1 0,1 0,-1 0,1 0,-1 0,1 0,-1 0,0 0,1-1,-1 1,0 0,0 0,0-3,0 3,-1 0,0 0,1 0,-1 0,0 0,0 1,1-1,-1 0,0 0,0 0,0 1,0-1,0 1,0-1,0 1,0-1,0 1,-1-1,1 1,0 0,0 0,0-1,0 1,0 0,-1 0,-1 1,-15 1</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5.86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1,'11'0,"10"0,14 0,7 0,1 0,-7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6.23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1,'0'7,"0"10,0 10,0 10,0 7,0-4</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1.909"/>
    </inkml:context>
    <inkml:brush xml:id="br0">
      <inkml:brushProperty name="width" value="0.05" units="cm"/>
      <inkml:brushProperty name="height" value="0.05" units="cm"/>
      <inkml:brushProperty name="color" value="#004F8B"/>
      <inkml:brushProperty name="ignorePressure" value="1"/>
    </inkml:brush>
  </inkml:definitions>
  <inkml:trace contextRef="#ctx0" brushRef="#br0">2 52,'0'-46,"0"41,0 27,-1 62,2 104,-1-181,1-1,-1 1,1-1,0 0,1 1,0-1,0 0,0 0,1 0,0 0,5 8,-5-10,0 0,0-1,1 0,-1 1,1-1,0-1,0 1,0 0,1-1,-1 0,0 0,1 0,-1-1,1 0,0 0,5 1,4 0,-1 0,1-1,0-1,-1 0,1-1,14-3,-2-2</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2.28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1,'8'0,"9"0,6 0,9 0,8 0,3 0,6 0,-2 0,-2 0,0 0,-9 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3.082"/>
    </inkml:context>
    <inkml:brush xml:id="br0">
      <inkml:brushProperty name="width" value="0.05" units="cm"/>
      <inkml:brushProperty name="height" value="0.05" units="cm"/>
      <inkml:brushProperty name="color" value="#004F8B"/>
      <inkml:brushProperty name="ignorePressure" value="1"/>
    </inkml:brush>
  </inkml:definitions>
  <inkml:trace contextRef="#ctx0" brushRef="#br0">38 218,'0'12,"0"3,0-1,1 1,0 0,6 22,-6-34,0 0,0 0,0 0,0 0,0 0,1 0,-1 0,1-1,0 1,0-1,0 1,0-1,0 0,1 0,-1 0,0 0,1 0,0 0,-1-1,1 1,0-1,0 0,0 0,0 0,0 0,0 0,5 0,-6-1,-1 0,0 0,0 0,0 0,1 0,-1 0,0 0,0 0,0-1,0 1,1 0,-1-1,0 1,0-1,0 1,0-1,0 1,0-1,0 0,0 0,0 1,0-1,-1 0,1 0,0 0,0 0,-1 0,1 0,-1 0,1 0,-1 0,1 0,-1-1,0 1,1 0,-1 0,0 0,0 0,0-1,0 1,0 0,0 0,0 0,-1-3,1-1,-1 0,0 0,0 0,-1 0,0 0,1 0,-2 1,1-1,-5-6,-1 2,0 0,0 1,-1 1,-18-12,18 13,1 0,-1-1,1 0,1 0,-14-15,21 21,0 1,0 0,-1-1,1 1,0 0,0-1,0 1,0 0,-1-1,1 1,0-1,0 1,0 0,0-1,0 1,0-1,0 1,0 0,0-1,0 1,0-1,0 1,1 0,-1-1,0 1,0 0,0-1,0 1,1-1,-1 1,0 0,0-1,1 1,-1 0,0 0,0-1,1 1,-1 0,0 0,1-1,-1 1,0 0,1 0,-1 0,1 0,-1 0,0-1,1 1,-1 0,1 0,-1 0,1 0,25-2,-24 2,66 2,-49 0,-1-1,1-1,0-1,25-4,-38 4,-1 0,0-1,0 0,1 0,-1 0,-1-1,1 1,0-1,-1 0,1-1,-1 1,0-1,0 0,0 0,-1 0,1 0,-1-1,0 1,3-8,-2 5,-1 1,0-1,0 0,-1 0,0-1,0 1,0 0,-1-1,-1 1,1-1,-1-12,-8 41,-1 68,4 1,7 108,-1-173,1 1,12 48,-12-130,-9 5,3 29,0 0,2 0,1-1,3-40,-1 60,0 0,0 0,0 0,1-1,-1 1,1 0,0 0,0 1,0-1,0 0,0 1,0-1,1 1,-1 0,1 0,3-3,0 2,0-1,0 1,1 0,-1 0,1 1,-1 0,1 0,8-1,-10 2,1 0,-1 1,1 0,-1 0,1 0,-1 0,1 1,-1 0,1 1,5 1,-8-2,-1 0,1 0,-1 0,0 1,0-1,0 1,0-1,0 1,0 0,0 0,0 0,0 0,-1 0,1 0,-1 0,0 1,0-1,0 1,0-1,0 0,1 4,-2-4,0 0,0 0,0-1,-1 1,1 0,0 0,-1 0,1 0,-1-1,0 1,1 0,-1 0,0-1,0 1,0-1,0 1,0-1,-1 1,1-1,0 0,-1 1,1-1,-1 0,1 0,-1 0,0 0,1-1,-1 1,0 0,0-1,-2 2,-8 2,-1 0,0-1,-14 3,23-6,-24 5,10-3</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7.44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1,'11'0,"11"0,5 0,6 0,0 0,3 0,6 0,-5 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7.834"/>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0,'0'7,"11"3,11 0,5-3,10-1,8-6,2-4,-9 1</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8.229"/>
    </inkml:context>
    <inkml:brush xml:id="br0">
      <inkml:brushProperty name="width" value="0.05" units="cm"/>
      <inkml:brushProperty name="height" value="0.05" units="cm"/>
      <inkml:brushProperty name="color" value="#004F8B"/>
      <inkml:brushProperty name="ignorePressure" value="1"/>
    </inkml:brush>
  </inkml:definitions>
  <inkml:trace contextRef="#ctx0" brushRef="#br0">17 1,'-3'0,"-2"11,0 14,2 8,4 4,9-3,11-8,8-8,1-11,1-11,-4-14,-7-13,-14 0,-15 4,-14 8,-14 6,0 6</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49.592"/>
    </inkml:context>
    <inkml:brush xml:id="br0">
      <inkml:brushProperty name="width" value="0.05" units="cm"/>
      <inkml:brushProperty name="height" value="0.05" units="cm"/>
      <inkml:brushProperty name="color" value="#E71224"/>
    </inkml:brush>
  </inkml:definitions>
  <inkml:trace contextRef="#ctx0" brushRef="#br0">47 100 24575,'0'0'0,"0"-1"0,0 1 0,0-1 0,0 1 0,-1-1 0,1 0 0,0 1 0,0-1 0,0 1 0,-1-1 0,1 1 0,0-1 0,-1 1 0,1 0 0,0-1 0,-1 1 0,1-1 0,0 1 0,-1 0 0,1-1 0,-1 1 0,1 0 0,-1-1 0,1 1 0,-1 0 0,1 0 0,-1-1 0,1 1 0,-1 0 0,1 0 0,-1 0 0,1 0 0,-1 0 0,1 0 0,-1 0 0,0 0 0,1 0 0,-1 0 0,1 0 0,-1 0 0,1 0 0,-1 0 0,1 1 0,-1-1 0,1 0 0,-1 0 0,1 1 0,-1-1 0,1 0 0,-1 0 0,1 1 0,-1-1 0,1 1 0,0-1 0,-1 0 0,1 1 0,0-1 0,-1 1 0,1-1 0,0 1 0,-1-1 0,1 2 0,-3 4 0,-1 0 0,2 1 0,-1 0 0,1-1 0,0 1 0,0 0 0,1 0 0,0 0 0,0 0 0,1 1 0,0-1 0,0 0 0,0 0 0,1 0 0,2 8 0,-2-11 0,0 0 0,0 0 0,0 0 0,0 0 0,1-1 0,0 1 0,0-1 0,0 1 0,0-1 0,0 0 0,1 0 0,0 0 0,-1 0 0,1 0 0,0 0 0,0-1 0,1 1 0,-1-1 0,0 0 0,1 0 0,0 0 0,-1-1 0,1 1 0,0-1 0,0 0 0,-1 0 0,1 0 0,5 0 0,-6-1 0,1 0 0,-1-1 0,0 1 0,1-1 0,-1 1 0,0-1 0,0 0 0,0 0 0,1-1 0,-1 1 0,0-1 0,0 1 0,-1-1 0,1 0 0,0 0 0,-1 0 0,1-1 0,-1 1 0,1-1 0,-1 1 0,0-1 0,0 0 0,-1 1 0,3-5 0,0 1 0,-1-1 0,0 0 0,0 1 0,-1-1 0,1-1 0,-1 1 0,-1 0 0,0 0 0,1-15 0,-2 15-62,0-1 0,-1 1 0,0-1 0,-1 1 0,1-1 0,-2 1 0,1 0 0,-1 0 0,0 0 0,0 0 0,-1 1 0,1-1-1,-2 1 1,1 0 0,-1 0 0,0 1 0,0-1 0,0 1 0,-1 0 0,0 0 0,-10-6 0,-14-4-6764</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39.80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1,'7'0,"3"7,-1 7,-5 0,-4 5,-1 4,2-3,2-5</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0.15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13 9,'-3'0,"-2"-3,0-2</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0.55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151 1,'0'4,"0"15,0 16,0 13,0 13,0 10,0 1,0-4,0-7,0-10,7-7,3-3,7-8,0-14,-2-10</inkml:trace>
  <inkml:trace contextRef="#ctx0" brushRef="#br0" timeOffset="1">0 410,'4'0,"8"7,17 3,19-1,0-2</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1.354"/>
    </inkml:context>
    <inkml:brush xml:id="br0">
      <inkml:brushProperty name="width" value="0.05" units="cm"/>
      <inkml:brushProperty name="height" value="0.05" units="cm"/>
      <inkml:brushProperty name="color" value="#004F8B"/>
      <inkml:brushProperty name="ignorePressure" value="1"/>
    </inkml:brush>
  </inkml:definitions>
  <inkml:trace contextRef="#ctx0" brushRef="#br0">65 49,'1'-1,"0"-1,0 1,1 0,-1-1,0 1,0-1,-1 1,1-1,0 1,0-1,-1 0,1 1,-1-1,1 0,-1 0,0 1,0-1,0 0,0 0,0 1,0-1,-1-2,1 3,0 1,0-1,0 1,-1-1,1 1,0-1,-1 1,1-1,0 1,-1 0,1-1,-1 1,1-1,0 1,-1 0,1-1,-1 1,1 0,-1 0,1 0,-1-1,1 1,-1 0,0 0,0 0,0 0,-1 0,0 0,1 1,-1-1,1 0,-1 1,1-1,0 1,-1 0,1-1,-1 1,1 0,-2 2,-1 0,0 1,0 0,1 0,-1 1,1-1,0 1,1 0,-1 0,1 0,0 0,0 0,1 0,-1 0,1 1,-1 10,1-11,1 0,-1 1,1-1,0 1,1-1,-1 1,1-1,0 0,1 0,-1 1,1-1,0 0,0 0,1 0,4 7,-5-10,0 0,-1-1,1 1,0-1,0 1,0-1,0 0,0 0,0 0,0 0,1 0,-1 0,0-1,0 1,1-1,-1 1,0-1,1 0,-1 0,0 0,1 0,-1-1,0 1,1-1,-1 1,0-1,0 0,1 0,-1 0,0 0,0 0,0 0,0 0,0-1,2-2,8-6,0 0,0-1,-2 0,11-14,-15 19,0-2,8-9,27-25,-37 39,-1 0,0 0,1 0,0 1,-1-1,1 1,0 0,0 0,0 1,1-1,-1 1,0 0,1 0,8-1,-12 2,1 1,0-1,-1 0,1 1,-1-1,1 1,0 0,-1-1,1 1,-1 0,0 0,1 0,-1 0,0 0,1 0,-1 1,1 1,18 28,0 0,-16-28,0 0,0 0,0-1,0 1,1-1,-1 0,1 0,0-1,-1 0,1 1,0-2,8 2,30 8,-36-8,0-1,0 1,0-1,0-1,0 0,0 0,0 0,0-1,0 1,11-4,-8 2,0 0,0 1,0 0,14 1,-1 5,-4 1</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1.959"/>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19,'33'0,"-14"1,0-1,38-5,-44-1,-22 2,-22 0,28 4,-1 0,1 0,0 1,0 0,0 0,-1 0,1 0,0 0,0 0,0 1,1-1,-1 1,0 0,1 0,-1 0,-3 4,3-2,0 0,0 1,0-1,1 1,-1-1,1 1,1 0,-1 0,-1 8,-1 9,2 1,1-1,2 44,0-41,0 53,-1-32,7 67,-6-109,-1 0,1-1,0 1,0-1,1 0,-1 1,1-1,-1 0,1 0,0 0,0 0,1 0,-1 0,1-1,3 4,-1-2,0-1,0 0,1 0,-1 0,1 0,0-1,0 0,8 2,7-1,1 0,0-2,-1 0,25-3,-37 2,1-1,-1-1,1 1,-1-1,0-1,12-5,10-7</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2.37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17 49,'-3'8,"-2"13,0 6,2 7,7-3,4-10,8-10,1-12,5-18,-2-17,-3-6,-13 5,-14 8,-8 9,-10 8,1 7</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2.809"/>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1,'18'0,"7"-1,1 2,0 0,0 2,29 7,-49-9,1 1,-1 0,1 1,-1-1,0 1,0 1,0-1,-1 1,1 0,-1 0,0 1,0 0,0-1,-1 2,1-1,-1 0,-1 1,1 0,-1 0,5 11,-2 4,-1 1,-1-1,-1 1,-1 0,-1 0,-2 32,1-20,5 48,0-51,-2-20,-1 0,0 0,-1 1,-1-1,0 14,0-23,-1 1,1 0,-1 0,0 0,0-1,0 1,0 0,0-1,-1 1,1-1,-1 0,1 1,-1-1,0 0,0 0,0 0,0 0,-1 0,1 0,0-1,-1 1,1-1,-1 0,1 1,-5 0,-4 0,1 0,-1 0,0-1,0 0,0-1,0-1,0 1,-16-5,-12-1</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3.183"/>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1,'8'0,"5"0,12 0,13 0,3 0,-5 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3.554"/>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1,'7'0,"10"0,13 0,13 0,2 0,-6 0</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4.063"/>
    </inkml:context>
    <inkml:brush xml:id="br0">
      <inkml:brushProperty name="width" value="0.05" units="cm"/>
      <inkml:brushProperty name="height" value="0.05" units="cm"/>
      <inkml:brushProperty name="color" value="#004F8B"/>
      <inkml:brushProperty name="ignorePressure" value="1"/>
    </inkml:brush>
  </inkml:definitions>
  <inkml:trace contextRef="#ctx0" brushRef="#br0">34 0,'0'7,"-1"0,-1-1,1 0,-1 1,0-1,-6 11,4-9,1 0,0 0,1 0,-2 9,3-14,1-1,0 0,0 1,0-1,0 0,0 1,1-1,-1 1,1-1,0 0,-1 0,1 1,0-1,0 0,0 0,1 0,-1 0,3 3,3 2,1-1,-1 0,1 0,1-1,11 7,18 11,-33-20,16 13,37 34,-55-47,1 1,0 0,-1 0,0 0,0 0,0 1,0-1,-1 1,0-1,0 1,0 0,0 0,-1 0,0 0,0 0,1 9,-3-12,1 0,-1 0,1 0,-1 0,0 0,0 0,0 0,0-1,0 1,0 0,-1 0,1-1,0 1,-1-1,1 0,-1 1,0-1,1 0,-1 0,0 0,0 0,0 0,0 0,0 0,0-1,0 1,0-1,-3 1,-8 1,0 0,0-1,-17-1,22 0,0 0,1 0,-1-1,0 1,1-2,-1 1,-10-4,-4-6</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0.555"/>
    </inkml:context>
    <inkml:brush xml:id="br0">
      <inkml:brushProperty name="width" value="0.05" units="cm"/>
      <inkml:brushProperty name="height" value="0.05" units="cm"/>
      <inkml:brushProperty name="color" value="#E71224"/>
    </inkml:brush>
  </inkml:definitions>
  <inkml:trace contextRef="#ctx0" brushRef="#br0">0 1 24575,'6'0'0,"0"0"0,0 0 0,0 0 0,0 1 0,0 0 0,0 0 0,-1 1 0,1-1 0,0 1 0,-1 1 0,1-1 0,-1 1 0,0 0 0,0 0 0,0 0 0,0 1 0,-1 0 0,1 0 0,-1 0 0,0 0 0,0 1 0,6 9 0,1 3 0,-1 1 0,0 0 0,-1 1 0,-1 0 0,-1 1 0,-1-1 0,-1 1 0,5 33 0,5-112 0,-11 47 0,0 0 0,1-1 0,0 1 0,0 1 0,2-1 0,-1 1 0,1 0 0,1 1 0,13-16 0,-20 26 0,0-1 0,-1 0 0,1 0 0,0 0 0,0 0 0,0 1 0,0-1 0,0 0 0,0 1 0,0-1 0,0 1 0,0-1 0,1 1 0,-1 0 0,0-1 0,0 1 0,0 0 0,0 0 0,1 0 0,-1 0 0,0 0 0,0 0 0,0 0 0,0 0 0,1 1 0,-1-1 0,0 0 0,0 1 0,0-1 0,0 0 0,0 1 0,0 0 0,0-1 0,0 1 0,0 0 0,2 1 0,1 3 0,1 0 0,-1 0 0,0 1 0,0 0 0,5 9 0,4 6 0,-8-14 0,0 0 0,1 0 0,0-1 0,0 0 0,1 0 0,0-1 0,0 0 0,0 0 0,8 4 0,-10-7 0,0 0 0,-1 0 0,1 0 0,0-1 0,0 0 0,0 0 0,0 0 0,0-1 0,0 1 0,0-1 0,0-1 0,0 1 0,0 0 0,0-1 0,0 0 0,8-3 0,6-5 0,-15 7 0,-1 1 0,1-1 0,-1 1 0,1-1 0,0 1 0,0 0 0,-1 1 0,6-2 0,-8 3 0,0-1 0,0 0 0,0 1 0,0-1 0,1 0 0,-1 1 0,0-1 0,0 1 0,0 0 0,0-1 0,0 1 0,0 0 0,0 0 0,0 0 0,-1-1 0,1 1 0,0 0 0,0 0 0,-1 0 0,1 0 0,0 0 0,-1 1 0,1-1 0,-1 0 0,0 0 0,1 0 0,-1 0 0,0 1 0,0-1 0,0 0 0,1 2 0,4 40 0,-2 1 0,-1 0 0,-8 77 0,4-102 0,2-8 0,-1-1 0,0 0 0,-1 0 0,-1 0 0,1 0 0,-1 0 0,-1 0 0,-8 16 0,10-22 0,-1-1 0,1 0 0,0 0 0,-1 0 0,0 0 0,0 0 0,0 0 0,0-1 0,0 1 0,-1-1 0,1 0 0,0 0 0,-1 0 0,0-1 0,0 1 0,1-1 0,-1 0 0,0 0 0,0 0 0,0 0 0,0-1 0,0 0 0,0 1 0,0-1 0,-6-1 0,6 0 0,-1 0 0,1 0 0,0 0 0,0-1 0,-1 1 0,1-1 0,0 0 0,0 0 0,1 0 0,-1-1 0,0 0 0,1 1 0,0-1 0,-1 0 0,1 0 0,0-1 0,1 1 0,-1-1 0,0 0 0,1 1 0,0-1 0,0 0 0,0 0 0,1 0 0,-1-1 0,1 1 0,0 0 0,-1-6 0,1 3 0,-1-1 0,2 1 0,-1-1 0,1 1 0,0-1 0,0 0 0,1 1 0,0 0 0,1-1 0,-1 1 0,1 0 0,1-1 0,-1 1 0,1 0 0,8-12 0,-6 12-91,1 1 0,0 0 0,1 0 0,-1 0 0,1 1 0,0 0 0,0 0 0,1 1 0,-1 0 0,1 0 0,0 1 0,0 0 0,0 0 0,13-2 0,24-4-6735</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4.43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1,'11'0,"15"0,10 0,10 0,8 0,-1 0,-3 0,-9 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8.6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4,'0'-4,"0"7,0 12,0 20,0 18,0 7,0 5,0-2,0-7,0-3,0-7,0-10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9.01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1,'8'0,"12"0,15 0,12 0,2 0,-8 7,-3 3,-8 6,-13 1,-13-2,-15 0,-12-3,-6-4,-6-2,-4-3,1-2,-4-1,6 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9.94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1 190,'1'14,"1"0,1 0,0 0,1-1,0 1,1-1,1 0,9 16,-12-24,0 0,0-1,1 0,0 0,-1 0,1 0,1 0,-1-1,1 0,-1 0,1 0,0-1,0 1,0-1,0 0,6 1,-7-2,0 0,0 0,0 0,-1-1,1 0,0 0,0 0,0 0,0 0,0-1,0 1,-1-1,1 0,0-1,0 1,-1-1,1 1,-1-1,1 0,-1 0,0-1,0 1,5-5,13-20,-17 20,0 1,1 0,0 0,1 0,-1 1,1 0,7-6,-12 11,0-1,0 1,0-1,0 1,0 0,0-1,0 1,0 0,0 0,0 0,0-1,0 1,0 0,0 0,0 1,0-1,0 0,0 0,0 0,0 1,0-1,-1 0,1 1,0-1,0 1,0-1,0 1,0 0,-1-1,1 1,0 0,-1-1,1 1,0 0,0 1,20 38,-8-14,-12-24,0 0,1-1,-1 1,1-1,0 1,-1-1,1 0,0 0,0 0,0 1,0-2,0 1,0 0,0 0,0-1,0 1,0-1,0 1,0-1,1 0,-1 0,0 0,0 0,0-1,4 0,2-1,1-2,-1 1,0-1,0 0,8-6,26-11,-41 21,0 0,0-1,1 1,-1 0,0 0,0 0,1 0,-1 0,0 0,0 1,1-1,-1 0,0 1,0-1,0 0,1 1,-1 0,0-1,1 2,-1-1,1-1,-1 1,0 0,1-1,-1 1,1-1,-1 1,1-1,-1 0,1 1,-1-1,4 0,-1-1,1 0,0-1,-1 1,1-1,-1 0,1-1,-1 1,0 0,0-1,0 0,0 0,3-4,43-46,-37 36,0 0,-1 0,-1-2,11-21,-18 30,1-1,-1 1,-1-1,0 1,-1-1,0 0,-1 0,0 0,0-19,-6 11,-1 27,-5 34,2 9,3 1,-1 103,7-150,1 0,-1 0,1 0,0 0,0 0,1 0,0-1,-1 1,1 0,1-1,-1 0,1 1,0-1,0 0,5 6,-5-8,1 1,-1-1,0 0,0 0,1 0,-1-1,1 1,0-1,0 1,-1-1,1-1,0 1,0 0,0-1,0 0,0 0,0 0,0 0,0-1,4 0,-6 0,53-6,-50 8,-1-1,0 1,0 0,0 0,0 0,1 0,-1 1,-1-1,1 1,0 0,4 3,14 11</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00.86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167 26,'0'-2,"0"1,0-1,0 1,0-1,0 1,-1 0,1-1,0 1,-1-1,1 1,-1 0,1-1,-1 1,-1-2,2 2,-1 1,1 0,0 0,-1 0,1-1,-1 1,1 0,0 0,-1 0,1 0,-1 0,1 0,-1 0,1 0,-1 0,1 0,-1 0,1 0,0 0,-1 0,1 0,-1 0,1 1,-1-1,1 0,0 0,-1 0,1 1,-1-1,-3 4,0-1,0 1,1-1,0 1,-1 0,1 1,-3 5,-14 30,1 0,2 2,3 0,1 0,2 1,-9 65,19-97,0-1,0 1,1-1,1 1,0-1,0 1,1-1,0 0,1 0,4 12,-4-16,-1-1,1 1,0-1,1 0,0 0,0 0,0 0,0-1,0 1,1-1,0 0,0-1,0 1,0-1,1 0,0 0,-1-1,8 3,1-1,1-1,-1-1,1 0,17 0,9-2</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01.76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0,'8'8,"1"9,0 5,-1 7,-3 6,2 4,0-5</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02.15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0,'4'0,"11"0,19 7,18 14,11 10,2 11,-10 9,-15 8,-13 7,-12 4,-8-6,-13-7,-9-13,-9-3,-11-8,-12-11,-4-8,6-7</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2.04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191 52,'0'-1,"0"0,0 0,0 0,0-1,0 1,-1 0,1 0,-1 0,1 0,0 0,-1 0,0 0,1 0,-1 0,0 0,0 0,1 0,-1 0,0 0,0 1,0-1,0 0,0 1,0-1,0 0,0 1,0-1,0 1,-1 0,1-1,0 1,0 0,0 0,0 0,-1 0,1 0,0 0,0 0,0 0,-1 0,1 1,-1-1,-5 1,0 1,0-1,0 1,0 1,-11 4,10-2,0 0,0 1,0-1,1 1,0 1,0-1,0 1,-8 13,12-16,0 0,0 1,0 0,1-1,-1 1,1 0,1 0,-1 0,1 1,-1-1,2 0,-1 0,0 1,1-1,0 1,1 7,1-9,-1 1,1-1,0 0,0 0,0-1,1 1,-1 0,1-1,0 1,0-1,0 0,0 0,1 0,-1-1,1 1,-1-1,1 0,0 0,0 0,0 0,1-1,5 2,9 2,-1 0,1-2,32 3,-33-5,1-1,-1 0,0-2,0 0,34-8,-43 8,-1-1,1 0,-1-1,0 0,0 0,0 0,-1-1,0-1,0 1,0-1,0 0,-1 0,10-14,-15 19,1-1,-1 1,0-1,0 0,0 1,0-1,0 0,-1 0,1 0,-1 1,1-1,-1 0,1 0,-1 0,0 0,0 0,0 0,0 0,0 0,-1 0,1 0,0 0,-2-2,1 3,0 0,0-1,-1 1,1 0,0 0,-1 0,1 0,-1 0,1 0,-1 0,0 1,1-1,-1 1,0-1,1 1,-1-1,0 1,0 0,1 0,-1 0,0 0,0 0,1 0,-1 0,-3 2,-3-1,1 1,-1 0,1 1,-1 0,1 0,0 0,0 1,-6 4,9-5,0-1,1 1,0-1,-1 1,1 0,1 0,-1 0,0 1,1-1,-1 1,1-1,0 1,0 0,0 0,1 0,-2 4,3-6,0-1,0 0,1 1,-1-1,0 0,0 1,1-1,-1 0,1 0,-1 1,1-1,0 0,-1 0,1 0,0 1,0-1,0 0,-1 0,1 0,1-1,-1 1,0 0,0 0,0 0,0-1,0 1,1-1,-1 1,0-1,0 1,1-1,-1 0,2 1,49 6,-49-7,152 0,-106-1,-43 1,1-1,-1 1,1-1,-1 0,0 0,0-1,0 0,0 0,0-1,0 1,6-5,-8 4,0 0,0 0,0-1,-1 0,0 1,0-1,0 0,0-1,-1 1,1 0,-1-1,0 1,0-1,2-9,7-57,-10 58,1 0,0 0,0 0,1 0,1 0,6-14,-6 26,-1 7,0 12,1 270,-3-46,-1-239,-1 1,1 0,0 0,1 1,-1-1,1 0,0 0,0 0,0-1,0 1,0 0,1 0,0-1,3 6,-5-9,0 0,1 0,-1 0,0 0,0 0,1 0,-1 0,0 0,1 0,-1 0,0 0,1 0,-1 0,0 0,0 0,1 0,-1-1,0 1,0 0,1 0,-1 0,0 0,0-1,1 1,-1 0,0 0,0 0,0-1,1 1,-1 0,0 0,0-1,0 1,0 0,0-1,0 1,0 0,1 0,-1-1,0 1,0 0,0-1,9-29,0 0,7-54,2-3,-12 60,2 0,0 1,18-35,-23 54,0 0,1 1,0 0,0 0,1 0,0 0,0 1,0-1,1 1,-1 1,1-1,0 1,1 0,-1 0,1 1,-1 0,14-5,-17 7,0 0,0 1,0-1,0 0,-1 1,1 0,0 0,0 0,0 0,0 0,0 0,0 1,0-1,0 1,0 0,-1 0,1 0,0 0,-1 1,1-1,-1 1,1-1,-1 1,0 0,1 0,-1 0,0 0,0 1,-1-1,1 0,0 1,-1-1,1 1,-1 0,1 4,0-3,-2 0,1 0,0 0,-1 1,0-1,0 0,0 0,-1 1,1-1,-1 0,0 0,0 0,-1 0,1 0,-1 0,0 0,0 0,0-1,0 1,0-1,-1 1,0-1,0 0,-4 4,-2-1,1-1,-1 1,1-1,-1-1,-1 0,1 0,-1-1,1 0,-1-1,0 0,0 0,0-1,0-1,-17 0,0-4</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2.939"/>
    </inkml:context>
    <inkml:brush xml:id="br0">
      <inkml:brushProperty name="width" value="0.05" units="cm"/>
      <inkml:brushProperty name="height" value="0.05" units="cm"/>
      <inkml:brushProperty name="color" value="#004F8B"/>
      <inkml:brushProperty name="ignorePressure" value="1"/>
    </inkml:brush>
  </inkml:definitions>
  <inkml:trace contextRef="#ctx0" brushRef="#br0">215 201,'0'-3,"0"-1,0 1,0 0,0 0,-1 0,1 0,-1-1,1 1,-1 0,0 0,-1 0,1 1,0-1,-1 0,0 0,1 1,-1-1,0 1,0-1,-1 1,1 0,0 0,-1 0,1 0,-1 0,0 1,0-1,1 1,-1 0,0-1,0 1,0 1,0-1,0 0,-5 0,2 0,0 1,0-1,-1 1,1 0,0 0,0 1,0-1,0 2,0-1,0 0,0 1,-11 5,14-5,-1 0,0 0,1 0,-1 0,1 1,0 0,0-1,0 1,0 0,0 1,1-1,-1 0,1 1,0-1,0 1,0 0,1 0,-1-1,-1 9,3-11,-1 0,1 0,0 0,0 0,0 0,0 0,0 0,0 0,0 0,0 0,0 0,1 0,-1 0,0 0,0-1,1 1,-1 0,1 0,-1 0,1 0,-1 0,1-1,0 1,-1 0,1 0,0-1,0 1,-1 0,1-1,0 1,0-1,0 1,0-1,0 0,0 1,0-1,0 0,0 0,-1 1,1-1,0 0,0 0,0 0,0 0,0 0,0-1,0 1,0 0,0 0,1-1,9-1,0 0,0-1,16-7,-16 6,-7 3,1 0,-1 0,0 0,1 1,-1-1,1 1,-1 0,1 0,-1 1,0-1,1 1,-1 0,0 0,1 1,-1-1,0 1,0 0,0 0,0 0,-1 1,1-1,-1 1,5 4,-5-5,1 1,-1-1,1 0,0-1,0 1,0-1,0 1,0-1,0 0,0-1,0 1,0-1,0 0,0 0,0 0,0 0,0-1,1 1,-1-1,0 0,0 0,-1-1,1 1,0-1,6-4,6-4,0-1,-1-1,0 0,17-19,-17 16,20-18,-18 19,-1-1,0 0,-1-1,23-34,-44 58,1-2,0 0,0 1,1-1,-6 12,5-5,0 0,1 1,1-1,0 1,1 0,-1 25,3-35,-1 0,2-1,-1 1,0 0,1 0,0 0,0-1,0 1,0 0,0-1,1 1,0-1,-1 1,2-1,-1 0,0 0,0 0,1 0,0 0,-1-1,1 1,0-1,0 0,1 1,-1-1,0-1,1 1,-1 0,6 1,-2-1,0-1,1 1,-1-1,1 0,-1-1,1 0,0 0,-1-1,1 1,-1-2,0 1,1-1,-1 0,0-1,0 1,0-2,0 1,0-1,-1 0,0 0,0 0,6-6,1-3,0 0,-1-1,-1-1,-1 1,0-2,0 1,-2-2,8-16,-14 27,13-22,-14 27,-1 1,0 0,0 0,0 0,0 0,1 0,-1 0,0 0,0 0,0 0,0 0,1 0,-1 0,0 0,0 0,0 0,0 0,1 0,-1 0,0 0,0 0,0 0,0 0,1 0,-1 0,0 0,0 1,0-1,0 0,0 0,1 0,-1 0,0 0,0 0,0 1,0-1,0 0,0 0,0 0,0 0,1 0,-1 1,6 18,1 3,2-1</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3.3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60 14,'-11'0,"-4"-4,-3-1,2 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1.684"/>
    </inkml:context>
    <inkml:brush xml:id="br0">
      <inkml:brushProperty name="width" value="0.05" units="cm"/>
      <inkml:brushProperty name="height" value="0.05" units="cm"/>
      <inkml:brushProperty name="color" value="#E71224"/>
    </inkml:brush>
  </inkml:definitions>
  <inkml:trace contextRef="#ctx0" brushRef="#br0">96 16 24575,'-9'-8'0,"-2"0"0,0 12 0,2 20 0,3 24 0,2 20 0,2 12 0,-7 4 0,-2-4 0,1-11 0,2-9 0,2-6 0,7-12 0,3-14-8191</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3.76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109 1,'0'4,"0"4,0 16,0 23,-4 24,-1 19,1 5,0 1,1-5,2-7,0-13,4-13,9-4,6-12,0-13</inkml:trace>
  <inkml:trace contextRef="#ctx0" brushRef="#br0" timeOffset="1">1 604,'3'0,"10"0,5 0,7 0,0 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4.168"/>
    </inkml:context>
    <inkml:brush xml:id="br0">
      <inkml:brushProperty name="width" value="0.05" units="cm"/>
      <inkml:brushProperty name="height" value="0.05" units="cm"/>
      <inkml:brushProperty name="color" value="#004F8B"/>
      <inkml:brushProperty name="ignorePressure" value="1"/>
    </inkml:brush>
  </inkml:definitions>
  <inkml:trace contextRef="#ctx0" brushRef="#br0">91 1,'0'6,"0"1,0-1,1 0,0 1,0-1,1 0,-1 0,1 1,3 5,-4-10,1 0,-1-1,0 1,1 0,-1-1,1 1,-1-1,1 1,0-1,-1 0,1 1,0-1,0 0,0 0,0 0,0-1,0 1,0 0,1-1,-1 0,0 1,0-1,0 0,0 0,1 0,-1 0,0-1,0 1,3-1,-3 1,-1 0,0 0,1 0,-1 0,0 0,1 0,-1 1,0-1,1 0,-1 1,0 0,0-1,1 1,-1-1,0 1,0 0,0 0,0 0,0 0,0 0,0 0,0 0,0 0,-1 0,1 0,0 0,-1 1,1-1,0 0,-1 0,0 1,1-1,-1 0,0 1,0-1,0 3,2 9,0 0,-1 0,-2 14,1-14,1 13,-2 67,1-83,-1-1,-1 1,0 0,0-1,-1 0,0 1,-5 9,7-17,0 0,-1 1,1-1,-1 0,0 0,1 0,-1 0,0-1,0 1,0 0,-1-1,1 1,0-1,0 0,-1 0,1 0,-1 0,1 0,-1 0,0-1,1 1,-1-1,1 0,-1 0,0 0,1 0,-1 0,0 0,1-1,-1 1,1-1,-5-2,0 1,-1-1,1-1,-1 1,1-1,0-1,1 1,-1-1,1 0,-9-9,-9-16</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4.59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0,'7'0,"14"0,6 0,0 0</inkml:trace>
  <inkml:trace contextRef="#ctx0" brushRef="#br0" timeOffset="1">66 151,'11'0,"14"-4,4-1</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5.033"/>
    </inkml:context>
    <inkml:brush xml:id="br0">
      <inkml:brushProperty name="width" value="0.05" units="cm"/>
      <inkml:brushProperty name="height" value="0.05" units="cm"/>
      <inkml:brushProperty name="color" value="#004F8B"/>
      <inkml:brushProperty name="ignorePressure" value="1"/>
    </inkml:brush>
  </inkml:definitions>
  <inkml:trace contextRef="#ctx0" brushRef="#br0">64 2,'-2'0,"-1"0,1 0,-1 1,1-1,-1 0,1 1,-1 0,1-1,-1 1,1 0,0 0,0 0,-1 1,1-1,0 1,0-1,0 1,0-1,0 1,1 0,-3 3,2-2,0 0,1 1,-1-1,1 1,0 0,0-1,0 1,1 0,-1-1,1 1,0 0,0 0,1 7,-1-7,1 0,1-1,-1 1,0-1,1 1,0-1,0 1,0-1,0 0,0 0,0 0,1 0,0 0,0-1,-1 1,2-1,5 5,8 3,0-1,26 10,-11-4,-6-3,-12-7,0 2,-1-1,13 10,-24-15,0 1,0 0,1-1,-1 1,0 0,0 0,-1 0,1 0,0 1,-1-1,1 0,-1 1,0-1,0 1,0-1,0 1,0 0,-1-1,1 1,-1 0,1-1,-1 4,-1-4,1 1,-1-1,0 0,0 0,0 0,0 0,-1 0,1-1,-1 1,1 0,-1 0,1-1,-1 1,0-1,0 0,1 1,-1-1,0 0,0 0,-1 0,1 0,0-1,0 1,0 0,-5 0,-8 2,0 0,-23 1,35-4,-15 1,1-1,-30-3,17-2</inkml:trace>
  <inkml:trace contextRef="#ctx0" brushRef="#br0" timeOffset="1">130 45,'10'-7,"12"-3,13 1,11 1,9 3,9 2,13 1,11 1,-9 1</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5.443"/>
    </inkml:context>
    <inkml:brush xml:id="br0">
      <inkml:brushProperty name="width" value="0.05" units="cm"/>
      <inkml:brushProperty name="height" value="0.05" units="cm"/>
      <inkml:brushProperty name="color" value="#004F8B"/>
      <inkml:brushProperty name="ignorePressure" value="1"/>
    </inkml:brush>
  </inkml:definitions>
  <inkml:trace contextRef="#ctx0" brushRef="#br0">208 1,'-4'0,"-1"1,0 0,1-1,-1 2,1-1,-1 0,1 1,0 0,0 0,0 0,0 1,0-1,0 1,-3 3,-6 7,0-1,-13 19,15-18,-1 1,2 0,-1 1,2 0,-11 21,18-31,-1 0,1 1,0-1,1 0,-1 1,1-1,0 1,0-1,1 1,0 0,0-1,0 1,0 0,1-1,0 1,0-1,4 9,-3-10,0-1,1 1,-1-1,1 0,0 0,0 0,0 0,1 0,-1-1,1 0,-1 1,1-1,0-1,0 1,0 0,0-1,0 0,0 0,6 1,2 0,0-1,1 0,0 0,-1-1,17-3,-25 3,0-1,-1 1,1-1,0 0,-1-1,1 1,-1-1,0 1,1-1,-1 0,0 0,0-1,0 1,0-1,-1 1,1-1,-1 0,1 0,-1 0,0 0,0 0,0-1,2-6,-1 0,0 0,-1 0,0 0,0 0,-2-1,1 1,-2-16,1 22,0 1,0-1,-1 1,0-1,1 1,-1 0,0-1,-1 1,1 0,-1 0,1 0,-1 0,0 0,0 0,-4-3,2 2,0 0,-1 1,0-1,0 1,0 0,0 1,-1-1,-6-1,-40-12</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15.86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0,'11'0,"18"0,23 0,24 0,25 0,13 0,-12 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4.42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1 135,'7'-1,"0"0,0 0,0-1,0 0,0 0,7-4,18-5,-24 9,0 0,1-1,-1 0,-1 0,1-1,-1 0,1 0,6-6,-10 7,-2 0,1 1,0-1,-1 0,1 0,-1 0,0-1,0 1,0-1,0 1,-1-1,1 1,-1-1,0 0,0 0,-1 0,1 0,-1 0,1-4,-6 122,1 28,5-120,0 0,2 0,1 0,7 26,-9-41,1 0,-1 0,1-1,1 0,-1 1,1-1,8 10,3-2</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5.4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0 151,'411'0,"-398"0,-1 0,1 1,-1 1,13 2,-20-3,-1 1,1 0,-1 0,1 0,-1 0,0 0,0 1,0 0,0 0,-1 0,1 0,-1 1,5 5,11 20,-14-20,0 0,1 0,10 10,-14-17,0 0,0 0,0 0,0-1,1 1,-1-1,0 0,1 1,-1-1,1 0,-1 0,1 0,0-1,-1 1,1-1,0 1,4-1,-6 0,1 0,-1 0,1-1,-1 1,0 0,1 0,-1-1,0 1,0-1,1 1,-1-1,0 0,0 0,0 1,1-1,-1 0,0 0,0 0,-1 0,1 0,0 0,0 0,0 0,-1-1,1 1,0 0,-1 0,1-1,-1 1,0 0,1-1,-1 1,0 0,0-1,0-1,0-2,0 1,0-1,-1 1,1-1,-1 1,-1 0,1-1,0 1,-1 0,-2-5,-6-6,6 9,0-1,0 0,1 1,-1-2,-2-8,6 14,-1 1,1-1,0 1,0-1,0 1,-1-1,2 0,-1 1,0-1,0 1,0-1,1 1,-1-1,1 0,-1 1,1 0,0-1,-1 1,1-1,0 1,0 0,0 0,0-1,0 1,0 0,0 0,1 0,-1 0,0 0,1 0,2-1,7-2,0 0,0 1,0 0,1 0,-1 2,1-1,20 1,-18 1,0-1,0-1,0 0,22-7,-32 8,1-1,-1 0,0 0,0 0,-1-1,1 0,0 1,-1-1,1-1,-1 1,0 0,0-1,0 1,-1-1,1 0,-1 0,0 0,3-7,-12 116,4-53,-6 138,10-150,1 0,12 69,-13-105,0 0,0 0,1 0,-1 0,1 0,0 0,0-1,0 1,1-1,3 5,-6-7,1-1,-1 0,0 1,1-1,-1 0,0 1,1-1,-1 0,1 0,-1 0,0 1,1-1,-1 0,1 0,-1 0,1 0,-1 0,0 0,1 0,-1 0,1 0,-1 0,1 0,-1 0,1 0,-1 0,0 0,1 0,-1 0,1-1,-1 1,1 0,-1-1,2 0,-1-1,0 0,0 1,0-1,0 0,0 0,-1 0,1 0,0 0,-1 0,0 0,1-4,2-31,-2 0,-1 0,-9-59,2 9,4 54,1 11,0-39,3 56,-1 1,0-1,1 0,0 1,0-1,0 0,1 1,0-1,0 1,0 0,0-1,0 1,6-6,-6 8,0 0,0 1,0-1,0 1,1 0,-1 0,0-1,1 1,-1 1,1-1,-1 0,1 1,-1-1,1 1,-1 0,1 0,0 0,-1 0,1 0,-1 0,1 1,-1-1,1 1,-1 0,1 0,-1 0,5 3,-3-2,1 0,-1 0,0 1,-1 0,1 0,0 0,-1 0,0 0,1 1,-2-1,1 1,0 0,-1 0,4 7,-5-9,-1 0,0 0,0 0,0 0,0 0,0 0,0 0,-1 0,1 0,0 0,-1-1,0 1,1 0,-1 0,0 0,0-1,0 1,0 0,0-1,0 1,-1-1,1 0,0 1,-1-1,1 0,-1 0,0 0,-3 2,-3 2,-1 0,1 0,-1-1,-13 4,-17 2,1-4</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5.829"/>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1,'11'0,"15"4,2 1</inkml:trace>
  <inkml:trace contextRef="#ctx0" brushRef="#br0" timeOffset="1">64 130,'8'0,"13"0,10 0,11-4,-2 0</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6.635"/>
    </inkml:context>
    <inkml:brush xml:id="br0">
      <inkml:brushProperty name="width" value="0.05" units="cm"/>
      <inkml:brushProperty name="height" value="0.05" units="cm"/>
      <inkml:brushProperty name="color" value="#004F8B"/>
      <inkml:brushProperty name="ignorePressure" value="1"/>
    </inkml:brush>
  </inkml:definitions>
  <inkml:trace contextRef="#ctx0" brushRef="#br0">86 0,'-10'13,"1"-1,0 1,1 1,0-1,1 1,1 1,0-1,1 1,0 0,2 1,-3 16,5-24,0 0,0-1,1 1,0 0,1 0,-1 0,4 11,-4-17,1 0,0 0,-1 0,1 0,0 0,0 0,0 0,0 0,1-1,-1 1,0 0,1-1,-1 1,1-1,-1 0,1 1,0-1,0 0,-1 0,1 0,0 0,0 0,0-1,0 1,0 0,0-1,0 0,1 1,-1-1,0 0,0 0,0 0,3-1,0 0,1-1,-1 1,0-1,0 0,0 0,0-1,0 0,0 0,-1 0,1 0,-1 0,0-1,0 0,-1 0,1 0,-1-1,1 1,4-10,-2 4,0-1,-1-1,0 1,-1-1,0 0,-1 0,3-18,-5 26,-1-1,0 1,1 0,-2-1,1 1,0 0,-1-1,0 1,0 0,0 0,-1-1,1 1,-1 0,0 1,0-1,-1 0,1 0,-1 1,1 0,-1-1,0 1,-1 0,1 0,0 1,-7-5,-23-9</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15.83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14 152,'-1'0,"0"0,1-1,-1 1,0 0,1 0,-1-1,1 1,-1 0,0-1,1 1,-1 0,1-1,-1 1,1-1,-1 1,1-1,0 1,-1-1,1 0,0 1,-1-1,1 1,0-1,0 0,-1 1,1-1,0 0,0 1,0-1,0 0,0 1,0-1,0 0,0 1,0-1,0-1,1 0,-1 1,0-1,0 0,0 1,1-1,-1 1,1-1,-1 1,1-1,0 1,-1-1,1 1,0-1,0 1,2-2,1 0,1 1,-1 0,1 0,0 0,0 0,-1 1,1 0,0 0,6-1,50 0,-41 2,654 0,-289 2,268-2,-607 3,-1 1,1 3,67 19,-55-7,-43-13,0-1,1 0,25 4,39-4,83-4,67 4,390 10,-404-17,1059 2,-1251-2,-1-1,1-1,-1-1,0-1,-1-1,42-19,-39 15,1 1,0 1,1 2,51-9,65-5,-87 11,65-4,394 12,-258 4,-213-3,-1-2,0-2,51-12,-60 11,0 1,0 2,0 1,0 2,0 2,42 6,115 4,-174-9,0 1,19 6,24 5,21-5,41 8,-55-7,0-3,128 0,-3-2,238 7,-407-11,0 0,0 1,39 11,-36-7,1-1,34 2,369-4,-223-7,518 3,-555-11,-4-1,-162 12,251-12,-241 10,9 0,-1-2,1 0,26-10,-25 7,0 1,1 0,-1 2,40-2,104 7,-70 2,-25-2,-21 1,64-6,-97 0,-1 0,27-9,14-4,-49 15,-7 2,0 0,0-1,0 1,0-1,-1 1,1-1,0 0,0 0,0-1,-1 1,1 0,0-1,-1 0,1 1,-1-1,0 0,0 0,0-1,3-3,0-12</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2.086"/>
    </inkml:context>
    <inkml:brush xml:id="br0">
      <inkml:brushProperty name="width" value="0.05" units="cm"/>
      <inkml:brushProperty name="height" value="0.05" units="cm"/>
      <inkml:brushProperty name="color" value="#E71224"/>
    </inkml:brush>
  </inkml:definitions>
  <inkml:trace contextRef="#ctx0" brushRef="#br0">41 0 24575,'-4'0'0,"-1"13"0,-1 8 0,-2 1 0,-1 4 0,1 3 0,7 4 0,8-3 0,10-6 0,3-17 0,-2-17 0,4-15 0,-2-17 0,-8-4 0,-14 4 0,-8 11-8191</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7.03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17,'7'0,"14"0,10 0,11 0,-1-7,-8-3</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7.458"/>
    </inkml:context>
    <inkml:brush xml:id="br0">
      <inkml:brushProperty name="width" value="0.05" units="cm"/>
      <inkml:brushProperty name="height" value="0.05" units="cm"/>
      <inkml:brushProperty name="color" value="#004F8B"/>
      <inkml:brushProperty name="ignorePressure" value="1"/>
    </inkml:brush>
  </inkml:definitions>
  <inkml:trace contextRef="#ctx0" brushRef="#br0">44 108,'-7'11,"-2"11,-1 6,3 5,2 7,1 2,3-7</inkml:trace>
  <inkml:trace contextRef="#ctx0" brushRef="#br0" timeOffset="1">324 1,'0'3,"0"6,0 8,-7 12,-3 9,1 8,-6 4,0-2,3-3,3-1,3-5,2-9</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7.86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0,'7'0,"10"0,10 0,10 0,0 0</inkml:trace>
  <inkml:trace contextRef="#ctx0" brushRef="#br0" timeOffset="1">151 64,'8'0,"9"-3,6-2,-2 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8.298"/>
    </inkml:context>
    <inkml:brush xml:id="br0">
      <inkml:brushProperty name="width" value="0.05" units="cm"/>
      <inkml:brushProperty name="height" value="0.05" units="cm"/>
      <inkml:brushProperty name="color" value="#004F8B"/>
      <inkml:brushProperty name="ignorePressure" value="1"/>
    </inkml:brush>
  </inkml:definitions>
  <inkml:trace contextRef="#ctx0" brushRef="#br0">61 0,'-3'0,"-2"11,-7 4,-1 10,1 4,3 9,3-3</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9.38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1,'0'7,"0"6,0 9,0 7,3-1,2-5</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29.80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10 34,'0'-7,"-7"-3,4 1,4 1</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0.20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0,'3'8,"2"12,7 11,1 12,7 4,-2-1,-2-1,-5-1,3-5,0-1,-3 4,4-2,-1-7</inkml:trace>
  <inkml:trace contextRef="#ctx0" brushRef="#br0" timeOffset="1">22 430,'4'0,"8"0,6 0,7 0,3 0,4 0,4 0,-4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0.871"/>
    </inkml:context>
    <inkml:brush xml:id="br0">
      <inkml:brushProperty name="width" value="0.05" units="cm"/>
      <inkml:brushProperty name="height" value="0.05" units="cm"/>
      <inkml:brushProperty name="color" value="#004F8B"/>
      <inkml:brushProperty name="ignorePressure" value="1"/>
    </inkml:brush>
  </inkml:definitions>
  <inkml:trace contextRef="#ctx0" brushRef="#br0">39 4,'1'0,"-1"0,0 0,0 0,0 0,0 0,0 0,0-1,0 1,0 0,0 0,0 0,0 0,0 0,0-1,0 1,0 0,0 0,0 0,0 0,0 0,-1 0,1 0,0-1,0 1,0 0,0 0,0 0,0 0,0 0,0 0,0 0,0 0,-1 0,1-1,0 1,0 0,0 0,0 0,0 0,0 0,-1 0,1 0,0 0,0 0,0 0,0 0,0 0,0 0,-1 0,1 0,0 0,0 0,0 0,-9 7,-4 12,10-11,0 0,1 0,0 1,1-1,0 0,0 1,1 0,0-1,0 1,1-1,0 1,4 11,-4-17,-1 0,1 0,0 0,1 0,-1-1,0 1,1 0,0-1,0 1,-1-1,1 0,1 0,-1 0,0 0,0 0,1 0,-1 0,1-1,-1 1,1-1,0 0,0 0,0 0,0 0,-1 0,1-1,0 1,0-1,0 0,0 0,0 0,0 0,0 0,0-1,0 1,0-1,0 0,3-1,0 0,-1 0,1 0,-1-1,1 1,-1-1,0-1,0 1,0-1,-1 1,8-9,-1-1,-1 0,13-21,13-18,-35 50,1 1,-1-1,0 0,1 1,-1-1,1 1,-1 0,1-1,0 1,-1 0,1 0,0 0,0 0,0 0,0 1,0-1,0 1,0-1,0 1,0 0,0-1,0 1,0 0,0 0,4 1,0 1,0 1,-1 0,1-1,-1 2,0-1,0 1,5 4,-4-3,0 0,0-1,1 0,-1 0,10 3,0-2,1-1,-1-1,1-1,23 1,35 5,-55-2,-4 1</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1.38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0,'50'0,"-49"0,-1 0,0 0,0 0,1 1,-1-1,0 0,0 0,0 0,1 0,-1 0,0 1,0-1,0 0,1 0,-1 0,0 1,0-1,0 0,0 0,0 1,1-1,-1 0,0 0,0 1,0-1,0 0,0 0,0 1,0-1,0 0,0 0,0 1,0-1,0 0,0 0,0 1,0-1,0 0,-1 0,1 1,0-1,-5 17,3-10,-7 33,2 1,1-1,3 1,2 74,1-111,0 0,1 1,-1-1,1 0,0 0,0 0,0 0,1 0,-1 0,1 0,5 7,-5-9,0 1,0-1,0 0,1 0,-1-1,1 1,0 0,-1-1,1 0,0 1,0-1,0 0,0-1,0 1,0 0,0-1,4 1,37-1,0-4</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1.80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1,'0'4,"0"8,0 13,0 6,0 6,0-8,0-9</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2.429"/>
    </inkml:context>
    <inkml:brush xml:id="br0">
      <inkml:brushProperty name="width" value="0.05" units="cm"/>
      <inkml:brushProperty name="height" value="0.05" units="cm"/>
      <inkml:brushProperty name="color" value="#E71224"/>
    </inkml:brush>
  </inkml:definitions>
  <inkml:trace contextRef="#ctx0" brushRef="#br0">71 0 24575,'-5'0'0,"-9"0"0,-2 8 0,1 8 0,3 8 0,4 5 0,7-2 0,21-6 0,11-7 0,13-5 0,-1-5-8191</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2.230"/>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2,'50'-1,"40"0,-81 2,0 0,0 0,0 1,-1 0,1 1,0 0,11 5,-15-4,0-1,0 1,0 0,0 0,-1 1,0-1,0 1,0 0,0 0,-1 1,0-1,3 8,5 12,12 40,-9-22,-11-37,-1 0,0 0,-1 0,1 0,-1 1,0-1,-1 9,0-13,0 1,0-1,-1 0,1 0,-1 0,0 0,1 0,-1-1,0 1,0 0,0 0,-1 0,1-1,0 1,-1-1,1 1,-1-1,1 1,-1-1,0 0,1 0,-1 0,0 0,0 0,0 0,-4 1,-7 1,-1 0,0-1,0 0,0-1,-26-2,36 1,-31-1</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2.66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1,'8'0,"12"0,12 0,6 0,-2 0</inkml:trace>
  <inkml:trace contextRef="#ctx0" brushRef="#br0" timeOffset="1">22 151,'7'0,"18"0,18-7,3-3</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3.013"/>
    </inkml:context>
    <inkml:brush xml:id="br0">
      <inkml:brushProperty name="width" value="0.05" units="cm"/>
      <inkml:brushProperty name="height" value="0.05" units="cm"/>
      <inkml:brushProperty name="color" value="#004F8B"/>
      <inkml:brushProperty name="ignorePressure" value="1"/>
    </inkml:brush>
  </inkml:definitions>
  <inkml:trace contextRef="#ctx0" brushRef="#br0">23 0,'0'8,"-4"9,-1 9,1 4,0 4,1 8,2 0,0-8</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48.6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26,'4'0,"12"-11,3-3</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0.985"/>
    </inkml:context>
    <inkml:brush xml:id="br0">
      <inkml:brushProperty name="width" value="0.05" units="cm"/>
      <inkml:brushProperty name="height" value="0.05" units="cm"/>
      <inkml:brushProperty name="color" value="#004F8B"/>
      <inkml:brushProperty name="ignorePressure" value="1"/>
    </inkml:brush>
  </inkml:definitions>
  <inkml:trace contextRef="#ctx0" brushRef="#br0">2 0,'-1'203,"3"223,-2-422,0 1,1-1,-1 1,1-1,0 0,0 1,1-1,-1 0,1 0,0 0,0 0,0 0,1 0,-1-1,1 1,0-1,6 6,-4-5,1-1,-1 1,1-1,0 0,1-1,-1 1,0-1,1-1,-1 1,1-1,8 1,37 1,96-7,-40-1,11 4,397 3,-337 8,103 3,1646-14,-1733-11,4 0,1044 13,-1211-1,55-7,-77 5,-1 1,1-2,0 1,-1-2,0 1,0-1,0 0,0-1,14-10,-8 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1:53.77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25,'0'-1,"1"0,-1 0,0 0,1 1,-1-1,0 0,1 0,-1 0,1 1,0-1,-1 0,1 1,-1-1,1 0,0 1,0-1,-1 1,1-1,0 1,0 0,0-1,-1 1,1 0,0-1,0 1,0 0,0 0,1 0,31-4,-27 4,362-5,-205 7,34 10,-2 0,-150-10,79 15,3 1,331-11,-260-10,692 4,-731-13,-2 1,1171 12,-1293 1,0 2,50 10,28 5,164-14,-182-6,-79 0,0 0,0-1,24-7,-32 7,0 0,0 0,-1-1,1-1,-1 1,0-1,0 0,11-9,-2-5</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2.470"/>
    </inkml:context>
    <inkml:brush xml:id="br0">
      <inkml:brushProperty name="width" value="0.05" units="cm"/>
      <inkml:brushProperty name="height" value="0.05" units="cm"/>
      <inkml:brushProperty name="color" value="#004F8B"/>
      <inkml:brushProperty name="ignorePressure" value="1"/>
    </inkml:brush>
  </inkml:definitions>
  <inkml:trace contextRef="#ctx0" brushRef="#br0">46 1,'0'4,"-7"0,-3 12,0 13,3 10,1 5,3-1,1 3,2 1,0-4,0-2,0 0,1-4,3-12,1-13,-1-10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3.176"/>
    </inkml:context>
    <inkml:brush xml:id="br0">
      <inkml:brushProperty name="width" value="0.05" units="cm"/>
      <inkml:brushProperty name="height" value="0.05" units="cm"/>
      <inkml:brushProperty name="color" value="#004F8B"/>
      <inkml:brushProperty name="ignorePressure" value="1"/>
    </inkml:brush>
  </inkml:definitions>
  <inkml:trace contextRef="#ctx0" brushRef="#br0">46 0,'0'8,"0"5,-4 13,-1 11,0 8,-2 7,-1 6,2 0,1 1,2 2,2-3,0-3,1-1,0-5,8-15,2-13</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3.63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1,'0'7,"8"10,1 13,1 13,-2 5,-3 7,-2 0,-1-4,-1-1,6-2,2-4,0-4,9-7,1-14,-2-10</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4.06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0,'0'8,"0"9,0 9,0 12,0 9,0 5,7 4,3 1,-1-7,-1-4,-3-3,5-8,2-7,-2-8</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3.783"/>
    </inkml:context>
    <inkml:brush xml:id="br0">
      <inkml:brushProperty name="width" value="0.05" units="cm"/>
      <inkml:brushProperty name="height" value="0.05" units="cm"/>
      <inkml:brushProperty name="color" value="#E71224"/>
    </inkml:brush>
  </inkml:definitions>
  <inkml:trace contextRef="#ctx0" brushRef="#br0">26 525 24575,'-1'1'0,"1"-1"0,-1 0 0,0 1 0,0-1 0,0 0 0,1 1 0,-1-1 0,0 1 0,1 0 0,-1-1 0,0 1 0,1-1 0,-1 1 0,1 0 0,-1-1 0,1 1 0,-1 0 0,1 0 0,-1 0 0,1-1 0,0 1 0,-1 0 0,1 0 0,0 0 0,0 0 0,0-1 0,0 3 0,-4 25 0,4-27 0,0 3 0,0-1 0,0 1 0,0 0 0,0-1 0,1 1 0,-1-1 0,1 1 0,0-1 0,0 0 0,3 7 0,-4-10 0,0-1 0,0 1 0,1 0 0,-1 0 0,0-1 0,0 1 0,0 0 0,0 0 0,0 0 0,0-1 0,0 1 0,1 0 0,-1 0 0,0-1 0,0 1 0,0 0 0,1 0 0,-1 0 0,0 0 0,0-1 0,0 1 0,1 0 0,-1 0 0,0 0 0,0 0 0,1 0 0,-1 0 0,0 0 0,0 0 0,1 0 0,-1 0 0,0 0 0,0 0 0,1 0 0,-1 0 0,0 0 0,0 0 0,1 0 0,-1 0 0,0 0 0,0 0 0,1 0 0,-1 0 0,0 0 0,0 0 0,1 1 0,-1-1 0,0 0 0,0 0 0,0 0 0,1 0 0,-1 1 0,0-1 0,0 0 0,0 0 0,0 0 0,0 1 0,1-1 0,-3-27 0,-7 0 0,5 19 0,1-1 0,0 0 0,1 0 0,-2-10 0,3 16 0,1 0 0,0 0 0,0 1 0,0-1 0,1 0 0,-1 0 0,1 1 0,-1-1 0,1 0 0,0 1 0,0-1 0,0 1 0,0-1 0,0 1 0,1-1 0,-1 1 0,1 0 0,3-4 0,2-1 0,1 1 0,0-1 0,0 2 0,0-1 0,1 1 0,15-7 0,64-20 0,-39 16 0,-16 3 0,0-1 0,0-1 0,-1-2 0,38-28 0,-59 38 0,-1-1 0,0 0 0,0-1 0,-1 0 0,0-1 0,-1 1 0,1-2 0,-2 1 0,0-1 0,0 0 0,-1-1 0,0 0 0,-1 0 0,-1 0 0,5-16 0,-9 23 0,1-1 0,-1 0 0,0 1 0,0-1 0,0 0 0,-2-8 0,2 12 0,0 1 0,-1 0 0,1 0 0,0-1 0,0 1 0,-1 0 0,1 0 0,-1 0 0,1 0 0,-1-1 0,0 1 0,1 0 0,-1 0 0,0 0 0,0 0 0,1 0 0,-1 0 0,0 1 0,0-1 0,0 0 0,0 0 0,0 1 0,-1-1 0,1 0 0,0 1 0,0-1 0,0 1 0,0 0 0,-1-1 0,1 1 0,0 0 0,0 0 0,-3 0 0,3 0 0,-1 0 0,1 1 0,-1-1 0,1 1 0,-1 0 0,1 0 0,0-1 0,-1 1 0,1 0 0,0 0 0,-1 0 0,1 0 0,0 1 0,0-1 0,0 0 0,0 0 0,-1 3 0,-15 29 0,16-31 0,-12 31 0,2 0 0,1 1 0,1 1 0,3-1 0,-5 47 0,7 181 0,4-240 0,6 77 0,-4-87 0,-1-1 0,2 1 0,0-1 0,0 0 0,1 0 0,5 11 0,9 1-1365,0-10-5461</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4.48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0,'0'4,"8"15,1 13,0 3,-1 8,-3 3,-2 5,-1 5,-1 0,-1-2,0-3,-1-6,1 0,-1-8</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4.88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1,'0'11,"0"10,0 18,0 15,0 11,0 8,0 6,0 2,0-7,0-8,0-12,0-7,0-13</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6.907"/>
    </inkml:context>
    <inkml:brush xml:id="br0">
      <inkml:brushProperty name="width" value="0.05" units="cm"/>
      <inkml:brushProperty name="height" value="0.05" units="cm"/>
      <inkml:brushProperty name="color" value="#004F8B"/>
      <inkml:brushProperty name="ignorePressure" value="1"/>
    </inkml:brush>
  </inkml:definitions>
  <inkml:trace contextRef="#ctx0" brushRef="#br0">67 1,'-1'3,"1"0,-1 0,0 0,0 0,-1-1,1 1,-1 0,-2 4,-1 1,-4 6,2 1,0 0,0 0,2 0,-7 24,12-36,-1 0,1-1,-1 1,1 0,0 0,0 0,0 0,1 0,-1 0,1 0,-1 0,1-1,0 1,0 0,0 0,1-1,-1 1,1-1,-1 1,1-1,0 0,0 1,0-1,0 0,0 0,0 0,1-1,-1 1,1 0,-1-1,1 0,-1 0,1 1,0-2,0 1,0 0,0 0,3-1,-2 1,0 0,0 0,0-1,1 1,-1-1,0 0,0 0,0-1,0 1,1-1,-1 0,0 0,0-1,0 1,-1-1,1 0,0 0,0 0,3-3,-4 2,-1 1,1-1,-1 0,0 1,0-1,0 0,-1 0,1-1,-1 1,1 0,-1 0,0-1,0 1,-1-1,1 1,-1-1,0 1,0-1,0 1,0-1,0 1,-2-7,1 5,-1 0,1 0,-1 0,0 0,0 0,-1 0,1 0,-1 1,0-1,0 1,-5-4,-14-13</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8.01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116 1,'-7'3,"-10"13,-13 14,-5 10,14-3,15-7,16-8,5-9</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8.45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0,'0'4,"7"1,3 14,-1 8,-2 10,-1 6,-3 0,-1-1,-2 4,0-2,0-9</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9.21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171 1,'-8'0,"-9"7,-9 14,-4 13,3 6,-1-5,4 0,14-7,15-8,19-7,15-6,5-4,3-2,-7-6,-11-1</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09.62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0,'0'7,"0"14,0 10,0 8,0 0,0 1,0 5,0-1,3-9,2-10</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0.199"/>
    </inkml:context>
    <inkml:brush xml:id="br0">
      <inkml:brushProperty name="width" value="0.05" units="cm"/>
      <inkml:brushProperty name="height" value="0.05" units="cm"/>
      <inkml:brushProperty name="color" value="#004F8B"/>
      <inkml:brushProperty name="ignorePressure" value="1"/>
    </inkml:brush>
  </inkml:definitions>
  <inkml:trace contextRef="#ctx0" brushRef="#br0">87 11,'0'0,"0"-1,0 1,0-1,-1 1,1-1,0 1,0-1,0 1,-1-1,1 1,0-1,0 1,-1 0,1-1,0 1,-1-1,1 1,0 0,-1-1,1 1,-1 0,1 0,0-1,-1 1,1 0,-1 0,1 0,-1 0,1-1,-1 1,1 0,-1 0,1 0,-1 0,1 0,-1 0,1 0,-1 0,1 1,-1-1,1 0,-1 0,1 0,-1 0,1 1,-1-1,0 1,-1-1,0 1,1 0,-1 0,0 0,0 0,0 0,1 0,-1 0,0 0,1 1,-3 2,-2 6,0-1,0 0,1 1,0 0,0 0,1 0,-3 15,7-24,-1 0,1 0,0 0,0 0,0 0,0 0,1 0,-1 0,0 0,0 0,1 0,-1 0,0 0,1 0,-1 0,1-1,-1 1,1 0,-1 0,1 0,0-1,0 1,-1 0,1-1,0 1,0 0,0-1,-1 1,1-1,0 0,0 1,0-1,0 0,0 1,0-1,2 0,5 1,-1 0,1-1,-1 0,10-2,10 2,-25 0,-1 1,1-1,-1 1,1-1,-1 1,1 0,-1 0,0-1,0 1,1 0,-1 0,0 0,0 1,0-1,0 0,0 0,0 0,0 1,0 2,1 0,0 0,-1 0,0 0,0 1,0-1,-1 0,1 5,-1 5,-1-1,0 1,-5 21,-18 34,12-35,2-5</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0.58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17 0,'0'11,"0"11,0 13,0 11,0 5,0 5,0 1,0-7,0-3,0-7,0 1,0 1,-7-7,-3-9</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5.891"/>
    </inkml:context>
    <inkml:brush xml:id="br0">
      <inkml:brushProperty name="width" value="0.05" units="cm"/>
      <inkml:brushProperty name="height" value="0.05" units="cm"/>
      <inkml:brushProperty name="color" value="#004F8B"/>
      <inkml:brushProperty name="ignorePressure" value="1"/>
    </inkml:brush>
  </inkml:definitions>
  <inkml:trace contextRef="#ctx0" brushRef="#br0">47 1,'-8'0,"-2"4,1 11,1 16,3 19,1 17,3 11,0 4,1-9,0-10,1-11,-1-7,4-12,9-15,1-10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4.150"/>
    </inkml:context>
    <inkml:brush xml:id="br0">
      <inkml:brushProperty name="width" value="0.05" units="cm"/>
      <inkml:brushProperty name="height" value="0.05" units="cm"/>
      <inkml:brushProperty name="color" value="#E71224"/>
    </inkml:brush>
  </inkml:definitions>
  <inkml:trace contextRef="#ctx0" brushRef="#br0">0 1 24575,'4'0'0,"10"0"0,11 0 0,14 0 0,17 0 0,20 0 0,18 0 0,9 0 0,-7 0 0,-21 0-8191</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6.27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0,'3'0,"9"0,14 0,16 0,9 4,2 1,-6 7,-13 8,-15 6,-14-3,-20-5,-17-5,-8-5,-4-4,-5-3,1-1,10-1</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7.033"/>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1,'0'9,"0"10,0 0,1-1,1 1,7 32,-8-47,1 0,-1 0,1 0,0 0,0 0,0 0,0-1,1 1,-1-1,1 1,0-1,0 0,0 0,1 0,-1-1,1 1,-1-1,1 0,0 0,0 0,0 0,0 0,0-1,0 0,0 0,6 0,-7 0,0-1,1 0,-1 0,0-1,0 1,0-1,0 1,1-1,-1 0,0 0,0-1,-1 1,1-1,0 1,0-1,-1 0,1 0,-1 0,1 0,-1 0,2-3,3-4,0 0,-1 0,0-1,7-16,-13 25,0 1,0-1,1 0,-1 0,0 1,1-1,-1 0,0 1,1-1,-1 0,1 1,-1-1,1 0,-1 1,1-1,-1 1,1-1,-1 1,1 0,0-1,-1 1,1 0,0-1,0 1,-1 0,1-1,0 1,0 0,-1 0,2 0,-1 1,0-1,1 1,-1 0,0 0,0 0,0-1,0 1,0 0,-1 1,1-1,0 0,0 0,-1 0,1 0,0 2,16 49,-14-41,1 1,-1-1,10 17,-12-25,0-1,1 0,-1 1,1-1,0 0,-1 0,1 0,0 0,0-1,3 3,-4-4,0 1,0-1,0 1,-1-1,1 0,0 0,0 0,0 1,0-1,0 0,0 0,0 0,0 0,0-1,0 1,0 0,-1 0,1-1,0 1,0 0,0-1,0 1,0 0,-1-1,1 0,0 1,0-1,-1 1,2-2,51-54,-42 43,0 0,1 1,0 1,1 0,0 0,0 1,18-9,-29 18,0 0,1 0,-1 0,0 1,1-1,-1 0,0 1,1 0,-1 0,1-1,-1 2,1-1,-1 0,1 0,-1 1,1-1,-1 1,0 0,1 0,-1 0,0 0,0 0,0 0,0 0,0 1,0-1,0 1,0 0,0-1,-1 1,1 0,0 0,-1 0,0 0,0 1,1-1,-1 0,-1 0,1 1,0-1,0 0,-1 1,0-1,1 1,-1-1,0 1,0-1,0 1,0-1,-1 0,1 1,-1-1,1 1,-1-1,0 0,0 1,0-1,0 0,-1 0,1 0,0 0,-1 0,1 0,-4 2,-12 10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7.43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1,'0'11,"0"11,0 9,4 10,0 9,1 7,-1-2,-2-4,0 2,6-10,10-11,4-11,0-14,2-6,2-5,-4 2,-6 2</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8.632"/>
    </inkml:context>
    <inkml:brush xml:id="br0">
      <inkml:brushProperty name="width" value="0.05" units="cm"/>
      <inkml:brushProperty name="height" value="0.05" units="cm"/>
      <inkml:brushProperty name="color" value="#004F8B"/>
      <inkml:brushProperty name="ignorePressure" value="1"/>
    </inkml:brush>
  </inkml:definitions>
  <inkml:trace contextRef="#ctx0" brushRef="#br0">217 17,'0'-7,"-3"-3,-13 12,-11 20,-7 28,1 24,-1 14,6 7,7-2,8-10,5-11,12-11,16-15,8-16,7-13,-2-13,-8-7</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9.300"/>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1,'0'0</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09.64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44,'0'0</inkml:trace>
  <inkml:trace contextRef="#ctx0" brushRef="#br0" timeOffset="1">152 1,'0'0</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0.035"/>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1,'0'0</inkml:trace>
  <inkml:trace contextRef="#ctx0" brushRef="#br0" timeOffset="1">237 173,'-4'11,"-11"11,-12 1,0 2,0-5,5 2,-1-2,3-2,5-3</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0.942"/>
    </inkml:context>
    <inkml:brush xml:id="br0">
      <inkml:brushProperty name="width" value="0.05" units="cm"/>
      <inkml:brushProperty name="height" value="0.05" units="cm"/>
      <inkml:brushProperty name="color" value="#004F8B"/>
      <inkml:brushProperty name="ignorePressure" value="1"/>
    </inkml:brush>
  </inkml:definitions>
  <inkml:trace contextRef="#ctx0" brushRef="#br0">38 0,'-4'11,"0"14,-1 8,1 4,5-4,13-7,12-8,1-4,-4 4,-5 5,-11 3,-13 5,-12-4,-8-6,-6-6,2-11,6-4</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1.30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45,'4'-7,"8"-2,6-1,7 3,3 2,5 1,3 3,-5 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1.68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0,'7'4,"7"8,7 6,8 11,7 15,-4 14,5 13,-5 9,-7-3,-9-2,-6-4,-12-7,-10-9,-14-16,-13-2,-8-8,5-9</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5.001"/>
    </inkml:context>
    <inkml:brush xml:id="br0">
      <inkml:brushProperty name="width" value="0.05" units="cm"/>
      <inkml:brushProperty name="height" value="0.05" units="cm"/>
      <inkml:brushProperty name="color" value="#E71224"/>
    </inkml:brush>
  </inkml:definitions>
  <inkml:trace contextRef="#ctx0" brushRef="#br0">1 1 24575,'0'4'0,"0"10"0,0 15 0,0 15 0,0 4 0,0 3 0,0-3 0,0 2 0,4-11 0,1-12-8191</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2.722"/>
    </inkml:context>
    <inkml:brush xml:id="br0">
      <inkml:brushProperty name="width" value="0.05" units="cm"/>
      <inkml:brushProperty name="height" value="0.05" units="cm"/>
      <inkml:brushProperty name="color" value="#004F8B"/>
      <inkml:brushProperty name="ignorePressure" value="1"/>
    </inkml:brush>
  </inkml:definitions>
  <inkml:trace contextRef="#ctx0" brushRef="#br0">64 1,'-7'0,"-7"0,-7 0,-1 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4.30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68,'424'2,"454"-5,-626-8,87 0,571 12,-834-5,83-14,33-2,340 17,-276 5,-104-2,-121 0</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16.08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0,'0'430,"0"-423,0 0,0 0,1-1,0 1,0 0,0-1,1 1,0-1,4 9,-4-12,0 0,0-1,0 1,0-1,1 1,-1-1,1 1,0-1,-1 0,1 0,0-1,0 1,0-1,1 1,-1-1,0 0,0 0,1 0,-1-1,6 1,31 3,65-4,21 2,632 32,-293-33,347-4,-366-28,-55 1,70-14,-402 34,68-20,-93 16,-9-4</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5.950"/>
    </inkml:context>
    <inkml:brush xml:id="br0">
      <inkml:brushProperty name="width" value="0.05" units="cm"/>
      <inkml:brushProperty name="height" value="0.05" units="cm"/>
      <inkml:brushProperty name="color" value="#004F8B"/>
      <inkml:brushProperty name="ignorePressure" value="1"/>
    </inkml:brush>
  </inkml:definitions>
  <inkml:trace contextRef="#ctx0" brushRef="#br0">67 0,'-7'12,"-1"-2,1 1,0 0,-9 20,15-29,0-1,1 1,-1 0,0 0,1 0,-1 0,1 0,0 0,0 0,-1 0,1 0,1 0,-1 0,0 0,0 0,1 0,-1 0,1 0,-1 0,1 0,0 0,0-1,0 1,0 0,0 0,0-1,1 1,-1-1,1 1,1 1,34 21,-24-17,-1 1,20 17,-28-22,-1 0,0 0,0 1,0 0,-1 0,1-1,-1 2,0-1,0 0,0 0,0 1,1 8,-3-12,1 0,-1 1,0-1,0 1,0-1,0 0,0 1,0-1,0 1,0-1,-1 0,1 1,0-1,-1 0,1 1,-1-1,0 0,1 0,-1 0,0 1,0-1,0 0,-1 1,0 0,0-1,0 0,-1 0,1 1,0-1,-1-1,1 1,-1 0,1-1,-1 1,-4 0,-4-1,0 0,0-1,0 0,-19-5,5-2,5 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6.3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0,'4'0,"8"0,9 0,6 0,4 0,9 0,4 0,3 0,-7 0</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47.18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0,'0'8,"0"8,0 11,0 10,0 7,0 3,0 5,0 0,0-4,0-4,3-9,2-6,0-2,-2-12,0-9</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0.27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1,'0'7,"0"10,0 6,0 9,0 11,0 5,0 6,0 4,0 0,0-3,0 1,0-3,0 2,4-3,1-5,-1-15,0-20,-1-12</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1.040"/>
    </inkml:context>
    <inkml:brush xml:id="br0">
      <inkml:brushProperty name="width" value="0.05" units="cm"/>
      <inkml:brushProperty name="height" value="0.05" units="cm"/>
      <inkml:brushProperty name="color" value="#004F8B"/>
      <inkml:brushProperty name="ignorePressure" value="1"/>
    </inkml:brush>
  </inkml:definitions>
  <inkml:trace contextRef="#ctx0" brushRef="#br0">96 1,'-1'1,"-1"0,1 0,0 0,-1 0,1 1,0-1,0 0,0 1,0-1,0 1,0-1,0 1,0-1,1 1,-2 3,0 0,-71 128,73-133,-1 0,1 0,0 0,0 0,0 0,0 0,0 0,0 1,-1-1,1 0,0 0,0 0,0 0,0 0,0 0,0 1,0-1,0 0,0 0,0 0,0 0,0 0,0 1,0-1,0 0,0 0,0 0,0 0,0 0,0 1,0-1,0 0,0 0,0 0,0 0,0 0,0 1,0-1,0 0,0 0,0 0,1 0,-1 0,0 0,0 0,0 1,0-1,0 0,0 0,0 0,1 0,-1 0,0 0,0 0,0 0,11-5,13-15,9-15,21-21,-48 51,0 0,0 0,1 1,-1 0,1 0,0 0,11-3,-13 6,1 0,0 1,-1-1,1 1,0 0,-1 1,1-1,0 1,-1 0,1 1,-1-1,1 1,-1 0,0 1,1-1,-1 1,0 0,-1 0,6 5,10 7,0 2,30 34,-23-20</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1.8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1,'0'4,"0"8,0 9,0 6,0-3</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2.280"/>
    </inkml:context>
    <inkml:brush xml:id="br0">
      <inkml:brushProperty name="width" value="0.05" units="cm"/>
      <inkml:brushProperty name="height" value="0.05" units="cm"/>
      <inkml:brushProperty name="color" value="#004F8B"/>
      <inkml:brushProperty name="ignorePressure" value="1"/>
    </inkml:brush>
  </inkml:definitions>
  <inkml:trace contextRef="#ctx0" brushRef="#br0">9 27,'0'-7,"-4"-3,-1 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5.601"/>
    </inkml:context>
    <inkml:brush xml:id="br0">
      <inkml:brushProperty name="width" value="0.05" units="cm"/>
      <inkml:brushProperty name="height" value="0.05" units="cm"/>
      <inkml:brushProperty name="color" value="#E71224"/>
    </inkml:brush>
  </inkml:definitions>
  <inkml:trace contextRef="#ctx0" brushRef="#br0">0 0 24575,'0'370'0,"0"-362"0,0 0 0,0 1 0,1 0 0,-1 0 0,4 12 0,-4-20 0,0 0 0,1 1 0,-1-1 0,0 0 0,1 0 0,-1 0 0,1 0 0,-1 0 0,1 0 0,-1-1 0,1 1 0,-1 0 0,1 0 0,0 0 0,0 0 0,-1-1 0,1 1 0,0 0 0,0-1 0,0 1 0,0-1 0,0 1 0,0-1 0,0 1 0,0-1 0,0 1 0,0-1 0,0 0 0,0 0 0,0 0 0,0 1 0,0-1 0,0 0 0,1 0 0,-1-1 0,0 1 0,0 0 0,0 0 0,0 0 0,0-1 0,0 1 0,0-1 0,0 1 0,1-1 0,4-2 0,0-1 0,-1 1 0,0-1 0,0 0 0,5-4 0,-7 5 0,-1 1 0,1-1 0,0 1 0,0-1 0,0 1 0,0 0 0,0 0 0,0 1 0,0-1 0,1 1 0,-1-1 0,1 1 0,-1 0 0,1 0 0,-1 1 0,1-1 0,0 1 0,-1-1 0,1 1 0,4 1 0,32 7 0,-27-4 0,-1-2 0,1 0 0,16 1 0,-24-3 0,0 0 0,-1-1 0,1 1 0,-1-1 0,1 0 0,-1 0 0,0-1 0,1 1 0,-1-1 0,0 0 0,0 0 0,0 0 0,5-5 0,-1 1 0,0-1 0,-1 0 0,1-1 0,-2 0 0,1 0 0,-1-1 0,0 1 0,-1-1 0,0-1 0,0 1 0,-1-1 0,-1 0 0,1 0 0,-1 0 0,-1 0 0,0 0 0,1-15 0,-3 24 0,0 1 0,0-1 0,0 1 0,0-1 0,0 0 0,0 1 0,1-1 0,-2 1 0,1-1 0,0 0 0,0 1 0,0-1 0,0 1 0,0-1 0,0 1 0,-1-1 0,1 0 0,0 1 0,0-1 0,-1 1 0,1-1 0,0 1 0,-1-1 0,1 1 0,-1 0 0,0-1 0,-8 11 0,-8 30 0,16-32 7,1 1 0,-1-1 0,1 0 0,1 1 0,0-1 1,0 0-1,1 1 0,0-1 0,0 0 0,0 0 0,1 0 0,1-1 0,-1 1 0,1-1 0,1 0 0,8 13 0,-7-13-106,1 1 0,-1-1 0,1 0 0,0-1 0,1 0 0,0 0 0,0 0 0,0-1 0,0-1 0,1 1 0,0-1 0,0 0 0,0-1 0,13 3 0,16-1-6727</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2.65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1,'0'3,"7"2,3 7,7 9,0 4,1 6,5-15,6-19,5-21,4-7,0 6,-8 19,-8 16,-7 15,-8 7,4-3,-1-5</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3.27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101 198,'0'-2,"0"1,0 0,0 0,0-1,0 1,0 0,-1 0,1-1,0 1,-1 0,1 0,-1 0,1-1,-1 1,1 0,-1 0,0 0,-1-1,2 2,-1-1,0 1,1 0,-1-1,0 1,0 0,1 0,-1-1,0 1,0 0,1 0,-1 0,0 0,0 0,0 0,1 0,-1 1,0-1,0 0,1 0,-2 1,-2 0,1 1,0 0,-1 0,1 0,0 1,0-1,0 1,1-1,-1 1,-3 4,1 2,0 0,0 0,1 0,0 1,1-1,0 1,0 0,-2 20,5-29,-1 1,1-1,0 1,0-1,0 1,0-1,0 0,0 1,0-1,1 1,-1-1,0 1,1-1,-1 0,1 1,1 1,-2-3,0 0,1 1,-1-1,1 0,-1 0,1 0,-1 1,1-1,0 0,-1 0,1 0,-1 0,1 0,-1 0,1 0,-1 0,1 0,-1 0,1 0,-1-1,1 1,-1 0,1 0,-1 0,1-1,-1 1,1 0,0-1,3-2,1-1,0 1,-1-1,0-1,0 1,5-6,6-12,-1-1,-1 0,-1 0,-1-2,-1 1,-1-1,-1-1,-1 1,6-53,-13 73,-1 7,-3 15,-5 28,3 8,2 96,5-143,0-1,-1 0,2 0,-1 0,1 0,0 0,0 0,0 0,0-1,1 1,0-1,0 1,0-1,1 0,-1 0,1-1,0 1,5 3,-6-5,0 0,0 0,1 0,-1-1,1 1,-1-1,1 0,-1 0,1 0,-1 0,1-1,0 0,0 1,-1-1,1-1,0 1,-1 0,1-1,0 0,-1 0,1 0,-1 0,1-1,-1 1,0-1,5-3,-4 2,1-1,-2 0,1 0,0 0,-1 0,0-1,0 1,0-1,-1 0,0 0,0 0,0 0,0 0,-1-1,2-6,-2 4,0 1,0-1,0 1,-1-1,0 0,-1 1,1-1,-2 1,1-1,-4-9,5 17,0-1,0 1,0 0,0 0,0-1,0 1,0 0,0 0,0 0,0-1,0 1,-1 0,1 0,0-1,0 1,0 0,0 0,0 0,-1 0,1-1,0 1,0 0,0 0,-1 0,1 0,0 0,0-1,0 1,-1 0,1 0,0 0,0 0,-1 0,1 0,0 0,0 0,-1 0,1 0,0 0,0 0,-1 0,1 0,0 0,0 0,-1 0,1 0,0 1,0-1,-1 0,-8 15,-4 22,11-29,0-1,1 1,0 0,0-1,0 1,1 0,0 0,1-1,0 1,0 0,0-1,1 1,0-1,1 1,4 8,6 3</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3.69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1,'7'11,"14"14,3 11,1-1,-3-3,-7-7</inkml:trace>
  <inkml:trace contextRef="#ctx0" brushRef="#br0" timeOffset="1">174 1,'-4'0,"-1"3,-3 2,-1 7,-9 1,-2 10,-5 1,2 3,5 2,5-5</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4.07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18,'7'-8,"3"-2</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6.218"/>
    </inkml:context>
    <inkml:brush xml:id="br0">
      <inkml:brushProperty name="width" value="0.05" units="cm"/>
      <inkml:brushProperty name="height" value="0.05" units="cm"/>
      <inkml:brushProperty name="color" value="#004F8B"/>
      <inkml:brushProperty name="ignorePressure" value="1"/>
    </inkml:brush>
  </inkml:definitions>
  <inkml:trace contextRef="#ctx0" brushRef="#br0">48 0,'30'1,"-29"-1,0 0,1 0,-1 1,0-1,1 0,-1 1,0-1,1 1,-1 0,0-1,0 1,0 0,0 0,0-1,0 1,0 0,0 0,0 0,0 0,0 1,0-1,-1 0,1 0,0 0,-1 1,1-1,-1 0,0 0,1 1,-1-1,0 0,0 1,0-1,0 3,-2 5,0 1,-1-1,-1 0,1 0,-1 0,-1-1,0 1,0-1,-1 0,-9 11,-22 37,34-51,1-1,0 1,0 0,1-1,-1 1,1 0,0 0,1 0,-1 9,1-12,0 0,1 0,-1 0,1 0,-1 0,1 0,0 0,0 0,0 0,0 0,0-1,0 1,0 0,1-1,-1 1,1-1,-1 1,1-1,-1 0,1 0,0 0,0 0,-1 0,1 0,0 0,3 1,4 0,1 1,-1-2,1 1,0-1,0-1,-1 1,1-2,15-1,8-4</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2:57.134"/>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0 109,'0'1,"1"-1,-1 1,0-1,1 1,-1-1,1 1,-1-1,1 1,-1-1,1 1,-1-1,1 1,-1-1,1 0,-1 1,1-1,0 0,-1 0,1 1,0-1,-1 0,1 0,0 0,0 0,23 3,-20-2,61 5,120-3,-178-4,0 1,0-1,0-1,0 1,0-1,0-1,0 1,12-7,-16 7,0 0,-1 1,0-1,1 0,-1 0,0 0,0 0,0-1,0 1,0-1,-1 1,1-1,-1 1,1-1,-1 0,0 0,0 0,0 1,-1-1,1 0,-1 0,1 0,-1-4,0 6,0-1,0 1,0 0,0-1,0 1,-1 0,1 0,0-1,-1 1,1 0,-1 0,1-1,-1 1,1 0,-1 0,0 0,0 0,1 0,-2-1,1 1,0 1,0 0,0-1,1 1,-1 0,0 0,0-1,0 1,0 0,0 0,0 0,0 0,1 0,-1 0,0 0,0 0,0 1,0-1,0 0,-1 1,-1 0,0 1,1-1,-1 1,0 0,1 0,0 0,-1 0,1 0,0 0,0 1,0-1,0 1,0-1,-2 6,2-3,1 0,-1 0,1 0,0 1,0-1,0 0,1 1,0-1,0 0,1 10,0-13,-1 1,1-1,0 0,0 1,0-1,0 0,0 0,0 0,0 0,1 0,-1 0,1 0,0 0,-1-1,1 1,0 0,0-1,0 0,0 1,0-1,1 0,-1 0,0 0,0 0,1-1,2 1,6 1,0-1,1 0,-1-1,1 0,13-2,-11 0,1 1,24 2,-27 1,9 0,37 1,-51-4,1 1,-1-2,1 1,-1-1,1 0,-1 0,0-1,11-5,-2-1,-5 3,1-1,23-7,-30 12,0 1,0 0,0 0,0 0,0 1,1 0,-1 0,0 0,0 1,0-1,6 3,9 2,-10-1,1-1,0 0,0-1,0-1,14 1,-23-2,0 0,0 0,0 0,1-1,-1 1,0-1,0 1,0-1,0 0,0 1,0-1,0 0,0-1,-1 1,1 0,0 0,-1-1,1 1,-1-1,1 0,-1 1,0-1,1 0,-1 0,0 0,0 1,0-1,-1 0,1 0,0-1,-1 1,1 0,-1-2,0 2,0 0,1 0,-1 0,-1 0,1 0,0 1,0-1,-1 0,1 0,-1 0,0 1,1-1,-1 0,0 1,0-1,0 0,0 1,-2-3,-27-22,22 20,-23-18</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2.604"/>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1,'0'7,"0"10,0 6,0 6,0 1,0 8,4 7,1 4,-1 5,4-8,-1 1,-1-5,6-10,1-13,-2-11</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3.1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5,'8'0,"1"-4,1 7,-3 9,-2 7,-1 7,-3 7,0 5,-1 3,0-1,7-1,2 1,0 1,-1 4,-3 2,-2-7</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3.59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1,'7'0,"3"7,0 10,-3 10,-1 6,4 7,2-2,-2 2,-3-4,-2 4,-2 3,-2-3,0-12,-2-11</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4.0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1,'0'7,"3"6,2 9,0 7,-2 2,0 4,-1 0,-1 0,-1 6,0-1,0 1,0-4,-1 0,1 1,0-14,0-10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5.999"/>
    </inkml:context>
    <inkml:brush xml:id="br0">
      <inkml:brushProperty name="width" value="0.05" units="cm"/>
      <inkml:brushProperty name="height" value="0.05" units="cm"/>
      <inkml:brushProperty name="color" value="#E71224"/>
    </inkml:brush>
  </inkml:definitions>
  <inkml:trace contextRef="#ctx0" brushRef="#br0">1 1 24575,'4'8'0,"10"4"0,6-2 0,17-1 0,19-3 0,17-2 0,12-6 0,-8-3-8191</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4.463"/>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1,'0'14,"0"10,0 10,0 11,0 5,0 2,0-5,0-3,0-1,0-2,0 1,0-4,0-8</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5.39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0,'0'4,"0"4,0 9,0 8,0 8,0 5,0 0,0 1,0 1,0-3,0 4,0-2,0 0,0-7</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5.84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0,'4'0,"12"0,7 0,10 0,15 0,17 0,16 0,5 0,3 0,-3 0,-13 0,-11 0,-16 0</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04.13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42,'1011'0,"-972"-2,0-2,46-10,32-4,281 14,-227 14,114 2,158-13,-416 1</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06.53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0,'2'1,"-1"0,1 1,-1-1,0 0,1 0,-1 1,0-1,0 1,0-1,0 1,0 0,0-1,0 1,0 0,-1 0,2 3,2 5,3 2,-1 1,-1 0,0 0,-1 0,0 0,-1 1,2 21,-2 9,-3 46,-1 3,2-90,-1-1,0 1,1 0,-1 0,1-1,0 1,0 0,0-1,0 1,1-1,-1 0,1 1,-1-1,1 0,0 0,0 0,0 0,0 0,0 0,0 0,1-1,-1 1,0-1,1 0,-1 0,1 0,0 0,-1 0,6 1,7 0,0 0,1 0,-1-1,20-2,-17 0,30 3,84 14,16 1,414-13,-293-7,-23 5,263-4,-369-9,34 0,-122 8,100-19,-75 9,-50 9,30-6,104-2,-151 12,-1 0,1-1,-1 0,17-5,-1-3</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4.32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15 1,'-2'4,"0"0,0 1,0-1,1 1,-1-1,1 1,0 0,1-1,-1 1,1 0,0 0,0-1,1 10,0-11,0 0,0-1,0 1,1 0,-1-1,1 1,-1-1,1 0,0 1,0-1,0 0,0 0,0 0,1 0,-1-1,1 1,-1-1,1 1,-1-1,1 0,0 0,0 0,3 1,39 7,-32-8,1 2,0 0,0 1,-1 0,15 7,-26-10,1 0,-1 1,1-1,-1 1,0 0,1 0,-1 0,0 0,0 0,0 0,-1 1,1-1,-1 0,1 1,-1-1,0 1,1 0,-2 0,1-1,0 1,0 0,-1 0,1 0,-1 0,0 0,0-1,0 1,-1 0,1 0,-1 3,0-4,0 1,1-1,-1 0,0 0,0 1,0-1,-1 0,1 0,0 0,-1-1,0 1,1 0,-1 0,0-1,0 1,0-1,0 0,0 0,0 1,0-1,0 0,0-1,-4 2,2-1,0 0,0 0,0 0,0-1,0 0,0 0,0 0,0 0,0 0,1-1,-1 0,0 0,-5-2,-8-6</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4.7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35,'3'0,"13"0,7 0,7 0,6-7,0-3,1 1,-1 2,-8 5,-8 4</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5.149"/>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1,'0'3,"0"10,0 12,0 13,0 8,8 7,1 2,1-5,-3-4,-2-2,6-1,1-1,-2-7</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5.60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0,'0'8,"0"5,0 9,0 7,0 6,0 5,7-5,3-8</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6.121"/>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0,'0'7,"4"3,1 10,0 9,-1 8,-1 0,-2 2,0 1,0-3,-1 5,7 4,2 0,7-10,1-2,-2-7</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58.836"/>
    </inkml:context>
    <inkml:brush xml:id="br0">
      <inkml:brushProperty name="width" value="0.05" units="cm"/>
      <inkml:brushProperty name="height" value="0.05" units="cm"/>
      <inkml:brushProperty name="color" value="#E71224"/>
    </inkml:brush>
  </inkml:definitions>
  <inkml:trace contextRef="#ctx0" brushRef="#br0">283 120 24575,'0'-4'0,"0"-1"0,0 1 0,0-1 0,-1 1 0,0-1 0,0 1 0,0 0 0,0-1 0,0 1 0,-1 0 0,0 0 0,0 0 0,-3-4 0,3 6 0,1 0 0,-1 0 0,-1 1 0,1-1 0,0 1 0,0-1 0,0 1 0,-1 0 0,1 0 0,-1 0 0,1 0 0,-1 0 0,1 1 0,-1-1 0,1 1 0,-1-1 0,0 1 0,1 0 0,-1 0 0,1 0 0,-1 1 0,0-1 0,-2 1 0,-5 1 0,1 1 0,0 0 0,-1 0 0,1 1 0,0 0 0,1 1 0,-1 0 0,1 0 0,0 1 0,-13 12 0,9-8 0,1 2 0,0 0 0,0 0 0,1 1 0,-14 26 0,21-35 0,1 1 0,0 0 0,0 0 0,0 0 0,1 0 0,-1 0 0,1 0 0,1 0 0,-1 0 0,1 0 0,0 0 0,0 6 0,1-9 0,-1 1 0,0-1 0,1 0 0,0 0 0,0 1 0,0-1 0,0 0 0,0 0 0,0 0 0,0 0 0,1 0 0,-1 0 0,1-1 0,-1 1 0,1 0 0,0-1 0,-1 1 0,1-1 0,0 0 0,0 1 0,0-1 0,0 0 0,0 0 0,1 0 0,-1 0 0,0-1 0,0 1 0,4 0 0,-1-1 0,0 0 0,0 0 0,1 0 0,-1-1 0,0 0 0,0 0 0,0 0 0,1 0 0,-1-1 0,-1 0 0,1 0 0,0 0 0,0-1 0,-1 1 0,0-1 0,1 0 0,-1-1 0,4-3 0,6-6 0,0 0 0,-1-1 0,17-23 0,-20 23 0,-6 8 0,0 0 0,0 1 0,1-1 0,0 1 0,9-9 0,-13 14 0,-1-1 0,1 1 0,-1 0 0,1-1 0,-1 1 0,0 0 0,1 0 0,-1 0 0,1-1 0,-1 1 0,1 0 0,-1 0 0,1 0 0,-1 0 0,1 0 0,-1 0 0,1 0 0,-1 0 0,1 0 0,0 0 0,-1 0 0,1 0 0,-1 0 0,1 0 0,-1 0 0,1 1 0,-1-1 0,0 0 0,1 0 0,-1 1 0,1-1 0,-1 0 0,1 1 0,-1-1 0,0 0 0,1 1 0,-1-1 0,0 0 0,1 1 0,-1-1 0,0 1 0,0-1 0,1 1 0,-1-1 0,0 2 0,7 25 0,-6-20 0,1 3 0,2 0 0,-1 0 0,1 0 0,1 0 0,0-1 0,0 0 0,1 0 0,0 0 0,0 0 0,14 13 0,-17-19 0,-1 0 0,1 0 0,0-1 0,0 1 0,1-1 0,-1 1 0,0-1 0,1 0 0,0 0 0,-1-1 0,1 1 0,0-1 0,0 0 0,0 0 0,0 0 0,0 0 0,0-1 0,0 1 0,0-1 0,0 0 0,0-1 0,0 1 0,0-1 0,0 1 0,0-1 0,0 0 0,0-1 0,-1 1 0,1-1 0,0 1 0,4-4 0,-4 2 0,-1 0 0,1-1 0,-1 1 0,1-1 0,-1 1 0,0-1 0,-1 0 0,1 0 0,-1-1 0,0 1 0,0-1 0,0 1 0,0-1 0,-1 1 0,1-6 0,3-12 0,-2 0 0,1-24 0,1-3 0,-4 42 0,1 0 0,0 0 0,0 0 0,1 1 0,0-1 0,0 1 0,1-1 0,0 1 0,0 0 0,0 1 0,1-1 0,6-6 0,-9 10 0,0 0 0,0 0 0,0 0 0,1 1 0,-1-1 0,1 1 0,-1-1 0,1 1 0,-1 0 0,1-1 0,0 2 0,0-1 0,-1 0 0,1 0 0,0 1 0,0 0 0,0-1 0,0 1 0,0 0 0,0 0 0,-1 1 0,1-1 0,0 1 0,0-1 0,0 1 0,0 0 0,-1 0 0,1 0 0,0 0 0,-1 1 0,1-1 0,3 3 0,-2 0 0,1 0 0,-1 0 0,0 0 0,0 1 0,0 0 0,-1-1 0,0 1 0,0 0 0,0 0 0,3 9 0,1 4 0,7 37 0,7 17 0,-19-66 0,0-1 0,1 1 0,0-1 0,0 0 0,1 0 0,0 0 0,-1 0 0,1-1 0,1 0 0,4 5 0,-7-7 0,0 0 0,0-1 0,0 1 0,0-1 0,1 1 0,-1-1 0,0 0 0,1 1 0,-1-1 0,1 0 0,0-1 0,-1 1 0,1 0 0,-1-1 0,1 0 0,0 1 0,0-1 0,-1 0 0,1 0 0,0-1 0,-1 1 0,1 0 0,0-1 0,-1 0 0,1 0 0,-1 0 0,1 0 0,-1 0 0,1 0 0,-1 0 0,0-1 0,1 1 0,-1-1 0,0 0 0,0 0 0,0 0 0,-1 0 0,1 0 0,0 0 0,1-3 0,4-5 0,-1-1 0,-1 1 0,0-1 0,0 0 0,-1 0 0,0 0 0,-1-1 0,2-12 0,-2-5 0,8-34 0,-11 60 0,1-1 0,1 1 0,-1 0 0,0-1 0,1 1 0,-1 0 0,1 0 0,0 0 0,0 0 0,1 0 0,-1 0 0,0 1 0,6-6 0,-7 8 0,-1 0 0,1-1 0,-1 1 0,1 0 0,-1-1 0,1 1 0,-1 0 0,1 0 0,-1 0 0,1-1 0,-1 1 0,1 0 0,-1 0 0,1 0 0,0 0 0,-1 0 0,1 0 0,-1 0 0,1 0 0,-1 0 0,1 0 0,0 0 0,-1 1 0,1-1 0,-1 0 0,1 0 0,-1 0 0,1 1 0,-1-1 0,1 0 0,-1 1 0,1 0 0,10 20 0,-4 30 0,-7-50 0,1 7 0,-1 7 0,2 1 0,0-1 0,6 24 0,-7-34 0,1-1 0,0 1 0,0-1 0,0 1 0,0-1 0,1 0 0,0 0 0,0 0 0,0 0 0,0-1 0,0 1 0,1-1 0,-1 0 0,1 0 0,0 0 0,5 2 0,-2-1 0,1-1 0,0 0 0,0 0 0,0-1 0,0 0 0,0-1 0,1 0 0,-1 0 0,0-1 0,1 0 0,-1 0 0,0-1 0,12-2 0,-16 2 0,0 1 0,0-1 0,0 0 0,0-1 0,0 1 0,-1-1 0,1 1 0,0-1 0,-1 0 0,0 0 0,1-1 0,-1 1 0,0-1 0,0 0 0,0 0 0,-1 0 0,1 0 0,-1 0 0,1 0 0,-1-1 0,0 1 0,0-1 0,-1 1 0,1-1 0,-1 0 0,0 0 0,0 0 0,0 0 0,0-6 0,-1 9 0,1-1 0,-1 0 0,0 0 0,-1 0 0,1 0 0,0 1 0,0-1 0,-1 0 0,1 0 0,-1 0 0,0 1 0,1-1 0,-1 0 0,0 1 0,0-1 0,0 1 0,0-1 0,0 1 0,0-1 0,-1 1 0,1 0 0,0 0 0,-1-1 0,1 1 0,-1 0 0,1 0 0,-1 0 0,0 1 0,1-1 0,-1 0 0,0 1 0,0-1 0,1 1 0,-1-1 0,0 1 0,0 0 0,0 0 0,-2 0 0,-1 0 0,0-1 0,0 2 0,0-1 0,0 1 0,0 0 0,0 0 0,0 0 0,0 1 0,0-1 0,1 1 0,-1 0 0,-6 5 0,10-7 0,1 0 0,-1 0 0,0 1 0,1-1 0,-1 0 0,1 1 0,-1-1 0,0 0 0,1 1 0,-1-1 0,1 1 0,-1-1 0,1 1 0,0 0 0,-1-1 0,1 1 0,-1-1 0,1 1 0,0 0 0,0-1 0,-1 1 0,1 0 0,0-1 0,0 1 0,0 0 0,0-1 0,0 1 0,-1 0 0,1-1 0,1 1 0,-1 0 0,0-1 0,0 1 0,0 0 0,0-1 0,0 1 0,1 0 0,-1-1 0,0 1 0,0 0 0,1-1 0,-1 1 0,1-1 0,-1 1 0,0 0 0,1-1 0,-1 1 0,2 0 0,2 2 0,1 0 0,0 0 0,0 0 0,0-1 0,7 3 0,-2-1 0,3 2 0,8 4 0,0 0 0,0-2 0,1-1 0,25 6 0,-41-12 0,0 0 0,0-1 0,0 1 0,0-1 0,0 0 0,0-1 0,0 1 0,-1-1 0,1 0 0,0-1 0,0 1 0,0-1 0,-1-1 0,1 1 0,-1-1 0,0 1 0,0-2 0,0 1 0,0 0 0,8-9 0,12-19 0,5-6 0,-28 35 0,0 0 0,0 0 0,0 0 0,1 0 0,-1 1 0,0-1 0,1 1 0,-1-1 0,1 1 0,-1 0 0,6-2 0,-7 3 0,0 0 0,0 0 0,0 0 0,-1 0 0,1 0 0,0 0 0,0 0 0,-1 0 0,1 0 0,0 0 0,0 1 0,0-1 0,-1 0 0,1 1 0,0-1 0,-1 0 0,1 1 0,0-1 0,-1 1 0,1-1 0,0 1 0,-1-1 0,1 1 0,-1-1 0,1 1 0,0 1 0,9 22 0,-10-23 0,0 1 0,0 0 0,1 0 0,-1-1 0,1 1 0,-1 0 0,1-1 0,-1 1 0,1-1 0,0 1 0,0-1 0,0 1 0,0-1 0,0 0 0,0 1 0,0-1 0,1 0 0,-1 0 0,0 0 0,1 0 0,-1 0 0,1 0 0,-1 0 0,1 0 0,-1 0 0,3 0 0,6 0 0,1-1 0,-1 0 0,1 0 0,-1-1 0,0-1 0,1 1 0,-1-2 0,0 1 0,0-2 0,-1 1 0,1-1 0,0-1 0,-1 0 0,0 0 0,11-8 0,-9 3 0,-7 6 0,0 0 0,1 0 0,0 0 0,-1 1 0,1 0 0,0 0 0,6-2 0,-10 4 0,-1 1 0,1 0 0,0 0 0,-1 0 0,1 0 0,0 0 0,0 0 0,-1 0 0,1 0 0,0 0 0,-1 0 0,1 0 0,0 0 0,-1 1 0,1-1 0,0 0 0,-1 0 0,1 1 0,0-1 0,-1 0 0,1 1 0,-1-1 0,1 1 0,0 0 0,1 1 0,-1 0 0,0 0 0,0 0 0,0 0 0,0 0 0,-1 0 0,1 0 0,0 0 0,-1 1 0,1-1 0,-1 4 0,3 47 0,-6 95 0,-1-90 0,5 68 0,12-70 0,-3-9 0,-9-46 0,-1 0 0,0 1 0,0-1 0,0 0 0,0 0 0,0 0 0,0 0 0,0 0 0,0 0 0,-1 1 0,1-1 0,0 0 0,-1 0 0,1 0 0,-1 0 0,1 0 0,-1 0 0,1 0 0,-1 0 0,0 0 0,1 0 0,-1-1 0,0 1 0,0 0 0,-1 1 0,0-1 0,0 0 0,0-1 0,0 1 0,0 0 0,-1-1 0,1 1 0,0-1 0,0 0 0,0 0 0,-1 0 0,1 0 0,-3 0 0,-4-2 0,-1 0 0,1 0 0,0 0 0,0-1 0,-11-6 0,11 4 0,0 0 0,0-1 0,1 0 0,0-1 0,0 0 0,1 0 0,0 0 0,0-1 0,1 0 0,0-1 0,0 1 0,1-1 0,-8-18 0,9 20 0,2 0 0,-1-1 0,1 1 0,0-1 0,0 0 0,1 1 0,0-1 0,1 0 0,0 0 0,0 0 0,0 0 0,1 0 0,0 1 0,1-1 0,0 0 0,0 1 0,1-1 0,6-13 0,-1 8 13,1 0 0,1 0 1,0 1-1,0 1 0,1 0 0,1 0 0,-1 1 0,20-11 0,-1 1-507,0 3-1,50-22 1,0 7-6332</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6.962"/>
    </inkml:context>
    <inkml:brush xml:id="br0">
      <inkml:brushProperty name="width" value="0.05" units="cm"/>
      <inkml:brushProperty name="height" value="0.05" units="cm"/>
      <inkml:brushProperty name="color" value="#004F8B"/>
      <inkml:brushProperty name="ignorePressure" value="1"/>
    </inkml:brush>
  </inkml:definitions>
  <inkml:trace contextRef="#ctx0" brushRef="#br0">26 10,'0'-4,"-7"-1,-3 4,4 10,4 10,1 6,2 9,-1 3,1 3,0-7</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3:38.18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20,'0'-1,"0"0,0 0,0 0,0 0,0 0,0 0,1 0,-1 0,0 0,1 0,-1 0,0 0,1 0,-1 0,2-1,-2 1,0 1,1 0,-1 0,0 0,1 0,-1-1,0 1,1 0,-1 0,0 0,1 0,-1 0,0 0,1 0,-1 0,1 0,-1 0,0 0,1 0,-1 0,0 0,1 0,-1 1,0-1,1 0,-1 0,0 0,1 1,1 1,1-1,-1 1,0 1,0-1,0 0,0 0,0 1,0-1,1 4,4 11,-1 1,-1-1,0 1,-2 0,0 0,-1 0,0 28,4 27,-5-66,3 17,-2 0,0 0,-1-1,-3 31,-3-31</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7.52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1,'3'0,"6"0,0 3,-1 10,10 8,1 13,-3 11,4 9,-2 3,-4-2,3 2,-1-6,0-11,-3-13</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8.20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46,'1201'0,"-1168"-2,0-2,58-12,-56 8,0 2,38-2,3 7,-42 1</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8.94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91,'75'0,"133"-17,84-9,2 24,-185 3,-84-1,0 0,-1-2,1-1,-1-1,0-1,0-1,26-11,-30 7</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9.50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1,'0'4,"0"8,0 10,4 8,1 6,-1 2,8 4,0 3,-1-7</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19.93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1,'7'0,"2"11,1 11,1 9,-1 6,-2 5,-2 2,-3 1,6 0,2-3,-2-10</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20.35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0,'0'4,"0"8,0 10,4 1,1 7,-1 6,0 5,-2 5,0 4,-1-5,-1-9</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06:14:20.763"/>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0,'0'11,"0"15,0 9,0 7,0 0,0 0,0 0,0-3,7-9,3-9</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2.3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230 24,'0'-1,"0"0,0 0,0 0,0 0,0 0,0 0,0 0,0 0,0 0,-1 0,1 0,0 0,-1 0,1 0,-1 0,1 0,-1 0,1 0,-1 0,0 0,-1-1,2 2,-1 0,0 0,0 0,0-1,1 1,-1 0,0 0,0 0,0 1,0-1,1 0,-1 0,0 0,0 1,1-1,-1 0,0 0,0 1,1-1,-1 1,0 0,-5 3,0 1,1-1,0 1,-9 11,-13 22,1 0,2 2,2 1,1 1,-16 50,34-86,1 1,0-1,1 1,0-1,0 1,0-1,1 1,-1 0,2-1,0 11,0-14,0 0,0 0,0 0,0 0,1 0,-1 0,1-1,0 1,0-1,0 1,0-1,0 0,0 1,1-1,-1 0,1 0,-1-1,1 1,0-1,0 1,0-1,0 0,0 0,4 1,11 2,0-1,1 0,0-1,27-2,78-9,-78 0,-3-3</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1.078"/>
    </inkml:context>
    <inkml:brush xml:id="br0">
      <inkml:brushProperty name="width" value="0.05" units="cm"/>
      <inkml:brushProperty name="height" value="0.05" units="cm"/>
      <inkml:brushProperty name="color" value="#E71224"/>
    </inkml:brush>
  </inkml:definitions>
  <inkml:trace contextRef="#ctx0" brushRef="#br0">55 0 24575,'2'192'0,"-5"195"0,3-378 0,0-1 0,-1 1 0,-1-1 0,-4 17 0,6-25 0,0 0 0,0 0 0,0 0 0,0-1 0,0 1 0,0 0 0,0 0 0,0 0 0,0 0 0,0 0 0,0-1 0,0 1 0,0 0 0,0 0 0,0 0 0,0 0 0,0 0 0,0 0 0,0-1 0,0 1 0,0 0 0,0 0 0,0 0 0,0 0 0,-1 0 0,1 0 0,0 0 0,0-1 0,0 1 0,0 0 0,0 0 0,0 0 0,-1 0 0,1 0 0,0 0 0,0 0 0,0 0 0,0 0 0,0 0 0,-1 0 0,1 0 0,0 0 0,0 0 0,0 0 0,0 0 0,0 0 0,-1 0 0,1 0 0,0 0 0,0 0 0,0 0 0,0 0 0,0 0 0,0 0 0,-1 0 0,1 0 0,0 1 0,0-1 0,0 0 0,0 0 0,0 0 0,-1-1 0,1 0 0,0 0 0,0 0 0,0 0 0,0 0 0,0 0 0,0 0 0,1 0 0,-1 0 0,0 0 0,0 0 0,1 0 0,-1 0 0,1 0 0,-1 0 0,2-2 0,2-1 0,1 0 0,-1 1 0,1-1 0,0 1 0,1 0 0,-1 0 0,0 0 0,1 1 0,-1 0 0,1 0 0,0 0 0,12-1 0,-12 2 0,0 0 0,0 0 0,1 0 0,-1 1 0,0 0 0,1 1 0,-1-1 0,0 1 0,0 0 0,1 1 0,-1 0 0,6 2 0,-11-4 0,0 1 0,0-1 0,0 1 0,0 0 0,0-1 0,0 1 0,-1 0 0,1 0 0,0-1 0,0 1 0,-1 0 0,1 0 0,0 0 0,-1 0 0,1 0 0,-1 0 0,1 0 0,-1 0 0,0 0 0,1 0 0,-1 0 0,0 1 0,0-1 0,0 0 0,0 0 0,0 0 0,0 0 0,0 0 0,0 0 0,0 1 0,0-1 0,-1 0 0,1 0 0,0 0 0,-1 0 0,1 0 0,-1 0 0,1 0 0,-1 0 0,0 0 0,1 0 0,-1-1 0,0 1 0,0 0 0,-1 1 0,-2 3 0,-1 0 0,1-1 0,-1 0 0,0 0 0,-1 0 0,-8 5 0,0-3-170,1-1-1,-1-1 0,-1 0 1,1-1-1,0 0 0,-1-1 1,-14 0-1,-16 1-6655</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2.6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1,'0'4,"0"10,0 11,0 5,0 6,0 1,0 7,0 4,5-5,0-11</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3.0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10,'4'0,"15"0,11 0,14 0,12 0,1 0,-2 0,-5 0,-11-4,-13-2</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3.45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1 248,'0'12,"0"18,0 11,0 7,0 0,0 8,0 8,0-3,0-13</inkml:trace>
  <inkml:trace contextRef="#ctx0" brushRef="#br0" timeOffset="1">593 1,'-9'8,"-2"20,-12 26,-3 33,-8 31,0 25,7 18,7-6,8-18,6-18,12-22,13-22,16-25,7-21,4-15,-5-9</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3.96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1,'1'15,"1"0,6 26,1 11,-8-35,1 2,0 0,9 35,-11-54,0 0,0 0,0 1,0-1,0 0,0 0,0 0,0 1,0-1,0 0,0 0,0 1,1-1,-1 0,0 0,0 0,0 0,0 1,1-1,-1 0,0 0,0 0,0 0,1 0,-1 1,0-1,0 0,1 0,-1 0,0 0,0 0,0 0,1 0,-1 0,0 0,0 0,1 0,-1 0,0 0,0 0,1 0,9-10,6-18,-15 27,0-2,7-13,0 2,1-1,11-14,-18 26,0 1,0-1,0 1,0-1,1 1,-1 0,1 0,-1 0,1 0,0 1,0-1,0 1,0-1,0 1,0 0,0 0,0 1,0-1,1 1,-1-1,0 1,0 0,5 1,-4 0,-1 0,0 1,0-1,0 1,-1 0,1 0,0 0,-1 0,1 1,-1-1,1 1,-1-1,0 1,0 0,-1 0,1 0,0 0,-1 0,0 0,0 0,0 0,1 7,3 9,-2 1,2 31,-4-47,1 52,-2-6</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4.35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21,'5'0,"5"0,13 0,16 0,10 0,12 0,10 0,4-9,-10-2</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4.7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1,'2'0,"1"0,-1 0,1 0,-1 0,0 1,1-1,-1 1,1 0,-1 0,0 0,0 0,1 0,-1 0,0 1,0-1,0 1,0 0,-1-1,1 1,0 0,-1 0,1 0,-1 0,1 0,-1 0,0 1,0-1,0 0,0 0,-1 1,1-1,-1 1,1-1,-1 1,0-1,0 4,0 4,0-1,0 1,-1 0,-1-1,0 1,0-1,-1 1,-5 12,7-21,-1 4,0 0,0 0,0 0,0 0,1 0,0 0,-1 9,2-12,1-1,-1 1,1-1,-1 1,1-1,-1 1,1-1,0 1,0-1,-1 0,1 1,0-1,0 0,1 0,-1 0,0 1,0-1,0-1,1 1,-1 0,1 0,-1 0,0-1,1 1,-1-1,1 1,0-1,-1 1,1-1,1 0,21 5,0-1,1-2,44 0,75-11,-130 8,0-1,-1 0,1-1,-1-1,0 0,14-6,10-11</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5.0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1,'9'0,"11"0,22 17,22 17,17 21,14 22,1 22,-17 20,-21 19,-21 7,-17 5,-15-8,-18-10,-6-24,-8-30,0-16,1-18,4-17</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9.9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2,'17'0,"-2"-1,0 1,0 1,0 0,-1 1,24 6,-35-7,1 0,0 1,-1 0,1 0,-1 0,1 0,-1 0,0 1,0 0,0-1,0 1,-1 0,1 0,-1 1,0-1,0 0,0 1,0-1,0 1,-1 0,0 0,1-1,-1 1,-1 0,2 8,-1 12,-1 0,-1 0,-1 1,-6 29,-1 13,-12 229,19-224,4-1,13 80,-12-131,0-2,2 1,0 0,1-1,1 0,10 19,-11-27,1 0,0 0,0-1,0 0,1 0,1-1,0 1,0-2,0 0,18 11,-20-14,-1-1,1 1,-1-1,-1 1,1 1,9 8,-13-10,0-1,-1 1,1-1,-1 1,0-1,0 1,0 0,0 0,0 0,0-1,-1 1,0 0,1 0,-1 0,0 0,0 0,-1 5,-15 113,-15 220,34-238,5 0,4-1,5-1,51 172,169 380,-219-609,154 391,-167-424,3 8,-1 1,-1 0,7 40,-13-58,0 1,0 0,0-1,0 1,0-1,-1 1,1-1,-1 1,0-1,0 1,0-1,0 1,0-1,-1 0,1 0,0 0,-1 0,0 0,0 0,1 0,-1 0,0 0,0-1,-1 1,1-1,0 0,0 0,-1 0,1 0,-1 0,1 0,-6 1,-7 1,-1 0,1-1,-1-1,-19 0,20-1,15 0,-27 1,-1-1,-47-6,67 5,-1-1,1 0,0-1,0 0,0 0,0 0,0-1,1-1,0 1,0-1,0 0,0-1,-6-7,-16-24,8-1</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0.5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133 1,'0'8,"-4"12,-1 10,-13 13,-3 7,-6 4,1 1,5-1,10-9,20-12,17-12,12-9,4-8,3-3,3-2,-8-6,-10-1</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0.947"/>
    </inkml:context>
    <inkml:brush xml:id="br0">
      <inkml:brushProperty name="width" value="0.05" units="cm"/>
      <inkml:brushProperty name="height" value="0.05" units="cm"/>
      <inkml:brushProperty name="color" value="#AB008B"/>
      <inkml:brushProperty name="ignorePressure" value="1"/>
    </inkml:brush>
  </inkml:definitions>
  <inkml:trace contextRef="#ctx0" brushRef="#br0">46 0,'0'4,"0"14,0 13,-9 9,-2 2,0 6,3 4,1-8</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1.999"/>
    </inkml:context>
    <inkml:brush xml:id="br0">
      <inkml:brushProperty name="width" value="0.05" units="cm"/>
      <inkml:brushProperty name="height" value="0.05" units="cm"/>
      <inkml:brushProperty name="color" value="#E71224"/>
    </inkml:brush>
  </inkml:definitions>
  <inkml:trace contextRef="#ctx0" brushRef="#br0">1 195 24575,'22'-2'0,"-1"-1"0,1-1 0,-1-1 0,0-1 0,-1-1 0,1 0 0,-1-2 0,29-16 0,-35 17 0,0 0 0,17-13 0,-28 19 0,-1 0 0,1 0 0,-1 0 0,0-1 0,1 1 0,-1 0 0,0-1 0,0 0 0,0 1 0,-1-1 0,1 0 0,-1 0 0,0 0 0,1 0 0,-1 0 0,0 0 0,-1 0 0,2-6 0,-3 8 0,1-1 0,-1 0 0,1 1 0,-1-1 0,0 0 0,1 1 0,-1-1 0,0 1 0,0-1 0,0 1 0,0 0 0,0-1 0,-1 1 0,1 0 0,0 0 0,-1 0 0,1 0 0,0 0 0,-1 0 0,0 0 0,1 0 0,-1 1 0,1-1 0,-1 0 0,0 1 0,1 0 0,-1-1 0,0 1 0,0 0 0,-2 0 0,0-1 0,0 1 0,0-1 0,0 1 0,-1 0 0,1 1 0,0-1 0,0 1 0,0 0 0,0 0 0,0 0 0,-8 3 0,7 0 0,0 0 0,1 1 0,-1-1 0,1 1 0,0 0 0,0 0 0,0 0 0,1 1 0,-1-1 0,1 1 0,1 0 0,-1 0 0,1 0 0,0 0 0,-2 12 0,3-14 0,0 0 0,1-1 0,-1 1 0,1 0 0,0 0 0,0 0 0,0 0 0,0 0 0,1 0 0,0 0 0,-1 0 0,1 0 0,1-1 0,-1 1 0,0 0 0,1-1 0,0 1 0,0-1 0,0 0 0,0 1 0,1-1 0,-1 0 0,1 0 0,0 0 0,0-1 0,6 5 0,0-2 0,1-1 0,-1-1 0,1 0 0,0 0 0,-1-1 0,1 0 0,0-1 0,1 0 0,-1 0 0,0-1 0,15-2 0,-9 0 0,1 0 0,-1-1 0,1-1 0,-1-1 0,0 0 0,19-10 0,-31 13 0,0 0 0,0-1 0,0 0 0,-1 1 0,1-1 0,-1-1 0,0 1 0,0 0 0,0-1 0,4-5 0,-6 7 0,0 0 0,1 0 0,-1-1 0,0 1 0,0-1 0,0 1 0,-1-1 0,1 1 0,0-1 0,-1 0 0,0 1 0,0-1 0,0 1 0,0-1 0,0 0 0,0 1 0,-1-1 0,0-4 0,-7-3 0,8 10 0,0 0 0,-1 0 0,1 0 0,0 0 0,-1 0 0,1 0 0,0 0 0,-1 0 0,1 0 0,0 0 0,0 1 0,-1-1 0,1 0 0,0 0 0,-1 0 0,1 0 0,0 0 0,0 1 0,-1-1 0,1 0 0,0 0 0,0 1 0,0-1 0,-1 0 0,1 0 0,0 1 0,0-1 0,0 0 0,0 0 0,0 1 0,-1-1 0,1 0 0,0 1 0,0-1 0,0 0 0,0 1 0,0-1 0,0 0 0,0 1 0,0 3 0,-1 0 0,1 0 0,0 0 0,0 0 0,0 0 0,0 0 0,1 0 0,0 0 0,-1 0 0,4 7 0,19 42 0,-13-31 0,0 0 0,32 79 0,-39-92 0,0 1 0,-1 0 0,0 0 0,0 0 0,-1 0 0,0 0 0,-1 0 0,-1 13 0,1-21 0,0 0 0,0 0 0,-1 0 0,1 0 0,-1 0 0,0 0 0,0 0 0,0 0 0,0-1 0,0 1 0,0 0 0,0 0 0,0-1 0,0 1 0,-1-1 0,1 1 0,-1-1 0,1 0 0,-1 1 0,0-1 0,0 0 0,-1 1 0,2-2 0,1 0 0,0 1 0,0-1 0,-1 0 0,1 0 0,0 0 0,-1 0 0,1 0 0,0 1 0,-1-1 0,1 0 0,0 0 0,-1 0 0,1 0 0,0 0 0,-1 0 0,1 0 0,0 0 0,-1 0 0,1 0 0,0 0 0,-1-1 0,1 1 0,0 0 0,-1 0 0,1 0 0,0 0 0,-1 0 0,1-1 0,0 1 0,0 0 0,-1 0 0,1 0 0,0-1 0,0 1 0,-1 0 0,1 0 0,0-1 0,0 1 0,1-17 0,13-21 0,19-15 0,66-83 0,-62 87 0,-23 31 0,-8 8 0,1 0 0,1 1 0,-1 0 0,1 0 0,1 0 0,0 1 0,14-10 0,-36 45 0,13-26-12,-7 10 38,0-1 1,2 1 0,-1 0 0,-7 23 0,12-32-79,1 1 1,-1-1 0,1 1 0,-1 0-1,1-1 1,0 1 0,0 0-1,0-1 1,1 1 0,-1 0 0,0-1-1,1 1 1,0 0 0,0-1 0,-1 1-1,2-1 1,-1 1 0,0-1 0,0 0-1,1 1 1,-1-1 0,1 0 0,0 0-1,0 0 1,-1 0 0,1 0 0,1-1-1,3 4 1,13 4-6775</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1.3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1,'5'0,"17"0,14 0,5 0,8 0,4 0,-2 0,-11 0</inkml:trace>
  <inkml:trace contextRef="#ctx0" brushRef="#br0" timeOffset="1">148 1,'0'16,"0"11,0 8,0 7,0 5,0 2,0 6,0-2,9-11,14-11,5-12</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1.77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139 1,'0'8,"-17"20,-6 17,-6 19,0 14,7 11,5 3,16-10,6-10,21-10,13-15,13-6,6-12,6-9,0-18,-11-8</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2.1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1,'1'26,"2"1,7 30,-4-27,-6-26,9 26,-9-29,1-1,-1 1,1-1,-1 1,1-1,-1 1,1-1,-1 1,1-1,0 1,-1-1,1 0,0 1,-1-1,1 0,0 1,0-1,-1 0,1 0,0 0,0 0,-1 0,1 0,0 0,0 0,-1 0,1 0,0 0,0 0,-1-1,1 1,0 0,0-1,-1 1,1 0,1-1,9-6,-1 0,1-1,-1 0,0 0,14-17,-17 17,0 1,1-1,0 1,0 1,1-1,-1 1,1 1,1-1,17-6,-25 11,-1 1,1-1,0 1,0 0,0-1,0 1,0 0,-1 0,1 0,0 0,0 1,0-1,0 0,0 1,-1-1,1 1,0 0,0-1,-1 1,1 0,0 0,-1 0,1 0,-1 1,1-1,-1 0,0 1,0-1,1 0,-1 1,1 1,0 3,1 0,-1 0,0 0,0 0,0 0,-1 0,1 12,0 23</inkml:trace>
  <inkml:trace contextRef="#ctx0" brushRef="#br0" timeOffset="1">100 321,'21'0,"32"-4,24-2,11 1,-9 1</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2.578"/>
    </inkml:context>
    <inkml:brush xml:id="br0">
      <inkml:brushProperty name="width" value="0.05" units="cm"/>
      <inkml:brushProperty name="height" value="0.05" units="cm"/>
      <inkml:brushProperty name="color" value="#AB008B"/>
      <inkml:brushProperty name="ignorePressure" value="1"/>
    </inkml:brush>
  </inkml:definitions>
  <inkml:trace contextRef="#ctx0" brushRef="#br0">45 1,'0'4,"0"10,-4 2,-2 3,-8-2,-1 5,10 7,14-2,10-5,10-7,4-5,5-5,5-7,-6-4</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2.9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1,'9'0,"6"0,9 0,10 8,-2 12,6 14,-2 19,-9 16,-8 10,-7 4,-10 0,-6-6,-18-7,-15-11,-4-16,4-15</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3.37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0 198,'17'0,"14"0,5 0,6 0,4 0,2-4,1-2,-7 1</inkml:trace>
  <inkml:trace contextRef="#ctx0" brushRef="#br0" timeOffset="1">222 1,'0'4,"0"10,0 11,0 9,0 8,4 5,1-6</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7.5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212 0,'6'17,"-6"-16,0-1,0 0,0 1,0-1,0 0,0 0,0 1,0-1,0 0,1 0,-1 1,0-1,0 0,0 0,0 1,0-1,0 0,1 0,-1 0,0 1,0-1,0 0,1 0,-1 0,0 0,0 1,1-1,-1 0,0 0,0 0,1 0,-1 0,0 0,0 0,1 0,-1 0,0 0,0 0,1 0,-1 0,0-1,-1 1,0-1,0 0,0 0,0 1,0-1,0 0,0 1,0-1,0 1,-1 0,1-1,0 1,0 0,0-1,0 1,-1 0,0 0,-5 0,1-1,-1 1,1 1,-1-1,1 1,-1 0,1 1,0-1,0 1,-1 1,1-1,1 1,-1 0,-9 6,7-3,0 0,0 1,0 0,1 1,0-1,0 1,1 0,0 1,-6 11,9-13,-1 0,1 0,0 1,0 0,1 0,0 0,1 0,0 0,0 0,0 0,2 14,0-17,0 1,0-1,0 0,1 1,0-1,0 0,0 0,1 0,0 0,-1-1,2 1,-1-1,1 0,-1 0,1 0,0 0,0 0,7 3,0-1,-1 0,1 0,1-2,-1 1,1-1,-1-1,1 0,17 1,11 0,46-2,10-4</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08.053"/>
    </inkml:context>
    <inkml:brush xml:id="br0">
      <inkml:brushProperty name="width" value="0.05" units="cm"/>
      <inkml:brushProperty name="height" value="0.05" units="cm"/>
      <inkml:brushProperty name="color" value="#AB008B"/>
      <inkml:brushProperty name="ignorePressure" value="1"/>
    </inkml:brush>
  </inkml:definitions>
  <inkml:trace contextRef="#ctx0" brushRef="#br0">4 1,'-2'62,"1"-28,5 66,-4-99,0 0,0 0,0 0,1 0,-1 0,0 0,0 0,1 0,-1 0,0 0,1-1,-1 1,1 0,-1 0,1 0,0 0,-1-1,1 1,0 0,-1 0,3 0,-2-1,-1 1,1-1,0 0,0 0,0-1,-1 1,1 0,0 0,0 0,-1 0,1-1,0 1,0 0,-1-1,1 1,0-1,-1 1,1-1,0 1,0-2,5-3,-1-1,1-1,-2 1,6-8,-6 8,10-17,1 1,24-27,-34 44,-1 0,1 1,0-1,0 1,1 0,-1 0,1 1,0 0,-1 0,2 0,-1 1,0 0,0 0,1 0,6 0,-10 1,-1 1,1 0,-1 0,0 1,1-1,-1 0,0 1,1-1,-1 1,0 0,1 0,-1 0,0 0,0 0,0 0,0 1,0-1,3 3,-2 0,-1-1,1 0,-1 1,0 0,0-1,0 1,-1 0,1 0,1 8,0 6,0-1,-2 1,0 35,-2-46,0 28</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28.6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129 167,'-30'92,"19"-63,-1 1,-2-2,-25 42,38-69,0 1,1-1,-1 0,0 0,0 0,0 0,0 0,0 0,0 0,0 0,0 0,-1 0,0 0,1-1,1 0,0 0,-1 0,1 0,0 0,-1 0,1 0,0 0,0 0,-1-1,1 1,0 0,0 0,-1 0,1-1,0 1,0 0,0 0,-1 0,1-1,0 1,0 0,0 0,0-1,-1 1,1 0,0-1,0 1,0 0,0 0,0-1,0 1,0 0,0-1,0 1,2-40,6-9,21-67,-22 94,2 0,0 1,1 0,2 0,17-24,-25 39,0 1,1 0,-1 0,1 1,0-1,0 1,1 0,-1 0,1 1,0-1,0 1,0 1,0-1,1 1,-1 0,1 1,-1-1,1 1,0 0,-1 1,1 0,0 0,11 2,-8 0,0 0,0 0,0 2,-1-1,0 1,1 0,-1 1,-1 0,1 0,-1 1,0 0,0 1,-1 0,14 15,-8-5,-1 1,0 0,-1 1,-2 0,1 1,6 23,-4-1,-1 0,4 46,-5-29,-7-43</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29.13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46,'8'0,"7"0,14 0,15 0,11 0,14-8,8-3,3 0,-3 2,-16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20.34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1,'3'1,"0"0,1 0,-1 0,0 0,0 1,0-1,0 1,0 0,0 0,0 0,-1 0,5 5,21 13,-2-11,-1 0,1-2,1-2,-1 0,1-1,0-2,36-1,-45 1,1 0,-1 0,0 2,22 7,-19-5,1-1,32 4,269-6,-166-5,-126 4,0 1,57 13,8 2,-42-13,1-3,0-1,0-3,74-13,-48 7,1 3,88 7,-44 0,858-2,-952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2.370"/>
    </inkml:context>
    <inkml:brush xml:id="br0">
      <inkml:brushProperty name="width" value="0.05" units="cm"/>
      <inkml:brushProperty name="height" value="0.05" units="cm"/>
      <inkml:brushProperty name="color" value="#E71224"/>
    </inkml:brush>
  </inkml:definitions>
  <inkml:trace contextRef="#ctx0" brushRef="#br0">16 15 24575,'0'-4'0,"-9"-1"0,2-1 0</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29.4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 78,'-6'9,"1"1,0 0,1 0,0 0,1 0,0 1,0-1,-1 16,3-18,0 0,0 1,1-1,1 0,-1 0,1 0,0 0,1 0,0 0,0-1,7 15,-4-16,-1 0,2 0,-1 0,1 0,0-1,0 0,0 0,1-1,-1 1,1-1,0-1,1 1,-1-1,0-1,1 0,12 3,-14-4,1 0,0 0,-1-1,1 0,0 0,0 0,-1-1,1 0,7-2,-11 2,1-1,0 1,0-1,-1 0,1 0,0 0,-1 0,0-1,0 1,0-1,0 0,0 0,0 0,-1 0,4-6,-2 2,0-1,-1 1,0-1,-1 0,1 0,-1 0,-1 0,0-1,0 1,0 0,-1-1,0 1,-1 0,0 0,0-1,-1 1,0 0,0 0,-5-10,2 8,1 0,-1 1,0 0,-1 1,0-1,-1 1,0 0,0 0,-1 1,1 0,-1 0,-1 1,0 0,1 1,-11-5,-26-7,4 7</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29.9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0 229,'5'10,"-2"0,1 0,-1 1,-1-1,0 0,1 13,9 39,-9-53,-1-3,-1 0,1-1,0 1,1-1,0 0,4 7,-7-12,0 1,0-1,0 0,0 0,0 0,0 1,1-1,-1 0,0 0,0 0,0 0,0 0,1 1,-1-1,0 0,0 0,0 0,1 0,-1 0,0 0,0 0,0 0,1 0,-1 0,0 0,0 0,1 0,-1 0,0 0,0 0,0 0,1 0,-1 0,0 0,0 0,1 0,-1 0,0 0,0-1,0 1,1 0,4-12,-1-15,-7-38,-2 1,-19-83,23 140,-1 0,2 1,-1-1,1 0,0 0,0 1,2-9,-1 13,-1-1,1 1,0 0,0-1,0 1,0 0,1 0,-1-1,1 1,-1 0,1 1,0-1,0 0,0 0,0 1,0-1,0 1,0-1,0 1,0 0,1 0,2-1,4-1,1 1,-1 0,1 1,-1 0,1 0,0 1,-1 0,1 0,0 1,-1 1,1 0,-1 0,1 1,-1 0,0 0,0 1,-1 0,1 1,9 7,-13-9,0 0,-1 1,1-1,-1 1,0 0,0 1,-1-1,1 0,-1 1,0 0,0 0,0 0,-1 0,0 1,0-1,0 0,-1 1,1 0,-1-1,-1 1,1 0,-1-1,0 1,0 0,-1 0,1-1,-1 1,-1-1,1 1,-1-1,0 1,0-1,-3 6,1-5,1-1,-1 1,0-1,-1 1,1-1,-1 0,0-1,-1 1,1-1,-1 0,1 0,-11 4,-7 3,-1-2,-27 7,-11 5,51-13,18-2,28 3,-20-7,-3 2,0 0,-1 0,1 1,-1 1,0-1,13 11,-20-14,0 1,0 0,0 0,-1 0,1 1,-1-1,0 1,0 0,-1 0,1 0,-1 0,1 0,-1 0,-1 1,1-1,-1 1,1-1,-1 1,0 8,-1-11,0 0,0 0,0 0,-1 0,1 0,-1 0,0 0,0 0,1 0,-1 0,0-1,0 1,-1 0,1-1,0 1,-1 0,1-1,-1 1,1-1,-1 0,0 0,1 1,-3 0,-20 9</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30.36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126 124,'-1'13,"2"0,-1 0,2 0,0 0,4 13,-5-20,2-1,-1 0,0 0,1 0,0 0,1 0,-1-1,1 0,-1 1,1-1,1 0,-1-1,0 1,6 2,-2-1,0 0,1 0,0-1,0-1,0 0,1 0,-1 0,0-1,16 1,-21-2,0-1,0 0,-1 0,1 0,0-1,0 1,-1-1,1 0,0 0,-1 0,1 0,0-1,-1 1,0-1,1 0,-1 0,0 0,0 0,0-1,0 1,-1-1,1 0,-1 0,0 0,1 0,-1 0,1-4,0 0,0 1,-1-1,0 0,-1 0,1 0,-1 0,-1 0,1-1,-1 1,-1 0,1 0,-1 0,0 0,-1 0,0 0,0 0,0 0,-1 0,0 1,0-1,-1 1,0 0,0 0,0 0,-8-7,4 4,-1 1,0 0,0 0,0 1,-1 1,0-1,-1 1,1 1,-1 0,0 1,-1 0,1 0,0 1,-24-2,13 4,1 2,-1 0,-36 8,4 3</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39.55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168 193,'-2'0,"0"1,0-1,1 0,-1 1,0 0,0-1,0 1,1 0,-1 0,0 0,1 0,-1 0,1 1,-1-1,1 0,0 1,-2 1,-20 30,18-25,-10 19,-12 31,18-37,-1-1,-24 38,24-51,7-14,4-19,-1 25,6-31,1 0,21-59,-9 35,-12 34,1 0,19-36,-23 49,1 1,1 0,-1 0,2 1,-1-1,1 1,0 1,0-1,12-7,-17 13,0-1,1 0,-1 1,1 0,0 0,-1-1,1 1,0 1,0-1,-1 0,1 1,0 0,0-1,0 1,0 0,0 0,0 1,0-1,-1 1,1-1,0 1,0 0,-1 0,1 0,0 0,-1 1,1-1,-1 1,1 0,-1-1,0 1,0 0,0 0,0 0,0 1,0-1,1 4,6 7,-1 1,-1 0,-1 0,0 1,6 22,1 14,9 70,-1-3,-21-113,1 0,0-1,1 1,-1 0,1-1,0 0,0 1,0-1,1 0,-1 0,1 0,4 4,6-1</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39.93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0,'8'0,"11"0,12 0,11 0,17 0,6 0,5 0,-10 0</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0.306"/>
    </inkml:context>
    <inkml:brush xml:id="br0">
      <inkml:brushProperty name="width" value="0.05" units="cm"/>
      <inkml:brushProperty name="height" value="0.05" units="cm"/>
      <inkml:brushProperty name="color" value="#AB008B"/>
      <inkml:brushProperty name="ignorePressure" value="1"/>
    </inkml:brush>
  </inkml:definitions>
  <inkml:trace contextRef="#ctx0" brushRef="#br0">58 1,'-5'8,"-9"11,-2 12,1 7,8 3,13-7,22-8,15-9,9-7,-5-19,-11-14,-10-14,-15 1,-17-3,-16 6,-9 9,1 8</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0.74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101 300,'-2'65,"-15"92,13-202,2-41,1 18,4-105,-2 164,0 1,0 1,1-1,0 0,0 0,1 1,0-1,0 1,1 0,0 0,0 0,1 0,9-10,-11 14,1-1,0 1,0 0,0 0,0 1,0-1,1 1,-1 0,1 0,0 0,0 1,-1-1,1 1,0 1,0-1,0 1,0-1,0 1,0 1,0-1,0 1,0 0,5 2,-2-1,0 2,-1-1,0 1,1 0,-2 1,1 0,0 0,-1 0,0 1,0 0,-1 0,0 0,0 1,0 0,5 10,-7-11,0-1,-1 1,0 0,0 0,0 0,-1 0,0 0,0 0,0 10,-1-12,0-1,-1 1,1 0,-1-1,0 1,0 0,0-1,-1 1,1-1,-1 0,0 1,0-1,0 0,0 0,-1 0,-3 4,-2-1,0 1,-1-1,1 0,-1-1,0 0,-1 0,1-1,-15 4,-9 1,-41 6,50-12,0 2,0 1,-26 10,49-16,0 0,0 1,0-1,0 0,0 1,0-1,0 1,0 0,0-1,0 1,1 0,-1-1,0 1,1 0,-1 0,-1 1,2-1,0-1,0 0,0 1,0-1,1 1,-1-1,0 0,0 1,0-1,0 1,0-1,1 0,-1 1,0-1,0 0,0 1,1-1,-1 0,0 0,1 1,-1-1,0 0,1 0,-1 1,0-1,1 0,0 0,34 11,-22-9,11 2,0 1,0 1,30 11,-49-15,0 0,-1 0,1 0,0 1,-1 0,1 0,-1 0,0 0,0 1,0-1,-1 1,1 0,-1 0,0 1,0-1,0 1,-1-1,1 1,-1 0,0 0,2 8,-4-10,0 0,0-1,0 1,0-1,0 1,-1 0,1-1,-1 1,0-1,0 1,0-1,0 0,0 1,0-1,0 0,-1 0,1 1,-1-1,0 0,0-1,0 1,0 0,0 0,0-1,0 0,0 1,0-1,-1 0,1 0,-4 1,-6 3,0-1,1-1,-1 0,-1-1,-12 1,-9 0</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1.1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0,'0'4,"0"14,0 13,0 4,0 6,0-1,0 6,0-5</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2.24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117 100,'-1'1,"0"-1,0 1,0 0,0 0,0 0,0 0,0 0,0 0,0 1,0-1,1 0,-1 0,1 1,-1-1,1 0,-1 1,1-1,0 0,-1 1,1-1,0 1,0-1,0 2,0 1,-6 35,-2-1,-1 1,-26 66,34-103,0 0,0 0,0 0,0 0,0 0,-1 0,1 0,-1 0,1 0,-1-1,0 1,1 0,-1-1,0 0,0 1,-3 0,4-1,1-1,0 0,-1 0,1 0,-1 0,1 0,-1-1,1 1,0 0,-1 0,1 0,-1 0,1 0,0-1,-1 1,1 0,-1 0,1 0,0-1,-1 1,1 0,0-1,0 1,-1 0,1-1,0 1,0 0,-1-1,1 0,-5-24,7-2,1 1,1-1,2 1,0 0,2 1,0-1,2 1,19-34,-26 52,0 1,1-1,0 1,1 0,0 0,-1 0,2 1,-1 0,1 0,-1 0,1 0,12-6,-14 10,-1 0,0-1,0 1,1 1,-1-1,1 0,-1 1,1 0,-1 0,0 0,1 0,-1 0,1 1,-1-1,1 1,-1 0,0 0,0 0,1 1,-1-1,0 1,0 0,0 0,-1 0,1 0,0 0,-1 1,1-1,1 4,4 3,-1 1,0 0,-1 0,0 1,0 0,-1 0,-1 0,0 1,-1 0,0-1,2 21,0 15,-1 76,-4-101,-1 8,1 28,0-54,0 0,1 0,0 0,0 0,0 0,0 0,1 0,-1-1,1 1,4 6,9 3</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2.6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1,'8'0,"11"0,16 0,22 0,18 0,-3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2.720"/>
    </inkml:context>
    <inkml:brush xml:id="br0">
      <inkml:brushProperty name="width" value="0.05" units="cm"/>
      <inkml:brushProperty name="height" value="0.05" units="cm"/>
      <inkml:brushProperty name="color" value="#E71224"/>
    </inkml:brush>
  </inkml:definitions>
  <inkml:trace contextRef="#ctx0" brushRef="#br0">0 0 24575,'9'13'0,"2"16"0,-1 12 0,-1 8 0,-3-1 0,6-21 0,14-23 0,6-13 0,6-1 0,-3 15 0,-12 14 0,-9 4-8191</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1,'0'8,"0"16,0 11,0 14,0 10,0-1,5-10,9-13,2-13</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3.35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143 503,'-9'-20,"1"-1,-6-27,-19-109,29 128,1 0,1 0,3-44,-1 69,1 0,-1 0,1 0,0 0,0 0,0 1,0-1,1 0,-1 1,1-1,0 1,0 0,0 0,1-1,-1 1,1 1,0-1,0 0,0 1,5-4,-1 2,0 1,1 0,-1 0,1 1,-1 0,1 0,0 1,0 0,9 0,-12 1,-1 0,0 0,1 0,-1 0,0 1,1-1,-1 1,0 0,0 1,1-1,-1 1,0 0,-1 0,1 0,0 0,0 1,-1-1,0 1,6 6,-7-6,0 0,0 0,-1 0,1 0,-1 0,0 1,1-1,-2 1,1-1,0 1,-1-1,1 1,-1-1,0 1,0 0,-1-1,1 1,-1-1,0 1,0-1,0 1,0-1,0 0,-1 1,-1 2,-1 1,0 0,-1 0,0 0,0-1,0 1,-1-1,0-1,0 1,0-1,-1 0,0 0,-8 4,-9 2,0 0,-37 10,-24 11,84-32,1 1,-1-1,0 0,1 0,-1 0,1 1,-1-1,1 0,-1 1,1-1,-1 0,1 1,-1-1,1 1,-1-1,1 1,-1-1,1 1,0-1,-1 1,1 0,0-1,0 1,-1-1,1 1,0 0,0-1,0 1,0 0,0 0,1 0,-1 0,1 0,-1 0,1 0,0 0,-1-1,1 1,0 0,0-1,0 1,0 0,-1-1,1 1,2 0,40 15,-43-16,43 12,-12-4,-1 1,42 18,-65-24,0 0,-1 1,1 0,-1 0,0 0,0 1,-1 0,1 0,-1 0,0 1,0 0,-1 0,0 0,0 0,5 12,-8-16,0-1,-1 1,0 0,1 0,-1 1,0-1,0 0,0 0,0 0,0 0,0 0,-1 0,1 0,-1 0,1 0,-1 0,0 0,0-1,0 1,0 0,0 0,0 0,0-1,0 1,-1-1,1 1,-1-1,1 0,-1 1,0-1,1 0,-1 0,0 0,0 0,0-1,-3 2,-6 3,-1-2,1 1,-1-2,-21 4,-4-3</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3.7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185 1,'-1'5,"0"0,0 0,0-1,0 1,0 0,-5 8,-2 9,3-5,1 0,0 1,2-1,0 1,0 20,2-33,0-1,1 1,-1-1,1 1,0-1,0 0,1 0,-1 1,1-1,0 0,0 0,0 0,1 0,-1-1,1 1,0-1,0 0,0 1,0-1,1-1,-1 1,1 0,0-1,0 0,0 0,4 2,-3-2,1 0,-1-1,0 1,1-1,-1 0,1-1,-1 1,1-1,0 0,-1-1,8 0,-10 0,0 0,1 0,-1 0,0-1,0 1,0-1,0 1,0-1,0 0,0 0,-1 0,1-1,-1 1,0-1,1 1,-1-1,0 0,0 0,-1 0,2-3,1-3,0 0,-1 0,-1 0,1 0,-1 0,-1-1,0 1,0-1,-1 1,-1-11,0 15,1 0,-1-1,-1 1,1 0,-1 0,0 0,0 0,0 0,-1 0,1 1,-1-1,0 1,-1-1,1 1,-1 0,0 1,0-1,0 1,-7-5,2 3,-1 0,0 1,0 0,0 0,-1 1,1 0,-21-1,-75-1,95 5,-73 2</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6.455"/>
    </inkml:context>
    <inkml:brush xml:id="br0">
      <inkml:brushProperty name="width" value="0.05" units="cm"/>
      <inkml:brushProperty name="height" value="0.05" units="cm"/>
      <inkml:brushProperty name="color" value="#AB008B"/>
      <inkml:brushProperty name="ignorePressure" value="1"/>
    </inkml:brush>
  </inkml:definitions>
  <inkml:trace contextRef="#ctx0" brushRef="#br0">88 22,'0'25,"-1"-1,-2 1,0 0,-2-1,0 0,-2 0,0 0,-2-1,-1 0,-20 36,22-51,12-23,13-26,-16 41,13-34,42-85,-49 107,1-1,0 1,1 0,0 0,1 1,19-17,-27 26,1 0,0 0,-1 0,1 0,0 1,0-1,0 1,0 0,0-1,0 1,0 1,0-1,1 0,-1 1,0 0,0-1,1 1,-1 1,5-1,-4 2,-1-1,1 1,-1-1,0 1,1 0,-1 0,0 0,0 1,0-1,0 1,-1 0,1-1,-1 1,3 5,3 4,-1 0,-1 1,0 0,-1 0,-1 1,0-1,4 28,-1 59,-6-57</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6.86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11,'8'0,"20"0,9 0,7 0,8 0,4 0,1-4,-9-2</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7.37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0,'0'5,"0"8,0 16,0 11,0 12,0 4,0-2,0-11</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8.232"/>
    </inkml:context>
    <inkml:brush xml:id="br0">
      <inkml:brushProperty name="width" value="0.05" units="cm"/>
      <inkml:brushProperty name="height" value="0.05" units="cm"/>
      <inkml:brushProperty name="color" value="#AB008B"/>
      <inkml:brushProperty name="ignorePressure" value="1"/>
    </inkml:brush>
  </inkml:definitions>
  <inkml:trace contextRef="#ctx0" brushRef="#br0">52 143,'-3'50,"-3"0,-1 0,-21 67,28-117,0 0,0 0,0 0,0 0,0 0,0 0,0 0,0 0,0 0,0 0,0 0,0-1,0 1,-1 0,1 0,0 0,0 0,0 0,0 0,0 0,0 0,0 0,0 0,0 0,0 0,0 0,0 0,0 0,-1 0,1 0,0 0,0 0,0 0,0 0,0 0,0 0,0 0,0 0,0 0,0 1,-2-18,0-23,1 1,0 12,1-1,1 1,2 0,9-47,-10 66,1 1,-1 0,1 0,1 0,-1 1,1-1,0 1,0 0,1 0,0 0,0 1,0 0,1 0,0 0,0 0,0 1,0 0,1 0,0 1,0 0,0 0,9-2,-11 3,-1 1,1 0,0 0,0 0,0 1,0 0,0 0,0 0,0 0,0 1,0 0,0 0,0 0,0 1,-1-1,6 4,-7-3,0 0,0 0,0 0,0 1,0-1,-1 1,0 0,1-1,-1 1,0 0,0 1,-1-1,1 0,-1 0,1 1,-1-1,0 1,0-1,-1 1,1 0,-1-1,0 1,0 5,0-2,-1 0,0-1,-1 1,1-1,-1 1,0-1,-1 0,1 0,-1 0,0 0,-1 0,0-1,0 0,0 1,0-1,-6 5,-1-1,1 0,-1-1,-1 0,1 0,-1-1,-23 9,24-9,20-4,36-3,-20-1,-18 2,1 0,0 1,0 0,-1 0,1 0,-1 1,0 0,0 0,0 1,0 0,0 0,11 10,-15-11,-1 0,1-1,0 1,-1 0,0 0,1 1,-1-1,-1 0,1 1,0-1,-1 1,0 0,1-1,-2 1,1 0,0 0,-1 0,0 0,1-1,-2 1,1 0,0 0,-1 0,0 0,1-1,-2 1,-1 6,0-6,1 0,0 0,-1 0,0 0,0-1,0 1,0-1,-1 0,1 0,-1 0,0-1,0 1,0-1,0 0,0 0,0 0,-8 2,-6 1,1-1,-1-1,-19 1,-7-1</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48.6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0,'0'4,"0"10,0 11,0 13,0 9,0-3</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8:50.9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52,'0'-3,"0"1,0-1,0 1,1-1,-1 1,1-1,-1 1,1-1,0 1,0 0,0-1,0 1,1 0,-1 0,1 0,-1 0,1 0,2-2,-3 3,0 1,0-1,0 0,0 1,0-1,1 1,-1 0,0-1,0 1,1 0,-1 0,0 0,1 0,-1 0,0 0,1 0,-1 0,0 0,0 1,1-1,-1 0,0 1,0-1,1 1,-1-1,0 1,0 0,0 0,0-1,0 1,0 0,0 0,0 0,1 1,6 9,1-1,-1 1,-1 1,0 0,11 24,-4-3,9 37,-16-43,-1 1,-2 0,2 44,-8 87,0-71,0-1,4 143,-1-216,1 0,1 1,0-2,1 1,1 0,0-1,0 0,2 0,-1 0,2-1,0 0,0 0,1-1,0 0,1-1,13 11,-5-6,1-2,0 0,1-1,0-1,0-1,1-1,1 0,0-2,26 6,-47-13,-1 0,0 0,0-1,1 1,-1 0,0 0,0 0,1 0,-1 0,0 0,1 0,-1 0,0 0,0 0,1 1,-1-1,0 0,0 0,1 0,-1 0,0 0,0 0,0 0,1 1,-1-1,0 0,0 0,0 0,1 1,-1-1,0 0,0 0,0 0,0 1,0-1,1 0,-1 0,0 1,0-1,0 0,0 1,0-1,0 0,0 0,0 1,0-1,0 0,0 0,0 1,0-1,0 0,0 0,0 1,-1-1,1 0,0 0,0 1,0-1,0 0,0 0,-1 1,1-1,0 0,0 0,0 0,0 0,-1 1,1-1,-24 14,10-6,-12 12,0 1,2 1,0 2,1 0,2 1,0 1,2 1,-26 48,38-59,0 0,0 1,2 0,0 0,1 0,1 1,-2 24,6 125,1-96,-1-35,10 164,-7-173,1-1,1 0,1-1,1 0,19 39,65 113,55 117,-86-168,22 54,-77-164,-1-1,-1 1,-1 0,0 0,-1 1,0-1,-1 0,-2 18,0-28,1-1,-1 1,0-1,-1 1,1-1,-1 0,0 0,-1 0,1 0,-1 0,0 0,0-1,0 1,-1-1,0 0,0 0,0 0,0 0,0-1,-1 0,0 0,1 0,-1 0,0-1,0 0,-11 3,-69 14,63-16,1 1,0 1,0 1,1 1,-23 11,29-10,10-5,-1 0,1-1,-1 1,0-1,0 0,0 0,0-1,0 0,0 1,0-2,-10 2,-5-6</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7.3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23,'3'-11,"3"11,9 18,-6 1,-1 1,-1 0,-1 0,-1 1,0-1,2 35,-4-35,-3-20,0 0,0 1,0-1,0 0,0 1,0-1,0 0,0 1,0-1,0 0,0 0,0 1,0-1,0 0,0 1,0-1,1 0,-1 1,0-1,0 0,0 0,1 1,-1-1,0 0,0 0,1 0,-1 1,0-1,0 0,1 0,-1 0,1 0,5-7,5-20,-7 18,30-83,-29 82,0 0,0 0,1 1,0 0,0 0,15-14,-19 21,-1 1,1-1,-1 1,1 0,-1-1,1 1,0 0,0 0,-1 0,1 1,0-1,0 0,0 1,0-1,0 1,0-1,0 1,0 0,0 0,0 0,4 1,-4 0,1 0,-1 0,0 0,0 0,0 1,1-1,-2 1,1 0,0-1,0 1,0 0,-1 0,1 0,-1 0,2 3,2 6,0 0,0 0,-1 1,-1 0,1 0,0 13,1 20,-2 67,-4-70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3.600"/>
    </inkml:context>
    <inkml:brush xml:id="br0">
      <inkml:brushProperty name="width" value="0.05" units="cm"/>
      <inkml:brushProperty name="height" value="0.05" units="cm"/>
      <inkml:brushProperty name="color" value="#E71224"/>
    </inkml:brush>
  </inkml:definitions>
  <inkml:trace contextRef="#ctx0" brushRef="#br0">32 23 24575,'-1'0'0,"0"0"0,0 0 0,0 0 0,0 1 0,0-1 0,0 0 0,0 0 0,0 1 0,0-1 0,0 1 0,0-1 0,0 1 0,0-1 0,0 1 0,0 0 0,0-1 0,0 1 0,1 0 0,-1 0 0,0 0 0,1-1 0,-1 1 0,0 0 0,1 0 0,-1 0 0,1 0 0,-1 0 0,1 0 0,0 0 0,-1 0 0,1 0 0,0 2 0,-2 41 0,2-28 0,-5 90 0,5-106 0,0 0 0,0 0 0,0 1 0,0-1 0,0 0 0,0 0 0,0 0 0,0 0 0,0 0 0,1 1 0,-1-1 0,0 0 0,0 0 0,0 0 0,0 0 0,0 0 0,0 0 0,0 1 0,0-1 0,0 0 0,0 0 0,1 0 0,-1 0 0,0 0 0,0 0 0,0 0 0,0 0 0,0 0 0,0 1 0,1-1 0,-1 0 0,0 0 0,0 0 0,0 0 0,0 0 0,0 0 0,1 0 0,-1 0 0,0 0 0,0 0 0,0 0 0,0 0 0,0 0 0,1 0 0,-1 0 0,0 0 0,0-1 0,0 1 0,0 0 0,0 0 0,1 0 0,-1 0 0,0 0 0,14-8 0,15-17 0,-26 22 0,31-29 0,-17 15 0,0 2 0,31-23 0,-46 37 0,-1 0 0,0 0 0,1 0 0,-1 1 0,0-1 0,1 0 0,-1 1 0,1-1 0,-1 0 0,1 1 0,-1 0 0,1-1 0,0 1 0,-1 0 0,1 0 0,-1 0 0,1 0 0,0 0 0,-1 0 0,1 1 0,-1-1 0,1 0 0,0 1 0,-1-1 0,1 1 0,-1 0 0,0-1 0,1 1 0,1 1 0,1 3 0,0-1 0,0 1 0,-1-1 0,0 1 0,0 0 0,0 0 0,2 6 0,-3-6 0,0 0 0,1 0 0,-1 0 0,1-1 0,0 1 0,1-1 0,-1 1 0,9 6 0,-11-10 0,1 1 0,0-1 0,1 0 0,-1 0 0,0 0 0,0 0 0,0 0 0,1-1 0,-1 1 0,0 0 0,1-1 0,-1 0 0,0 0 0,1 0 0,-1 0 0,1 0 0,-1 0 0,0 0 0,4-2 0,-2 1 0,-1-1 0,1 1 0,-1-1 0,0 0 0,1 0 0,-1-1 0,0 1 0,0-1 0,0 1 0,4-7 0,2-3 0,0-1 0,-1 0 0,0-1 0,9-24 0,9-18 0,-26 57 0,0-1 0,1 0 0,-1 0 0,0 0 0,0 1 0,0-1 0,0 0 0,0 0 0,0 0 0,1 1 0,-1-1 0,0 0 0,0 0 0,0 0 0,0 0 0,1 0 0,-1 1 0,0-1 0,0 0 0,0 0 0,1 0 0,-1 0 0,0 0 0,0 0 0,0 0 0,1 0 0,-1 0 0,0 0 0,0 0 0,1 0 0,-1 0 0,0 0 0,0 0 0,0 0 0,1 0 0,-1 0 0,0 0 0,0 0 0,1 0 0,-1 0 0,0-1 0,0 1 0,0 0 0,0 0 0,1 0 0,-1 0 0,0 0 0,0-1 0,0 1 0,0 0 0,1 0 0,-1 0 0,0 0 0,0-1 0,0 1 0,0 0 0,0 0 0,0 0 0,0-1 0,0 1 0,0 0 0,0 0 0,0-1 0,0 1 0,0 0 0,0 0 0,0-1 0,5 25 0,-2-8 0,-2-13-85,1-1 0,-1 1-1,1 0 1,0-1 0,0 1-1,0-1 1,0 1 0,1-1-1,-1 0 1,0 0 0,1 0-1,0 0 1,-1 0 0,1-1-1,5 3 1,22 8-6741</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7.7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23,'13'0,"21"0,21-5,14 0,12 0,0 0,-13 2</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8.1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0,'9'0,"10"8,3 12,-3 6,-4 7,-13-2,-8 3,-2-2,9-4,16-9,23-6,25-7,18-3,8-2,-12-2</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4.4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73 154,'-3'22,"0"0,-1-1,0 0,-2 0,-1-1,0 1,-12 20,19-40,-1 0,1 0,0 0,-1 0,1-1,-1 1,1 0,-1 0,1 0,-1-1,1 1,-1 0,0-1,1 1,-1 0,0-1,0 1,0-1,-1 1,2-1,-1 0,1 0,0-1,-1 1,1-1,-1 1,1 0,0-1,-1 1,1-1,0 1,0-1,-1 1,1-1,0 1,0-1,0 1,0-1,-1 1,1-1,0 1,0-1,0 0,-1-40,6 1,14-63,-15 88,0 0,2 1,-1-1,2 1,0 1,0-1,14-17,-19 28,0 1,1-1,-1 1,0-1,1 1,0 0,0 0,-1 0,1 0,0 1,0-1,1 1,-1 0,0 0,4-1,-5 2,0 0,1 0,-1 0,0 0,1 0,-1 1,0-1,0 1,1 0,-1 0,0-1,0 1,0 1,0-1,0 0,0 0,0 1,-1-1,1 1,0 0,-1-1,1 1,1 2,6 11,0 1,-2 0,1 1,-2 0,0 0,3 18,-3-13,9 52,-13-60,0 0,0-1,1 1,1-1,0 0,1 0,12 23,-15-33,1 0,-1 0,1 0,-1-1,1 1,0-1,0 0,0 0,0 0,0 0,0 0,1-1,5 3,12-1</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4.84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1,'0'4,"8"1,7 0,14 0,14-2,8-1,9-1,2-1,-10 0</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5.188"/>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 0,'-8'0,"-3"5,0 8,3 12,6 1,12-3,17-7,8-5,-2-9,-6-13,-8-9,-25-1,-18 3,-11 4,2 6</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5.7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1 199,'0'227,"-1"-321,4-121,-3 208,1-1,0 1,1-1,-1 1,2-1,-1 1,1 0,0 0,6-11,-7 16,0-1,0 1,0 0,0-1,0 1,1 0,-1 0,1 0,-1 1,1-1,0 0,-1 1,1 0,0 0,0 0,0 0,0 0,0 1,0-1,0 1,0 0,1-1,-1 2,0-1,5 1,-4 0,-1-1,0 1,0 0,0 0,0 0,-1 1,1-1,0 1,0-1,-1 1,1 0,-1 0,1 0,-1 0,0 1,0-1,0 1,0-1,-1 1,1 0,-1-1,1 1,-1 0,0 0,0 0,0 0,0 0,-1 0,1 0,-1 1,0 4,0-2,0 0,0-1,-1 1,0 0,0 0,0 0,-1-1,0 1,0-1,0 1,-1-1,0 0,0 0,0 0,-1 0,-4 5,1-4,-1 0,0-1,0 0,0 0,-1-1,0 0,1 0,-15 2,5 1,18-7,-1 0,0 0,0 1,0-1,0 0,0 1,1-1,-1 1,0-1,0 1,1-1,-1 1,0 0,1-1,-1 1,-1 1,2-2,0 1,0-1,0 1,0-1,0 0,1 1,-1-1,0 0,0 1,0-1,0 1,0-1,0 0,1 1,-1-1,0 0,0 1,0-1,1 0,-1 1,0-1,1 0,-1 0,0 1,1-1,0 0,36 18,-14-9,-14-3,0 1,0 0,-1 0,0 1,0 0,-1 0,0 1,-1 0,1 0,-2 0,1 1,-1 0,-1 0,6 18,-9-23,1 1,-1-1,0 0,0 1,-1-1,0 1,0-1,0 1,0-1,-1 0,0 1,0-1,-1 0,1 0,-1 1,0-1,-1 0,1-1,-1 1,0 0,0-1,0 0,-1 1,1-1,-1-1,0 1,0 0,-1-1,1 0,-1 0,-5 3,-35 11,1-6</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6.10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 0,'0'5,"-5"9,0 10,0 11,0 6,11-7,3-9</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6.5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18,'0'-1,"1"1,-1-1,0 0,1 1,-1-1,1 1,-1-1,1 1,-1-1,1 1,-1-1,1 1,-1-1,1 1,0 0,-1-1,1 1,0 0,-1 0,1-1,0 1,-1 0,1 0,1 0,22-4,-20 3,1 0,-1 1,0-1,1 1,-1 0,1 0,-1 0,0 1,1 0,-1 0,0 0,1 0,-1 0,0 1,0 0,0 0,0 0,6 5,-7-4,-1-1,0 1,0 0,0 0,0 0,0 0,-1 0,0 0,1 0,-1 1,0-1,0 0,-1 1,1-1,-1 1,0-1,1 1,-2-1,1 0,0 1,-1-1,1 1,-3 5,-3 6,0 1,-2-1,0 0,0-1,-1 0,-1 0,-14 14,17-20,56-65,-23 28,-2-1,36-58,-54 74,-17 37,-13 34,15-39,1 0,1 0,1 1,0-1,1 1,-3 29,8-46,0 0,0 1,0-1,1 0,-1 0,0 0,1 0,0 1,-1-1,1 0,0 0,0 0,0 0,0-1,1 1,-1 0,0 0,1-1,-1 1,1-1,0 1,-1-1,1 0,0 1,0-1,0 0,0 0,0 0,0-1,0 1,0 0,5 0,0 0,1 0,0-1,-1 0,1 0,0 0,-1-1,1 0,7-3,25-7</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09.16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0,'0'9,"0"10,0 12,0 3,0 5,0-4</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10.820"/>
    </inkml:context>
    <inkml:brush xml:id="br0">
      <inkml:brushProperty name="width" value="0.05" units="cm"/>
      <inkml:brushProperty name="height" value="0.05" units="cm"/>
      <inkml:brushProperty name="color" value="#AB008B"/>
      <inkml:brushProperty name="ignorePressure" value="1"/>
    </inkml:brush>
  </inkml:definitions>
  <inkml:trace contextRef="#ctx0" brushRef="#br0">3 1,'-1'0,"1"0,0 0,0 0,0 0,0 0,-1 1,1-1,0 0,0 0,0 0,0 0,0 0,0 0,0 1,0-1,0 0,-1 0,1 0,0 0,0 1,0-1,0 0,0 0,0 0,0 1,0-1,0 0,0 0,0 0,0 0,0 1,0-1,1 0,-1 0,0 0,0 0,0 1,0-1,0 0,0 0,0 0,0 0,0 0,1 1,-1-1,0 0,0 0,0 0,0 0,1 0,-1 0,0 0,0 0,11 12,-3-4,1-1,1 0,-1-1,1 0,0-1,0 0,1-1,0 0,-1 0,21 3,9 0,67 4,-94-10,0-2,0 0,0 0,0-1,0-1,-1 0,1-1,-1 0,0-1,0 0,22-14,-27 15,1 0,-1 1,1 0,0 0,0 0,1 1,-1 1,0-1,1 2,-1-1,0 1,1 0,-1 1,1-1,-1 2,15 3,-13-1,0 0,0 0,-1 1,0 1,0-1,0 2,-1-1,1 1,-2 0,1 0,-1 1,0 0,5 10,4 9,-13-21,0 0,0 0,0-1,1 0,0 1,8 8,-11-14,0 1,0-1,-1 1,1-1,0 0,0 1,0-1,0 0,-1 0,1 0,0 1,0-1,0 0,0 0,0 0,0 0,-1 0,1-1,0 1,0 0,0 0,0-1,0 1,-1 0,1-1,0 1,0-1,-1 1,1-1,0 1,-1-1,1 1,0-1,0 0,25-32,-15 17,-1 5,3-4,0 1,1 0,0 1,24-16,-34 26,1 0,-1 1,0 0,1 0,-1 0,1 0,0 1,-1 0,1 0,0 0,0 1,0-1,0 1,-1 0,1 1,0-1,0 1,0 0,0 0,-1 0,1 1,-1 0,7 3,19 11,-16-8,0 0,0-1,1-1,0 0,17 4,-3-5,-1-1,1-2,-1 0,1-2,0-1,0-2,31-6,-32 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3.972"/>
    </inkml:context>
    <inkml:brush xml:id="br0">
      <inkml:brushProperty name="width" value="0.05" units="cm"/>
      <inkml:brushProperty name="height" value="0.05" units="cm"/>
      <inkml:brushProperty name="color" value="#E71224"/>
    </inkml:brush>
  </inkml:definitions>
  <inkml:trace contextRef="#ctx0" brushRef="#br0">11 31 24575,'-8'-9'0,"5"-2"0,4 0-8191</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14.13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0 210,'1'-1,"0"0,0 0,-1 0,1 0,0 0,0 0,0 0,0 0,0 1,0-1,0 0,0 1,1-1,-1 1,0-1,0 1,0-1,1 1,-1 0,0 0,1 0,-1-1,2 2,-1-2,55-6,1 2,104 5,-76 2,1 0,-25 0,75-7,-132 4,1 0,0 0,0 0,-1-1,1 0,-1 0,8-5,-12 7,1-1,-1 0,0 1,0-1,0 0,0 0,0 0,0 0,0 0,0 0,0 0,0 0,0-1,-1 1,1 0,0 0,-1-1,1 1,-1 0,0-1,1 1,-1 0,0-1,0 1,0 0,0-1,0 1,0-1,0 1,0 0,-1-1,1 1,0 0,-1-1,0 0,-5-9,-1 0,-1 1,1 0,-2 0,1 1,-1 0,-1 0,0 1,0 1,0-1,-1 2,-18-10,29 17,0-1,0 0,1 0,-1 0,0 1,0-1,0 0,0 0,0 1,0-1,0 0,0 0,0 0,0 1,0-1,0 0,-1 0,1 1,0-1,0 0,0 0,0 0,0 0,0 1,0-1,-1 0,1 0,0 0,0 0,0 1,0-1,-1 0,1 0,0 0,0 0,0 0,-1 0,1 0,0 1,0-1,0 0,-1 0,1 0,0 0,0 0,-1 0,1 0,0 0,0 0,0 0,-1 0,1-1,0 1,20 26,-7-11,-9-8,0 1,0-1,0 1,-1 0,-1 0,1 0,-1 0,0 0,-1 0,0 0,0 1,-1-1,0 0,-1 1,0-1,0 0,0 1,-1-1,-1 0,-5 13,-4 6</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7.7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0,'0'0</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15.664"/>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1,'-2'176,"8"239,-5-400,0 0,1 0,1 0,0 0,1-1,0 1,12 25,-15-40,-1 1,0 0,0 0,1-1,-1 1,1 0,-1 0,1-1,-1 1,1 0,-1-1,1 1,0-1,-1 1,1-1,0 1,-1-1,1 1,0-1,0 0,-1 1,1-1,0 0,0 0,0 1,0-1,-1 0,1 0,0 0,0 0,1 0,-1-1,1 0,0 0,-1 0,1 0,-1-1,0 1,1 0,-1 0,0-1,0 1,0-1,0 1,1-3,4-7,-1 0,-1 0,5-15,-2-8,-1-1,-2 1,0-46,2-25,-6 101,0 0,1 0,0 0,0 1,0-1,0 0,0 0,1 1,-1-1,1 0,0 1,0 0,0-1,1 1,-1 0,1 0,0 0,0 1,0-1,0 1,0-1,1 1,-1 0,1 0,-1 1,1-1,0 1,-1 0,1 0,0 0,0 0,4 0,3 0,0 0,-1 0,1 1,0 0,0 1,-1 1,14 2,-18-2,0-1,0 1,0 1,-1-1,1 1,-1 0,1 0,-1 0,0 1,0 0,-1 0,1 0,-1 1,5 5,-8-8,0-1,0 1,0 0,0 0,0 0,0 0,0 0,-1 0,1 1,-1-1,1 0,-1 0,0 0,0 0,0 1,0-1,0 0,0 0,-1 0,1 0,-1 1,1-1,-1 0,0 0,0 0,0 0,0-1,0 1,-1 0,1 0,0-1,-1 1,1 0,-4 1,-4 4,1 0,-2-1,1 0,-1-1,-17 8,-10 0,0-2,0-1,-1-3,-1 0,-63 1,102-8,0 0,-1 0,1 0,0 0,-1 0,1 0,0-1,-1 1,1 0,0 0,-1 0,1 1,0-1,-1 0,1 0,0 0,-1 0,1 0,0 0,-1 0,1 1,0-1,-1 0,1 0,0 0,0 1,-1-1,1 0,0 0,0 1,0-1,-1 0,1 1,12 6,35 8,-35-12,17 8,-1 0,36 21,-27-10</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16.5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1,'3'0,"0"0,1 1,-1 0,0 0,0 0,1 0,-1 0,0 1,0-1,0 1,-1 0,1 0,0 0,-1 0,1 0,2 4,32 44,-36-50,11 20,-1 0,0 0,-1 1,-2 0,0 1,-1 0,-1 0,-2 1,4 28,-5-43,1-14,8-26,-7 17,6-13,1 1,31-50,-36 66,0 1,1 1,0-1,0 1,1 0,0 1,1 0,0 1,20-12,-27 17,0 1,0-1,0 1,0 0,0 0,0 0,0 1,1-1,-1 1,0-1,1 1,-1 0,0 1,0-1,1 0,-1 1,4 1,-5-1,1 0,-1 1,0-1,1 1,-1 0,0-1,0 1,0 0,0 0,-1 0,1 1,0-1,-1 0,0 1,1-1,-1 1,0-1,0 1,0 0,0 3,2 10,-1 0,-1 1,0 0,-1-1,-3 23,2-22,0-1,0 1,2-1,5 33,-6-46,1 0,0-1,0 1,0 0,0-1,0 1,0-1,1 0,-1 1,1-1,0 0,0 0,0 0,0 0,0 0,0-1,0 1,1-1,3 3,-2-3,1 1,0-1,0 1,0-1,0-1,0 1,0-1,0 0,10-1,6-2,-1-1,0-2,0 1,19-10,61-28,-62 23</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17.63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16,'0'-8,"8"1,3 10,8 5,9 10,8 1,3-3,2-3,7-5,4-7,-7-4</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33.3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1,'0'4,"0"6,0 10,0 13,0 6,0 9,0 4,0-6</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6.82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1,'3'2,"-1"0,1 1,-1-1,0 1,0 0,0-1,0 1,0 0,-1 0,1 0,-1 0,0 1,0-1,0 0,0 1,-1-1,1 6,0-3,20 174,-1-10,-14-120,-5-37,1 1,0 0,1-1,8 26,-11-38,0-1,0 0,0 1,0-1,1 0,-1 1,0-1,0 0,0 1,0-1,0 0,1 0,-1 1,0-1,0 0,0 0,1 1,-1-1,0 0,0 0,1 0,-1 0,0 1,0-1,1 0,-1 0,0 0,1 0,-1 0,0 0,1 0,-1 0,0 0,1 0,-1 0,0 0,1 0,-1 0,0 0,1 0,-1 0,0 0,0 0,1 0,-1 0,0-1,1 1,-1 0,0 0,0 0,1-1,-1 1,11-17,-3-7,-1-1,7-39,6-21,-16 71,0 0,1 0,1 1,0 0,10-13,-13 21,1 0,0 1,0-1,0 1,1 0,-1 1,1-1,0 1,0 0,1 0,-1 0,0 1,1 0,11-3,-4 2,0 0,0 1,0 1,0 1,16 0,-25 1,0-1,0 1,0 0,0 0,0 0,0 0,-1 1,1-1,5 4,-8-4,1 0,-1 1,0-1,1 0,-1 0,0 1,0-1,0 1,0-1,0 1,0-1,-1 1,1 0,0-1,-1 1,0 0,1 0,-1-1,0 1,0 0,0 3,0-1,-2 1,1-1,0 0,-1 0,0 0,1 0,-2 0,1 0,0 0,-1 0,0-1,0 0,0 1,0-1,0 0,-1-1,1 1,-6 3,-8 5,-1 0,-29 12,23-14,-24 12,45-20,1 0,0 1,0-1,0 1,0-1,0 1,0-1,1 1,-1 0,0 0,1 0,0 0,-1 0,1 0,0 1,-1 2,2-4,0 1,0 0,0-1,0 1,0 0,1-1,-1 1,0-1,1 1,0 0,-1-1,1 1,0-1,0 0,-1 1,1-1,0 0,1 1,-1-1,0 0,0 0,0 0,1 0,-1 0,3 1,41 22,-38-21,34 15,2-3,62 15,-45-17</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7.37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8,'2'0,"-1"0,1 0,-1 1,1-1,-1 1,1-1,-1 1,0-1,1 1,-1 0,0 0,1 0,-1 0,0 0,0 0,0 0,0 0,2 3,16 27,-15-22,49 106,-53-114,1 1,-1-1,1 0,-1 0,1 0,-1 0,1 0,0 0,0 0,-1 0,1 0,0 0,0 0,0-1,0 1,0 0,0-1,0 1,0 0,3 0,-3-1,0 0,0 0,0 0,0-1,0 1,1 0,-1-1,0 1,0 0,0-1,0 1,0-1,0 0,0 1,-1-1,1 0,0 1,1-3,5-5,0-1,-1 0,0 0,4-10,-2 5,7-13,-8 13,1 1,17-23,-23 33,0 1,0-1,0 1,0 0,1 0,-1 0,1 0,0 0,-1 0,1 1,0 0,0-1,0 1,0 0,0 0,0 1,1-1,-1 1,3-1,-3 1,-1 0,0 1,0-1,0 1,0-1,0 1,0 0,0-1,0 1,0 0,0 1,0-1,0 0,0 0,-1 1,1-1,2 4,-1-1,0 0,0 1,0-1,-1 1,0 0,0 0,2 6,1 7,-2 1,0 0,1 20,-4-37,1 8,-1 0,2 0,-1 0,1 0,1 0,4 10,8 7</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34.2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 1,'4'0,"2"8,-1 7,-5 10,-11 8,-3 8,4-4,13-7,18-10,18-12,3-7</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1.4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26 115,'0'59,"-2"0,-15 86,12-164,4-22,3-1,12-54,-10 77,0 0,2 0,0 0,18-34,-22 49,0 1,0-1,1 1,-1 0,1 0,-1-1,1 2,0-1,0 0,1 1,-1-1,1 1,-1 0,1 0,-1 0,1 1,0 0,6-2,-7 2,0 1,1 0,-1 0,0 1,0-1,0 0,0 1,-1 0,1 0,0 0,0 0,0 0,-1 1,1-1,0 1,-1-1,1 1,-1 0,0 0,0 0,0 1,0-1,0 0,0 1,2 3,9 18,-1 1,-1 0,-1 1,-1 0,-1 1,5 35,11 38,-22-97,-1 3,0-1,1 0,0 0,0 0,0 0,1 0,0 0,0 0,4 4,9 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7:04.547"/>
    </inkml:context>
    <inkml:brush xml:id="br0">
      <inkml:brushProperty name="width" value="0.05" units="cm"/>
      <inkml:brushProperty name="height" value="0.05" units="cm"/>
      <inkml:brushProperty name="color" value="#E71224"/>
    </inkml:brush>
  </inkml:definitions>
  <inkml:trace contextRef="#ctx0" brushRef="#br0">1 0 24575,'11'16'0,"-3"-8"0,-4-1 0,0 0 0,-1 0 0,0 0 0,-1 0 0,0 1 0,0-1 0,0 1 0,0 7 0,4 17 0,-6-31 0,1-1 0,-1 1 0,0-1 0,0 1 0,0-1 0,0 0 0,0 1 0,1-1 0,-1 1 0,0-1 0,0 0 0,1 1 0,-1-1 0,0 0 0,1 1 0,-1-1 0,0 0 0,1 0 0,-1 1 0,0-1 0,1 0 0,-1 0 0,1 1 0,-1-1 0,1 0 0,-1 0 0,0 0 0,1 0 0,-1 0 0,1 0 0,-1 0 0,1 0 0,-1 0 0,1 0 0,-1 0 0,1 0 0,-1 0 0,0 0 0,1 0 0,-1 0 0,1 0 0,-1-1 0,1 1 0,-1 0 0,0 0 0,1-1 0,-1 1 0,0 0 0,1 0 0,-1-1 0,0 1 0,1 0 0,-1-1 0,0 1 0,0 0 0,1-2 0,27-28 0,-17 17 0,-7 9 0,0 1 0,-1-1 0,1 1 0,0 0 0,0 0 0,1 0 0,-1 1 0,9-4 0,-9 5 0,-1 0 0,0 1 0,1 0 0,-1-1 0,0 1 0,1 0 0,-1 1 0,1-1 0,-1 0 0,0 1 0,1 0 0,-1 0 0,6 3 0,-4-3 0,1 1 0,-1 0 0,0-1 0,1 0 0,-1-1 0,1 1 0,-1-1 0,0 0 0,1 0 0,-1 0 0,1-1 0,-1 0 0,1 0 0,-1-1 0,0 1 0,0-1 0,0 0 0,0 0 0,0-1 0,0 0 0,0 0 0,-1 0 0,8-6 0,-7 5 0,22-14 0,-26 18 0,-1 0 0,1-1 0,0 1 0,0 0 0,-1 0 0,1 0 0,0 0 0,0 0 0,-1 0 0,1 0 0,0 0 0,0 0 0,-1 0 0,1 1 0,0-1 0,0 0 0,-1 0 0,1 1 0,0-1 0,-1 0 0,1 1 0,0-1 0,-1 1 0,1-1 0,0 1 0,-1-1 0,1 1 0,-1-1 0,1 1 0,-1 0 0,0-1 0,1 1 0,-1 0 0,1-1 0,-1 1 0,0 0 0,0-1 0,1 2 0,2 11 0,0-1 0,-1 0 0,0 1 0,-1-1 0,0 26 0,2 26 0,1-40 0,-1-8 0,-1-1 0,0 2 0,-1-1 0,-2 22 0,1-34 0,-1-1 0,1 1 0,-1 0 0,0-1 0,0 1 0,0-1 0,0 1 0,-1-1 0,0 0 0,1 1 0,-1-1 0,0 0 0,-1 0 0,1 0 0,0 0 0,-1-1 0,0 1 0,1-1 0,-1 1 0,0-1 0,0 0 0,-1 0 0,1 0 0,-6 2 0,0-2 0,0 1 0,0-1 0,-1-1 0,1 1 0,-1-2 0,1 1 0,-1-1 0,-13-2 0,19 1 0,0 0 0,0 1 0,0-1 0,0-1 0,0 1 0,0-1 0,1 1 0,-1-1 0,1 0 0,-5-3 0,7 3 0,-1 1 0,1-1 0,-1 1 0,1-1 0,0 0 0,-1 0 0,1 1 0,0-1 0,0 0 0,0 0 0,0 0 0,1 0 0,-1 0 0,1 0 0,-1-1 0,1 1 0,0 0 0,-1 0 0,1-4 0,1 2 6,0 0 1,0 0-1,0 0 0,0 0 0,0 0 0,1 0 0,0 1 1,-1-1-1,2 1 0,-1-1 0,0 1 0,1 0 1,-1 0-1,1 0 0,0 0 0,0 0 0,4-3 0,4-2-375,1 0 0,0 0 0,20-9 0,15-3-6457</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1.85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0,'4'0,"10"0,11 0,14 0,12 0,7 0,1 0,-9 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2.37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0,'0'17,"0"14,0 10,0 10,0 6,0-4,0-1,9-11,2 1,3-7,9-17,8-21,-1-9</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3.0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23 311,'0'-20,"-2"-37,10-98,-7 150,0 0,0 1,0-1,1 0,0 0,0 1,0-1,1 1,-1 0,1 0,0 0,0 0,6-5,-8 8,1-1,0 1,0 0,0 0,1 0,-1 0,0 0,0 0,0 1,1-1,-1 1,0 0,1-1,-1 1,0 0,1 0,-1 1,0-1,1 0,-1 1,0-1,0 1,1 0,-1 0,0 0,0 0,0 0,0 0,0 1,2 1,1 1,-1 0,1 0,-1 0,0 1,-1 0,1-1,-1 1,1 1,-2-1,1 0,0 1,-1 0,0-1,-1 1,1 0,-1 0,1 12,-2-14,1 1,-1 0,0-1,-1 1,1-1,-1 1,0-1,0 1,0-1,0 1,-1-1,0 0,0 0,0 0,-1 0,1 0,-1 0,0-1,0 1,0-1,0 0,-1 0,-7 6,1-5,-1 1,0-2,0 1,0-1,0-1,-1 0,1-1,-1 0,1-1,-16-1,39 0,0 0,1 1,-1 0,0 1,22 4,-28-3,0 1,1-1,-1 1,-1 1,1-1,0 1,-1 0,0 1,0-1,0 1,-1 0,1 0,5 9,-9-12,1 1,-1-1,0 1,0-1,0 1,0 0,-1 0,1-1,-1 1,0 0,1 0,-1-1,0 1,-1 0,1 0,0 0,-1-1,0 1,1 0,-1-1,0 1,0 0,-1-1,1 1,-1-1,1 0,-1 1,0-1,1 0,-1 0,0 0,-1 0,1-1,-3 3,-26 16</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3.43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78,'0'9,"0"6,8 1,16-2,7-3,0-9,-7-12,-7-13,-14-7,-17 2,-10 6,-9 6,-4 6,5 5</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3.8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2,'24'-1,"-5"1,0 0,0 1,0 0,26 7,-41-8,-1 1,1 1,0-1,0 0,-1 1,1 0,-1 0,0 0,1 0,-1 0,0 1,0-1,0 1,-1 0,1 0,-1 0,0 0,1 1,-1-1,-1 0,1 1,0 0,-1-1,0 1,0 0,1 7,-2-5,0-1,0 1,-1 0,0-1,0 1,-1-1,0 1,0-1,0 0,0 0,-1 0,0 0,0 0,0-1,0 1,-1-1,-7 7,-3-1,14-10,0 0,0 0,0 0,-1 0,1 0,0 0,0 0,0 0,0 0,-1 0,1 0,0 0,0 0,0 0,0 0,-1 0,1 0,0 0,0 0,0 0,0 0,0-1,-1 1,1 0,0 0,0 0,0 0,0 0,0 0,0-1,-1 1,1 0,0 0,0 0,0 0,0 0,0-1,0 1,0 0,0 0,0 0,0-3,0 1,0 0,0 0,1-1,-1 1,1 0,0 0,-1 0,1 0,2-3,19-38,43-65,-65 109,0-1,0 0,0 1,0-1,0 0,0 0,0 1,1-1,-1 0,0 0,0 1,0-1,0 0,0 0,1 1,-1-1,0 0,0 0,0 0,1 1,-1-1,0 0,0 0,0 0,1 0,-1 0,0 1,0-1,1 0,-1 0,0 0,1 0,-1 0,0 0,0 0,1 0,-1 0,0 0,0 0,1 0,-1 0,0 0,1 0,-1 0,0-1,0 1,1 0,-1 0,0 0,0 0,1 0,-1-1,0 1,0 0,0 0,0 0,1-1,-1 1,-1 32,1-28,-3 28,2-16,0 0,0 0,4 30,-2-42,-1 0,1 0,1 1,-1-1,1 0,-1 0,1 0,0 0,1-1,-1 1,1-1,-1 1,1-1,0 0,0 0,1 0,-1 0,7 4,26 10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4.3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0,'9'0,"2"13,0 16,-2 8,-3-7,6-17,9-23,2-18,0-5,-3 12,3 18,-2 22,-5 12,-5 14,-8-2,-5-4,-3-7</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4.68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138 1,'0'12,"0"22,-4 21,-2 14,-11 4,-5-3,-1-4,3-9,-4-15,3-14</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5.080"/>
    </inkml:context>
    <inkml:brush xml:id="br0">
      <inkml:brushProperty name="width" value="0.05" units="cm"/>
      <inkml:brushProperty name="height" value="0.05" units="cm"/>
      <inkml:brushProperty name="color" value="#AB008B"/>
      <inkml:brushProperty name="ignorePressure" value="1"/>
    </inkml:brush>
  </inkml:definitions>
  <inkml:trace contextRef="#ctx0" brushRef="#br0">52 0,'4'0,"1"4,1 10,-2 11,-14 10,-13 2,-7 4,22-5,38-17,43-12,31-23,22-10,6-13,-15 1,-27 6</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25.9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14,'337'19,"69"19,-399-37,37 3,-26-8,-18 3,1 1,-1 0,0-1,1 1,-1 0,0-1,1 1,-1 0,0-1,0 1,1 0,-1-1,0 1,0-1,0 1,0-1,1 1,-1 0,0-1,0 1,0-1,0 1,0-1,0 1,0-1,0 1,0-1,-1 1,1 0,0-2,-22-39,11 25,10 16,3 9,2 5,0 0,-1 1,0-1,-2 1,1-1,-2 1,0-1,-1 1,0 0,-1-1,-1 1,0-1,-8 19,3-12</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39.7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72,'0'319,"2"-337,0 0,2 1,0-1,8-21,-2 6,-5 13,1 2,0-1,2 1,0 0,1 0,0 1,2 0,0 1,1 0,26-26,-35 39,0 0,0 1,1-1,0 1,-1-1,1 1,0 1,0-1,0 0,0 1,0 0,1 0,-1 0,0 0,1 1,-1 0,0 0,8 0,-7 2,0-1,0 1,0-1,-1 1,1 1,-1-1,0 1,1 0,-1 0,0 0,0 0,-1 1,1-1,-1 1,5 6,3 7,-1 1,-1 0,0 0,-2 1,10 33,-9-27,1 0,18 35,-25-55,1-1,0 1,0-1,0 0,1 0,-1 0,1-1,8 7,5-1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5.758"/>
    </inkml:context>
    <inkml:brush xml:id="br0">
      <inkml:brushProperty name="width" value="0.05" units="cm"/>
      <inkml:brushProperty name="height" value="0.05" units="cm"/>
      <inkml:brushProperty name="color" value="#008C3A"/>
    </inkml:brush>
  </inkml:definitions>
  <inkml:trace contextRef="#ctx0" brushRef="#br0">10 0 24575,'-4'0'0,"-2"12"0,14 14 0,17 5 0,17 6 0,5-3 0,-4 2 0,-11-7-8191</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0.0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1,'9'0,"6"0,14 0,18 0,14 0,10 0,-8 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0.46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1,'0'8,"0"7,0 10,0 8,0 4,0 3,0 3,0-5</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0.90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16 312,'0'-27,"0"-1,2 1,1 0,13-52,-14 72,0 0,0 0,1 1,0-1,1 0,0 1,0 0,0 0,1 0,-1 1,1-1,1 1,-1 0,1 0,0 1,0 0,0 0,0 0,1 1,0 0,0 0,0 1,7-2,-10 3,0 1,-1-1,1 1,0 0,0 1,-1-1,1 1,0-1,-1 1,1 0,0 0,-1 1,1-1,-1 1,0 0,4 2,-5-3,-1 0,0 0,1 0,-1 0,0 0,0 1,1-1,-1 0,0 0,0 1,-1-1,1 1,0-1,0 1,-1-1,1 1,-1 0,1-1,-1 1,0 0,1-1,-1 1,0 0,0-1,0 1,-1 0,1-1,0 1,-1 0,1-1,-1 1,1-1,-1 1,0 0,1-1,-3 3,-1 1,0-1,0 0,0 0,-1-1,0 1,1-1,-1 0,0 0,-10 3,11-4,-1-1,1 1,0 1,-1-1,1 1,0-1,1 1,-1 0,0 0,1 1,0-1,0 1,-6 7,9-10,0 0,0 0,0-1,0 1,0 0,0 0,0-1,0 1,0 0,0 0,0-1,0 1,0 0,1 0,-1-1,0 1,0 0,1-1,-1 1,1 0,-1-1,1 1,-1 0,1-1,-1 1,1-1,-1 1,1-1,0 1,0 0,27 13,-18-9,-2-1,0 1,0 0,-1 1,0 0,0 0,0 0,-1 1,1 0,-2 0,1 1,-1-1,5 11,-8-14,0 0,-1 1,1-1,-1 0,0 0,0 1,0-1,-1 1,0-1,0 1,0-1,0 1,-1-1,0 1,1-1,-2 0,1 1,0-1,-1 0,0 0,0 0,0 0,-1 0,1 0,-1-1,0 1,-5 4,3-3,-1 0,-1 0,1 0,-1-1,0 0,0 0,0-1,-1 0,1 0,-1-1,-14 3,11-3,1 0,-1-1,0-1,0 0,0 0,0-1,0-1,-10-2,-14-8</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3.6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0,'0'4,"0"6,0 9,0 6,0 7,0 7,8-17,12-19,2-11</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4.26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0,'9'1,"-1"-1,0 1,0 0,1 0,-1 1,0 1,0-1,-1 1,1 0,0 1,-1 0,0 0,0 1,0-1,-1 2,1-1,-1 1,0 0,-1 0,0 0,0 1,0 0,-1 0,1 0,-2 0,1 1,-1 0,0 0,-1 0,0 0,0 0,-1 0,0 0,0 13,-2-13,0 0,-1 0,0 0,0 0,-1-1,0 1,0-1,-1 0,0 0,-9 12,9-13,-1 0,1-1,-1 0,0 0,0 0,0-1,-1 1,1-1,-1 0,0-1,0 0,-8 3,14-6,0 0,0 0,1 0,-1 0,0 0,0-1,0 1,0 0,0 0,0 0,0 0,0 0,0 0,0-1,0 1,0 0,0 0,0 0,0 0,0-1,0 1,0 0,0 0,0 0,0 0,0 0,0-1,0 1,0 0,0 0,0 0,0 0,0 0,0 0,0-1,-1 1,1 0,0 0,0 0,0 0,0 0,0 0,0 0,0 0,-1 0,1-1,0 1,0 0,0 0,0 0,0 0,-1 0,1 0,0 0,0 0,0 0,0 0,0 0,-1 0,1 0,0 0,0 0,0 0,-1 1,11-17,1 2,0-1,1 1,0 1,25-21,2-3,17-20,-56 57,0 0,0 1,1-1,-1 1,0-1,0 1,0-1,0 1,1-1,-1 1,0 0,0-1,0 1,0-1,0 1,0-1,0 1,-1-1,1 1,0-1,0 1,0-1,0 1,-1-1,1 1,0-1,-1 1,1 0,-8 26,7-26,-4 16,1 0,0 0,1 0,-1 19,3-32,1 0,1 0,-1 0,1 0,-1 0,1 0,0 0,1 0,-1 0,3 4,-3-6,0 0,1 0,-1 0,1 0,-1-1,1 1,0-1,0 1,0-1,0 1,0-1,0 0,0 0,0 0,0 0,0-1,1 1,-1-1,3 1,24 1</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4.6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1,'4'0,"10"0,7 0,8 0,-1 8,-5 16,-11 11,-7 5,-13-5,3-8,11-9,9-11,10-8,0-3</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5.0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1,'8'8,"3"11,0 7,-2 12,-3 7,-3-8,8-18,9-22,6-18,-1 12,-6 14,-5 12,-6 15,-3 3</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5.4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137 0,'0'4,"0"10,-4 15,-2 11,-7 11,-3 10,-6 7,0-4,5-5,0-12,3-9,9-12,4-11</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5.90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0,'5'0,"8"0,4 5,-2 13,-4 8,-7 8,-13 7,-9 9,-2 0,7-9,19-11,24-14,24-11,20-18,6-7,1-9,-13 1</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6.5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0 150,'972'0,"-954"0,-9 1,1-1,-1 0,1 0,-1-1,1-1,-1 1,1-2,15-5,-24 8,0 0,0-1,0 1,0-1,-1 1,1-1,0 0,0 1,0-1,-1 0,1 1,0-1,-1 0,1 0,0 0,-1 1,1-1,-1 0,0 0,1 0,-1 0,0 0,1 0,-1 0,0 0,0 0,0-2,-1 0,1 1,-1 0,0 0,0 0,0 0,0 0,0-1,0 2,-1-1,1 0,-4-3,-3-3,0 0,-1 1,-20-12,20 12,-1 1,-1 1,1 0,-1 0,0 1,0 1,-17-5,27 8,1 0,0 0,0 0,-1 0,1 0,0 0,-1 0,1 0,0 0,-1 0,1 0,0 0,-1 0,1 0,0 1,-1-1,1 0,0 0,0 0,-1 0,1 0,0 1,-1-1,1 0,0 0,0 0,0 1,-1-1,1 0,0 0,0 1,0-1,0 0,-1 1,1-1,0 0,0 1,0-1,0 0,0 1,0-1,0 0,0 0,0 1,0-1,0 0,0 1,0-1,0 0,0 1,0-1,0 0,1 1,-1-1,0 0,0 0,0 1,0-1,1 0,-1 0,0 1,0-1,1 0,-1 0,0 1,18 22,-15-20,3 3,-1 0,0 1,0 0,-1 0,0 0,0 0,-1 1,0-1,0 1,-1 0,0 0,0 0,-1 0,0 0,0 0,-1 0,0 0,0 1,-1-1,0 0,0 0,-1 0,0 0,-1 0,0-1,0 1,-1-1,-5 10,-17 23</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6.130"/>
    </inkml:context>
    <inkml:brush xml:id="br0">
      <inkml:brushProperty name="width" value="0.05" units="cm"/>
      <inkml:brushProperty name="height" value="0.05" units="cm"/>
      <inkml:brushProperty name="color" value="#008C3A"/>
    </inkml:brush>
  </inkml:definitions>
  <inkml:trace contextRef="#ctx0" brushRef="#br0">258 0 24575,'-8'5'0,"-20"13"0,-13 4 0,0 7 0,3-2 0,8 3 0,0-4 0,6 3 0,7-5-8191</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9.1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50 1,'-19'519,"12"-444,-16 347,23-411,0-4,0 0,0 0,0 0,1 0,0 0,1 0,2 7,-4-15,0 1,0 0,0 0,0 0,0 0,0 0,0-1,0 1,0 0,0 0,0 0,0 0,0 0,0-1,1 1,-1 0,0 0,0 0,0 0,0 0,0 0,0 0,0 0,0 0,1-1,-1 1,0 0,0 0,0 0,0 0,0 0,1 0,-1 0,0 0,0 0,0 0,0 0,0 0,1 0,-1 0,0 0,0 0,0 0,0 0,0 0,0 0,1 0,-1 0,0 1,0-1,0 0,0 0,0 0,0 0,1 0,-1 0,0 0,0 0,0 1,0-1,0 0,0 0,0 0,0 0,0 0,4-14,4-89,-8 74,2 1,1 0,12-51,-13 73,1 0,0 1,0-1,0 0,1 1,-1 0,1 0,1 0,-1 0,1 1,-1 0,1 0,0 0,1 0,-1 1,1 0,0 0,-1 0,1 1,0 0,0 0,1 0,-1 1,10-1,-5 1,0 0,0 0,0 1,0 1,0-1,0 2,-1 0,1 0,0 1,-1 0,1 1,-1 0,15 9,-18-9,-1 1,1 0,-1 0,0 1,-1-1,1 1,-1 0,-1 1,1-1,-1 1,6 13,-9-17,0-1,0 1,0 0,-1 0,1-1,-1 1,0 0,0 0,0 0,0 0,0 0,0-1,-1 1,0 0,1 0,-1 0,0-1,0 1,-1 0,1-1,-1 1,1-1,-1 0,0 1,1-1,-1 0,0 0,-1 0,1 0,0-1,-1 1,1-1,0 1,-1-1,0 0,-2 1,-8 3,-1 0,1-1,-1-1,1 0,-1 0,-15-1,13 0,0 0,0 0,-29 10,44-12,-1 1,0 0,1-1,-1 1,1 0,-1 0,1-1,-1 1,1 0,-1 1,1-1,0 0,-1 0,1 1,0-1,0 0,0 1,0-1,0 1,1-1,-1 1,0 0,0 1,1 0,0-1,0 0,1 1,-1-1,0 0,1 0,0 1,-1-1,1 0,0 0,0 0,0 0,1 0,-1 0,2 2,4 5,1 0,0-1,1 0,0 0,15 9,-1-4,2-1,-1-1,1-2,1 0,32 6,-19-5,4 1,-5-3</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9.54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0,'9'0,"11"0,37 5,-52-5,0 1,-1 0,1 0,-1 1,1-1,-1 1,1 0,-1 1,0-1,0 1,0-1,0 1,4 5,-7-7,0 0,0 0,0 1,0-1,0 0,-1 1,1-1,0 1,-1-1,1 1,-1-1,0 1,1-1,-1 1,0-1,0 1,0-1,0 1,0-1,0 1,-1 1,-14 32,13-32,0-1,0 1,1-1,-1 1,1 0,0-1,0 1,0 0,0 0,0 0,0 0,1 0,0 0,-1 0,1 0,0 0,1 0,-1 0,0 0,1 0,0 0,-1 0,3 3,0-1,1 0,1-1,-1 1,1-1,0 0,-1 0,2-1,7 5,12 9,-24-17,-1 1,1 0,0-1,0 1,0 0,-1-1,1 1,0 0,-1 0,1 0,0 0,-1-1,1 1,-1 0,0 0,1 0,-1 0,0 0,1 2,-1-3,0 1,-1 0,1-1,0 1,0-1,-1 1,1-1,-1 1,1 0,0-1,-1 0,1 1,-1-1,1 1,-1-1,1 1,-1-1,1 0,-1 0,1 1,-1-1,0 0,0 1,-3 0,0 0,0 0,0 0,0-1,0 0,0 1,0-1,-6-1,-20-6,3-4</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49.9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0,'6'1,"0"0,-1 0,1 0,0 1,0 0,-1 0,1 0,-1 0,0 1,0 0,0 0,0 1,0-1,6 8,2 1,-1 1,-1 1,16 22,-20-24,0 1,-1 0,-1 0,0 0,6 27,2 5,-13-44,0-1,0 1,1-1,-1 1,0-1,0 0,1 1,-1-1,0 1,0-1,1 1,-1-1,0 0,1 1,-1-1,1 0,-1 0,0 1,1-1,-1 0,1 0,-1 1,1-1,-1 0,1 0,-1 0,1 0,-1 0,1 0,17-6,19-24,-31 24,4-3,43-33,-48 39,-1 0,1 1,-1-1,1 1,0 0,0 0,0 1,0 0,1 0,7-1,-11 2,-1 0,1 0,0 0,0 0,-1 0,1 1,0-1,0 0,-1 1,1 0,-1-1,1 1,0 0,-1 0,1 0,-1 0,0 0,1 0,-1 0,0 1,0-1,0 0,0 1,0-1,0 1,0-1,0 1,0-1,-1 1,1 0,-1-1,1 1,-1 0,1-1,-1 1,0 0,0 0,0-1,0 1,0 0,-1 0,0 2,0 3,0 1,0-1,-1 0,0 0,-1 0,0 0,0 0,-7 11,-13 8,-2-6</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4.968"/>
    </inkml:context>
    <inkml:brush xml:id="br0">
      <inkml:brushProperty name="width" value="0.05" units="cm"/>
      <inkml:brushProperty name="height" value="0.05" units="cm"/>
      <inkml:brushProperty name="color" value="#AB008B"/>
      <inkml:brushProperty name="ignorePressure" value="1"/>
    </inkml:brush>
  </inkml:definitions>
  <inkml:trace contextRef="#ctx0" brushRef="#br0">75 0,'-3'101,"-5"-2,-29 141,24-195,13-45,0 1,0-1,0 0,0 0,0 1,-1-1,1 0,0 0,0 1,0-1,0 0,0 0,0 1,0-1,0 0,-1 0,1 0,0 0,0 1,0-1,-1 0,1 0,0 0,0 0,0 0,-1 1,1-1,0 0,0 0,-1 0,1 0,0 0,0 0,0 0,-1 0,1 0,0 0,0 0,-1 0,1 0,-5-21,4 4,1-1,1 1,0 0,1 0,1 0,0 0,11-27,0 8,1 2,30-48,-44 79,1 0,0 0,0 0,0 0,0 0,1 1,-1-1,1 1,0 0,-1-1,1 1,0 0,0 1,0-1,1 1,3-2,-4 2,0 1,-1 0,1 0,0 0,0 0,-1 0,1 1,0-1,0 1,-1 0,1-1,-1 1,1 0,-1 1,1-1,-1 0,1 1,-1 0,0-1,0 1,3 3,1 1,0 1,0 1,0-1,-1 1,0 0,0 0,-1 0,0 1,-1 0,1-1,3 20,-3-2,0 0,0 52,-5-37</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5.37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0,'4'0,"10"4,15 2,16-1,20-1,25-1,17-1,-8-1</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5.78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20 109,'-4'0,"-2"5,1 9,0 7,15-1,17-3,13-5,8-4,-4-16,-10-19,-14-14,-24-8,-15 4,-4 10</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6.21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2 199,'0'82,"0"-51,0-26,0-10,-1-57,3-88,-1 144,0 1,0-1,1 0,-1 0,1 0,1 1,-1-1,1 1,0 0,0 0,0 0,7-7,-9 10,1 0,0 0,0 1,0-1,0 0,0 1,0 0,1-1,-1 1,0 0,1 0,-1 0,1 1,-1-1,1 1,-1-1,1 1,0 0,-1 0,1 0,-1 0,1 0,0 0,-1 1,1 0,-1-1,1 1,-1 0,0 0,5 2,-5-1,1-1,0 1,-1-1,1 1,-1 0,1 0,-1 0,0 0,0 0,0 1,0-1,-1 1,1-1,0 1,-1 0,0-1,0 1,0 0,0 0,0 0,0 0,-1 0,1 0,-1 0,0 0,0 0,0 0,0 0,-1 0,1 0,-1 0,0 0,0 0,-2 5,-1-1,1 1,-2-1,1 1,-1-1,0 0,0-1,-1 0,0 1,0-2,-1 1,-8 5,13-10,-3 2,0 1,0 0,0-1,0 2,1-1,-5 5,9-8,-1 0,0 0,1 0,-1 0,1 0,0 0,-1 0,1 0,0 0,-1 0,1 0,0 0,0 0,0 1,0-1,0 0,0 0,1 0,-1 0,0 0,0 0,1 0,-1 0,1 0,-1 0,1 0,-1 0,1 0,-1 0,1 0,0 0,0-1,0 1,-1 0,1 0,0-1,0 1,0-1,0 1,2 0,18 13,34 25,-50-35,-1 0,1 0,-1 0,0 1,-1-1,1 1,-1 0,0 0,2 6,-4-10,-1 1,1 0,-1 0,1 0,-1-1,0 1,0 0,0 0,0 0,0 0,0 0,-1-1,1 1,0 0,-1 0,0 0,1-1,-1 1,0 0,0-1,0 1,0-1,0 1,0-1,-1 1,1-1,0 0,-1 1,1-1,-1 0,-2 2,-28 14</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49:56.62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1,'0'4,"0"10,8 3,12 2,6-2,7-3,-2-14,-6-10,-16-3,-22 0,-13 2,-2 3</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13.682"/>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400 0,'-16'0,"-1"1,0 0,-21 5,31-5,1 1,-1 0,1 1,0 0,0 0,0 0,0 1,0-1,1 2,-10 8,-4 6,1 2,1 0,1 1,-20 34,29-42,-1 1,1 0,1 0,1 0,0 1,1 0,1 0,-3 30,7-36,0 0,0 0,1 0,0 0,0 0,1 0,1-1,0 1,0-1,8 13,8 9,38 45,-21-29,-12-13,-2 0,28 55,-42-68,-1-1,0 2,-1-1,-2 1,0 0,2 28,-3-8,-2 0,-2-1,-10 73,6-91,0-1,-2 1,-1-1,-1 0,-1 0,0-1,-2 0,-16 23,-14 12,-63 62,-22 31,124-146,0-1,0 0,1 0,-1 1,1-1,0 1,-1 0,1-1,0 1,1 0,-1 0,0-1,1 1,-1 5,2-5,0 0,0 0,0-1,0 1,0 0,1-1,-1 1,1-1,-1 0,1 1,0-1,0 0,0 0,0 0,3 1,7 8,0 0,0 0,-1 1,-1 1,0 0,0 0,-1 1,-1 0,-1 0,0 1,0 0,-2 0,5 18,-1 16,-1 1,-3 0,-2 75,-20 157,7-158,9-109,-13 326,16-285,2 0,2 0,3-1,17 58,2-26,3-1,4-2,4-1,54 83,-62-119,3-2,43 45,-35-44</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15.652"/>
    </inkml:context>
    <inkml:brush xml:id="br0">
      <inkml:brushProperty name="width" value="0.05" units="cm"/>
      <inkml:brushProperty name="height" value="0.05" units="cm"/>
      <inkml:brushProperty name="color" value="#AB008B"/>
      <inkml:brushProperty name="ignorePressure" value="1"/>
    </inkml:brush>
  </inkml:definitions>
  <inkml:trace contextRef="#ctx0" brushRef="#br0">724 14,'0'0,"0"-1,1 1,-1-1,0 1,0-1,-1 1,1-1,0 1,0-1,0 1,0-1,0 1,0-1,-1 1,1-1,0 1,-1-1,1 1,0-1,-1 1,1 0,0-1,-1 1,1-1,-1 1,1 0,0 0,-1-1,0 1,-17 2,-16 20,16-5,1 0,0 2,1 0,-22 35,-46 93,63-109,-84 157,10 5,-84 247,160-379,2 0,3 1,4 1,-3 89,11-40,24 202,-7-224,52 180,57 86,-119-347,6 12,1 0,2 0,0-1,2-1,1 0,1-1,1-1,1-1,1-1,1 0,1-2,25 18,-13-12,0-1,2-1,0-2,2-2,62 23,19-7,1-6,2-5,149 11,51 18,-222-33,1-4,128 4,291-24,-516 3,1 0,-1-1,0 0,0 0,1 0,-1-1,0 1,0-1,5-3,-9 5,-1-1,1 1,0-1,0 0,-1 1,1-1,0 0,-1 1,1-1,-1 0,1 1,-1-1,1 0,-1 0,0 0,1 0,-1 0,0 1,0-1,0 0,0 0,1-1,-2 0,1 0,-1 0,0 0,1 0,-1 0,0 0,0 0,0 0,0 1,0-1,-1 0,1 1,0-1,-3-1,-9-10,-1 1,-1 0,0 1,0 1,-31-16,45 25,-1 1,1-1,0 1,0-1,-1 1,1 0,0-1,-1 1,1 0,0 0,-1 0,1 0,0 0,-3 0,4 1,0-1,-1 0,1 0,0 1,-1-1,1 0,0 0,-1 1,1-1,0 0,0 1,-1-1,1 0,0 1,0-1,0 1,-1-1,1 0,0 1,0-1,0 1,0-1,0 0,0 1,0-1,0 1,0-1,0 1,0 2,1 0,0 0,0-1,0 1,0 0,0-1,1 1,-1-1,1 1,-1-1,5 4,6 6,2-1,-1-1,1 0,1-1,0 0,0-1,1-1,32 10,35 18,-80-33,1-1,-1 1,0 0,1 0,-1 1,0-1,-1 1,1-1,4 6,-6-7,-1 1,1-1,0 1,-1-1,1 1,0 0,-1-1,0 1,1 0,-1-1,0 1,0 0,0-1,0 1,0 0,-1 0,1-1,0 1,-1-1,1 1,-1 0,0-1,0 3,-4 5,-1 0,0 0,0 0,0 0,-1-1,-1 0,-13 11,-65 42,38-29,27-16</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6.714"/>
    </inkml:context>
    <inkml:brush xml:id="br0">
      <inkml:brushProperty name="width" value="0.05" units="cm"/>
      <inkml:brushProperty name="height" value="0.05" units="cm"/>
      <inkml:brushProperty name="color" value="#008C3A"/>
    </inkml:brush>
  </inkml:definitions>
  <inkml:trace contextRef="#ctx0" brushRef="#br0">18 0 24575,'0'15'0,"-1"-3"0,1-1 0,0 0 0,1 0 0,0 0 0,0 0 0,1 0 0,0 0 0,1 0 0,1-1 0,7 18 0,-11-27 0,1 0 0,-1 0 0,1 0 0,0 0 0,-1 0 0,1 0 0,0 0 0,0 0 0,-1 0 0,1 0 0,0 0 0,0 0 0,0 0 0,0-1 0,0 1 0,0 0 0,1-1 0,-1 1 0,0-1 0,0 0 0,0 1 0,0-1 0,1 0 0,-1 1 0,0-1 0,0 0 0,1 0 0,-1 0 0,0 0 0,0 0 0,1 0 0,-1-1 0,0 1 0,0 0 0,0-1 0,1 1 0,-1-1 0,1 0 0,3-2 0,0-1 0,0 0 0,-1-1 0,1 1 0,-1-1 0,4-6 0,4-3 0,-12 14 0,0 1 0,0-1 0,0 0 0,0 0 0,0 1 0,0-1 0,0 0 0,0 0 0,0 0 0,0 1 0,0-1 0,0 0 0,0 0 0,0 0 0,1 0 0,-1 1 0,0-1 0,0 0 0,0 0 0,0 0 0,0 0 0,1 1 0,-1-1 0,0 0 0,0 0 0,0 0 0,0 0 0,1 0 0,-1 0 0,0 0 0,0 0 0,0 0 0,1 0 0,-1 1 0,0-1 0,0 0 0,1 0 0,-1 0 0,0 0 0,0 0 0,0 0 0,1-1 0,-1 1 0,0 0 0,0 0 0,0 0 0,1 0 0,-1 0 0,0 0 0,0 0 0,0 0 0,0 0 0,1-1 0,-1 1 0,0 0 0,-4 22 0,-9 12 42,-2 0-1,-20 34 1,17-33-787,-24 61 0,31-62-6081</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2.45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0,'17'0,"14"0,5 0,10 0,9 0,-4 0</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2.85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1,'0'8,"5"3,13 0,16-3,12-2,-3-6,-8-4</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7.66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25,'-8'0,"1"0,6 0,16 0,18 0,11 0,12 0,8-4,2-2,-3 1,-2 1,-8 1,-5 1,-19 5,-14 2</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8.09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0,'0'9,"0"15,0 7,0 8,0 1,4 1,2 8,-1-1,-1-1,-1-8</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8.4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28 15,'0'-8,"0"1,-5 11,-1 8,1 15,1 15,0 10,2 7,1 3,1-5,4 0,11-1,10-10,5-13,11-16,6-19,-5-10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8.8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0,'2'1,"1"-1,-1 1,0-1,0 1,0 0,0 0,1 0,-1 0,-1 0,1 0,0 1,0-1,0 1,-1-1,1 1,0 0,-1 0,0-1,1 1,-1 0,0 0,1 4,3 2,-1 1,-1 1,5 16,7 85,-15-110,0-1,0 1,0-1,0 1,0-1,0 1,0-1,0 0,1 1,-1-1,0 1,0-1,0 0,1 1,-1-1,0 1,0-1,1 0,-1 1,0-1,1 0,-1 0,0 1,1-1,-1 0,1 0,-1 1,0-1,1 0,-1 0,1 0,-1 0,1 0,-1 0,0 0,1 1,-1-1,1 0,-1-1,1 1,-1 0,1 0,-1 0,0 0,1 0,-1 0,1 0,-1-1,0 1,1 0,-1 0,1-1,-1 1,1-1,19-20,-19 19,19-26,19-25,-35 49,-1 0,1 0,0 1,0-1,0 1,0 0,1 0,-1 0,7-2,-10 5,-1 0,1-1,0 1,-1 0,1 0,0 0,0 0,-1 0,1 0,0 0,0 0,-1 1,1-1,0 0,0 0,-1 1,1-1,0 0,-1 1,1-1,-1 0,1 1,0-1,-1 1,1-1,-1 1,1 0,-1-1,1 1,-1-1,0 1,1 0,-1-1,0 1,0 0,1 0,-1-1,0 2,6 32,-6-32,1 71,-2-38</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9.31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1,'12'4,"5"10,12 11,0 14,-4 13,-6 5,-7 7,-5 4,-4-5,-2-5,-2-3,-4-13,-2-24,1-16</inkml:trace>
  <inkml:trace contextRef="#ctx0" brushRef="#br0" timeOffset="1">617 149,'0'4,"17"2,18 0,16-2,15-5,10-3,-8-9,-16-2</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29.75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30,'4'0,"6"0,10 0,9 0,4-4,5-2,-4-3,-7-1</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0.853"/>
    </inkml:context>
    <inkml:brush xml:id="br0">
      <inkml:brushProperty name="width" value="0.05" units="cm"/>
      <inkml:brushProperty name="height" value="0.05" units="cm"/>
      <inkml:brushProperty name="color" value="#AB008B"/>
      <inkml:brushProperty name="ignorePressure" value="1"/>
    </inkml:brush>
  </inkml:definitions>
  <inkml:trace contextRef="#ctx0" brushRef="#br0">5 1,'2'0,"-1"1,0 0,0 0,0-1,0 1,0 0,0 0,-1 0,1 0,0 0,0 1,-1-1,1 0,-1 0,1 0,-1 1,1-1,-1 0,0 0,0 1,1-1,-1 0,0 3,0-2,3 31,-1 1,-2 0,-1-1,-1 1,-12 54,8-51,5-32,1 0,-1 0,1-1,0 1,0 0,0 0,0 0,1 0,0-1,0 1,1 0,2 7,-2-10,-1 1,1-1,0 0,0 0,0 0,0 0,0 0,1 0,-1-1,1 1,-1-1,1 0,-1 1,1-1,0 0,0-1,-1 1,1 0,0-1,0 1,0-1,3 0,7 0,0-1,-1 0,1-1,-1 0,1-1,-1 0,0-1,0-1,15-7,-7 2,-1-1,0-1,0-1,23-21,-15 7</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1.262"/>
    </inkml:context>
    <inkml:brush xml:id="br0">
      <inkml:brushProperty name="width" value="0.05" units="cm"/>
      <inkml:brushProperty name="height" value="0.05" units="cm"/>
      <inkml:brushProperty name="color" value="#AB008B"/>
      <inkml:brushProperty name="ignorePressure" value="1"/>
    </inkml:brush>
  </inkml:definitions>
  <inkml:trace contextRef="#ctx0" brushRef="#br0">24 0,'0'5,"0"4,-4 11,-1 9,-1 4,2 10,1 5,1-6</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7.434"/>
    </inkml:context>
    <inkml:brush xml:id="br0">
      <inkml:brushProperty name="width" value="0.05" units="cm"/>
      <inkml:brushProperty name="height" value="0.05" units="cm"/>
      <inkml:brushProperty name="color" value="#008C3A"/>
    </inkml:brush>
  </inkml:definitions>
  <inkml:trace contextRef="#ctx0" brushRef="#br0">0 0 24575,'9'0'0,"6"0"0,9 0 0,10 0 0,-2 8 0,-6 16 0,-16 4 0,-9 4 0,-18-1 0,-6 0 0,-3-3 0,3 1 0,5 0 0,14-5 0,12-7 0,13-6 0,3-4-8191</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1.66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72,'65'-2,"0"-2,0-4,109-26,-152 24,-22 10,0 0,0-1,0 1,1 0,-1 0,0 0,0-1,0 1,0 0,0 0,0 0,0-1,0 1,0 0,0 0,0 0,0-1,0 1,0 0,0 0,0-1,0 1,-1 0,1 0,0 0,0 0,0-1,0 1,0 0,0 0,-1 0,1 0,0-1,0 1,0 0,0 0,-1 0,1 0,0 0,0 0,0 0,-1-1,1 1,0 0,0 0,-1 0,-3-1,0 0,0 0,0 0,0 0,0 1,0-1,-7 1,7 1,1-1,-1 1,0-1,1 1,-1 0,0 0,1 1,-1-1,1 1,0 0,0 0,-1 0,1 0,1 0,-1 1,-3 2,2 0,0 1,0-1,1 1,-1 0,1-1,1 1,-1 1,-2 8,1 2,1-1,0 0,1 1,1 0,1-1,2 26,1-21,11 40,-3-26</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2.25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232 9,'0'-8,"-9"13,-11 32,-14 39,-11 39,4 22,7 0,11-7,8-12,7-23,6-14,6-22,11-20,16-17,15-16,0-10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2.76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1,'4'3,"-1"1,1-1,-1 1,0 0,0 0,0 0,0 0,-1 0,0 1,0-1,0 1,0-1,-1 1,2 6,4 10,35 118,-42-138,1 1,-1-1,1 0,-1 0,1 1,-1-1,1 0,0 0,0 0,0 0,0 0,-1 0,1 0,1 0,0 1,-2-2,1 0,0 0,-1 0,1 1,-1-1,1 0,0 0,-1 0,1 0,0 0,-1 0,1 0,0-1,-1 1,1 0,-1 0,1 0,0-1,-1 1,1 0,-1 0,2-1,2-3,0 0,0 0,0 0,-1-1,6-8,-3 4,-1 2,2-3,1 1,0-1,0 1,16-14,-23 22,1 0,-1 0,0 0,1 0,-1 0,1 0,-1 1,1-1,-1 0,1 1,0-1,-1 1,1 0,-1-1,1 1,0 0,0 0,-1 0,1 0,0 0,-1 0,1 1,0-1,-1 1,1-1,-1 1,1-1,-1 1,1 0,-1 0,1 0,-1 0,0 0,1 0,-1 0,0 0,0 1,0-1,0 0,0 1,0-1,0 0,1 3,1 3,1 1,-1 0,0-1,-1 1,1 0,-2 0,2 12,1 59,-4-71,0 31</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3.1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39,'13'0,"12"0,15-4,17-2,11-7,-5-3</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3.63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1,'8'0,"3"8,0 8,-7 0,-3 10,-11 2,-3 3,4-4,12-5,15-8,7-9,13-6,8-11,-4-4</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4.10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28,'0'-2,"0"1,0 0,0-1,0 1,0 0,1-1,-1 1,0 0,1-1,-1 1,1 0,-1 0,1-1,-1 1,1 0,1-2,-1 3,-1 0,1-1,0 1,-1-1,1 1,0 0,-1-1,1 1,0 0,0 0,-1 0,1 0,0 0,0-1,-1 1,1 1,0-1,0 0,0 0,-1 0,2 0,2 2,0-1,0 1,-1 0,1 0,0 1,-1-1,0 1,1-1,3 6,8 9,-1 1,-1 0,-1 1,-1 0,0 1,-1 0,-2 1,9 29,1 10,14 107,-4 87,-26-217,-2 1,-1-1,-3 0,-13 67,14-93,0-1,-1 0,0 0,-5 10,7-17,0 0,0 1,-1-1,1 0,-1 0,0-1,1 1,-1 0,0-1,0 0,-1 1,1-1,-7 2,-9 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6.38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0,'4'0,"18"0,15 0,4 0,3 0,4 0,-3 0,-1 0,-3 0,4 0,-10 0,-16 0,-10 0</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6.7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0,'0'8,"0"8,8 13,3 14,0 8,-3 0,-2 0,2-10,12-11,12-10,-1-10</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7.419"/>
    </inkml:context>
    <inkml:brush xml:id="br0">
      <inkml:brushProperty name="width" value="0.05" units="cm"/>
      <inkml:brushProperty name="height" value="0.05" units="cm"/>
      <inkml:brushProperty name="color" value="#AB008B"/>
      <inkml:brushProperty name="ignorePressure" value="1"/>
    </inkml:brush>
  </inkml:definitions>
  <inkml:trace contextRef="#ctx0" brushRef="#br0">316 1,'-13'0,"0"1,0 0,1 1,-1 1,1 0,-1 1,1 0,0 1,0 0,1 1,0 0,0 1,-16 13,14-9,0 0,1 1,1 1,0 0,1 1,0 0,1 1,0-1,-11 29,18-37,0 0,0 0,0 0,0 0,1 1,0-1,1 0,-1 1,1-1,0 0,1 1,1 5,-1-8,0 0,0 0,1-1,0 1,0-1,0 1,0-1,0 0,1 0,-1 0,1 0,0 0,0-1,0 1,0-1,0 0,1 0,-1 0,1 0,5 2,9 2,0 0,1-1,0-2,-1 1,32 0,99-6,-105 1,13-1</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8.0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26,'2'1,"0"0,-1 0,1 0,0 0,-1 0,1 1,-1-1,0 1,1-1,-1 1,0-1,0 1,1 2,1 0,14 23,-1 1,-1 1,14 41,-15-36,-14-34,0 1,0-1,1 1,-1 0,0-1,0 1,1-1,-1 1,0 0,1-1,-1 1,1-1,-1 1,1-1,-1 0,1 1,-1-1,1 1,-1-1,1 0,-1 1,2-1,8-8,4-29,-12 30,5-15,2 0,0 0,1 1,26-40,-33 57,0 0,1-1,0 1,0 1,0-1,0 1,0-1,1 1,0 0,-1 1,1-1,6-1,-7 3,0 0,0 1,0-1,0 1,0 0,0 0,0 0,0 1,0-1,0 1,1 0,-2 0,1 1,0-1,0 1,0-1,-1 1,5 3,-4-2,0 0,1 1,-1-1,-1 1,1 0,-1-1,1 2,-1-1,0 0,0 1,-1-1,0 1,1 0,-2 0,1 0,1 7,0 0,-2-1,0 0,0 1,-1-1,0 1,-3 15,-2 3</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7.793"/>
    </inkml:context>
    <inkml:brush xml:id="br0">
      <inkml:brushProperty name="width" value="0.05" units="cm"/>
      <inkml:brushProperty name="height" value="0.05" units="cm"/>
      <inkml:brushProperty name="color" value="#008C3A"/>
    </inkml:brush>
  </inkml:definitions>
  <inkml:trace contextRef="#ctx0" brushRef="#br0">1 0 24575,'8'0'0,"12"0"0,6 0 0,7 0 0,2 0 0,4 0 0,7 0 0,-3 0-8191</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8.944"/>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250 8,'-28'-1,"9"0,0 1,0 1,0 1,-37 8,51-9,0 1,0 0,0 0,1 0,-1 0,1 1,-1 0,1 0,0 0,0 1,1-1,-1 1,1 0,-1 0,1 0,0 1,1-1,-1 1,1-1,0 1,0 0,0 0,-1 6,2-6,0-1,0 1,1 0,-1 0,1-1,0 1,0 0,1 0,-1 0,1-1,0 1,1 0,-1-1,1 1,0-1,0 1,0-1,0 0,1 0,0 0,0 0,5 5,-4-5,1 0,0-1,-1 0,1 1,0-2,1 1,-1-1,0 1,1-1,-1-1,1 1,0-1,0 0,-1 0,1-1,0 0,0 0,0 0,5-2,-3 1,-1-1,0 0,0-1,0 0,0 0,0-1,-1 1,1-2,-1 1,0 0,0-1,-1 0,1-1,-1 1,-1-1,1 0,5-9,-7 10,0 0,0 0,0 0,-1 0,0-1,0 1,0 0,-1-1,0 0,0 1,0-1,-1 0,0 1,0-1,0 0,-1 0,1 1,-2-1,1 0,0 1,-1-1,0 1,-3-6,5 10,0 1,-1 0,1-1,0 1,0-1,0 1,0-1,0 1,-1 0,1-1,0 1,0 0,-1-1,1 1,0 0,0-1,-1 1,1 0,0-1,-1 1,1 0,-1 0,1-1,0 1,-1 0,1 0,-1 0,1 0,0 0,-1 0,1-1,-1 1,1 0,-1 0,1 0,0 0,-1 0,1 1,-1-1,1 0,-1 0,1 0,0 0,-1 0,1 1,-1-1,1 0,0 0,-1 1,1-1,0 0,-1 0,1 1,0-1,-1 0,1 1,0-1,0 1,0-1,-1 0,1 1,0 0,-1 1,0 0,0 1,0-1,1 0,-1 1,1-1,-1 1,1-1,0 5,1-4,0 0,0 0,0 0,1 0,-1 0,1 0,0-1,0 1,0-1,0 1,0-1,1 0,-1 0,1 0,-1 0,1 0,0 0,0-1,0 1,-1-1,1 0,1 0,-1 0,0 0,0-1,0 1,0-1,4 0,-4 1,0-1,0 0,0 1,0-1,0 0,0-1,0 1,0-1,0 1,0-1,-1 0,1 0,0 0,0 0,-1-1,1 1,-1-1,1 1,-1-1,0 0,1 0,-1 0,0 0,0 0,0-1,-1 1,1-1,-1 1,1-1,1-4,-3 5,1 0,-1 0,1-1,-1 1,0 0,0 0,0 0,0-1,-1 1,1 0,-1 0,1 0,-1-1,0 1,1 0,-1 0,0 0,0 0,-1 0,1 1,0-1,-1 0,1 0,-1 1,1-1,-1 1,0-1,0 1,0 0,0 0,0 0,0 0,0 0,-3-1,1 1,1 0,-1 0,0 0,0 0,0 1,0 0,1 0,-1 0,0 0,0 0,0 1,0 0,0 0,1 0,-1 0,0 0,1 1,-1-1,-5 5,5-2,-1 0,1 0,0 1,0 0,1 0,-1 0,1 0,0 1,1-1,-4 8,-7 15,13-27,-1 0,1 0,-1 0,0 0,0 0,0 0,1 0,-1 0,0 0,0 0,0 0,0 0,-1-1,1 1,0 0,0-1,0 1,0-1,-1 0,1 1,0-1,-1 0,1 0,0 1,0-1,-1 0,1 0,0 0,-1-1,1 1,0 0,0 0,-1-1,1 1,0-1,0 1,-1-1,1 0,-2-1,-5-3,-1-1,1-1,0 1,-8-10,1 2,-9-3,23 17,0-1,1 1,-1-1,0 1,0 0,1-1,-1 1,0 0,0 0,0-1,1 1,-1 0,0 0,0 0,0 0,0 0,1 0,-1 0,0 1,0-1,0 0,0 0,1 1,-1-1,0 0,0 1,1-1,-1 1,0-1,1 1,-2 0,-1 7</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9.46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195 0,'-23'27,"1"1,2 1,1 1,-28 59,36-69,-1 4,-17 48,26-65,1-1,0 1,1 0,-1 0,2-1,-1 1,1 0,0 0,0 0,0 0,1 0,3 10,-3-15,-1 0,1-1,0 1,0 0,0-1,0 1,0-1,1 1,-1-1,0 1,1-1,-1 0,1 1,-1-1,1 0,0 0,-1 0,1-1,0 1,0 0,0-1,-1 1,1-1,0 1,0-1,0 0,0 0,0 0,0 0,0 0,0 0,0-1,0 1,-1-1,1 1,0-1,0 0,2-1,5-1,0-2,0 1,-1-1,1-1,-1 1,9-9,-6 4,-1 0,0-1,-1 0,0-1,-1 1,0-2,-1 1,-1-1,1 0,-2 0,0-1,-1 0,0 0,-1 0,-1 0,0 0,-1-1,0 1,-1-1,-1 1,-2-17,2 27,0-1,0 1,-1 0,1 1,-1-1,0 0,0 0,0 1,0-1,-1 1,1-1,-1 1,-5-4,-14-9</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39.9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255 22,'0'-8,"-9"-3,-10 8,-11 19,-9 22,-5 22,3 17,10 8,10-1,9-8,5-11,5-10,11-13,12-14,7-12,7-9,6-9,-4-5</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0.34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0,'5'4,"0"10,5 2,-1 12,0 9,-3-6,6-21,14-25,11-9,-1-6,-2 4,1 13,-5 14,-8 15,-8 13,-5 10,-6-2</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0.80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152 1,'0'21,"0"28,0 34,0 25,-4 19,-10 5,-3-8,-10-12,-2-21,-3-26,3-24</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4.7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5 1,'-5'0,"8"0,15 0,14 0,13 0,12 0,0 0,-1 0,-1 0,-7 0,-2 0,-5 0,-10 4,-10 2</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5.31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103 1,'-9'12,"-2"22,0 21,-6 18,0 9,3 4,3-1,4-10,3-10,3-7,0-14</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5.7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305 31,'0'-9,"-5"-2,-8 1,-12 14,-14 32,-8 31,4 28,0 16,8-3,9-7,10-9,7-15,6-8,15-16,10-17,14-15,14-11,-3-6</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6.22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1 321,'7'6,"0"0,0 1,-1-1,1 1,-1 0,-1 1,1 0,7 15,-3-3,-1 0,10 34,-12-26,7 19,-14-47,0 0,0 0,0 1,0-1,1 0,-1 1,0-1,0 0,0 0,1 1,-1-1,0 0,0 0,1 0,-1 1,0-1,0 0,1 0,-1 0,0 0,1 0,-1 1,0-1,1 0,-1 0,0 0,1 0,-1 0,0 0,1 0,-1 0,0 0,1 0,-1 0,1-1,10-9,6-19,-7 7,-8 16,0-1,1 1,0 0,1 0,-1 0,1 0,0 0,1 1,6-7,-11 12,0-1,1 1,-1-1,1 1,-1 0,1-1,0 1,-1 0,1-1,-1 1,1 0,0 0,-1-1,1 1,0 0,-1 0,1 0,0 0,-1 0,1 0,0 0,-1 0,1 0,0 0,-1 0,1 1,0-1,0 1,0-1,0 1,0 0,0 1,0-1,0 0,0 0,-1 0,1 0,0 1,-1-1,1 0,-1 1,1 0,6 48,-7-47,2 40,-2-1</inkml:trace>
  <inkml:trace contextRef="#ctx0" brushRef="#br0" timeOffset="1">420 1,'4'0,"10"4,11 14,9 21,0 24,1 27,-4 20,-8 7,-8 0,-11-11,-5-10,-8-14,-10-13,-1-21,6-28,5-17</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6.701"/>
    </inkml:context>
    <inkml:brush xml:id="br0">
      <inkml:brushProperty name="width" value="0.05" units="cm"/>
      <inkml:brushProperty name="height" value="0.05" units="cm"/>
      <inkml:brushProperty name="color" value="#AB008B"/>
      <inkml:brushProperty name="ignorePressure" value="1"/>
    </inkml:brush>
  </inkml:definitions>
  <inkml:trace contextRef="#ctx0" brushRef="#br0">398 0,'-15'5,"0"0,1 1,-18 9,-6 3,11-7,-15 6,-59 34,91-45,0 0,0 1,1 0,0 0,0 1,1 0,0 1,0 0,1 0,-12 20,18-27,0 0,0 1,1-1,-1 0,0 0,1 0,-1 1,1-1,0 0,0 1,0-1,0 0,0 1,0-1,1 0,-1 0,1 1,-1-1,1 0,0 0,0 0,0 0,0 0,0 0,1 0,-1 0,1 0,-1 0,1-1,-1 1,4 2,5 3,0-1,1 1,-1-1,21 7,-18-8,20 10,22 9,53 32,-78-37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25.73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86,'0'-2,"0"0,1 1,-1-1,1 0,-1 1,1-1,0 1,-1-1,1 1,0-1,0 1,0-1,0 1,1 0,-1 0,0-1,0 1,1 0,-1 0,1 0,-1 0,1 1,-1-1,1 0,0 1,-1-1,1 1,0-1,2 1,8-3,0 1,0 1,13-1,-15 2,396 0,-291 10,47 1,902-11,-1030 1,1 3,56 12,-52-7,57 3,358-8,-235-7,-47-8,-4 0,-121 11,-15 1,-1-1,48-8,-68 6,-1-1,1 0,0 0,-1-1,1-1,-1 1,0-2,-1 0,1 0,14-13,-7 3</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8.502"/>
    </inkml:context>
    <inkml:brush xml:id="br0">
      <inkml:brushProperty name="width" value="0.05" units="cm"/>
      <inkml:brushProperty name="height" value="0.05" units="cm"/>
      <inkml:brushProperty name="color" value="#008C3A"/>
    </inkml:brush>
  </inkml:definitions>
  <inkml:trace contextRef="#ctx0" brushRef="#br0">226 0 24575,'-13'0'0,"-12"0"0,-6 0 0,-6 0 0,-6 8 0,1 3 0,8 0-8191</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7.14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1,'4'8,"6"3,9 0,10-3,5-2,4-2,0-2,6-1,-4-1</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9.0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64 1,'-1'20,"-1"0,-2-1,0 1,-1-1,-11 30,9-32,1 0,1 1,1-1,0 1,2 0,-2 28,4-44,1 0,-1 1,0-1,1 0,0 1,-1-1,1 0,0 0,0 0,0 0,0 0,1 0,-1 0,0 0,1 0,-1 0,1-1,0 1,0-1,0 1,-1-1,1 0,0 1,1-1,-1 0,0 0,0-1,0 1,1 0,1 0,9 1,-1-1,1 1,-1-2,18-1,-14 1,219-8,-198 7</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9.48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0,'0'4,"0"6,0 14,0 14,0 11,0 8,0 4,0-5,4-3,2-3,7-9,7-12,7-15,0-10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49.92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0,'9'0,"6"0,14 4,14 2,8-1,9-1,5 0,-2-3,-5 0,-12 0</inkml:trace>
  <inkml:trace contextRef="#ctx0" brushRef="#br0" timeOffset="1">321 0,'0'9,"0"10,0 7,-5 12,0 7,0 1,0 4,2-1,2-10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0.3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319 0,'-4'21,"-14"45,-21 53,-12 52,3 39,-3 13,6-10,12-24,12-29,12-32,9-29,17-24,13-25,11-20,10-19,-3-12</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0.79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0,'8'9,"0"1,0-1,-1 1,0 1,-1-1,0 1,5 14,1 9,9 39,-11-32,-10-40,1 0,-1 0,0 0,0 1,1-1,-1 0,1 0,-1 0,1 0,-1 0,1 0,0 0,-1 0,1 0,0 0,0 0,0-1,-1 1,1 0,0-1,0 1,0 0,0-1,0 1,1-1,-1 1,0-1,0 0,2 1,-1-2,0 1,1-1,-1 1,1-1,-1 0,0 0,1 0,-1 0,0 0,0-1,0 1,0-1,2-1,9-9,-1-1,21-27,-32 38,21-27,-14 16,1 1,0 0,1 0,0 1,1 0,0 1,18-12,-28 20,1 1,-1 0,1 1,-1-1,1 0,0 0,-1 1,1-1,0 1,-1-1,1 1,0 0,0 0,0 0,-1 0,1 0,0 0,0 0,-1 0,1 1,0-1,0 1,-1-1,1 1,0 0,-1 0,1 0,-1 0,1 0,-1 0,0 0,1 0,-1 0,0 1,0-1,0 0,0 1,0-1,0 1,0-1,1 3,2 6,-1 0,0-1,0 1,-1 0,0 0,1 11,1 53,-6 88,0-120</inkml:trace>
  <inkml:trace contextRef="#ctx0" brushRef="#br0" timeOffset="1">1 469,'13'0,"16"0,25 0,15 0,13 0,5 0,-12 0</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1.30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1061,'8'0,"12"0,1 8,-2 16,-4 12,-5 8,-5 5,7-6,4-10,8-10,9-19,-2-9</inkml:trace>
  <inkml:trace contextRef="#ctx0" brushRef="#br0" timeOffset="1">297 0,'16'9,"19"15,16 20,15 28,-2 31,-5 19,-12 18,-14 15,-17 6,-11-12,-19-19,-15-23,-16-21,-12-25,-2-23,11-18</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1.7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1 247,'4'0,"10"0,15 0,11 0,11 0,14 0,8 0,9 0,3 0,-5 0,-16-4,-19-2</inkml:trace>
  <inkml:trace contextRef="#ctx0" brushRef="#br0" timeOffset="1">469 0,'0'4,"0"10,-8 11,-3 10,0 11,2 10,-5 5,-1 3,2 1,4-8,2-4,4-12</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2.9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291 107,'-1'1,"1"-1,0 0,0 0,0 0,0 1,0-1,0 0,0 0,0 1,0-1,0 0,0 0,0 1,0-1,0 0,0 0,0 1,0-1,0 0,0 0,0 1,0-1,0 0,0 0,0 1,0-1,1 0,-1 0,0 0,0 1,0-1,0 0,1 0,-1 0,0 0,0 1,0-1,1 0,-1 0,0 0,0 0,0 0,1 0,-1 0,0 0,0 0,1 0,-1 0,0 0,0 0,1 0,-1 0,0 0,0 0,1 0,-1 0,0 0,0 0,1 0,-1 0,0 0,0 0,1-1,-1 1,0 0,0 0,1 0,-1-1,1 0,0 0,0 0,0 0,-1 0,1 0,-1 0,1 0,-1-1,1 1,-1 0,0 0,1 0,-1 0,0-1,0-1,0-1,-1 0,1 0,-1 0,0 0,0 0,-1 0,1 0,-1 0,0 1,0-1,0 1,0-1,-1 1,0 0,1 0,-1 0,0 0,0 0,-1 1,1-1,-1 1,1 0,-5-2,4 2,-1 0,1 0,-1 0,0 1,1 0,-1 0,0 0,0 1,0-1,1 1,-1 0,0 1,0-1,0 1,0 0,1 0,-1 0,0 1,-6 3,-1 2,1 0,0 1,0 1,1 0,0 0,1 1,0 0,-15 22,18-23,1 0,0 0,0 1,1 0,0-1,0 1,1 1,1-1,0 0,0 1,0 19,2-26,1 0,-1 0,1 0,0 1,0-1,0 0,0 0,1-1,-1 1,1 0,0 0,0-1,1 1,-1-1,1 0,0 0,3 4,-1-3,1 0,0 0,0-1,0 1,0-1,1-1,-1 1,1-1,10 2,7 0,1-1,0-1,-1-2,41-3,-23-3,-10-1</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5.1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21,'0'-1,"0"0,1 0,-1 0,1 0,-1 0,1 0,-1 0,1 1,0-1,-1 0,1 0,0 1,0-1,-1 0,1 1,0-1,0 1,0-1,0 1,0-1,0 1,0 0,0-1,0 1,0 0,0 0,0 0,0 0,1 0,2-1,1 1,-1 0,0-1,0 2,1-1,5 2,-4 0,0 1,-1 0,1 1,-1-1,0 1,0 0,0 1,0-1,-1 1,0 0,0 0,0 0,0 1,-1-1,4 10,3 5,-1 1,-1 0,7 26,-7-19,4 39,-11-95,0 0,2 0,1 1,8-30,-11 51,1 0,0-1,0 1,1 0,0 0,0 0,0 1,1-1,-1 1,1-1,1 1,-1 1,1-1,0 1,0-1,0 1,1 1,-1-1,1 1,0 0,0 0,0 1,10-4,-12 5,0 1,0-1,0 1,0-1,0 1,0 0,0 1,1-1,-1 1,0 0,-1 0,1 0,0 0,0 1,0-1,6 5,-5-2,-1-1,0 1,0 0,0 0,0 0,-1 1,1 0,-1-1,-1 1,1 0,2 6,0 2,-1 1,0 0,-1 0,0 1,-1-1,-1 1,0-1,-3 26,-3 1,-2-7</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29.572"/>
    </inkml:context>
    <inkml:brush xml:id="br0">
      <inkml:brushProperty name="width" value="0.05" units="cm"/>
      <inkml:brushProperty name="height" value="0.05" units="cm"/>
      <inkml:brushProperty name="color" value="#008C3A"/>
    </inkml:brush>
  </inkml:definitions>
  <inkml:trace contextRef="#ctx0" brushRef="#br0">0 45 24575,'22'1'0,"32"-2"0,-51 1 0,0 0 0,-1-1 0,1 1 0,-1-1 0,1 0 0,0 0 0,-1 0 0,1 0 0,-1 0 0,0 0 0,1 0 0,-1-1 0,0 0 0,0 1 0,3-4 0,-4 4 0,-1 1 0,0 0 0,0-1 0,1 1 0,-1-1 0,0 1 0,0-1 0,0 1 0,0-1 0,0 1 0,0-1 0,0 1 0,0-1 0,0 1 0,0-1 0,0 1 0,0-1 0,0 1 0,0-1 0,0 1 0,0-1 0,-1 1 0,1-1 0,0 1 0,0-1 0,0 1 0,-1 0 0,1-1 0,0 1 0,-1-1 0,1 1 0,0 0 0,-1-1 0,1 1 0,-1 0 0,1 0 0,0-1 0,-1 1 0,1 0 0,-1 0 0,1 0 0,-1-1 0,1 1 0,-1 0 0,1 0 0,-1 0 0,0 0 0,-23-6 0,21 5 0,1 1 0,-1 0 0,1-1 0,-1 1 0,1 0 0,-1 1 0,0-1 0,1 0 0,-1 1 0,1-1 0,0 1 0,-1 0 0,1 0 0,0 0 0,-1 0 0,1 0 0,0 0 0,0 1 0,0-1 0,-4 4 0,5-3 0,-1 1 0,0 0 0,1-1 0,-1 1 0,1 0 0,0 0 0,0 0 0,0 0 0,0 0 0,1 1 0,-1-1 0,1 0 0,0 0 0,0 4 0,1 10 0,1 0 0,1 0 0,1 0 0,10 31 0,6 20 0,19 135 0,-38-198 0,0 3 9,0-1 1,1 0-1,0 0 0,1-1 0,-1 1 1,1 0-1,0-1 0,1 1 0,0-1 0,0 0 1,0 0-1,7 6 0,-8-9-80,0 0 1,1 0-1,-1 0 0,1-1 0,0 1 1,0-1-1,0 0 0,0 0 1,0 0-1,1-1 0,-1 1 0,0-1 1,1 0-1,-1-1 0,1 1 1,0-1-1,-1 1 0,1-1 0,-1-1 1,6 0-1,18-6-6755</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5.7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339 26,'0'-1,"0"0,0-1,1 1,-1 0,-1-1,1 1,0-1,0 1,0 0,-1-1,1 1,-1 0,1-1,-1 1,1 0,-1 0,-1-2,1 3,1 0,-1 0,1 0,-1 0,0 0,1 0,-1 0,1 0,-1 0,1 0,-1 1,1-1,-1 0,0 0,1 1,0-1,-1 0,1 1,-1-1,1 0,-1 1,1-1,-1 1,1-1,0 1,-1-1,1 1,-6 8,0-1,1 1,-8 17,-10 34,2 0,-16 78,-13 133,27-139,-22 225,45-354,-1 9,0-1,-1 1,0-1,-5 14,7-23,-1-1,1 1,-1-1,1 1,-1-1,0 1,0-1,1 0,-1 1,0-1,0 0,0 0,-1 0,1 0,0 0,0 0,0 0,-1 0,1 0,-1 0,1-1,-1 1,1 0,-1-1,1 1,-1-1,1 0,-1 0,1 1,-1-1,0 0,1 0,-1-1,1 1,-1 0,1 0,-1-1,-1 0,-24-11</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6.41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0 116,'168'2,"192"-6,-295-7,-52 7,0 2,0-1,15 0,-26 3,-1 1,1-1,-1 0,1 0,0 0,-1 1,1-1,-1 1,1 0,-1-1,1 1,-1 0,0 0,1 0,-1-1,0 2,0-1,1 0,-1 0,0 0,0 0,0 1,-1-1,1 0,0 1,0-1,-1 1,1-1,-1 1,1 2,2 6,-1 0,-1 1,1 19,1 9,-2-37,-1-1,0 1,0 0,1-1,-1 1,1-1,-1 1,1-1,0 1,0-1,0 0,0 1,0-1,0 0,0 1,0-1,0 0,0 0,1 0,-1 0,0 0,3 1,-3-3,1 1,-1-1,0 1,0-1,1 1,-1-1,0 0,0 0,0 1,1-1,-1 0,0 0,0 0,-1 0,1 0,0 0,0-1,0 1,-1 0,1 0,0-1,-1 1,0 0,1-1,-1 1,1-3,2-5,1 0,0 0,0 1,1-1,0 1,0 0,1 1,11-13,-15 18,1 0,-1 0,1 0,0 0,0 0,0 1,0-1,0 1,0 0,0 0,0 0,1 0,-1 0,0 1,1-1,-1 1,0 0,1 0,-1 0,0 1,1-1,-1 1,0 0,1 0,-1 0,0 0,0 0,5 4,-2-1,0 1,0-1,0 1,-1 1,0-1,0 1,-1 0,1 0,-1 0,0 0,-1 1,0 0,0 0,4 14,-5-15,0 1,0-1,-1 1,0-1,0 1,0 0,-1-1,0 1,-1 0,1 0,-1-1,-1 1,1-1,-1 1,0-1,-5 11,7-17,-1 0,1 1,0-1,0 1,0-1,0 0,-1 0,1 1,0-1,0 0,-1 1,1-1,0 0,-1 0,1 1,0-1,-1 0,1 0,0 0,-1 0,1 1,0-1,-1 0,1 0,0 0,-1 0,1 0,-1 0,1 0,0 0,-1 0,1 0,-1 0,1 0,0 0,-1-1,1 1,0 0,-1 0,1 0,0 0,-1-1,1 1,0 0,-1 0,1-1,0 1,0 0,-1 0,1-1,0 1,0 0,0-1,-1 1,1 0,0-1,0 1,0-1,0 1,0 0,0-1,0 1,0 0,0-1,-9-27,7 18,1-1,0 1,0-1,1 1,0-1,1 1,0-1,5-19,-3 23,-1-1,2 1,-1 0,1 0,0 0,0 1,1-1,0 1,0 0,1 1,-1-1,14-8,12-8,1 2,40-19,-2 8</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8.0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148 0,'-9'0,"-6"0,-14 0,-2 5,5 4,6 10,7 15,10 9,13 10,6 5,-1-4,-6-11,-18-13,-11-11,-3-9</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9.24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21 30,'-1'21,"-8"41,5-43,1 1,0 36,3-51,0 1,1 0,-1 0,2-1,-1 1,1-1,-1 1,1-1,1 0,-1 1,1-1,0 0,0-1,5 6,-5-7,1 1,0-1,0 0,0 0,1-1,-1 1,1-1,-1 0,1 0,0 0,0-1,-1 0,1 0,0 0,1 0,-1-1,0 0,9-1,-9 1,0 0,0-1,0 0,0 0,-1 0,1-1,-1 1,1-1,-1 0,1-1,-1 1,0-1,0 0,0 0,0 0,-1 0,1-1,-1 1,5-7,-6 5,1 1,-1-1,0 1,0-1,0 0,0 0,-1 0,0 0,0 0,0 0,-1 0,0-1,0 1,0 0,-1 0,1 0,-1 0,0 0,-4-9,2 8,0 0,0 1,-1-1,0 0,0 1,-1 0,1 0,-1 0,0 1,0 0,-1 0,1 0,-1 0,-8-3,2 2,-13-8,24 13,1 0,0 0,0 0,-1-1,1 1,0 0,0 0,-1-1,1 1,0 0,0-1,0 1,-1 0,1-1,0 1,0 0,0-1,0 1,0 0,0-1,0 1,0 0,0-1,0 1,0 0,0-1,0 1,0 0,0-1,0 1,0 0,0-1,1 1,-1 0,0-1,0 1,0 0,0-1,1 1,-1 0,0 0,0-1,1 1,-1 0,0 0,1-1,-1 1,0 0,0 0,1 0,-1 0,0 0,1 0,-1-1,0 1,1 0,-1 0,1 0,13-5,0 0,0 0,0 1,0 1,23-2,-6 2,51 2,-77 2,-1-1,1 0,0 1,0 0,0 0,0 0,-1 1,1-1,-1 1,1 0,-1 1,7 4,-8-4,1 0,-1 0,-1 1,1-1,0 1,-1 0,0 0,0 0,0 0,-1 0,1 0,-1 1,2 6,-3-11,0 1,0-1,1 1,-1-1,0 0,1 1,-1-1,0 1,1-1,-1 0,1 1,-1-1,0 0,1 1,-1-1,1 0,-1 1,1-1,0 0,-1 0,1 0,-1 0,1 0,-1 0,1 0,-1 0,1 0,-1 0,2 0,21-2,-10 0,-10 2,-1 0,1 0,-1 1,1-1,-1 1,1-1,-1 1,1 0,-1 0,0 0,0 0,1 1,-1-1,0 1,0-1,0 1,0 0,-1-1,1 1,0 0,-1 0,1 0,-1 1,0-1,2 4,-3-5,1-1,-1 1,0-1,1 1,-1-1,1 1,-1-1,0 1,1-1,-1 0,1 1,-1-1,1 0,-1 1,1-1,-1 0,1 0,0 1,-1-1,1 0,-1 0,1 0,-1 0,1 0,0 0,-1 0,1 0,-1 0,1 0,0 0,-1 0,1 0,-1-1,1 1,-1 0,1 0,0-1,-1 1,1 0,-1-1,1 0,33-22,-5 2,-24 20,0 0,-1 0,1 1,0-1,0 1,-1 0,1 0,0 1,0-1,0 1,-1 0,1 0,-1 1,1 0,-1-1,7 5,38 9,-42-14,0 0,0-1,0 0,1 0,-1 0,0-1,0 0,0-1,0 0,0 0,0 0,-1-1,1 0,-1 0,9-6,-5 1,0 0,0-1,-1 0,0 0,0-1,-1 0,10-17,-3 5,-15 22,0 1,0-1,0 0,0 0,0 0,0 1,0-1,0 0,0 0,0 1,0-1,0 0,1 0,-1 0,0 1,0-1,0 0,0 0,0 0,1 0,-1 0,0 1,0-1,0 0,0 0,1 0,-1 0,0 0,0 0,0 0,1 1,-1-1,0 0,0 0,0 0,1 0,-1 0,0 0,0 0,1 0,-1 0,0 0,0 0,0-1,1 1,-1 0,0 0,0 0,0 0,1 0,-1 0,0 0,0 0,0-1,1 1,-1 0,0 0,0 0,0 0,0-1,0 1,0 0,1-1,-1 25,0-21,-1 12,1 1,0-1,1 0,5 25,-4-35,-1 0,1 0,0 0,0 0,0 0,1 0,0-1,0 1,0-1,0 0,1 0,-1 0,1 0,0 0,0-1,8 5,21 8</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0:59.7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254 1,'-12'0,"-22"0,-12 8,0 8,5 9,9 8,10 4,8 3,8 3,16 3,16-6,11-2,8-7,9-10,12-7,7-7,-8-4</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1:00.62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175 316,'-3'0,"0"0,1 0,-1 0,0-1,1 1,-1-1,0 0,1 1,-1-1,1-1,0 1,-1 0,1 0,0-1,-1 0,1 1,0-1,0 0,-1-2,0 0,0 0,1 0,0 0,0 0,0 0,1 0,-1 0,1-1,0 1,-1-9,1 5,1 0,0 0,0 0,1 0,0 0,0 0,1 0,0 0,0 1,1-1,0 1,7-14,-1 9,0 1,1 0,0 1,0 0,1 0,15-9,-18 13,0 1,0 1,0-1,1 1,-1 1,1-1,0 2,0-1,1 1,15-1,-24 2,1 1,0 0,-1 0,1 0,-1 1,1-1,-1 0,1 1,-1-1,1 1,-1-1,3 2,-4-2,1 1,-1-1,0 0,1 1,-1-1,0 1,1-1,-1 0,0 1,0-1,1 1,-1-1,0 1,0-1,0 1,0-1,0 1,1-1,-1 1,0-1,0 1,0 0,-1-1,1 1,0 0,-1 2,0 0,-1 1,0-1,1 0,-1 0,0 0,0 0,-1-1,1 1,-5 3,-103 84,5-6,91-70,0 0,0 0,2 1,-19 28,27-37,1 0,0 0,0 0,1 0,0 1,0-1,0 0,1 1,-1 9,1-13,2 0,-1 0,0 0,0-1,1 1,0 0,-1 0,1 0,0-1,0 1,1-1,-1 1,0-1,1 1,0-1,0 0,-1 1,1-1,0 0,1 0,-1 0,0-1,0 1,4 1,8 3,0 0,0-2,1 1,0-2,0 0,0-1,0 0,23-1,81 0,1-5</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1:01.1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0,'1'0,"1"0,-1 1,1-1,-1 1,0-1,1 1,-1-1,0 1,0-1,0 1,1 0,-1 0,0 0,0 0,0 0,0 0,0 0,0 0,1 2,14 28,-10-19,3 9,0 1,-1 0,-1 1,4 28,2 3,-13-53,0 0,0 0,1 0,-1 0,0 0,1 0,-1-1,1 1,-1 0,1 0,0 0,-1-1,1 1,0 0,0-1,-1 1,1-1,0 1,0-1,0 1,-1-1,1 1,0-1,0 0,0 0,0 1,0-1,0 0,0 0,0 0,0 0,0 0,0 0,0 0,0 0,0-1,0 1,0 0,-1 0,1-1,0 1,0-1,0 1,1-2,7-2,0-1,-1 0,13-11,-11 9,14-11,-10 7,0 1,0 0,1 1,27-12,-39 19,0 1,0 0,0 0,0 0,1 0,-1 1,0-1,1 1,-1 0,1 0,-1 0,0 1,1-1,-1 1,0 0,0-1,1 1,-1 1,0-1,0 0,0 1,0 0,0 0,-1 0,1 0,0 0,-1 0,1 1,-1-1,2 4,0-1,-1 0,0 0,0 1,-1-1,1 1,-1 0,-1-1,1 1,-1 0,0 0,0 0,-1 0,1 1,-1-1,-1 6,-1 1,0 0,-1 0,0 0,-1-1,-10 24,-2-4</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1:01.6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0,'1'1,"1"-1,-1 0,0 1,1-1,-1 1,1-1,-1 1,0-1,0 1,1 0,-1 0,0 0,0 0,0-1,0 2,0-1,0 0,0 0,1 1,16 29,-14-22,22 34,1 0,2-3,2 0,2-2,1-1,2-2,1-2,69 49,-98-77,0 0,-1 1,0 0,0 0,0 0,-1 1,6 8,-11-12,0-1,1 1,-1 0,0 0,0 1,-1-1,1 0,-1 0,1 0,-1 0,0 1,0-1,-1 0,1 0,-1 0,1 1,-1-1,0 0,0 0,0 0,-1 0,1-1,-4 5,-4 9,-2-1,0 0,0-1,-2-1,0 1,-15 11,-3 0,-59 37,57-46,9-8</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1:02.10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1,'1'13,"0"1,1-1,1 0,6 18,5 26,7 191,-21-243,0-1,0 1,0-1,1 0,0 1,0-1,2 6,-3-9,1-1,-1 1,0-1,1 1,-1-1,0 1,1-1,-1 1,1-1,-1 0,1 1,-1-1,1 0,-1 1,1-1,-1 0,1 0,-1 0,1 1,-1-1,1 0,0 0,0 0,1 0,-1 0,1-1,0 1,0-1,-1 1,1-1,0 1,-1-1,1 0,-1 0,3-1,38-28,41-40,-8 8,-72 59,26-16,-28 19,0 0,-1 0,1-1,0 1,0 0,-1 0,1 0,0 0,-1 0,1 0,0 0,0 0,-1 0,1 0,0 1,0-1,-1 0,1 0,0 1,-1-1,1 0,-1 1,1-1,0 0,-1 1,1-1,-1 1,1 0,-1-1,1 1,-1-1,0 1,1-1,-1 1,1 0,-1-1,0 1,0 0,0 0,1-1,-1 2,3 11,-1 0,-1 0,0 0,0 0,-1 0,-1 0,0 0,-1-1,0 1,-1 0,-1-1,0 1,0-1,-1 0,-1 0,0-1,-1 1,-9 11,-9 8</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8:51:02.5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76 1,'0'8,"-8"7,-4 14,-7 2,-1 4,8-1,13-4,16-9,13-7,1-15,-4-19,-11-15,-26-10,-22 3,-11 8,2 10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31.067"/>
    </inkml:context>
    <inkml:brush xml:id="br0">
      <inkml:brushProperty name="width" value="0.05" units="cm"/>
      <inkml:brushProperty name="height" value="0.05" units="cm"/>
      <inkml:brushProperty name="color" value="#008C3A"/>
    </inkml:brush>
  </inkml:definitions>
  <inkml:trace contextRef="#ctx0" brushRef="#br0">0 24 24575,'39'0'0,"0"0"0,-1-3 0,69-13 0,-103 15 0,0 0 0,0 0 0,1 0 0,-1 1 0,0 0 0,0-1 0,8 2 0,-10 0 0,-1-1 0,1 1 0,0-1 0,-1 1 0,0 0 0,1-1 0,-1 1 0,1 0 0,-1 0 0,0 0 0,0 0 0,1 0 0,-1 1 0,0-1 0,0 0 0,0 1 0,0-1 0,-1 0 0,1 1 0,0-1 0,-1 1 0,1-1 0,0 3 0,3 10 0,0 0 0,-2 1 0,1-1 0,-2 1 0,0 15 0,-5 81 0,0-50 0,4-52 0,0 0 0,-1 0 0,0 0 0,-1 0 0,-4 15 0,4-21 0,1 0 0,0 0 0,-1 0 0,0-1 0,1 1 0,-1-1 0,0 1 0,0-1 0,-1 0 0,1 0 0,0 0 0,-1 0 0,1 0 0,-1-1 0,0 1 0,1-1 0,-1 1 0,0-1 0,0 0 0,0 0 0,-3 0 0,-44 7-1365,-4-5-5461</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20.77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4,'0'-3,"0"3,0 14,1 0,0 0,7 25,-7-36,1 1,-1 0,1-1,0 1,0-1,1 0,-1 0,1 0,-1 0,1 0,0 0,0-1,0 1,1-1,-1 0,0 0,1 0,-1 0,1-1,0 1,0-1,-1 0,1 0,0-1,0 1,0-1,0 0,0 0,4 0,1-2,-1 0,1 0,-1 0,0-1,0-1,0 1,0-1,0-1,-1 1,0-1,0-1,8-7,-8 7,1 0,-1 1,1-1,1 1,-1 1,1 0,-1 0,15-4,-17 6,0 1,-1 0,1 0,0 0,0 1,0 0,0 0,0 0,0 1,0-1,-1 2,1-1,0 1,10 4,-13-5,-1 0,0 1,1-1,-1 1,0-1,0 1,0 0,0 0,0 0,0 0,0 0,-1 0,1 1,-1-1,0 0,0 1,0-1,0 1,0 0,0-1,0 1,-1 0,0-1,1 1,-1 0,0 0,-1 5,0-5,1 1,-1-1,0 1,-1-1,1 1,-1-1,1 0,-1 0,0 0,0 0,0 0,-1 0,1 0,-1-1,1 1,-1-1,0 0,0 0,-6 4,-28 6,3-7</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21.13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1,'0'0</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22.111"/>
    </inkml:context>
    <inkml:brush xml:id="br0">
      <inkml:brushProperty name="width" value="0.05" units="cm"/>
      <inkml:brushProperty name="height" value="0.05" units="cm"/>
      <inkml:brushProperty name="color" value="#AB008B"/>
      <inkml:brushProperty name="ignorePressure" value="1"/>
    </inkml:brush>
  </inkml:definitions>
  <inkml:trace contextRef="#ctx0" brushRef="#br0">30 5,'-10'-3,"5"2,1 14,-2 43,2 0,6 87,0-55,-3-78,3 22,-2-32,0 1,0-1,0 1,1-1,-1 1,0-1,0 1,1-1,-1 1,0-1,0 0,1 1,-1-1,0 1,1-1,-1 0,1 1,-1-1,0 0,1 1,-1-1,1 0,-1 0,1 1,-1-1,1 0,-1 0,1 0,-1 0,1 0,-1 0,1 0,-1 0,1 0,0 0,-1 0,1 0,-1 0,1 0,-1 0,1-1,-1 1,1 0,-1 0,0-1,1 1,0 0,11-6,1 2,-1 0,1 1,0 0,1 0,-1 2,0 0,17 0,-23 1,0 1,0 0,-1 0,1 0,0 1,-1 0,1 1,6 2,-10-3,0 0,0 0,-1 0,1 0,0 0,-1 0,0 1,1-1,-1 1,0 0,0-1,0 1,-1 0,1 0,-1 1,2 4,-2-6,-1 0,1-1,-1 1,1 0,-1 0,0 0,0-1,0 1,0 0,0 0,-1 0,1 0,-1-1,1 1,-1 0,1 0,-1-1,0 1,0-1,0 1,-1 2,-1-2,1 1,-1-1,0 0,0 0,0 0,0 0,0 0,0 0,0-1,-5 2,-5 1,1-1,-1-1,0 0,1-1,-15 0,-19-5,7-6</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22.68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1,'0'15,"-1"-2,1 1,0 0,2-1,-1 1,8 25,-8-37,0 1,0 0,0-1,1 1,-1-1,1 1,0-1,0 0,0 1,0-1,0 0,0 0,0-1,1 1,-1 0,1-1,-1 1,1-1,0 0,-1 0,1 0,0 0,0 0,0-1,0 0,0 1,-1-1,1 0,0 0,0 0,0-1,0 1,4-2,-4 1,0 0,0 0,0 0,0 0,0-1,0 1,-1-1,1 0,-1 0,1 0,-1 0,0 0,1 0,-1-1,0 1,0-1,-1 0,3-4,-4 8,0-1,0 0,0 0,0 0,0 1,1-1,-1 0,0 0,0 0,0 0,0 1,0-1,0 0,0 0,1 0,-1 0,0 0,0 1,0-1,0 0,1 0,-1 0,0 0,0 0,0 0,1 0,-1 0,0 0,0 0,0 0,1 0,-1 0,0 0,0 0,0 0,1 0,-1 0,0 0,0 0,0 0,1 0,-1 0,0 0,0 0,0-1,1 1,-1 0,0 0,0 0,0 0,0 0,0-1,1 1,-1 0,0 0,0 0,0 0,0-1,0 1,1 24,-1-18,0 73,-7 190,7-265,0 0,-1 0,0 0,1 0,-2 0,1 0,0 0,-1 0,-2 4,3-7,1 0,-1-1,0 1,0 0,0 0,1-1,-1 1,0 0,0-1,0 1,0-1,0 1,0-1,0 0,0 1,0-1,0 0,-1 0,1 1,0-1,0 0,0 0,0-1,0 1,0 0,0 0,-1 0,1-1,0 1,0 0,0-1,0 1,0-1,0 1,0-1,-1-1,-5-2,1-1,-1 0,0-1,1 1,0-1,1-1,-1 1,1-1,0 0,1 0,0 0,0-1,1 1,-1-1,2 0,-5-15,6 17,0 0,0 0,0 0,1 0,0 1,0-1,0 0,1 0,0 0,0 0,0 0,1 1,0-1,0 0,0 1,1 0,0-1,0 1,0 0,1 1,-1-1,1 0,0 1,8-7,8-1,0 1,0 0,1 1,0 1,30-7,14-8,31-15</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5.3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70,'0'-4,"0"-10,13-2,16 1,16 3,14 4,8 7,2 5,-3 0,-4 1,-8-1,-6-2,-5 0,-12-1</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5.71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1,'0'8,"0"12,0 10,0 9,0 1,0 8,0-2,4-7,2-3,-1-7</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6.6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0 454,'8'0,"-1"-1,1 0,-1-1,0 0,11-4,7-2,42-10,80-24,-123 33,0 0,-1-1,41-26,-54 29,-1 0,0-1,0-1,-1 0,0 0,0 0,-1-1,0 0,-1 0,0-1,-1 0,6-16,-9 22,-1 1,1-1,-1 0,0 1,0-1,-1 0,1 0,-1 0,0 0,0 1,-1-1,0 0,1 0,-2 0,1 1,0-1,-1 0,0 1,0 0,0-1,-1 1,1 0,-1 0,0 0,0 0,-1 1,1-1,-1 1,0 0,1 0,-1 0,-8-3,3 1,-1 1,0 0,0 1,0-1,0 2,-1 0,1 0,-14 0,20 2,0-1,0 1,0 1,0-1,0 1,0-1,0 1,0 0,0 0,0 1,0-1,1 1,-1 0,0 0,1 0,0 0,0 1,-1-1,1 1,1 0,-1 0,0 0,1 0,-4 6,2 1,-1 1,2 0,-1 1,2-1,0 0,0 1,0 18,4 88,1-73,-3-32,0-1,1-1,0 1,0-1,6 20,-7-30,1 1,-1-1,1 0,0 0,-1 0,1 0,0 0,0 0,0 0,0 0,0-1,0 1,0 0,0 0,0-1,0 1,0-1,0 1,0-1,1 1,-1-1,0 0,0 0,1 1,-1-1,0 0,0 0,1 0,-1-1,0 1,0 0,1 0,-1-1,0 1,0 0,0-1,1 1,-1-1,1 0,9-4,1-1,-1 0,12-10,-6 5,-7 5,-1 1,1 0,18-6,-25 10,1 0,-1 1,0-1,1 1,-1 0,1-1,-1 2,1-1,-1 0,1 1,-1-1,1 1,-1 0,0 0,1 1,3 1,28 18,-30-17,1 0,-1 0,1-1,0 0,0 0,0 0,0-1,0 0,1 0,-1 0,0-1,1 0,0 0,-1-1,1 0,9-1,-7-1,1-1,0 0,-1 0,0-1,1 0,-1-1,-1 0,13-9,6-4,-27 18,1-1,0 1,0-1,0 1,0-1,-1 1,1 0,0-1,0 1,0 0,0 0,0-1,0 1,0 0,0 0,0 0,0 0,0 0,0 0,0 1,0-1,0 0,0 0,0 1,-1-1,1 1,0-1,0 1,0-1,0 1,-1-1,1 1,0 0,0-1,-1 1,1 0,0 0,2 5,0 0,0 0,0 0,-1 0,2 7,12 24,-13-33,1 0,0-1,0 1,0-1,0 0,1 0,-1 0,1-1,0 1,0-1,0 0,0-1,0 1,0-1,0 0,0-1,1 1,-1-1,0 0,1 0,-1 0,10-3,11-2,0-1,-1-2,34-14,-22 8,-29 11,0 0,0 0,1 1,0 1,-1-1,13 1,-18 1,-1 0,1 0,-1 1,1-1,-1 1,0-1,1 1,-1 0,0 0,1 0,-1 0,0 1,0-1,0 1,0-1,0 1,0-1,0 1,-1 0,1 0,-1 0,1 0,-1 0,0 1,2 3,-1-1,0 0,-1 1,1-1,-1 1,-1-1,1 1,-1-1,0 1,0 0,-2 10,-5 14</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6.9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 46,'0'-13,"-4"-4,-2 1</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7.9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1,'0'4,"0"10,5 19,0 21,0 17,0 11,-2 2,-1 1,-1-6,-1-9,0-7,0-10,0-6,-1-20,1-13</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8.32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48,'0'-2,"1"0,-1 1,1-1,-1 0,1 1,0-1,0 1,0-1,0 1,0-1,0 1,0-1,1 1,-1 0,0 0,1 0,-1 0,1 0,-1 0,1 0,-1 0,1 0,0 1,-1-1,1 1,2-1,51-10,-55 11,19-2,1 1,-1 0,1 2,0 0,-1 2,33 7,-43-8,-1 0,0 1,0 0,0 0,0 1,-1 0,0 0,1 1,-1 0,-1 0,1 1,-1-1,0 1,0 1,-1-1,0 1,9 14,-12-17,-1-1,1 1,-1-1,1 1,-1-1,0 1,0 0,-1 0,1-1,-1 1,0 0,0 0,0 0,0-1,-1 1,1 0,-1 0,0-1,0 1,-1-1,1 1,-1-1,0 1,0-1,0 0,0 0,0 0,-1 0,1 0,-1 0,0-1,0 1,0-1,0 0,-5 3,-5 2,0-1,-1 0,0-1,1-1,-2 0,1-1,0-1,-17 1,-24 0,6-3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46.261"/>
    </inkml:context>
    <inkml:brush xml:id="br0">
      <inkml:brushProperty name="width" value="0.05" units="cm"/>
      <inkml:brushProperty name="height" value="0.05" units="cm"/>
      <inkml:brushProperty name="color" value="#008C3A"/>
    </inkml:brush>
  </inkml:definitions>
  <inkml:trace contextRef="#ctx0" brushRef="#br0">1 0 24575,'0'13'0,"0"8"0,4 13 0,1 14 0,1 2 0,2-7 0,9-11 0,2-11-8191</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9.3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1 544,'1'5,"0"0,0-1,0 1,1 0,0-1,0 1,4 6,-2-2,17 34,25 70,-46-112,1 1,-1 0,1-1,-1 1,1-1,0 1,0-1,0 1,0-1,0 1,0-1,2 2,-2-3,-1 1,1-1,0 1,0-1,-1 0,1 0,0 1,0-1,-1 0,1 0,0 0,0 0,-1 0,1 0,0 0,0 0,-1 0,1 0,0-1,0 1,4-2,0-1,0 0,-1 0,0 0,1 0,5-7,9-7,130-83,-145 97,0 1,1-1,-1 1,1 0,-1 1,1-1,-1 1,1 0,0 0,0 0,7 0,-10 2,0-1,0 1,0-1,0 1,1 0,-1 0,0 0,0 0,0 0,-1 1,1-1,0 0,0 1,-1-1,1 1,-1 0,1-1,-1 1,0 0,0 0,0 0,0 0,0 0,0 0,0 4,7 17,-4-9,0-1,1 0,11 20,-15-31,0 0,0-1,0 1,0 0,0-1,0 1,0-1,1 1,-1-1,0 0,1 0,-1 1,1-1,0 0,-1 0,1-1,0 1,0 0,-1 0,1-1,0 1,0-1,0 0,0 0,0 1,0-1,0 0,-1 0,1-1,0 1,0 0,0-1,2 0,1-2,-1 0,1-1,-1 1,0-1,0 0,0 0,0-1,-1 1,1-1,-1 0,0 0,-1 0,1 0,2-10,8-12,-7 17,-1 1,1-1,1 2,0-1,0 1,0 0,1 0,1 1,16-12,-22 17,1 0,-1 0,1 1,0-1,0 1,0 0,0 0,0 0,0 0,0 1,1 0,-1 0,0 0,0 0,0 1,0-1,0 1,0 0,0 1,0-1,0 0,0 1,-1 0,1 0,0 0,-1 1,0-1,6 5,-1 2,1 0,-1 0,-1 1,13 19,-15-19,1-1,1 0,-1-1,1 1,12 9,-19-17,0-1,0 0,1 0,-1 0,0 0,0 0,0 0,0 1,0-1,1 0,-1 0,0 0,0 0,0 0,0 0,1 0,-1 0,0 0,0 0,0 0,1 0,-1 0,0 0,0 0,0 0,0 0,1 0,-1 0,0 0,0 0,0 0,1 0,-1 0,0 0,0 0,0 0,0-1,0 1,1 0,-1 0,0 0,0 0,0-1,3-10,-5-18,2 27,-1-6,1 1,0-1,0 1,0-1,1 0,0 1,0-1,1 1,0-1,0 1,1 0,0 0,0 0,1 0,0 1,0-1,1 1,-1 0,1 0,1 1,-1-1,1 1,7-5,9-4,1 0,46-20,-46 24,0-2,-1 0,27-19,-32 17,0-1,-1 0,0-1,23-32,-33 41,-1-1,-1 1,1-1,-1 0,0 0,-1-1,0 1,0-1,-1 0,0 0,-1 0,0 0,0 0,-1-13,-1 16,-1 1,1-1,-1 0,0 1,-1-1,1 1,-1-1,0 1,0 0,-1 0,0 1,1-1,-10-7,6 6,-1-1,0 1,0 0,-1 1,1 0,-1 1,-11-5,17 8,0 0,0 0,-1 0,1 1,0-1,0 1,0 0,-1 0,1 0,0 1,0-1,0 1,-1-1,1 1,0 0,0 0,0 1,0-1,0 0,1 1,-1 0,0 0,1 0,-1 0,1 0,0 0,0 1,-3 2,-1 3,0 1,1 0,0 0,1 0,0 1,0 0,-4 17,1 6,2 0,1 0,0 41,9 105,-1-105,37 364,-15-209,-24-206</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19.66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1,'13'0,"12"0,19 0,23 0,0 0</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0.121"/>
    </inkml:context>
    <inkml:brush xml:id="br0">
      <inkml:brushProperty name="width" value="0.05" units="cm"/>
      <inkml:brushProperty name="height" value="0.05" units="cm"/>
      <inkml:brushProperty name="color" value="#AB008B"/>
      <inkml:brushProperty name="ignorePressure" value="1"/>
    </inkml:brush>
  </inkml:definitions>
  <inkml:trace contextRef="#ctx0" brushRef="#br0">305 222,'-57'-2,"36"0,0 2,0 0,0 1,1 1,-41 9,56-9,1 0,-1 0,0 1,1 0,0 0,0 0,0 0,0 1,0 0,1 0,-1 0,1 0,0 0,0 0,1 1,-1 0,1-1,-2 8,1-5,1 0,0 1,0 0,0-1,1 1,1 0,-1 0,1 0,1 0,-1 0,4 11,-4-17,1 1,-1-1,1 0,0 1,0-1,0 0,0 0,0 0,1 0,-1 0,1 0,-1 0,1 0,0 0,0-1,0 1,0-1,0 1,0-1,0 0,0 0,0 0,1 0,-1 0,0 0,1-1,-1 1,1-1,-1 0,0 1,5-2,0 1,0-1,0 0,0-1,0 1,-1-2,1 1,0-1,-1 0,0 0,8-5,1-3,0 0,-1-1,-1-1,0 0,0 0,-2-2,1 1,-2-1,0-1,-1 0,8-19,-9 15,0-1,-1 1,-1-2,-2 1,0 0,-1-1,-1 0,-1 0,-1-22,-4 34,-1 18,-3 21,0 12,2 0,2 1,2-1,4 63,-1-93,0 0,1 0,1 0,6 18,-8-26,1 1,-1 0,1-1,0 1,0-1,1 1,-1-1,1 0,-1 0,1 0,0-1,0 1,1 0,-1-1,7 4,-9-6,1 1,0-1,0 1,0-1,0 1,0-1,0 0,-1 0,1 0,0 0,0-1,0 1,0 0,0-1,0 1,-1-1,1 0,0 1,0-1,-1 0,1 0,0 0,-1 0,1-1,-1 1,0 0,1-1,-1 1,2-3,4-5,-1 0,0-1,8-19,-9 19,22-35,-25 43,-1 0,0 1,1-1,-1 1,1-1,-1 1,1 0,0 0,-1-1,3 0,-3 2,-1 0,1 0,0 0,-1 0,1 0,-1 0,1 0,-1 0,1 0,-1 0,1 0,-1 0,1 0,-1 1,1-1,-1 0,1 0,-1 1,1-1,-1 0,1 1,-1-1,1 0,-1 1,0-1,1 1,-1-1,0 0,1 1,-1-1,0 1,0-1,1 1,-1-1,0 1,0 0,22 59,-20-49,1 0,1 0,0-1,1 1,0-1,0 0,1 0,0-1,1 0,0 0,10 10,-16-18,0 0,1 0,-1-1,0 1,1 0,-1-1,1 1,-1-1,1 1,0-1,-1 0,1 0,-1 1,1-1,0 0,-1-1,1 1,-1 0,1 0,-1-1,1 1,0-1,-1 1,1-1,-1 1,0-1,1 0,1-1,5-4,0 0,-1 0,12-13,0 1,-5 6,-5 3,1 1,0 0,0 1,1 0,14-7,-21 13,-1-1,0 1,1 0,-1 1,1-1,-1 1,1-1,-1 1,1 0,-1 0,1 1,-1-1,1 1,-1 0,0 0,1 0,-1 0,0 0,1 1,-1-1,0 1,0 0,5 4,3 3,0 0,1-2,0 1,13 5,-20-11,0 0,0-1,-1 1,1-1,1 0,-1 0,0-1,0 0,0 1,0-2,0 1,0-1,0 1,9-4,-4 0,1-1,-1 0,0-1,0 0,0 0,-1-1,0-1,-1 0,1 0,-2 0,1-1,-1 0,0 0,-1-1,0 0,-1 0,0-1,0 1,5-21,-8 14,-7 36,4-13,1-1,0 0,0 0,1 1,0-1,-1 0,2 0,-1 0,1 0,-1 0,1 0,1 0,-1-1,1 1,-1-1,1 1,1-1,-1 0,1 0,-1-1,1 1,0-1,0 0,1 0,5 4,22 8</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0.51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0,'9'0,"19"0,4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0.90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149 543,'-9'0,"-6"0,-10 0,-4 8,2 12,7 6,5 11,7 8,16-4,20-9,13-9,8-10,-3-6</inkml:trace>
  <inkml:trace contextRef="#ctx0" brushRef="#br0" timeOffset="1">493 0,'0'13,"0"16,0 12,0 16,0 10,0 3,0 2,0-3,0-9,0-3,0-1,0-12</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1.3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0,'13'0,"16"0,16 0,30 0,31 9,27 2,13 0,-20-3</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3.15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138 29,'-16'-12,"7"4,8 7,-1 0,0 0,0 0,0 0,0 0,0 1,0-1,0 0,0 1,-1 0,1-1,0 1,0 0,0 0,0 0,-1 1,1-1,0 0,0 1,-2 0,0 1,1-1,-1 1,1 0,0 0,0 1,0-1,0 0,0 1,1 0,-1 0,-1 3,0-1,0 0,1 0,0 0,1 1,-1-1,1 1,0 0,0-1,1 1,-1 0,1 0,1 0,-1 0,1 0,1 7,0-8,0 0,0 0,1 0,0-1,0 1,0 0,1-1,-1 0,1 1,0-1,0 0,1 0,5 5,-2-4,0 0,0 0,1 0,-1-1,1 0,0-1,12 4,2-1,0-1,0-1,1-1,0-2,30 0,-31-2,0 0,0-2,0 0,32-10,-43 10,-1-2,1 1,0-1,-1-1,0 0,0 0,-1-1,0 0,0 0,8-10,28-36,-44 53,-1 0,0 0,1 0,-1 0,0 0,1 0,-1 0,0 0,1 0,-1 0,0 0,1 1,-1-1,0 0,1 0,-1 0,0 0,1 0,-1 1,0-1,0 0,1 0,-1 1,0-1,0 0,1 0,-1 1,0-1,0 0,0 1,1-1,-1 0,0 1,0-1,0 0,0 1,0-1,0 0,0 1,0 0,8 23,-4-12,-2-7,1-1,-1 0,1 0,0-1,0 1,0 0,0-1,1 0,-1 0,1 0,0 0,0-1,0 1,0-1,0 0,1 0,-1-1,1 1,-1-1,1 0,-1 0,1 0,0-1,0 0,-1 0,1 0,6-1,-7 0,-1 1,1-1,0 0,0 0,-1-1,1 1,0-1,-1 0,0 0,1 0,-1 0,0 0,0-1,0 0,0 1,-1-1,1 0,-1 0,0-1,0 1,0 0,0-1,0 1,-1-1,1 0,-1 1,0-1,0 0,-1 0,1 0,-1 0,0-6,0 8,0-1,0 1,0 0,-1-1,1 1,-1 0,0-1,1 1,-1 0,0 0,0 0,-1 0,1 0,0 0,-1 0,1 0,-1 0,1 1,-1-1,-4-2,0 0,-1 0,0 1,1 0,-1 0,-8-1,-3-2,23 6,0-1,0 0,0 0,-1-1,1 1,5-4,10-2,11-1,-1 1,59-4,-80 10,-1 0,0 1,0 0,1 1,-1 0,0 0,0 1,0 0,0 0,0 1,-1 0,1 0,-1 1,1 0,-1 0,7 7,-12-10,0 1,0 0,0 1,-1-1,1 0,-1 0,0 1,0-1,1 0,-2 1,1 0,0-1,0 1,-1-1,1 1,-1 0,0-1,0 1,0 0,-1 3,2 12,-1-17,0-1,0 0,0 0,0 1,0-1,1 0,-1 0,0 0,0 1,0-1,0 0,1 0,-1 0,0 1,0-1,0 0,1 0,-1 0,0 0,0 0,1 1,-1-1,0 0,0 0,1 0,-1 0,0 0,0 0,1 0,-1 0,0 0,1 0,-1 0,0 0,0 0,1 0,-1 0,0 0,1-1,12-3,-10 4,1-2,1 0,-1 1,1-1,0 1,-1 1,1-1,0 1,0-1,0 1,0 1,-1-1,1 1,0 0,0 0,0 0,5 3,-7-4,1 1,-1-1,1 0,-1 0,1 0,-1 0,1-1,-1 1,1-1,-1 0,1 0,-1 0,0-1,0 1,1-1,-1 0,0 1,0-1,-1-1,5-3,31-15,-29 19,0 0,0 1,0 0,0 1,1 0,-1 0,0 1,0 0,0 1,17 5,-13-4,0 0,1-1,21 1,-31-3,1 0,-1-1,1 0,-1 1,0-2,1 1,-1 0,0-1,0 0,0 0,0 0,0 0,0-1,6-5,-3 2,14-10,-20 16,-1 0,1 0,0 0,0 0,0 0,0 0,-1 0,1 0,0 1,0-1,-1 0,1 0,0 1,0-1,-1 0,1 1,0-1,-1 1,1-1,0 1,-1-1,1 1,-1-1,1 1,-1 0,1-1,-1 1,1 0,-1-1,1 1,-1 0,0 0,5 9,-1 0,0 0,-1 0,0 0,0 1,1 14,3 71,-6-75,1 140,-3-207,-1 14,1-1,2 1,1 0,9-42,-9 65,1-1,0 1,0 0,1 1,0-1,1 1,0-1,9-11,-10 15,1 1,0-1,0 1,0 0,0 0,1 0,-1 1,1 0,0 0,0 1,0-1,0 1,0 1,8-2,-10 2,1 1,-1-1,0 1,1 0,-1 1,1-1,-1 1,0 0,0 0,1 0,-1 0,4 3,-6-3,-1-1,0 1,0 0,1-1,-1 1,0 0,0 0,0 0,0 0,0 0,0 0,-1 0,1 0,0 1,0-1,-1 0,1 0,-1 1,1-1,-1 0,0 1,1-1,-1 0,0 1,0-1,0 0,0 1,0-1,0 1,0-1,-1 0,1 1,0-1,-1 0,1 1,-1-1,1 0,-1 0,-1 3,-1 0,0 0,0 0,-1 0,1 0,-1 0,0-1,0 0,0 0,0 0,0 0,-1 0,-7 3,-1-2,1 1,0-1,-25 3,-5-1</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3.5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 1,'0'4,"0"10,-5 2,0 12,4 0,15-4,5-10,3-8,7-9,7-4,1 7,-6 13,1 3,-6 4,2-2,-5-3</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3.89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1,'8'8,"3"16,-1 20,-1 16,-3 18,-2 12,-6 4,-3-1,0-13,0-11,2-13,0-17</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4.7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1 395,'6'0,"0"1,0 1,0-1,0 1,-1 0,1 0,6 4,24 7,1-6,-1-2,1-2,47-1,49 5,-128-7,-1 1,1 0,0 0,-1 0,1 1,-1-1,0 1,0 0,0 0,0 1,5 3,-7-5,-1 0,0 1,0-1,0 0,0 1,0-1,0 1,0-1,-1 1,1 0,-1-1,1 1,-1-1,1 1,-1 0,0 0,0-1,0 1,0 0,0-1,0 1,0 0,-1-1,1 1,0 0,-1-1,0 1,1 0,-1-1,0 1,0-1,-1 2,-6 11,4-9,0 0,1 1,0 0,0 0,1 0,-1 0,1 0,1 1,-2 7,3-13,0-1,0 1,0 0,0-1,0 1,1 0,-1-1,0 1,1 0,-1-1,0 1,1 0,-1-1,1 1,-1-1,1 1,-1-1,1 1,-1-1,1 0,-1 1,1-1,0 1,-1-1,1 0,0 0,-1 1,1-1,0 0,-1 0,1 0,0 0,-1 0,1 0,0 0,0 0,-1 0,1 0,1 0,36-7,-25 4,7 0,1 0,23 1,-36 2,0 1,1-1,-1 2,0-1,0 1,0 1,-1-1,13 7,-12-5,0 0,1 0,-1-1,1-1,0 1,0-1,11 1,-14-3,0 0,-1 0,1-1,0 0,0 0,-1 0,1 0,-1-1,1 0,-1-1,0 1,8-5,4-5,-1 0,-1-1,0-1,-1-1,0 0,-1 0,-1-1,0-1,-1 0,-1-1,10-25,0-2,-3-2,-2 0,13-71,-7-43,-53 327,-13 222,44-384,0 8,1 0,0-1,1 1,0 0,3 12,-4-22,0 0,1-1,0 1,-1 0,1 0,0 0,0 0,0-1,0 1,0 0,0-1,1 1,-1-1,1 0,-1 1,1-1,-1 0,1 0,0 0,-1 0,1 0,0 0,0 0,0-1,0 1,-1-1,1 1,0-1,0 0,0 0,0 0,0 0,0 0,0 0,0 0,3-1,5-2,0-1,-1 0,1 0,-1-1,0 0,0 0,-1-1,14-11,-11 8,0 1,0 0,1 1,18-9,-27 15,1 0,0 0,-1 0,1 0,0 0,0 1,0 0,0-1,0 2,0-1,0 0,0 1,-1 0,1-1,0 2,0-1,-1 0,1 1,5 3,47 25,-28-17</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46.654"/>
    </inkml:context>
    <inkml:brush xml:id="br0">
      <inkml:brushProperty name="width" value="0.05" units="cm"/>
      <inkml:brushProperty name="height" value="0.05" units="cm"/>
      <inkml:brushProperty name="color" value="#008C3A"/>
    </inkml:brush>
  </inkml:definitions>
  <inkml:trace contextRef="#ctx0" brushRef="#br0">1 1 24575,'8'0'0,"12"4"0,2 2-8191</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5.0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21 10,'-9'-4,"-2"-2</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5.4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155 0,'-9'0,"1"1,-1-1,0 2,1-1,-1 1,1 0,0 1,-12 5,15-6,0 1,1 0,-1 0,0 0,1 1,0 0,0 0,0 0,0 0,1 0,0 1,0-1,0 1,-2 5,4-8,0-1,1 0,-1 0,0 1,1-1,-1 0,1 1,0-1,-1 1,1-1,0 0,0 1,0-1,0 1,0-1,0 1,1-1,-1 0,0 1,1-1,-1 0,1 1,-1-1,2 2,0-1,-1-1,1 0,-1 0,1 0,0 0,0 0,-1 0,1 0,0-1,0 1,0 0,0-1,0 0,0 1,3-1,6 0,1 0,-1-1,0 0,22-6,38-17,-55 18,0 0,0 1,1 0,-1 2,1 0,31-2,-43 6,0 0,-1-1,0 2,1-1,-1 0,0 1,1 0,-1 0,0 0,0 1,-1-1,1 1,6 5,-6-4,1 0,0 0,0-1,0 0,1 0,-1 0,8 2,-10-4,1-1,-1 1,1 0,-1 0,1 0,-1 1,0-1,0 1,0 0,1 0,-2 0,1 0,0 0,0 1,-1-1,1 1,-1 0,0 0,0 0,0 0,0 0,-1 0,1 0,-1 1,0-1,1 5,2 28,-4-1</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5.8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1,'4'0,"19"0,21 0,25 0,22 0,24 8,13 3,-1 0,-23-3</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6.58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289 31,'0'-2,"0"1,0 0,-1-1,1 1,0 0,-1-1,1 1,-1 0,1 0,-1 0,0-1,1 1,-1 0,0 0,0 0,0 0,0 0,0 0,0 0,0 0,0 1,0-1,0 0,0 1,-1-1,1 1,0-1,-1 1,1-1,0 1,-1 0,1 0,0 0,-1 0,1 0,0 0,-1 0,1 0,-2 1,-4-1,0 1,1 0,-1 1,1-1,0 1,0 0,-7 4,1 1,2 0,-1 1,1 1,0-1,1 1,0 1,0 0,1 0,1 1,-1 0,-10 23,6-9,2 1,0 0,2 1,-9 45,12-38,1 0,1 1,2 0,1-1,2 1,2-1,1 1,1-1,2 0,2-1,1 0,1 0,29 54,11 0,-47-68,-5-19,-1 1,1-1,0 0,0 1,0-1,0 0,0 1,0-1,-1 0,1 0,0 1,0-1,-1 0,1 1,0-1,0 0,-1 0,1 0,0 1,-1-1,1 0,0 0,0 0,-1 0,1 1,0-1,-1 0,1 0,-1 0,1 0,0 0,-1 0,1 0,0 0,-1 0,1 0,0 0,-1 0,1 0,0-1,-1 1,-18-6</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7.1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0 205,'309'-24,"-26"1,-276 23,-1 0,1 0,0 0,0 1,-1 1,1-1,8 4,-12-4,1 1,-1 0,0 0,0 0,0 0,0 1,0-1,-1 1,1 0,-1 0,1 0,-1 0,3 6,-4-8,2 7,1-1,0 0,1-1,-1 1,1-1,0 0,1 0,-1 0,1-1,8 6,-12-10,-1-1,1 1,0-1,-1 1,1-1,0 0,-1 0,1 0,0 0,-1 0,1 0,0 0,0-1,-1 1,1-1,-1 1,1-1,0 1,-1-1,1 0,-1 0,1 0,-1 0,0 0,1 0,-1 0,0 0,0-1,0 1,0 0,0-1,0 1,0-1,1-1,5-10,0 1,-1-1,5-15,-7 19,1-3,1 0,0 1,1 0,0 0,0 1,1 0,0 0,1 1,0 0,15-11,-20 17,-1 1,1-1,0 1,0 0,0 0,0 0,0 0,0 1,1 0,-1 0,1 0,-1 0,0 1,1 0,-1 0,1 0,-1 0,1 1,-1-1,1 1,-1 0,0 1,0-1,1 1,-1 0,0 0,0 0,-1 0,1 1,0-1,-1 1,0 0,4 4,-1-1,-1 0,0 1,0-1,-1 1,0 0,0 0,-1 1,0-1,0 1,-1 0,1-1,-2 1,1 0,-1 0,-1 0,1 1,-1-1,-1 0,1 0,-1 0,-1 0,1 0,-6 14,6-21,0 1,0-1,0 1,0-1,0 1,0-1,0 1,-1-1,1 0,0 0,-1 0,1 0,-1 0,1 0,-4 2,4-3,1 0,-1 0,1 0,-1 0,0 0,1 0,-1-1,0 1,1 0,-1 0,0 0,1-1,-1 1,1 0,-1 0,0-1,1 1,-1-1,1 1,-1 0,1-1,0 1,-1-1,1 1,-1-1,1 0,0 1,-1-1,1 1,0-1,0 1,-1-1,1 0,0 1,0-1,0 0,0 1,0-1,0 0,0 1,0-1,0 0,0-1,0-6,1 0,0 0,0 0,0 0,1 0,0 0,1 0,0 1,0-1,1 1,-1-1,10-11,-3 4,1 2,0-1,1 2,0-1,16-11,-17 16,0 0,1 1,0 0,0 1,0 1,1 0,0 0,18-3,4 2</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39.5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0 182,'4'-12,"2"-13,-1-11,8 2,1-7,-1 12,-3 24,-4 21,-2 20,-6 17,-3 4,-1-1,2 0,8-6,13-11,12-12,1-12</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0.15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0,'0'401,"0"-396,-1 7,2-1,-1 1,1-1,4 13,-4-20,0-1,0 0,0 0,1 0,-1 0,1 0,0 0,0 0,0 0,0-1,0 1,1-1,-1 0,1 0,0 1,0-2,-1 1,5 2,4 1,-1 1,1 1,-1 0,-1 0,1 1,11 13,-17-17,0 0,0-1,1 1,-1-1,1 0,0 0,0 0,0-1,0 0,0 0,1 0,-1 0,1-1,5 1,-7-2,0 1,-1-1,1 0,0 0,-1-1,1 1,0-1,-1 0,1 0,0 0,-1 0,0-1,1 0,-1 1,0-1,0 0,0 0,0-1,0 1,0-1,0 1,3-6,-1 0,1 0,-2 0,1-1,-1 0,0 0,-1 0,0 0,0-1,-1 1,0-1,-1 0,0 1,-1-1,0 0,-1-13,1 22,0 0,0 0,-1 1,1-1,0 0,0 0,0 1,0-1,-1 0,1 1,0-1,-1 0,1 1,-1-1,1 0,0 1,-1-1,1 1,-1-1,0 0,1 1,-1 0,0-1,0 1,0 0,1 0,-1 1,1-1,-1 1,1-1,-1 0,1 1,-1-1,1 1,-1-1,1 1,0-1,-1 1,1 0,0-1,-1 1,1-1,0 1,-1 0,-9 39,10-32,0 0,0 1,1-1,0 0,1 1,0-1,0 0,1 0,0-1,0 1,1 0,0-1,0 0,1 0,0 0,0-1,1 1,-1-1,1 0,1-1,-1 0,1 0,0 0,0-1,0 1,1-2,0 1,-1-1,14 3,17 3</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0.5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1,'8'0,"16"0,24 0,30 8,21 3,12 0,-13-3</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0.946"/>
    </inkml:context>
    <inkml:brush xml:id="br0">
      <inkml:brushProperty name="width" value="0.05" units="cm"/>
      <inkml:brushProperty name="height" value="0.05" units="cm"/>
      <inkml:brushProperty name="color" value="#AB008B"/>
      <inkml:brushProperty name="ignorePressure" value="1"/>
    </inkml:brush>
  </inkml:definitions>
  <inkml:trace contextRef="#ctx0" brushRef="#br0">301 20,'-24'-1,"-35"-7,37 3,0 2,0 1,-26 1,42 1,1 1,0-1,0 1,0 0,0 0,1 1,-1-1,0 1,0 0,1 1,-1-1,1 1,0-1,0 2,0-1,0 0,0 1,-5 6,8-7,-1-1,1 1,-1 0,1 0,0 1,0-1,0 0,1 0,-1 0,1 1,0-1,0 0,0 0,0 1,0-1,1 0,-1 0,1 1,0-1,0 0,0 0,2 3,5 10,0-1,0 0,12 14,-5-7,-12-17,0 0,0 0,0 0,-1 0,0 0,0 0,2 11,-4-15,1 0,-2 1,1-1,0 0,0 0,0 1,0-1,-1 0,1 0,-1 0,1 0,-1 0,1 0,-1 0,0 0,1 0,-1 0,0 0,0 0,0 0,1 0,-1 0,0-1,0 1,0 0,-1-1,1 1,0-1,0 1,0-1,0 0,0 1,-1-1,1 0,0 0,0 0,0 0,-1 0,-1 0,-21-1,2-5</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1.3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75 1,'0'4,"0"6,0 13,0 21,0 14,0 14,-4 13,-1 7,-1 2,-6-8,-3-9,3-10,2-12,3-28,3-19</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47.025"/>
    </inkml:context>
    <inkml:brush xml:id="br0">
      <inkml:brushProperty name="width" value="0.05" units="cm"/>
      <inkml:brushProperty name="height" value="0.05" units="cm"/>
      <inkml:brushProperty name="color" value="#008C3A"/>
    </inkml:brush>
  </inkml:definitions>
  <inkml:trace contextRef="#ctx0" brushRef="#br0">1 1 24575,'1'2'0,"0"1"0,0 0 0,1-1 0,-1 1 0,1 0 0,-1-1 0,1 0 0,0 1 0,0-1 0,0 0 0,1 0 0,-1 0 0,0-1 0,1 1 0,-1 0 0,1-1 0,3 2 0,9 7 0,-7-2 0,-1-1 0,0 1 0,-1 0 0,1 0 0,-2 1 0,1 0 0,-1 0 0,8 19 0,5 9 0,-18-36 0,0-1 0,0 0 0,1 1 0,-1-1 0,0 1 0,1-1 0,-1 0 0,0 1 0,1-1 0,-1 0 0,1 0 0,-1 1 0,0-1 0,1 0 0,-1 0 0,1 1 0,-1-1 0,1 0 0,-1 0 0,1 0 0,-1 0 0,1 0 0,-1 0 0,1 0 0,-1 0 0,0 0 0,1 0 0,-1 0 0,1 0 0,-1 0 0,1 0 0,-1 0 0,1 0 0,-1-1 0,1 1 0,-1 0 0,1 0 0,-1 0 0,0-1 0,1 1 0,-1 0 0,1-1 0,-1 1 0,0 0 0,1-1 0,-1 1 0,0-1 0,0 1 0,1 0 0,-1-1 0,0 1 0,0-1 0,1 0 0,19-33 0,-14 23 0,1-1 0,1-1 0,0 1 0,1 0 0,1 1 0,-1 0 0,2 0 0,0 1 0,17-12 0,-27 21 0,0 0 0,0 0 0,0 0 0,0 1 0,0-1 0,1 0 0,-1 1 0,0-1 0,1 1 0,-1-1 0,0 1 0,1 0 0,-1-1 0,0 1 0,1 0 0,-1 0 0,1 0 0,-1 0 0,0 0 0,1 0 0,-1 1 0,1-1 0,-1 0 0,0 1 0,1-1 0,-1 1 0,0-1 0,0 1 0,1 0 0,-1-1 0,0 1 0,0 0 0,0 0 0,0 0 0,0 0 0,0 0 0,0 0 0,0 0 0,0 0 0,-1 0 0,1 1 0,0-1 0,0 2 0,2 4 0,0 1 0,-1 0 0,0 1 0,-1-1 0,2 16 0,0 77-1365,-5-52-5461</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1.7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1,'5'0,"13"0,3 4,12 1,0 5,-2 0,-6 6,-7 6,-15-2,-12-4,-18-5,-16-4,-5-3,5-3</inkml:trace>
  <inkml:trace contextRef="#ctx0" brushRef="#br0" timeOffset="1">296 123,'9'0,"10"0,11-8,1-12,-10-1,-17 2,-8 13,-9 7,-1 16,1 10,3 8,7-1,13-8,17-7,4-7</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2.0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30 21,'-9'0,"-2"9,5 2,3 8,6 1,16-3,16-5,12-12,1-15,-7-13,-3-2,-7 8,0 8,-7 15,-2 8,8 5,-2 1</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2.485"/>
    </inkml:context>
    <inkml:brush xml:id="br0">
      <inkml:brushProperty name="width" value="0.05" units="cm"/>
      <inkml:brushProperty name="height" value="0.05" units="cm"/>
      <inkml:brushProperty name="color" value="#AB008B"/>
      <inkml:brushProperty name="ignorePressure" value="1"/>
    </inkml:brush>
  </inkml:definitions>
  <inkml:trace contextRef="#ctx0" brushRef="#br0">46 68,'0'-8,"-4"-3,-2-8,-12-1,2 12,15 7,8 3</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2.8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180 411,'1'0,"0"0,0 0,0 0,0 0,0 0,0 0,0 0,0 0,0-1,0 1,0 0,0-1,-1 1,1-1,0 1,0-1,0 1,0-1,-1 1,1-1,0 0,0 1,-1-1,1 0,-1 0,1 0,-1 1,1-1,0-1,-1 1,0 0,0 0,0 0,0-1,0 1,-1 0,1 0,0 0,0 0,-1 0,1 0,-1 0,1 0,-1 0,1 0,-1 0,0 0,1 0,-1 1,0-1,0 0,0 0,1 1,-1-1,-2 0,-5-4,0 1,0 0,-1 0,1 1,-1 0,0 0,-17-2,20 4,0 1,0-1,0 1,0 0,0 0,0 1,0 0,0 0,0 0,0 1,0-1,-9 6,14-7,0 0,0 1,0-1,0 1,0 0,0-1,0 1,0 0,0-1,1 1,-1 0,0 0,0 0,1 0,-1 0,0 0,1 0,-1 0,1 0,-1 0,1 0,0 0,-1 0,1 0,0 0,0 0,0 2,1-1,-1 0,1-1,0 1,0-1,0 1,0-1,0 0,0 1,1-1,-1 0,0 0,1 0,-1 0,1 0,2 1,6 3,1 0,0-1,0 0,13 2,-10-3,-1-1,1 0,0-1,0-1,0 0,0-1,0-1,0 0,-1-1,26-8,-28 7,0-1,-1 0,1-1,-2 0,1-1,-1 0,1 0,-2-1,1-1,-1 1,-1-1,0 0,9-15,-7 7,0 0,-2-1,0 0,-1 0,-1 0,0-1,-2 0,0 0,-1 0,-1 0,-2-34,1 50,-1 0,1 0,-1 0,0 0,0 0,0 0,0 1,0-1,-1 0,1 1,-1-1,1 1,-3-3,3 4,1 1,0 0,-1 0,1-1,-1 1,1 0,0 0,-1-1,1 1,0 0,-1 0,1 0,-1 0,1 0,-1 0,1 0,-1 0,1 0,0 0,-1 0,1 0,-1 0,1 0,-1 0,1 0,0 0,-1 0,1 0,-1 1,0-1,0 1,0 1,0-1,0 0,0 1,0-1,0 1,0-1,1 1,-1-1,0 1,1-1,-1 4,-3 10,0-1,2 1,0 0,0 0,2-1,0 1,0 0,2 0,5 29,-4-32,1-1,0 0,1 0,0 0,1 0,0-1,0 0,1 0,0-1,1 1,0-2,1 1,10 7,-3-4,2-1,0-1,0-1,1 0,0-1,0-1,1-1,0-1,0-1,25 3,4-2</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4.062"/>
    </inkml:context>
    <inkml:brush xml:id="br0">
      <inkml:brushProperty name="width" value="0.05" units="cm"/>
      <inkml:brushProperty name="height" value="0.05" units="cm"/>
      <inkml:brushProperty name="color" value="#AB008B"/>
      <inkml:brushProperty name="ignorePressure" value="1"/>
    </inkml:brush>
  </inkml:definitions>
  <inkml:trace contextRef="#ctx0" brushRef="#br0">320 1,'-26'0,"-1"0,-49 5,67-4,1 1,-1 0,1 1,0 0,0 0,0 0,0 1,1 1,-13 8,10-5,2 0,-1 1,1 0,0 0,1 0,0 1,0 1,1-1,1 1,-8 19,11-25,0 0,1 0,-1 1,1-1,0 0,1 1,-1-1,1 0,0 1,1-1,-1 0,1 1,0-1,0 0,1 0,-1 1,1-1,0-1,1 1,-1 0,1 0,0-1,0 1,0-1,1 0,5 5,3 0,1 0,1 0,-1-2,1 0,1 0,-1-1,1-1,0 0,29 4,-5-3,1-1,67-2,-84-3,-1-2,0 0,0-2,0 0,0-1,22-9,-37 11,0 0,0-1,0 0,0 0,-1 0,0-1,0 0,0 0,6-7,-9 8,0 0,-1 0,1 0,-1-1,0 1,0-1,0 1,-1-1,1 0,-1 0,0 0,-1 0,1 1,-1-1,0-8,-1 10,1 0,-1 0,0 0,0 0,0 0,0 0,-1 0,1 0,-1 1,0-1,1 1,-1-1,0 1,-1 0,1 0,0 0,-1 0,1 0,-1 0,1 0,-1 1,0 0,0-1,1 1,-1 0,0 0,0 1,0-1,-1 1,1-1,0 1,0 0,0 0,-3 1,2-2,1 1,0 0,0 0,-1 1,1-1,0 1,0-1,0 1,-1 0,1 0,0 0,0 1,0-1,1 1,-1 0,0 0,1-1,-1 2,1-1,-1 0,1 0,0 1,0 0,0-1,0 1,1 0,-1 0,1 0,0 0,-1 0,0 5,2-6,1-1,-1 1,0 0,1 0,-1 0,1 0,0-1,-1 1,1 0,0-1,0 1,0 0,0-1,1 0,-1 1,0-1,1 1,-1-1,3 2,37 23,-28-19,6 5,2 1,0 0,36 15,-51-26,1 1,0-1,0 0,0-1,1 1,-1-1,0-1,1 0,-1 0,0 0,1-1,-1 0,10-3,1-3,0-1,-1-1,0-1,0 0,-1-1,28-26,-1 2,-41 33,1 0,-1 0,1 1,-1-1,1 1,0-1,-1 1,1 0,0 0,0 0,0 1,0-1,0 1,0-1,0 1,0 0,0 0,0 0,0 1,0-1,0 1,-1-1,1 1,0 0,0 0,3 2,12 3,-5-3,0-1,1 0,-1-1,0 0,0-1,1-1,-1 0,0-1,0 0,0-1,0 0,15-7,-13 4,-1 0,1-1,-1 0,0-1,-1-1,0 0,-1-1,1-1,18-20,-28 27,-8 13,-17 34,21-39,-1 1,1-1,0 0,1 0,-1 1,1-1,0 1,0-1,0 0,1 1,0-1,-1 0,1 0,1 1,-1-1,1 0,-1 0,1 0,0-1,1 1,-1 0,1-1,-1 1,1-1,6 6,24 15</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5.4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0 563,'0'6,"0"1,0-1,1 1,0-1,0 0,0 1,1-1,4 11,-4-14,0 0,0 0,1 0,-1 0,1 0,0 0,-1-1,1 1,1-1,-1 0,0 0,1 0,-1 0,1-1,6 3,139 50,-145-52,0 0,0-1,1 1,-1-1,1 0,-1 0,7 0,-10-1,1 0,-1 0,1-1,-1 1,1-1,-1 1,0-1,1 1,-1-1,1 0,-1 1,0-1,0 0,0 0,1 0,-1 0,0 0,0 0,0 0,0-1,-1 1,1 0,0-1,0 1,-1 0,1-2,2-5,0-1,-1 1,0 0,1-11,3-16,-1 17,0 1,2 0,0 0,1 1,1 0,12-19,73-83,4-5,-90 110,0-1,0 0,-1 0,-1-1,0 0,5-25,-10 36,0-1,0 1,0 0,-1-1,1 1,-1 0,-1-1,1 1,0-1,-1 1,0 0,0 0,0-1,-1 1,1 0,-1 0,0 0,0 0,-1 1,1-1,-1 1,1-1,-1 1,0 0,-1 0,1 0,0 0,-6-3,7 5,1 0,-1 0,0 0,0 1,0-1,0 0,0 1,0-1,0 1,0 0,-1-1,1 1,0 0,0 0,0 0,0 1,0-1,0 1,-4 0,3 1,0 0,0-1,1 1,-1 0,0 0,1 0,0 1,-1-1,1 1,0-1,-3 6,-1 3,1 1,0 0,0 0,1 0,-4 20,-3 43,4-1,2 1,7 84,-1-137,-1-9,0 1,1-1,1 0,0 1,5 13,-6-24,0 0,0 0,1 0,-1 0,1 0,-1 0,1-1,0 1,0-1,0 1,1-1,-1 0,0 1,1-1,0 0,-1-1,1 1,0 0,0-1,0 0,0 0,0 1,0-2,0 1,7 1,-1-2,0-1,-1 0,1 0,-1 0,1-1,-1 0,1-1,-1 0,0 0,12-8,39-12,-57 23,0-1,-1 1,1 0,0-1,0 1,0 0,-1 0,1 0,0 0,0 1,-1-1,1 0,0 1,0-1,-1 1,1 0,0-1,-1 1,1 0,-1 0,1 0,-1 0,1 0,-1 0,0 1,0-1,2 3,1 2,0 1,-1 0,0 0,0 0,2 11,-3-10,1-1,0 1,0-1,4 7,-6-12,0 0,0 0,1 0,-1 0,1 0,-1 0,1-1,0 1,0-1,0 1,0-1,0 0,0 0,0 1,0-1,0-1,0 1,0 0,1-1,-1 1,3 0,-2-2,0 1,0-1,0 1,0-1,0 0,-1 0,1 0,0 0,0-1,-1 1,1-1,-1 1,0-1,4-3,3-4,0-1,-1 0,0 0,-1-1,0 0,7-13,12-41,-31 77,-1 2,0 1,1 0,-5 25,9-37,0 0,1 0,-1 0,1 0,0 0,0 0,0 0,0 0,0 0,1 0,-1 0,1 0,0 0,0-1,0 1,0 0,0 0,1-1,-1 1,1-1,0 1,0-1,0 0,0 1,0-1,0 0,5 3,-1-2,-1-1,1 0,0 0,0 0,0 0,1-1,-1 0,0 0,0-1,1 0,-1 0,0 0,0-1,9-2,5-2,0-1,-1-1,20-11,-20 9,0 1,29-8,-41 16,-1-1,0 1,1 0,-1 1,0 0,1 0,-1 0,0 0,0 1,0 0,0 1,0-1,10 7,28 10,-34-15,-1 0,0 1,-1 0,1 0,-1 1,0 0,0 1,-1 0,0 0,0 0,9 14,-9-13,15 18</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6.23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1,'2'0,"-1"1,1-1,-1 0,1 1,0 0,-1-1,1 1,-1 0,1 0,-1 0,0 0,1 0,-1 0,0 0,0 0,0 1,1-1,0 2,17 30,-17-29,23 62,-10-24,-15-41,0 0,1 0,-1 0,0 0,1 0,-1 0,1 0,-1 0,1 0,-1 0,1 0,0-1,-1 1,1 0,0 0,0-1,-1 1,1 0,0-1,0 1,0-1,0 1,0-1,0 1,0-1,0 0,0 1,0-1,0 0,0 0,0 0,0 0,0 0,0 0,0 0,0 0,0-1,0 1,0 0,0 0,0-1,1 0,4-2,0-1,-1 0,0 0,0-1,7-8,-2 3,23-25,-25 25,1-1,1 2,0-1,0 1,13-8,-22 16,1 1,-1-1,1 0,-1 0,0 1,1-1,-1 1,1-1,-1 1,1 0,0 0,-1-1,1 1,-1 0,1 0,0 1,-1-1,1 0,-1 0,1 1,-1-1,1 1,1 1,0-1,-1 1,0 0,-1 0,1-1,0 2,-1-1,1 0,-1 0,1 0,-1 1,0-1,2 5,0 6,0 0,0 0,-1 0,0 19,-1-6,7 41,2-30</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6.61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0,'12'0,"13"0,15 0,9 0,-4 0</inkml:trace>
  <inkml:trace contextRef="#ctx0" brushRef="#br0" timeOffset="1">25 124,'9'0,"19"8,26 3,3 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6.9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44,'0'-1,"0"0,0 0,1 0,-1 0,0 0,1 1,-1-1,1 0,-1 0,0 0,1 0,0 0,-1 1,1-1,0 0,-1 0,1 1,0-1,0 0,-1 1,1-1,0 1,2-1,23-9,-23 10,14-5,1 2,0 0,0 1,0 1,0 0,0 1,27 4,-39-3,0 1,0-1,0 1,0 0,0 1,-1-1,1 1,-1 0,1 0,-1 1,5 4,-7-5,0 0,0 1,-1-1,1 1,-1-1,0 1,0 0,0 0,-1 0,1 0,-1 0,0 0,0 1,0-1,-1 0,0 1,0 6,0-4,-1 0,0 0,0-1,-1 1,0 0,0-1,-1 0,-5 10,-31 46,27-44,10-17,1 0,0 1,0-1,1 1,-1-1,0 1,0-1,1 1,-1 0,1-1,-1 1,1 0,0 0,-1-1,1 1,0 0,0-1,1 1,-1 3,1-4,0 0,-1 0,1 1,0-1,0 0,0 0,0 0,0 0,0 0,0 0,0 0,1-1,-1 1,0 0,0-1,1 1,-1-1,3 1,5 2,1-2,-1 1,1-1,0-1,14-1,64-9,-47 3</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47.64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0,'2'42,"2"-1,15 65,-6-37,68 276,-80-342,-1 0,1 0,0 0,1 0,-1 0,0-1,1 1,0 0,0-1,0 1,2 2,-3-4,1-1,-1 1,1-1,-1 1,0-1,1 1,-1-1,1 0,-1 0,1 0,-1 0,1 0,-1 0,0 0,1 0,-1-1,1 1,-1 0,1-1,-1 1,0-1,1 0,-1 1,0-1,2-2,9-3,1-2,1 1,0 0,0 1,30-9,-42 15,1-1,0 0,-1 1,1 0,0-1,0 1,-1 0,1 1,0-1,0 0,-1 1,1 0,0-1,-1 1,1 0,-1 0,1 0,-1 1,1-1,-1 1,0-1,0 1,0 0,0 0,0 0,0 0,0 0,0 0,-1 1,1-1,-1 0,0 1,0-1,0 1,1 4,3 13,0-1,-2 1,1 24,-3-27,1 1,1-1,0 1,8 23,1-17</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47.420"/>
    </inkml:context>
    <inkml:brush xml:id="br0">
      <inkml:brushProperty name="width" value="0.05" units="cm"/>
      <inkml:brushProperty name="height" value="0.05" units="cm"/>
      <inkml:brushProperty name="color" value="#008C3A"/>
    </inkml:brush>
  </inkml:definitions>
  <inkml:trace contextRef="#ctx0" brushRef="#br0">0 9 24575,'0'-8'0,"0"9"0,0 22 0,0 19 0,4 28 0,2 14 0,-1 6 0,-1-4 0,-1-13 0,-1-10 0,-1-3 0,0-8 0,-1-12-8191</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4:59.87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75,'216'-1,"249"4,-228 18,-11 1,32 4,39 2,455-25,-374-6,-289 4,557-16,-60 4,-408 12,-105-4,105-19,31-2,-97 22,-59 2,0-2,94-15,-63 3,2 5,-1 3,96 5,-125-1,-1-3,57-13,-53 8,98-5,751 15,-390 2,451-2,-924 0</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1.9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55,'4'0,"10"0,6 0,9 0,3 0,10 0,5 0,-2-4,1-1,1-1,-4 2,0 1,5 1,-6-7,-6-3,-9 6,-17 3,-11 3</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2.3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1,'0'8,"0"12,0 10,0 13,5 11,0 6,0 0,4-1,0 1,-2-4,7-13,1-5,6-13,-1-10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2.7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256 0,'-17'0,"-13"17,-11 22,-7 21,6 18,9 11,10 9,10-1,6-4,5-9,7-16,6-5,15-6,10-13,4-13,8-12,4-18,-7-9</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3.1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78,'1'2,"-1"0,1 1,0-1,0 0,0 0,0 0,0 0,1 0,-1 0,1 0,-1 0,4 2,7 11,8 24,-2 1,-1 0,12 47,-20-69,-8-18,-1 0,0 0,0 0,0 0,1 0,-1 0,0 0,0 1,1-1,-1 0,0 0,0 0,1 0,-1 0,0 0,0 0,1 0,-1 0,0 0,0-1,1 1,-1 0,0 0,0 0,1 0,-1 0,0 0,0 0,1-1,-1 1,0 0,0 0,0 0,0-1,1 1,14-32,-13 27,66-153,-60 143,0 0,1 1,1 0,0 1,1 0,0 0,1 1,15-12,-25 22,1 0,-1 1,1-1,-1 1,1 0,-1-1,1 1,0 0,-1 1,1-1,0 0,0 1,0-1,0 1,0 0,4 0,-5 1,0 0,1 0,-1-1,0 1,0 1,-1-1,1 0,0 0,0 1,0-1,-1 1,1-1,-1 1,1 0,-1 0,0 0,0 0,0-1,0 1,0 1,1 2,4 18,-1-1,-1 1,-1 0,-1 0,-1 0,-3 36,1-40,0 32</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3.5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0,'8'13,"3"12,13 19,1 19,-3 15,-5 11,-6-1,-4-3,-4-3,-2-12,-2-5,0-13</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3.9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1,'13'0,"12"0,19 0,19 0,11 0,-3 0,-5 0,-14 0</inkml:trace>
  <inkml:trace contextRef="#ctx0" brushRef="#br0" timeOffset="1">173 149,'0'8,"8"3,16 0,20-6,16-5,9-2,2-13,-11-4</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4.326"/>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 1,'0'4,"0"10,0 6,-4 9,-2 8,1 1,-3 7,-1 5,2-3,14-9,11-11,14-10,15-8,7-5,3-4,5-6,-9-6,-13-1</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4.71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0,'0'4,"0"10,0 7,0 8,0 12,0 3,0 2,0-2,0 4,0-7</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5.10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10,'12'0,"18"0,15 0,13 0,9 0,-2 0,-5 0,-7 0,-13-4,-14-1</inkml:trace>
  <inkml:trace contextRef="#ctx0" brushRef="#br0" timeOffset="1">369 59,'0'9,"0"18,0 11,0 6,0 0,0 0,0 2,0 2,9-8,2-11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47.825"/>
    </inkml:context>
    <inkml:brush xml:id="br0">
      <inkml:brushProperty name="width" value="0.05" units="cm"/>
      <inkml:brushProperty name="height" value="0.05" units="cm"/>
      <inkml:brushProperty name="color" value="#008C3A"/>
    </inkml:brush>
  </inkml:definitions>
  <inkml:trace contextRef="#ctx0" brushRef="#br0">1 71 24575,'4'-4'0,"10"-2"0,11 1 0,14 0 0,16-6 0,17-2 0,4 2 0,1 2 0,-12 3-8191</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5.4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252 0,'0'12,"-1"-1,-1 1,0-1,-6 19,1-6,-55 200,-62 285,84-191,36-259,3 0,2 0,13 85,-14-139,1 1,0-1,1 1,-1-1,1 0,0 0,1 1,-1-1,1 0,0-1,0 1,0-1,6 7,-5-8,1 0,-1 0,0-1,1 1,0-1,-1 0,1 0,0-1,0 0,0 1,0-2,0 1,0 0,8-1,37-1,-3-3</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5.91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0,'0'15,"2"0,6 29,-2-13,41 174,-47-204,0 0,0-1,0 1,0 0,0-1,1 1,-1 0,0-1,0 1,1 0,-1-1,1 1,-1-1,0 1,1-1,-1 1,1-1,-1 1,1-1,-1 1,1-1,0 0,-1 1,1-1,-1 0,1 1,0-1,-1 0,2 0,-1 0,1 0,-1-1,0 1,1-1,-1 1,0-1,0 1,1-1,-1 0,0 0,0 1,0-1,0 0,1-2,33-44,-31 41,37-61,-26 39,2 1,2 0,28-31,-45 55,0 1,0 0,0 0,1 0,-1 0,1 1,-1-1,1 1,0-1,0 1,0 0,-1 0,1 0,4 0,-5 1,-1 0,1 0,0 0,-1 0,1 1,-1-1,1 1,0-1,-1 1,0 0,1-1,-1 1,1 0,-1 0,0 0,0 0,1 0,-1 1,0-1,0 0,0 0,0 1,0-1,-1 0,1 1,0-1,-1 1,1 1,5 13,-1 1,-1-1,0 1,-1 0,-1 0,-1 32,-2-1,-10 59,1-53,-1-10</inkml:trace>
  <inkml:trace contextRef="#ctx0" brushRef="#br0" timeOffset="1">149 470,'8'0,"11"0,20 0,19 0,13 0,-2 0,-12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6.33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1,'4'0,"5"0,15 8,11 12,-5 14,-20 15,-11 6,6-5,16-12,7-11,9-12,5-11,1-7,1-12,-8-2</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6.7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0,'13'9,"25"23,23 31,21 35,15 30,-2 27,-16 8,-22-8,-21-16,-16-21,-12-16,-7-23,-4-11,-1-13,-8-16,-3-15</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7.6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 51,'-8'0,"-3"-8,-4-3,9 0,23 3,16 2,16 2,7 2,-1 1,-2 1,3 0,-9 1</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7.98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0,'0'9,"0"14,0 13,0 8,0 5,0-2,0 0,8 0,3 1,8-8,1-11</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08.38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251 0,'-13'0,"-1"1,0 0,1 0,0 2,-1-1,-18 8,24-7,0 1,1 0,-1 0,1 0,0 1,1 0,-1 1,1 0,0 0,0 0,-7 11,6-7,1 0,1 0,-1 1,2 0,0 0,0 0,1 1,0-1,1 1,0 0,0 21,2-28,0 1,0-1,0 0,1 0,0 0,0 0,0 0,1 0,-1 0,1 0,0 0,1-1,-1 1,1-1,0 1,0-1,0 0,1 0,-1-1,1 1,0-1,0 1,0-1,1 0,-1-1,1 1,-1-1,9 3,5-1,0 0,0-1,1-1,-1-1,0-1,21-2,-8 0,-1-3,54-14,-34 2</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10.2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126 1,'-4'0,"-2"12,-7 18,-3 15,-6 17,0 11,4 1,6-8,4-6,3-10,8-1,6 1,11-10,2-2,1-8,9-8,0-14,-6-7</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11.8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16,'2'1,"0"0,-1 1,1-1,-1 0,1 0,-1 1,0-1,1 1,-1 0,0-1,0 1,0 0,0 0,1 2,1 1,13 28,24 64,-6-13,-34-84,0 0,0 0,0 1,0-1,0 0,0 0,0 0,0 0,0 0,0 1,0-1,0 0,0 0,0 0,0 0,0 0,0 0,1 0,-1 0,0 1,0-1,0 0,0 0,0 0,0 0,0 0,1 0,-1 0,0 0,0 0,0 0,0 0,0 0,0 0,1 0,-1 0,0 0,0 0,0 0,0 0,0 0,0 0,1 0,-1 0,0 0,0 0,0 0,0 0,0 0,0 0,1 0,-1 0,0-1,0 1,0 0,6-11,2-24,-6 28,4-19,1 0,15-35,-19 54,0 0,0 1,1-1,0 1,0 0,1 0,0 0,0 1,0-1,0 1,1 1,0-1,12-6,-17 10,1 0,-1 0,1 0,0 0,0 0,-1 1,1-1,0 1,0-1,0 1,0 0,-1 0,1 0,0 0,0 0,0 0,0 0,0 0,0 1,-1-1,1 1,0 0,0-1,-1 1,1 0,0 0,-1 0,1 0,-1 0,1 0,-1 1,0-1,1 0,-1 1,0-1,0 1,0 0,0-1,0 1,0 0,0-1,-1 1,1 0,-1 0,1 2,2 10,0 1,0-1,-2 1,0 23,0-32,-1 8,0-1,1 0,6 24,2-11</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12.23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54,'0'-8,"0"-8,4 0,1 2</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2.449"/>
    </inkml:context>
    <inkml:brush xml:id="br0">
      <inkml:brushProperty name="width" value="0.05" units="cm"/>
      <inkml:brushProperty name="height" value="0.05" units="cm"/>
      <inkml:brushProperty name="color" value="#008C3A"/>
    </inkml:brush>
  </inkml:definitions>
  <inkml:trace contextRef="#ctx0" brushRef="#br0">0 0 24575,'5'0'0,"0"5"0,0 9 0,8 15 0,1 15 0,-2 9 0,-2 11 0,-4 9 0,-2 3 0,-2 2 0,-2-4 0,0-10 0,0-8 0,-5-14 0,-1-13-8191</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13.09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155 1,'-4'5,"0"1,0-1,1 1,-5 12,-7 10,-2-12,17-15,0-1,-1 0,1 0,0 0,-1 0,1 0,0 0,-1 0,1 0,0 0,-1 0,1 0,0 0,-1 0,1 0,0 0,-1 0,1 0,0 0,0-1,-1 1,1 0,0 0,-1 0,1 0,0-1,0 1,-1 0,1 0,0-1,0 1,0 0,-1-1,-1-4,0 1,1-1,0 0,0 0,0 0,-1-6,2 8,0-1,0 0,-1 1,0 0,0-1,0 1,0-1,0 1,-3-5,3 8,0 0,1 0,-1 0,0 0,0 0,1 0,-1 0,0 0,1 0,-1 1,0-1,1 0,-1 0,0 1,1-1,-1 1,0-1,1 0,-1 1,1-1,-1 1,1-1,-1 1,1 0,-1-1,1 1,0-1,-1 1,1 0,0 0,-18 26,16-23,-2 3,-1 1,2 0,-1 1,1-1,0 1,1-1,-1 1,2 0,-1 0,1 11,1-20,0 1,0-1,-1 1,1-1,0 0,0 1,0-1,0 1,0-1,0 0,0 1,0-1,0 0,1 1,-1-1,0 1,0-1,0 0,0 1,0-1,1 0,-1 1,0-1,0 0,1 1,-1-1,0 0,0 0,1 1,-1-1,0 0,1 0,-1 1,0-1,1 0,-1 0,1 0,-1 0,0 0,1 0,-1 0,0 0,1 1,-1-1,1 0,-1-1,0 1,1 0,-1 0,1 0,-1 0,0 0,1 0,-1 0,0 0,1-1,-1 1,0 0,1 0,-1-1,0 1,1 0,-1 0,0-1,0 1,1 0,-1-1,0 1,0-1,21-23,8-46,-26 63,-12 33,8-22,-12 37,3 0,0 1,3 0,-3 74,10-112,0 1,0 0,0 0,1-1,0 1,0 0,0-1,1 1,-1-1,1 0,2 5,-3-8,0 0,-1-1,1 1,0 0,-1-1,1 1,0 0,0-1,-1 1,1-1,0 1,0-1,0 0,0 1,0-1,0 0,0 0,0 1,0-1,0 0,1 0,0-1,1 1,-1-1,0 1,0-1,1 0,-1 0,0 0,0 0,0-1,0 1,0 0,2-3,5-5,-1 0,-1-1,0 0,0 0,-1 0,0-1,-1 0,0 0,6-20,-5 16,1 4,-4 21,-3 28,0-34,-1 28</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13.5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1,'8'0,"4"12,15 18,4 15,9 17,-2 15,-8 7,-9 2,-8-6,-10-12,-14-5,-14-5,-7-12,3-14</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0.28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 18,'-1'0,"-1"0,1 0,-1-1,1 1,0 0,-1-1,1 1,0-1,-1 0,1 1,0-1,0 0,-1 0,-1-1,2-4,14 3,-7 4,0 0,0 1,0-1,0 1,0 1,-1-1,1 1,-1 0,1 0,-1 0,0 1,-1 0,1 0,0 0,-1 0,7 10,2 2,-2 1,0-1,17 37,-3 8,-3 2,14 66,-22-77,-2-107,-6 23,2 1,0 1,2-1,2 2,1-1,26-43,-35 67,1-1,1 1,-1 0,1 0,0 0,0 1,1 0,0 0,0 1,0 0,0 0,0 0,1 1,10-3,-14 5,0 0,1 0,-1 1,1-1,-1 1,0 0,1 0,-1 0,1 1,-1-1,1 1,-1 0,0 1,1-1,-1 1,0 0,0 0,0 0,0 0,-1 1,1-1,-1 1,1 0,-1 0,0 1,0-1,3 6,-1-2,0 1,-1 0,0 0,0 1,-1-1,0 1,3 14,3 65,-8-65,1 0,7 31,0-25</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2.44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19 327,'-1'0,"0"0,0 0,0 0,0 0,0 0,0 0,1 0,-1 0,0-1,0 1,0 0,0-1,1 1,-1-1,0 1,0-1,1 1,-1-1,0 1,1-1,-2-1,4-3,12 4,-9 1,0 1,0 0,0 0,0 0,0 1,0-1,0 1,-1 0,1 1,-1-1,0 1,1 0,-1 0,0 0,-1 1,1-1,0 1,4 6,-3-1,1 0,-1 1,-1-1,0 1,0 0,-1 0,4 19,-7-29,0 0,0 0,0 1,0-1,0 0,0 0,0 0,0 1,0-1,0 0,0 0,0 1,1-1,-1 0,0 0,0 0,0 1,0-1,0 0,0 0,0 0,1 0,-1 1,0-1,0 0,0 0,0 0,1 0,-1 0,0 1,0-1,0 0,1 0,-1 0,0 0,0 0,0 0,1 0,-1 0,0 0,0 0,1 0,7-10,11-31,-11 23,27-45,-31 56,1 1,-1 0,1 1,0-1,0 1,1 0,9-7,-14 11,0 0,0 1,0-1,0 1,0-1,0 1,0 0,0-1,0 1,0 0,0-1,0 1,0 0,0 0,1 0,-1 0,0 0,0 0,0 1,0-1,0 0,0 0,0 1,0-1,0 1,0-1,0 1,0-1,0 1,0-1,0 1,-1 0,1 0,0-1,0 1,-1 0,1 0,-1 0,1 0,0 1,3 5,-1 0,0 1,-1-1,3 14,-1-9,-2-1,2 0,0 0,0-1,1 1,0-1,0 0,12 15,-13-21,0-1,-1 1,1-1,0 1,1-1,-1 0,1-1,-1 1,1-1,0 0,0 0,0-1,0 1,0-1,0 0,0 0,0-1,0 0,6 0,0-1,0 0,-1-1,1-1,-1 0,0 0,0-1,0 0,0-1,-1 0,0 0,0-1,0 0,-1-1,0 0,0 0,0-1,8-11,-9 10,0 1,-1-1,0 0,-1 0,1-1,-2 1,0-1,0 0,0 0,-1-1,-1 1,0-1,0 1,-1-1,-1 0,0 0,-1-12,1 22,0-1,-1 0,1 1,0-1,-1 1,1-1,-1 1,0-1,0 1,1-1,-1 1,0-1,0 1,0 0,0 0,-2-2,2 3,0-1,0 1,0-1,0 1,0 0,0-1,0 1,0 0,0 0,0 0,0 0,0 0,0 0,0 0,-1 0,1 0,0 0,0 1,-1-1,-2 2,1 0,-1 0,0 0,1 0,0 1,-1-1,1 1,0 0,0 0,0 0,-3 5,0 2,-1 1,2 0,-1 1,2-1,-1 1,2 0,0 0,0 0,-1 15,3-21,1 1,0-1,0 1,1-1,0 0,0 1,0-1,4 11,-3-13,-1-1,1 1,0-1,0 0,1 0,-1 0,1 0,-1 0,1 0,0 0,0-1,0 1,0-1,1 0,4 2,3 1,1 0,0-1,-1-1,2 0,-1-1,0 0,0 0,1-1,-1-1,1 0,-1-1,0-1,0 1,1-2,14-5,-17 5,-1 0,0-1,0 0,-1-1,1 0,-1 0,0-1,0 0,-1 0,0-1,0 0,-1 0,1-1,-2 0,1 0,-1 0,0-1,-1 0,7-17,-7 13,-1 0,0 0,-1 0,-1-1,1-20,-2 29,-1 0,1 1,-1-1,0 0,0 0,-1 0,-3-8,4 10,-1 1,1 0,0 0,-1 0,1 1,-1-1,0 0,1 1,-1-1,0 1,0-1,0 1,0 0,0 0,-1 0,1 0,-2-1,1 1,1 1,0 0,-1-1,1 1,0 0,-1 0,1 0,0 1,-1-1,1 0,0 1,-1 0,1-1,0 1,0 0,0 0,0 0,0 0,0 1,0-1,0 1,0-1,1 1,-1-1,0 1,1 0,-1 0,1 0,0 0,0 0,0 0,-2 4,0 0,1 1,-1 0,1 0,0 0,1 0,0 0,0 0,0 0,1 12,2-10,0-1,0 0,1 1,-1-1,2-1,-1 1,1 0,1-1,-1 0,1 0,0 0,1 0,-1-1,2 0,-1 0,0-1,1 1,0-1,0-1,1 0,-1 0,1 0,14 4,-14-5,1 0,-1 0,1-1,0 0,0-1,-1 0,1 0,0-1,0 0,0-1,0 0,0 0,0-1,-1 0,1 0,-1-1,1-1,-1 1,0-1,0 0,0-1,-1 0,8-6,-10 5,-1 0,1 0,-1-1,0 1,0-1,-1 0,1 0,-2 0,1 0,-1-1,0 1,-1-1,1 0,-2 1,1-1,-1 0,0 1,-1-1,-1-8,2 15,0 0,0 0,0 0,0 0,0 1,-1-1,1 0,0 0,0 0,-1 1,1-1,-1 0,1 0,-1 1,1-1,-1 0,1 1,-1-1,0 0,1 1,-1-1,0 1,1-1,-1 1,0 0,0-1,1 1,-1 0,-1-1,1 1,-1 1,1-1,-1 1,1-1,0 1,0-1,-1 1,1 0,0 0,0 0,0-1,0 1,0 0,0 0,-2 2,-2 4,-1 0,2 1,-1-1,-6 15,8-14,0 1,0 0,-1 16,3-24,1 0,0 1,0-1,0 0,0 0,0 0,0 0,1 0,-1 0,0 1,0-1,1 0,-1 0,1 0,-1 0,1 0,0 1,0-1,0-1,0 0,0 1,-1-1,1 0,0 0,0 1,0-1,0 0,0 0,0 0,0 0,0 0,0 0,-1 0,1-1,0 1,0 0,0 0,0-1,0 1,0-1,-1 1,1 0,1-2,10-5,-1 0,-1-1,1 0,-1-1,-1 0,0-1,0 0,0 0,7-14,3-5,-2-2,18-41,1-46,-35 116,-13 55,1-12,2 0,2 1,2 0,-1 62,7-98,-1 0,1 0,0 0,0 1,1-1,-1-1,1 1,1 0,-1 0,6 8,-5-11,-1 0,1 0,0 0,0 0,0 0,1-1,-1 1,1-1,-1 0,1 0,0-1,-1 1,1-1,0 1,0-1,6 0,28 3,-4-3</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3.4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1 529,'0'22,"-1"-8,1 0,1 0,0 0,0 0,7 25,-7-37,-1-1,1 1,0 0,-1-1,1 1,0 0,0-1,0 1,0-1,0 1,0-1,1 1,-1-1,0 0,1 0,-1 0,1 0,-1 0,1 0,0 0,-1 0,1-1,0 1,-1 0,1-1,0 0,0 1,0-1,0 0,-1 0,1 0,0 0,0 0,0 0,3-2,5-1,0-1,0 0,-1-1,1 0,11-8,10-5,-29 17,-1 0,0 1,0-1,1 1,-1-1,1 1,-1 0,0-1,1 1,-1 0,1 0,-1 0,1 0,-1 0,0 0,1 1,-1-1,1 0,-1 1,0-1,1 1,-1-1,0 1,1 0,-1 0,0-1,0 1,2 1,1 3,-1 0,1 0,-1 0,0 0,4 11,-5-11,1 0,-1 0,1 0,0 0,1 0,6 8,-4-9,0-1,-1 1,1-1,0 0,0 0,1-1,-1 0,1 0,-1 0,13 0,6 1,36-2,-58-1,-1 0,0 0,0 0,0 0,0 0,0 0,0 0,0-1,0 1,0-1,0 1,0-1,0 0,0 1,-1-1,1 0,0-1,0 1,-1 0,1 0,-1-1,1 1,-1-1,0 1,1-1,0-2,-1 2,-1-1,0 1,1-1,-1 1,0-1,0 1,0-1,-1 1,1-1,-1 1,1-1,-1 1,0 0,0-1,0 1,0 0,0 0,0 0,-1-1,-2-1,-8-14,3 6,0-1,0-1,1 0,-9-22,16 32,-1-1,1 0,0 1,0-1,1 0,-1 0,1 0,0 1,1-1,-1 0,1 0,0 1,0-1,0 0,1 1,-1-1,1 1,0-1,5-6,5-6,2 1,0 0,1 1,30-25,-24 22,0 0,21-27,-29 30,-1-2,-1 1,0-2,-2 1,14-35,-20 47,-1 0,-1-1,1 1,-1 0,0-1,0 1,-1-1,1 0,-1 1,0-1,-1 0,0 1,1-1,-2 1,1-1,-1 1,0 0,0 0,0-1,-1 1,1 1,-1-1,0 0,-1 1,-4-5,7 7,0 1,-1-1,1 1,0 0,-1-1,0 1,1 0,-1 0,1 0,-1 0,0 1,0-1,0 0,1 1,-1-1,0 1,0 0,0 0,0-1,0 1,0 0,0 1,0-1,0 0,1 0,-1 1,0-1,0 1,0 0,0 0,1-1,-1 1,0 0,1 0,-1 1,1-1,-1 0,1 0,0 1,-1-1,1 1,0-1,-2 4,-3 4,1 0,-1 0,2 1,-1 0,2 0,-6 19,-1 30,2 0,3 0,5 113,0-148,2-1,0 0,1 0,13 41,-15-58,2 1,-1-1,1 1,0-1,0 0,1-1,0 1,0 0,0-1,1 0,-1 0,1 0,0-1,1 0,-1 0,1 0,0 0,0-1,0 0,11 4,17-1</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3.83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0,'4'0,"10"0,19 0,26 12,18 5,-3-1</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4.60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0,'-2'112,"8"161,-6-268,1 0,-1 0,1 0,0 0,1-1,-1 1,1 0,3 6,-4-10,0 1,0-1,1 0,-1 0,0 0,1 0,-1 0,1 0,-1 0,1 0,-1 0,1-1,0 1,-1-1,1 1,0-1,-1 1,1-1,0 0,0 0,-1 0,1 0,0 0,0-1,-1 1,1 0,2-2,66-20,-58 17,0 1,0 0,0 0,0 1,1 1,-1 0,25 0,-36 2,0 0,0 0,1 0,-1 0,0 0,0 0,0 0,0 1,0-1,0 0,1 1,-1-1,0 1,0-1,0 1,0 0,-1-1,1 1,0 0,0 0,0-1,1 3,-2-2,0-1,0 1,0 0,0 0,0 0,0 0,-1 0,1 0,0 0,0 0,-1-1,1 1,0 0,-1 0,1 0,-1-1,1 1,-1 0,0 0,1-1,-2 2,-3 2,0 1,0-1,0 1,-1-1,0-1,-8 5,-25 6,29-11,1 0,-1 1,0-1,1 2,0 0,0 0,0 0,-11 11,20-16,-1 0,1 0,0 0,0 0,0 1,-1-1,1 0,0 0,0 1,0-1,0 0,0 0,0 1,-1-1,1 0,0 0,0 1,0-1,0 0,0 0,0 1,0-1,0 0,0 0,0 1,0-1,0 0,0 1,1-1,-1 0,0 0,0 1,0-1,0 0,0 0,0 0,1 1,-1-1,0 0,0 0,0 0,1 1,-1-1,0 0,0 0,0 0,1 0,-1 0,0 0,1 1,15 2,9-2,1-2,-1-1,0-1,0-1,-1-1,1-1,-1-2,-1 0,38-19,-49 22,-1-1,0 0,-1-1,1 0,-1-1,-1 0,1-1,-2 1,1-2,-1 1,11-18,-14 6,-8 18,-2 12,2-2,1 0,-1 0,1 0,1 0,-1 0,1 0,1 0,-1 1,2 10,-1-14,1-1,-1 0,1 0,0 1,0-1,0 0,1 0,-1 0,1 0,0 0,-1-1,1 1,0 0,1-1,-1 1,0-1,1 0,0 0,-1 0,1 0,0 0,0-1,5 3,42 10,3-6</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5.03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31,'4'-1,"-1"1,1-1,-1 0,1 0,-1 0,0 0,1-1,2-1,15-6,-11 6,1 1,-1 0,1 0,-1 1,1 0,20 2,-28-1,-1 0,1 0,-1 0,0 1,1-1,-1 1,1 0,-1 0,0 0,0 0,0 0,1 0,-1 1,0-1,-1 1,1-1,0 1,0 0,-1 0,1 0,-1-1,1 2,-1-1,0 0,0 0,0 0,0 1,0-1,0 0,-1 1,1-1,-1 0,0 1,1-1,-1 1,-1 2,0 3,0-1,-1 1,0 0,0-1,-1 1,0-1,0 0,-1 0,0 0,0 0,-8 8,5-6,1 0,1 0,0 0,0 0,-4 14,8-22,1 1,-1 0,1-1,0 1,-1 0,1 0,0-1,0 1,0 0,0 0,1 0,-1-1,0 1,1 0,-1-1,1 1,-1 0,1-1,0 1,0 0,1 1,0-1,0-1,0 1,0 0,0-1,0 1,1-1,-1 0,0 1,1-1,-1-1,1 1,4 1,8 0,0 0,0-1,0-1,17-2,-18 1,-4 1,0-1,0 0,0 0,0-1,15-5,2-6</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6.3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1,'0'447,"0"-447,0 0,0 0,0 0,0 0,0 0,0-1,0 1,0 0,0 0,0 0,0 0,0 0,1 0,-1 0,0 0,0 0,0 0,0 0,0 0,0 0,0 0,0 0,0 0,0 0,0 0,0 0,1 0,-1 0,0 0,0 0,0 0,0 0,0 0,0 0,0 0,0 1,0-1,0 0,0 0,0 0,0 0,0 0,0 0,0 0,0 0,1 0,-1 0,0 0,0 0,0 0,0 0,0 0,0 1,0-1,0 0,0 0,0 0,0 0,0 0,0 0,0 0,0 0,0 0,0 0,7-9,15-30,0 1,-15 28,0 0,0 1,1 0,0 0,1 1,12-10,-19 17,-1 0,1 0,0-1,0 1,-1 0,1 0,0 0,0 1,0-1,0 0,0 1,0 0,1-1,-1 1,0 0,0 0,0 0,0 0,0 0,0 1,0-1,0 1,0-1,0 1,0 0,0-1,0 1,0 0,0 1,0-1,-1 0,1 0,0 1,-1-1,1 1,-1-1,0 1,1 0,-1-1,0 1,0 0,1 3,3 6,-1 0,0 0,0 0,-1 1,-1-1,0 1,1 18,7 39,1-36</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26.7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 36,'0'8,"0"-9,-4-18,-1-5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2.790"/>
    </inkml:context>
    <inkml:brush xml:id="br0">
      <inkml:brushProperty name="width" value="0.05" units="cm"/>
      <inkml:brushProperty name="height" value="0.05" units="cm"/>
      <inkml:brushProperty name="color" value="#008C3A"/>
    </inkml:brush>
  </inkml:definitions>
  <inkml:trace contextRef="#ctx0" brushRef="#br0">0 52 24575,'1'-2'0,"-1"0"0,0 0 0,1 1 0,0-1 0,-1 0 0,1 1 0,0-1 0,0 0 0,0 1 0,0-1 0,0 1 0,0 0 0,0-1 0,1 1 0,-1 0 0,0-1 0,1 1 0,-1 0 0,1 0 0,-1 0 0,1 0 0,0 1 0,-1-1 0,1 0 0,0 1 0,-1-1 0,1 1 0,3-1 0,10-2 0,-1 1 0,24-1 0,-24 2 0,5-1 0,20-2 0,77 4 0,-106 0 0,0 1 0,-1 1 0,1-1 0,-1 2 0,1-1 0,-1 1 0,0 1 0,0 0 0,0 0 0,0 0 0,-1 1 0,0 1 0,10 7 0,-16-12 0,0 1 0,0 0 0,0 0 0,0 0 0,-1 0 0,1 0 0,0 0 0,-1 0 0,0 0 0,1 0 0,-1 1 0,0-1 0,0 1 0,0-1 0,-1 1 0,1-1 0,-1 1 0,1-1 0,-1 1 0,0 0 0,0-1 0,0 1 0,0 0 0,0-1 0,-1 1 0,1-1 0,-1 1 0,0-1 0,1 1 0,-1-1 0,0 1 0,-1-1 0,1 0 0,0 1 0,-1-1 0,1 0 0,-1 0 0,0 0 0,1 0 0,-1 0 0,-4 2 0,-5 5 0,0-1 0,0 0 0,-1-1 0,0 0 0,0 0 0,-22 7 0,22-10-86,-14 7-170,-1-1 0,0-2 0,-1-1 1,-52 7-1,49-14-6570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0.15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177 33,'-3'5,"0"-1,0 0,0 1,1 0,-1-1,1 1,1 0,-1 0,1 0,-1 1,0 7,-3 11,-23 84,-77 260,101-361,1-8,0-19,2-34,1 51,4-73,14-76,-14 131,0 0,2 1,0-1,1 1,1 0,1 1,1 0,19-29,-22 40,-1 0,1 1,1 0,-1 0,1 1,0 0,1 0,-1 1,1 0,0 0,1 1,-1 0,1 1,16-4,-19 6,-1 0,1 1,-1-1,1 1,-1 1,1-1,-1 1,1 0,-1 1,0-1,1 1,-1 1,0-1,0 1,-1 0,1 0,0 1,-1-1,0 1,0 1,0-1,0 1,6 8,1 5,0 0,-2 0,0 1,-1 1,-1-1,-1 2,-1-1,5 28,-2 4,-2 1,0 62,-7-113,1 13,-1 0,-1 1,-4 26,-2-22</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1.7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81,'122'1,"124"-2,-194-2,0-3,82-18,-129 22,0 1,0-1,0 1,0 1,1-1,-1 1,0 0,8 1,-11-1,-1 1,1-1,-1 1,0 0,1 0,-1 0,0 0,0 0,0 0,1 0,-1 0,0 1,-1-1,1 0,0 1,0-1,0 0,-1 1,1-1,-1 1,1-1,-1 1,0 0,1-1,-1 1,0-1,0 1,0-1,0 1,-1 2,3 12,0-1,1 1,1-1,0 1,1-1,0 0,10 17,14 39,-29-68,1-1,0 1,-1-1,1 1,-1 0,0-1,1 1,-1-1,-1 1,1 0,0-1,-2 5,2-6,-1 0,1 0,-1 0,1 1,-1-1,0 0,0 0,0 0,0 0,0 0,0 0,0-1,0 1,0 0,0 0,0-1,0 1,-1-1,1 1,0-1,-1 1,-1-1,3 1,-1-1,1 0,0 0,0 0,0 0,-1 0,1 0,0 0,0 0,0 0,-1 0,1 0,0 0,0 0,-1 0,1 0,0 0,0 0,0 0,-1 0,1 0,0 0,0 0,0-1,-1 1,1 0,0 0,0 0,0 0,0 0,-1-1,1 1,0 0,0 0,0 0,0 0,0-1,0 1,0 0,0 0,-1 0,1-1,0 1,0 0,0 0,0 0,0-1,0 1,0 0,0 0,0-1,0 1,0 0,0 0,1 0,-1-1,0 1,0 0,0 0,0 0,0-1,8-15,16-17,2 1,0 1,2 1,34-27,51-56,-109 108,13-13,-17 18,1-1,-1 1,0 0,1 0,-1 0,0-1,1 1,-1 0,0 0,1 0,-1 0,0 0,1 0,-1 0,0 0,1 0,-1-1,0 2,1-1,-1 0,0 0,1 0,-1 0,0 0,1 0,-1 0,1 0,-1 0,0 1,0-1,1 0,-1 0,0 0,1 1,-1-1,0 0,0 0,1 1,-1-1,0 0,0 1,0-1,1 0,-1 1,0-1,0 0,0 1,0-1,0 0,0 1,0-1,0 0,0 1,11 58,-9-43,0 1,7 21,-2-20,-2-5,-1 0,0 0,3 22,-7-33,0 0,1 1,-1-1,0 0,0 0,0 0,0 0,-1 1,1-1,-1 0,1 0,-1 0,0 0,0 0,0 0,0 0,0 0,0-1,0 1,0 0,-1 0,1-1,-1 1,0-1,1 0,-1 1,0-1,-3 2,4-2,0-1,1 0,-1 1,1-1,-1 0,0 0,1 1,-1-1,0 0,0 0,1 0,-1 0,0 0,1 0,-1 0,0 0,1 0,-1 0,0 0,0 0,0-1,0-11,3 7,0 1,0-1,0 1,1 0,5-8,27-28,2 0,2 3,58-45,-97 81,1 1,-1-1,1 0,-1 1,1-1,-1 1,1-1,0 1,0-1,-1 1,1 0,0-1,-1 1,1 0,0-1,0 1,0 0,-1 0,1 0,0 0,0 0,0 0,-1 0,1 0,0 0,0 0,0 0,-1 0,1 1,0-1,0 0,0 1,-1-1,1 0,0 1,-1-1,1 1,0-1,-1 1,1-1,-1 1,1 0,-1-1,1 1,-1 0,1-1,-1 1,0 0,1 0,-1-1,0 1,0 0,1 0,-1 1,2 7,-1 0,0 1,0-1,-2 11,2 2,-1-17,1-1,0 0,0 0,0 1,0-1,1 0,-1 0,1 0,0 0,0-1,1 1,-1 0,1-1,0 0,0 0,0 1,6 3,-7-6,1 1,0-1,0 0,0 0,0 0,0 0,0 0,1-1,-1 1,0-1,0 0,0 0,1 0,-1 0,0-1,0 1,0-1,0 0,0 0,0 0,0 0,0-1,0 1,4-4,5-4,-1 0,0 0,-1-2,0 1,-1-1,0 0,0-1,-1 0,12-27,6-5,-25 42,0 0,1 0,-1 0,0 0,1 0,-1 1,1-1,-1 1,1-1,0 1,2-2,-3 3,-1 0,0 0,1 0,-1 0,0 0,1 0,-1 0,1 0,-1 0,0 0,1 0,-1 1,0-1,0 0,1 0,-1 0,0 1,1-1,-1 0,0 0,0 1,1-1,-1 0,0 0,0 1,0-1,0 0,1 1,-1-1,0 0,0 1,0-1,0 0,0 1,0-1,0 0,0 1,0 0,1 10,0-1,-1 1,-2 13,1-10,1-10,0 1,0 0,1 0,0 0,0 0,0-1,0 1,1 0,0-1,0 1,0-1,0 0,6 7,-7-9,1 0,-1-1,1 1,0-1,0 1,-1-1,1 0,0 0,0 0,0 0,0 0,0 0,0 0,0-1,1 1,-1-1,0 1,0-1,0 0,1 0,-1 0,0 0,0-1,0 1,1 0,-1-1,0 1,0-1,0 0,0 0,0 0,3-2,2-2,0-1,0 1,0-1,-1-1,0 1,-1-1,1 0,-1 0,-1 0,6-12,-6 11,0 0,1 1,0 0,0 0,0 0,1 1,0-1,0 1,13-9,-18 14,1 0,-1 0,1 0,-1 1,1-1,-1 0,1 1,-1-1,1 1,-1 0,1-1,0 1,-1 0,1 0,0 0,-1 0,1 0,0 0,-1 1,1-1,-1 0,1 1,0-1,2 3,-2-2,0 1,0 0,0 0,-1 0,1 0,-1 0,1 1,-1-1,0 0,0 1,0-1,0 1,1 4,0 5,0 0,-1 0,0 0,-1 0,-1 19,-3-2,4-29,0-1,0 1,1 0,-1-1,0 1,0 0,0 0,1-1,-1 1,0 0,0 0,1 0,-1-1,0 1,0 0,1 0,-1 0,0 0,1-1,-1 1,0 0,1 0,-1 0,0 0,1 0,-1 0,0 0,1 0,-1 0,0 0,1 0,-1 0,0 0,1 0,-1 1,0-1,1 0,-1 0,0 0,0 0,1 1,-1-1,0 0,0 0,1 0,-1 1,0-1,0 0,1 0,-1 1,0-1,0 0,0 1,0-1,0 0,1 1,-1-1,0 0,0 1,0-1,0 0,0 1,0-1,0 0,0 1,0-1,0 0,0 1,-1-1,27-24,-20 18,-4 4,-1 1,1-1,0 1,-1 0,1 0,0 0,0 0,0 0,0 0,0 0,0 1,0-1,0 1,0-1,0 1,0 0,0 0,0 0,0 0,1 0,-1 1,0-1,0 0,0 1,2 0,1 3,0-1,0 0,0 1,-1 0,0 0,0 0,5 7,-5-6,1 1,0-1,1 0,-1 0,10 6,-11-9,0 0,1 0,-1 0,0 0,1-1,0 0,-1 0,1 0,-1-1,1 1,0-1,0 0,-1 0,1-1,0 1,-1-1,1 0,-1-1,1 1,-1-1,1 1,-1-1,0-1,4-2,1-1,0-1,-1 0,0 0,0-1,-1-1,0 1,0-1,-1 0,6-12,-12 22,0-1,0 0,0 0,0 0,0 1,0-1,0 0,0 0,0 0,0 1,0-1,0 0,0 0,0 0,0 0,1 1,-1-1,0 0,0 0,0 0,0 0,0 1,0-1,1 0,-1 0,0 0,0 0,0 0,0 0,1 0,-1 1,0-1,0 0,0 0,1 0,-1 0,0 0,0 0,0 0,1 0,-1 0,0 0,0 0,0 0,1 0,-1 0,0 0,0 0,0-1,0 1,1 0,-1 0,0 0,0 0,0 0,0 0,1 0,-1-1,0 1,0 0,0 0,0 0,0 0,0-1,1 1,-1 0,7 30,4 12,-6-33,1-1,1 1,0-1,0-1,0 1,1-1,0-1,0 1,1-2,13 8,16 8</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2.8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51,'88'-3,"93"-17,-1-1,-4 15,-195 6,6 0,0 0,0 1,0 1,0 0,-20 6,29-7,1 1,-1 0,1-1,0 1,0 0,0 0,0 1,0-1,0 1,0-1,1 1,0 0,-1 0,1 0,0 0,0 1,1-1,-1 0,1 1,0-1,0 1,0 0,0-1,0 8,-1 8,2 1,0-1,1 0,5 27,20 76,-20-99,6 11,1-6</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3.264"/>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202 1,'-8'0,"-12"0,-10 12,-9 17,3 21,7 13,8 6,9 2,5 3,9-8,3-6,14-13,8-7,8-10,10-10,6-8,7-7,-7-4</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3.71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1,'4'0,"1"8,0 12,8 2,1 5,-1 12,5-6,-1-12,15-19,4-17,6-7,4 5,-6 14,-10 19,-14 8,-10-1</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4.1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1,'9'8,"2"8,12 12,2 16,2 11,-5 6,-6 1,-5-7,-5-4,-3-1,-2-11</inkml:trace>
  <inkml:trace contextRef="#ctx0" brushRef="#br0" timeOffset="1">542 149,'9'0,"19"0,21 8,12 3,-5 0</inkml:trace>
  <inkml:trace contextRef="#ctx0" brushRef="#br0" timeOffset="2">542 371,'0'9,"4"2,23-1,31-9,28-7,15-9,3-3,-16 2</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4.55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226 0,'-9'1,"1"0,-1 0,0 1,1 0,-1 0,1 1,0 0,0 0,0 1,0 0,1 0,-1 1,1 0,0 1,0-1,1 1,0 1,0-1,1 1,-1 0,-4 9,2-3,0 1,1 0,0 0,2 1,-1 0,2 0,0 0,1 1,0-1,0 32,3-41,0 1,1-1,-1 0,1 0,1 0,-1 1,1-1,0-1,1 1,-1 0,1 0,0-1,1 0,-1 1,1-1,5 5,-2-4,-1 0,1-1,0 0,0-1,1 0,-1 0,1 0,0-1,0 0,16 4,-8-4,-1-1,1 0,0-2,-1 1,1-2,0 0,-1-1,1 0,-1-1,0-1,0-1,26-10,-31 9,-1 0,0 0,0-1,-1 0,1 0,-1-1,-1 0,0 0,0-1,-1 0,0 0,0-1,-1 1,5-13,-7 16,-1-1,0 1,0-1,-1 1,1-1,-1 0,-1 0,1 1,-1-1,-1 0,1 0,-1 0,0 1,-1-1,1 0,-1 1,-1-1,1 1,-1 0,0 0,0 0,-1 0,0 1,-5-6,2 4,0 0,0 1,-1 0,0 0,-1 1,1 0,-1 0,0 1,0 0,0 1,-1 0,1 0,-1 1,-10-1,-27-1</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4.965"/>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400 1,'-4'0,"-10"4,-16 19,-18 38,-19 35,3 21,3 8,12-5,15-14,13-18,14-14,17-12,27-16,25-16,14-14,6-8,-10-7</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5.5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74,'1'3,"0"0,0 0,1 0,-1 0,1 0,0-1,0 1,0 0,4 3,4 6,10 20,28 62,-35-68,-13-25,0 0,1 0,-1-1,0 1,1 0,-1 0,1 0,0-1,-1 1,1 0,-1 0,1-1,0 1,0-1,-1 1,1 0,0-1,0 1,0-1,1 1,-1-1,0 0,0 0,-1-1,1 1,0 0,0 0,-1 0,1-1,0 1,-1 0,1-1,0 1,-1-1,1 1,-1-1,1 1,-1-1,1 1,-1-1,1 0,4-6,-1 1,-1-1,1 0,2-7,-5 11,14-35,-8 16,2 1,0 0,1 0,2 0,0 2,1-1,16-18,-28 37,0 0,0 0,0 0,-1 1,1-1,0 0,0 0,0 1,1-1,-1 1,0-1,0 1,0-1,0 1,1 0,-1-1,0 1,0 0,0 0,1 0,-1 0,0 0,0 0,1 0,-1 1,0-1,0 0,0 1,0-1,1 1,-1-1,0 1,0-1,0 1,0 0,0 0,0-1,0 1,0 0,-1 0,1 0,0 0,0 0,-1 0,1 0,-1 0,1 2,4 5,-1 1,0-1,0 1,3 17,1 11,-1-1,-2 0,-2 1,-2 0,-4 57,2-91</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5.94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0,'5'0,"5"0,9 4,2 6,-3 13,-13 4,-11 4,-18 7,0-5,17-6,25-9,28-8,17-4,12-9,5-2,-3-10,-14-2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3:30.50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91,'22'0,"20"-1,0 2,0 2,56 10,-46-2,0-4,64 3,106-10,-102-2,-96 4,-1 0,1 2,38 10,-34-7,56 7,248-11,-177-5,903 2,-877 11,-16 0,-128-9,-1 2,39 10,44 4,347-12,-261-8,1047 2,-1090-11,-16 0,-4 1,8-1,754 11,-880-1,1-2,-1 0,36-11,-31 6,53-5,264 9,-177 7,-73-2,116-4,-185 0,41-13,18-2,27-3,-75 12,76-8,66 14,73-7,-180 5,-35 3,0-2,49-11,-41 5,2 2,83-4,101 14,-87 0,153-2,-283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3.238"/>
    </inkml:context>
    <inkml:brush xml:id="br0">
      <inkml:brushProperty name="width" value="0.05" units="cm"/>
      <inkml:brushProperty name="height" value="0.05" units="cm"/>
      <inkml:brushProperty name="color" value="#008C3A"/>
    </inkml:brush>
  </inkml:definitions>
  <inkml:trace contextRef="#ctx0" brushRef="#br0">42 11 24575,'-5'0'0,"-8"0"0,-4-5 0,11 0 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6.3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0,'5'0,"-1"1,1 0,0 0,-1 0,1 0,0 0,-1 1,0 0,1 0,3 3,41 31,-34-24,23 18,-2 1,-1 2,-1 2,-3 1,46 65,-63-78,-1 0,-1 0,-1 1,16 51,-23-58,0 0,-1 1,-1 0,-1 0,0 0,-2-1,0 1,-3 20,2-29,0 0,-1-1,0 0,0 1,-1-1,0 0,0-1,-1 1,0-1,0 0,-1 0,0 0,0-1,0 0,-1 0,0 0,0-1,-1 0,1-1,-1 0,0 0,0 0,0-1,-1 0,-15 2,-14 2</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7.9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281 1,'-20'0,"-1"1,1 2,0 0,-39 11,49-11,1 1,-1 0,1 0,0 0,0 2,0-1,0 1,1 0,0 0,0 1,1 0,-10 12,15-15,0 0,-1-1,1 1,1 0,-1 0,0 0,1 0,0 0,0 0,0 0,1 1,-1-1,1 0,0 1,1 5,0-3,1 0,-1 0,2-1,-1 1,1 0,0-1,0 0,7 10,7 6,1-1,1 0,40 31,-43-38,-1-1,-7-7,0 0,0 1,-1 0,10 13,-16-19,0 0,0 1,-1-1,1 0,0 1,0-1,-1 1,1-1,-1 1,1-1,-1 1,0-1,0 1,0 0,1-1,-1 1,-1-1,1 1,0-1,0 1,-1 0,1-1,-1 1,1-1,-1 1,1-1,-1 0,0 1,0-1,0 0,0 1,0-1,0 0,-2 2,0 0,-2 0,1 0,0 0,-1-1,1 1,-1-1,1 0,-1 0,0-1,-5 2,-53 5,54-7,-41 3</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8.3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0,'0'18,"1"0,1 0,0 0,2 0,0 0,10 27,-12-38,1-1,0 0,0 1,1-1,-1 0,1-1,1 1,-1-1,1 0,0 0,0 0,0 0,1-1,-1 0,1 0,0-1,0 0,1 0,10 4,-13-6,0 0,0 0,1-1,-1 0,0 0,0 0,0 0,0 0,0-1,0 0,0 0,0 0,0 0,0-1,0 1,0-1,-1 0,1 0,4-4,4-4,-1 0,0-1,19-25,-24 28,0 1,0-1,0 1,1 0,0 1,0-1,1 1,0 1,0-1,13-5,-19 10,-1 1,1 0,0-1,-1 1,1 0,-1 0,1 0,-1 0,1 0,0 1,-1-1,1 0,-1 1,1-1,-1 1,1-1,-1 1,1 0,-1 0,0 0,0 0,1 0,-1 0,0 0,0 0,0 0,0 0,0 1,0-1,0 0,1 4,3 5,0 0,-1 1,5 19,2 3,-8-27,0 0,1-1,0 1,0-1,0 0,1 0,0 0,0 0,11 7,15 7</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8.7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0,'0'393,"-1"-385,4 28,-2-35,-1 0,0-1,0 1,1 0,-1-1,0 1,1-1,-1 1,1 0,-1-1,1 1,-1-1,1 0,-1 1,1-1,-1 1,1-1,-1 0,1 1,0-1,-1 0,1 0,0 1,-1-1,1 0,0 0,-1 0,1 0,0 0,0 0,-1 0,1 0,0 0,-1 0,1 0,0-1,-1 1,1 0,0 0,-1-1,1 1,-1 0,1-1,0 0,52-30,-35 19,0 0,26-10,-40 20,1 0,-1 0,0 1,1 0,0 0,-1 0,1 0,-1 1,1 0,0 0,-1 0,1 0,0 1,-1 0,9 2,-10-2,0 0,-1 0,1 0,-1 1,1-1,-1 0,0 1,1 0,-1 0,0-1,0 1,0 0,0 1,-1-1,1 0,-1 1,1-1,-1 0,0 1,0 0,0-1,0 1,0 0,0-1,-1 1,0 0,1 0,-1-1,0 1,0 0,0 0,-1 0,1-1,-1 1,0 0,1 0,-3 3,-1 3,0 1,-1-1,0 0,0-1,-1 1,0-1,0 0,-1-1,-8 8,5-7,0 0,0-1,-1 0,0 0,-20 8,-12 1</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9.1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169 35,'0'-9,"-4"-2,-10 1,-2 5,0 13,5 9,3 10,3 8,2 8,3 4,-9-6,-14-10,-7-9,0-10</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39.5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112 1,'0'12,"-4"18,-1 15,-9 17,-1 15,1 7,-5-3,1-10,3-10,8-14,6-24,3-16</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0.04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1 148,'8'0,"8"0,8 0,10-4,2-2,8 0,1 2,-8 13,-9 15,-10 10,0 1,-3-7</inkml:trace>
  <inkml:trace contextRef="#ctx0" brushRef="#br0" timeOffset="1">321 0,'-4'0,"11"0,5 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0.47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127 1,'0'8,"-8"11,-3 7,-8 8,-1 9,4 7,-1 7,3 3,4-1,4-3,2-14,2-14</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1.07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1 217,'0'-1,"0"0,1 0,-1 0,0 1,1-1,-1 0,1 0,-1 1,1-1,0 1,-1-1,1 0,0 1,-1-1,1 1,0-1,0 1,-1 0,1-1,0 1,0 0,0-1,-1 1,1 0,2 0,25-5,-25 5,28-5,0 3,0 0,0 2,33 4,-61-3,1 0,-1-1,1 2,-1-1,0 0,1 1,-1-1,0 1,0 0,0 0,0 0,0 1,-1-1,1 1,-1-1,1 1,-1 0,2 4,2 3,-1 0,-1 0,0 0,4 16,-6-19,-2-5,0 0,1 0,-1 0,1 0,-1-1,1 1,0 0,0 0,0 0,0-1,0 1,0 0,1-1,-1 1,0-1,1 0,-1 1,1-1,-1 0,1 0,0 0,0 0,-1 0,1 0,0-1,0 1,0-1,0 1,0-1,0 0,0 1,0-1,0 0,0 0,0 0,0-1,0 1,0 0,0-1,3-1,8-3,-1-1,1-1,-1 0,0 0,10-10,17-9,-38 26,0-1,0 1,1 0,-1-1,0 1,0 0,0 0,0 0,0 0,0 0,1 0,-1 0,0 0,0 0,0 1,0-1,0 0,0 1,0-1,0 1,0-1,0 1,0-1,0 1,0 0,0-1,0 1,0 0,-1 0,1 0,1 1,22 39,-6-10,-14-27,0-1,0 0,0 0,1 0,-1-1,1 1,-1-1,1 0,0-1,0 1,0-1,0 0,0 0,0 0,0-1,0 0,0 0,10-1,-10 1,0-1,-1 0,1 0,0 0,-1-1,1 0,-1 1,1-1,-1-1,0 1,0-1,0 0,0 0,-1 0,1 0,-1-1,1 1,-1-1,0 0,3-5,11-36,-17 44,0-1,1 1,-1-1,0 1,1-1,-1 1,0 0,0-1,0 1,0-1,-1 1,1-1,0 1,0-1,-1 1,1-1,-1 1,0 0,1-1,-1 1,0 0,0 0,0 0,0-1,0 1,0 0,0 0,-1-1,1 2,1 0,0-1,-1 1,1 0,0 0,0-1,-1 1,1 0,0-1,0 1,0 0,-1-1,1 1,0 0,0-1,0 1,0 0,0-1,0 1,0-1,-1 1,1 0,0-1,1 1,-1 0,0-1,0 1,0-1,0 1,0 0,0-1,0 1,0 0,1-1,-1 1,0 0,1-1,10-15,-8 12,51-65,31-44,-68 90,-17 23,0-1,0 1,0 0,1 0,-1 0,0 0,0 0,0-1,0 1,0 0,1 0,-1 0,0 0,0 0,0 0,0 0,1 0,-1 0,0 0,0 0,0 0,1 0,-1 0,0 0,0 0,0 0,1 0,-1 0,0 0,0 0,0 0,0 0,1 0,-1 0,0 0,0 0,0 0,0 0,1 1,-1-1,0 0,0 0,0 0,0 0,0 0,0 1,1-1,-1 0,0 0,0 0,0 0,0 1,0-1,0 0,0 0,0 0,0 1,0-1,0 0,0 0,0 0,0 0,0 1,0-1,0 0,1 14,-1-1,-1 1,0-1,0 1,-1-1,-1 0,-5 17,-2 12,1-2,4-24,2-1,-1 0,2 1,0-1,1 1,1 0,0-1,3 18,-2-30,-1 0,1 0,0 0,1-1,-1 1,0 0,1-1,0 1,-1-1,1 0,0 1,0-1,0 0,1 0,-1 0,0-1,1 1,-1 0,1-1,0 0,-1 1,1-1,0 0,0 0,0-1,0 1,0-1,0 1,-1-1,1 0,5 0,0-1,0 0,1 0,-1-1,0 0,0 0,0-1,0 0,0 0,13-8,-7 0,0 0,-1-1,-1 0,0-1,-1 0,0-1,-1 0,12-22,2-1,-12 26,-12 11,1 0,-1 1,0-1,1 0,-1 0,1 0,-1 0,0 0,1 0,-1 1,0-1,1 0,-1 0,0 0,1 1,-1-1,0 0,0 1,1-1,-1 0,0 1,0-1,0 0,1 1,-1-1,0 1,9 37,-3-14,-3-17,0-1,1 0,-1 0,2 0,-1 0,1-1,-1 0,1 0,1 0,-1 0,1-1,0 0,0 0,0-1,12 6,0-2,0-1,1 0,-1-1,31 3,24-1</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2.4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239 369,'-2'-11,"0"0,-1 0,0 0,0 0,-1 0,-1 1,0 0,-7-13,-7-14,8 12,-1 0,-14-46,24 66,1-1,-1 1,1 0,1-1,-1 1,1 0,-1-1,2 1,-1-1,1 1,-1 0,1-1,1 1,-1 0,3-6,-4 11,0-1,0 1,0-1,0 1,0-1,1 1,-1 0,0-1,0 1,0-1,1 1,-1-1,0 1,0 0,1-1,-1 1,0 0,1-1,-1 1,0 0,1-1,-1 1,1 0,-1 0,0-1,1 1,-1 0,1 0,-1 0,1 0,-1 0,1-1,-1 1,0 0,1 0,-1 0,1 0,-1 0,1 1,-1-1,1 0,-1 0,1 0,-1 0,1 0,-1 1,0-1,1 0,-1 0,1 1,-1-1,0 0,1 1,-1-1,0 0,1 1,-1-1,0 0,0 1,1-1,-1 1,0-1,0 1,2 1,-1 1,0-1,-1 1,1 0,0-1,-1 1,1-1,-1 1,0 0,0 0,0 2,-4 10,-1 1,-1-1,0-1,-1 1,0-1,-1 0,-16 20,7-8,-49 74,65-98,-1 0,1 0,0 1,0-1,0 0,0 0,0 1,1-1,-1 1,1-1,-1 1,1-1,0 1,0-1,0 1,1 4,0-6,0 1,0-1,0 1,0-1,0 1,1-1,-1 0,0 0,1 1,-1-1,1 0,0 0,-1 0,1-1,0 1,-1 0,1-1,0 1,0-1,0 1,0-1,-1 0,5 0,21 2,1-1,0-1,0-1,51-10,107-33,-78 11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3.632"/>
    </inkml:context>
    <inkml:brush xml:id="br0">
      <inkml:brushProperty name="width" value="0.05" units="cm"/>
      <inkml:brushProperty name="height" value="0.05" units="cm"/>
      <inkml:brushProperty name="color" value="#008C3A"/>
    </inkml:brush>
  </inkml:definitions>
  <inkml:trace contextRef="#ctx0" brushRef="#br0">125 0 24575,'4'0'0,"2"4"0,-5 14 0,-19 17 0,-15 2 0,-10 3 0,1-5-8191</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3.77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0,'0'483,"26"-564,-21 69,0 0,0 0,1 1,1 0,0 1,1-1,-1 1,14-12,-17 18,1-1,0 1,-1 1,1-1,1 1,-1-1,0 1,1 1,0-1,0 1,-1 0,1 1,0-1,1 1,-1 0,0 1,0-1,0 1,7 1,-10 0,0-1,0 1,0 0,0 0,0 1,0-1,-1 1,1-1,-1 1,1 0,-1 0,0 0,1 0,-1 0,0 0,0 1,-1-1,1 1,0 0,-1-1,0 1,1 0,-1 0,0 0,0 0,-1-1,1 1,0 5,0 2,0 0,-1 0,0 0,0 1,-1-1,0 0,-4 11,3-9,-2-1,1 0,-2 0,1 0,-2 0,1-1,-1 0,-1 0,0 0,0-1,-1 0,0-1,-1 0,1 0,-2 0,-17 10,-5-6</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4.2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73 0,'-1'6,"-1"1,1-1,-2 0,1 0,-1 0,0 0,-4 6,-2 5,-7 10,13-23,0 1,0 0,0 0,0 1,1-1,0 0,0 1,-2 9,4-15,0 1,0-1,0 1,0-1,0 1,0-1,0 1,0-1,0 1,0-1,0 1,0 0,0-1,1 0,-1 1,0-1,0 1,1-1,-1 1,0-1,1 1,-1-1,0 0,1 1,-1-1,0 0,1 1,-1-1,1 0,-1 1,1-1,18-3,19-18,-37 21,0-1,8-6,1 1,-1 1,1 0,0 0,17-5,-24 9,0 0,-1 1,1-1,0 1,0 0,0 0,0 0,-1 0,1 1,0-1,0 1,-1 0,1-1,0 1,-1 0,1 1,0-1,-1 0,0 1,1-1,-1 1,0 0,0 0,0 0,0 0,0 0,0 0,2 4,5 10,-1 0,0 0,-1 0,-1 1,-1 0,7 35,8 110,-14-102,-5 104,-2-160,1 1,-1 0,0-1,0 1,0-1,-1 1,0-1,0 0,0 0,0 0,-1 0,1 0,-1 0,0-1,0 1,-1-1,1 0,-1 0,1 0,-1 0,0 0,0-1,0 0,-1 0,1 0,0 0,-1-1,-8 2,8-2,-1 0,1-1,-1 0,1 0,-1 0,1 0,-1-1,1 0,-1 0,1 0,0-1,0 0,0 0,0 0,0-1,0 0,0 0,1 0,-1 0,1-1,0 1,0-1,0 0,-4-6,3 2,1 0,0 0,0 0,0 0,1 0,0-1,1 1,0-1,0 0,1 0,0 0,1 0,0 0,0 1,2-11,1 3,0-1,1 1,1 1,1-1,0 1,0 0,11-16,27-40</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4.77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0,'0'6,"-1"4,1 1,1 0,-1 0,2 0,0 0,4 14,-5-22,1-1,-1 1,1 0,-1-1,1 1,0-1,0 0,0 1,0-1,0 0,1 0,-1-1,1 1,-1 0,1-1,-1 0,1 1,0-1,0 0,0 0,0-1,0 1,0-1,0 1,0-1,0 0,0 0,4-1,10 0,1-2,-1-1,0 0,0-1,-1 0,1-2,17-9,-6 4,36-11,-54 20,0 0,0 2,0-1,0 1,0 1,1-1,17 3,-19 0,5-1,0 1,0 1,-1 0,24 10,-33-11,1 0,-1 1,-1-1,1 1,0 0,-1 0,1 0,-1 1,0-1,0 1,0 0,-1 0,1 0,-1 0,0 0,0 0,2 10,4 16</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5.1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0,'-8'0,"1"0,10 0,13 4,4 2</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6.0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194 287,'0'-1,"-1"0,1 0,-1 0,1 0,-1 0,0 0,1 0,-1 0,0 0,0 0,1 0,-1 0,0 0,0 1,0-1,0 0,0 1,0-1,0 1,0-1,-1 1,1 0,0-1,0 1,0 0,0 0,-1 0,1-1,-1 2,-37-3,33 4,-1 0,0 0,1 0,0 1,-1 0,1 0,1 0,-1 1,0 0,1 0,0 1,0-1,0 1,0 0,1 1,0-1,0 1,-5 9,7-11,-1 0,1 0,0 0,0 0,0 0,1 1,0-1,0 1,0-1,0 1,1-1,-1 1,1 0,0-1,1 1,-1-1,1 1,0 0,0-1,0 0,1 1,-1-1,1 0,0 1,1-1,-1 0,1-1,3 5,-3-5,0-1,0 1,0-1,0 0,1 0,-1 0,1 0,0-1,-1 0,1 1,0-1,0-1,0 1,0 0,0-1,0 0,0 0,0 0,0 0,0-1,0 0,-1 0,1 0,0 0,0 0,-1-1,1 0,4-2,4-3,0 0,-1 0,0-1,-1 0,0-1,0 0,10-13,-10 8,0 0,-1 0,-1 0,0-1,-1 0,-1-1,0 0,-1 0,-1 0,3-19,-2-10,-1 1,-4-67,0 109,1 0,-1 0,0 1,-1-1,1 0,0 0,0 0,-1 0,1 1,-1-1,0 0,1 0,-2-1,2 3,-1 0,1 0,-1 0,1 0,-1 0,1 1,0-1,-1 0,1 0,-1 0,1 0,0 1,-1-1,1 0,0 0,-1 1,1-1,0 0,-1 1,1-1,0 0,-1 1,1-1,0 0,0 1,0-1,-1 1,1-1,0 0,0 1,0 0,-4 9,0-1,0 1,-2 16,-4 33,3 1,2 0,6 89,-1-142,1-1,0 1,0-1,0 0,1 1,0-1,0 0,1 0,0-1,0 1,0 0,1-1,0 0,7 9,-8-11,0-1,0 1,1-1,-1 0,0 0,1 0,-1-1,1 1,0-1,-1 0,1 0,0 0,0 0,0-1,0 1,-1-1,1 0,0-1,0 1,0 0,0-1,0 0,-1 0,1 0,4-3,1 1,-1-2,0 1,0-1,-1-1,1 1,-1-1,0-1,-1 1,10-13,1-3,25-45,-42 67,0-1,0 0,1 0,-1 1,0-1,1 0,-1 0,1 1,-1-1,1 0,-1 1,1-1,-1 1,1-1,-1 1,1-1,0 1,-1-1,1 1,0-1,0 1,-1 0,3-1,5 16,-5-7,-1-3,0 0,0-1,0 1,1-1,0 1,0-1,0 0,0 0,1 0,0-1,-1 1,1-1,1 0,-1 0,8 4,-8-5,-1-1,0 0,1 0,-1-1,1 1,0-1,-1 1,1-1,-1 0,1-1,-1 1,1-1,-1 1,1-1,-1 0,1 0,-1 0,0-1,1 1,-1-1,0 0,0 0,4-4,1-1,-1 0,0 0,0-1,-1 0,8-13,19-22,-33 43,1-1,-1 1,1-1,-1 1,1-1,0 1,-1-1,1 1,0 0,-1-1,1 1,0 0,-1 0,1-1,0 1,0 0,-1 0,1 0,0 0,0 0,0 0,-1 0,1 0,0 0,0 0,-1 1,1-1,0 0,-1 0,1 1,0-1,0 1,0-1,20 22,-13-13,5 3,0 0,27 17,-6-8</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6.501"/>
    </inkml:context>
    <inkml:brush xml:id="br0">
      <inkml:brushProperty name="width" value="0.05" units="cm"/>
      <inkml:brushProperty name="height" value="0.05" units="cm"/>
      <inkml:brushProperty name="color" value="#AB008B"/>
      <inkml:brushProperty name="ignorePressure" value="1"/>
    </inkml:brush>
  </inkml:definitions>
  <inkml:trace contextRef="#ctx0" brushRef="#br0">89 564,'-22'15,"16"-9,0-1,0 0,1 0,0 1,0 0,1 0,0 0,0 0,-6 13,8-15,1 0,-1 0,1 0,-1 0,1 0,1 0,-1 1,0-1,1 0,0 1,0-1,0 0,1 1,-1-1,1 0,2 7,-2-9,0-1,0 1,0-1,0 1,0-1,1 1,-1-1,0 1,1-1,-1 0,1 0,0 0,-1 0,1 0,0 0,-1 0,1-1,0 1,0-1,0 1,0-1,-1 0,1 1,0-1,0 0,0 0,0-1,0 1,0 0,0-1,2 0,3 0,1-1,-1-1,0 0,0 0,0 0,12-8,0-3,-1 0,0-2,-1 0,-1-1,18-24,63-102,-75 108,-3 0,0-2,-2 0,-2 0,-2-2,-1 0,-2 0,-2-1,6-65,-15 86,-4 28,-4 32,-1 65,4 140,6-235,0 1,1 0,0 0,1-1,0 1,1-1,0 1,1-1,0 0,1 0,0-1,1 1,0-1,0 0,1-1,1 0,11 12,13 3</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6.8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0,'8'0,"16"0,12 0,12 0,7 0,-7 0</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7.5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51,'13'-8,"16"-3,8 0,10 3,10 2,3 2,4 2,4 1,-5 1,-6 1,-7-1,-13 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8.060"/>
    </inkml:context>
    <inkml:brush xml:id="br0">
      <inkml:brushProperty name="width" value="0.05" units="cm"/>
      <inkml:brushProperty name="height" value="0.05" units="cm"/>
      <inkml:brushProperty name="color" value="#AB008B"/>
      <inkml:brushProperty name="ignorePressure" value="1"/>
    </inkml:brush>
  </inkml:definitions>
  <inkml:trace contextRef="#ctx0" brushRef="#br0">26 247,'-5'0,"0"9,0 10,0 7,2 7,1 2,1 4,1 3,0 0,4-1,10-6,12-9,0-9</inkml:trace>
  <inkml:trace contextRef="#ctx0" brushRef="#br0" timeOffset="1">642 0,'-8'0,"-4"13,-15 20,-4 23,4 21,6 19,7 15,5 4,5-4,3-12,10-16,16-13,20-18,7-18,-5-15</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8.50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1,'4'0,"0"0,0 0,1 1,-1 0,0 0,0 0,0 0,0 1,0 0,-1-1,1 1,0 1,-1-1,1 0,-1 1,0 0,0 0,0 0,0 0,0 0,-1 0,0 1,1-1,-1 1,2 7,3 7,0 0,-2 0,-1 1,4 26,-2-11,-6-33,0 1,0 0,1-1,-1 1,1 0,-1-1,1 1,-1-1,1 1,0 0,0-1,0 0,0 1,0-1,0 0,0 1,2 1,-1-3,-1 0,0 0,1 0,-1 0,0 0,1 0,-1 0,0 0,1-1,-1 1,0 0,1-1,-1 1,0-1,0 0,0 1,1-1,-1 0,0 0,0 0,0 1,1-3,13-11,-1 0,-1-1,19-26,-20 24,2 0,22-23,-34 38,-1 1,1-1,0 1,-1-1,1 1,0-1,0 1,0 0,0 0,0 0,0 0,0 0,0 1,0-1,0 0,1 1,-1 0,0-1,0 1,1 0,-1 0,0 0,0 1,1-1,-1 1,3 0,-3 1,1 0,-1 0,0 0,0 0,1 1,-1-1,-1 0,1 1,0 0,-1-1,1 1,-1 0,0 0,0 0,0 0,0 0,-1 0,1 4,2 17,1 47,-4-49,1 0,5 31,3-17</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4.952"/>
    </inkml:context>
    <inkml:brush xml:id="br0">
      <inkml:brushProperty name="width" value="0.05" units="cm"/>
      <inkml:brushProperty name="height" value="0.05" units="cm"/>
      <inkml:brushProperty name="color" value="#008C3A"/>
    </inkml:brush>
  </inkml:definitions>
  <inkml:trace contextRef="#ctx0" brushRef="#br0">0 31 24575,'0'-8'0,"0"-7"0,0 7 0,0 22 0,0 26 0,13 26 0,4 23 0,-1 14 0,-3 1 0,-4-8 0,1-12 0,-2-13 0,-1-13 0,-3-17-8191</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8.93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0 124,'4'0,"10"0,15 0,11 0,7 0,4 0,-6 0</inkml:trace>
  <inkml:trace contextRef="#ctx0" brushRef="#br0" timeOffset="1">173 1,'-9'0,"-2"8,1 20,1 9,3 7,-2 0,1 5,1 7,1-2,3-10</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9.3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 1,'0'8,"-4"12,-2 10,1 9,1 2,1-7</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49.7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1,'16'0,"19"8,15 20,17 30,5 26,-10 24,-3 23,-11 19,-14-4,-13-10,-14-15,-8-25,-13-27,-3-14,-12-16,-9-15,2-11</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2.5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46,'0'3,"1"0,-1 0,1 0,0 0,0 0,1 0,-1 0,0-1,1 1,0 0,-1-1,1 1,0-1,1 0,3 4,-5-4,1-1,-1 1,1-1,0 0,-1 1,1-1,0 0,0 0,0 0,0-1,0 1,0 0,0-1,0 1,0-1,0 0,0 0,0 1,0-1,0-1,0 1,1 0,1-1,-4 1,1 0,-1 0,1 0,-1-1,1 1,-1 0,1 0,-1-1,0 1,1 0,-1 0,1-1,-1 1,0-1,1 1,-1 0,0-1,0 1,1-1,-1 1,0 0,0-1,0 1,1-1,-1 1,0-1,0 1,0-1,0 1,0-1,0 1,0-1,0 1,0-1,0 1,0-1,0 1,-1-1,1-1,-1 1,0 0,0 0,0 0,0 0,0 0,0 0,0 0,0 0,0 0,0 0,-3-1,4 2,-1-1,0 1,1 0,-1-1,0 1,1 0,-1 0,0-1,0 1,1 0,-1 0,0 0,0 0,1 0,-1 0,0 0,0 0,1 0,-1 1,0-1,0 0,0 1,1 0,0-1,-1 1,1 0,0 0,0-1,-1 1,1 0,0 0,0-1,0 1,0 0,0 0,0 0,0-1,1 1,-1 0,0 0,0-1,1 1,-1 0,0 0,1-1,-1 1,0 0,1-1,-1 1,2 0,0 2,1 0,-1 0,1-1,0 1,0-1,0 0,1 1,-1-2,0 1,1 0,-1-1,1 1,0-1,-1 0,1 0,0 0,4-1,5 2,0 0,0-1,23-2,-31 0,0 0,1 0,-1 0,0-1,0 0,0 0,0-1,-1 1,1-1,-1 0,1 0,-1 0,0-1,0 0,5-6,-7 8,-1 0,1 0,-1 0,0 0,0 0,0 0,0 0,0 0,0 0,0-1,-1 1,1 0,-1 0,0-1,0 1,0 0,0-1,0 1,0 0,0-1,-1 1,1 0,-1-1,0 1,1 0,-1 0,0 0,-1 0,1 0,0 0,0 0,-1 0,1 0,-1 1,0-1,-2-2,2 3,1 0,-1 0,1 0,-1 0,0 0,0 1,0-1,1 0,-1 1,0-1,0 1,0 0,0 0,0 0,0 0,0 0,0 0,0 0,0 1,0-1,0 0,1 1,-1 0,0-1,0 1,0 0,1 0,-1 0,-2 2,3-2,0 0,0 0,0 0,0 0,0 0,0 0,0 0,0 0,0 0,0 1,1-1,-1 0,1 0,-1 1,1-1,-1 0,1 1,0-1,-1 1,1-1,0 1,0-1,0 0,0 1,0-1,1 1,-1-1,0 0,1 1,-1-1,1 0,-1 1,1-1,-1 0,1 1,0-1,0 0,0 0,1 2,2 0,0 0,0 0,0-1,0 1,0-1,0 0,1 0,-1 0,1-1,0 1,0-1,-1 0,1 0,0-1,0 0,8 0,-6 0,-1 0,1-1,-1 0,1 0,-1-1,0 0,1 0,-1 0,0-1,0 0,9-6,-14 9,0-1,0 1,0-1,0 0,0 1,0-1,0 0,-1 0,1 0,0 0,0 0,-1 0,1 0,-1 0,1 0,-1 0,1 0,-1 0,1 0,-1 0,0 0,0-1,0 1,0 0,0 0,0 0,0 0,0-1,0 1,0 0,-1 0,1 0,0 0,-1 0,1 0,-1 0,0-2,-1 1,1 1,-1 0,1-1,-1 1,1 0,-1 0,0 0,0 0,1 1,-1-1,0 0,0 1,0-1,0 1,1 0,-1-1,0 1,0 0,0 0,0 0,0 1,-2-1,-6 4,0 0,1 0,0 1,0 0,0 0,1 1,0 0,0 1,0-1,1 2,0-1,0 1,1 0,-7 11,12-18,0 1,1-1,-1 0,0 0,1 1,-1-1,1 0,-1 1,1-1,0 0,-1 1,1-1,0 1,0-1,0 1,0 1,6-3,4-12,-7 7,-1 0,0-1,0 1,-1 0,1-1,-1 1,0 0,-1-1,1-10,-1 14,0-1,0 1,0 0,0 0,0 0,-1 0,1 0,-1 0,1-1,-1 1,0 0,0 1,0-1,0 0,0 0,0 0,-1 0,1 1,-1-1,1 1,-1-1,1 1,-1-1,0 1,0 0,1 0,-1 0,0 0,-4-1,4 2,0 0,0 0,0 0,0 0,0 0,0 1,0-1,0 1,0-1,0 1,0 0,0 0,0 0,1 0,-1 0,0 0,0 0,1 1,-1-1,1 1,-1-1,1 1,0-1,-2 3,-3 4,1 1,0-1,-7 18,6-13,1 0,1 0,0 1,1 0,1 0,-2 19,4-29,0 1,0 0,0 0,0 0,1 0,0 0,0 0,0 0,1-1,0 1,-1 0,2-1,-1 1,0-1,1 0,0 0,0 0,0 0,1-1,6 7,-8-9,-1 1,1-1,0 0,0 0,0 0,0 0,0 0,0-1,0 1,0-1,0 1,0-1,0 0,0 0,0 0,0 0,0 0,0 0,1 0,-1-1,3 0,-2-1,0 1,0-1,0 0,0 0,0 0,0-1,0 1,-1-1,1 1,-1-1,4-5,0-1,-1-1,1 0,-2 0,1 0,-2-1,1 0,2-14,-5 17,0 0,-1-1,0 1,0 0,-1-1,-2-9,3 16,0 0,-1-1,1 1,-1 0,0 0,0 0,1 0,-1 0,-1 0,1 0,0 0,0 0,-1 0,1 0,-1 1,1-1,-1 1,0-1,0 1,0 0,0-1,0 1,0 0,0 0,0 0,-4 0,4 1,0 0,1 0,-1 0,0 0,1 1,-1-1,1 1,-1-1,1 1,-1-1,1 1,-1 0,1 0,0 0,-1 0,1 0,0 0,0 0,0 0,0 1,0-1,0 0,0 1,0-1,0 1,1-1,-1 1,0-1,1 1,0-1,-1 1,1-1,0 4,-2 1,1 0,0 0,1 0,0 0,0 0,0 0,2 11,-1-13,1-1,-1 1,0-1,1 0,0 0,0 0,0 0,0 0,0 0,0-1,1 1,-1 0,1-1,4 3,-5-4,-1 0,0 0,1-1,-1 1,1-1,-1 1,1-1,-1 0,1 1,-1-1,1 0,-1 0,1 0,-1 0,1 0,-1-1,1 1,-1 0,1-1,-1 1,1-1,-1 1,1-1,-1 0,0 0,1 1,-1-1,0 0,0 0,0 0,0 0,0-1,0 1,0 0,0 0,1-3,0 0,1 0,-1 0,-1-1,1 1,0-1,-1 1,0-1,0 0,-1 1,1-1,-1 0,0 0,0 1,0-1,-1 0,0 0,0 1,-2-8,2 10,0 0,1-1,-2 1,1 0,0-1,0 1,-1 0,1 0,-1 0,1 0,-1 0,0 1,0-1,0 0,0 1,0-1,0 1,-1 0,1 0,0 0,-1 0,1 0,0 0,-1 1,1-1,-1 1,1 0,-1-1,0 1,1 0,-1 1,1-1,-1 0,1 1,-1-1,-2 2,2-1,0 1,0-1,1 1,-1-1,0 1,1 0,0 0,-1 0,1 0,0 0,0 1,0-1,0 1,1-1,-1 1,1 0,-1-1,1 1,0 0,0 0,0 0,1 0,-1 5,0 12</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3.05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236 138,'0'-13,"-8"-8,-12-9,-14 1,-11 5,-1 7,7 14,10 16,15 7,21-2,10-6,11-15,0-6</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6.462"/>
    </inkml:context>
    <inkml:brush xml:id="br0">
      <inkml:brushProperty name="width" value="0.05" units="cm"/>
      <inkml:brushProperty name="height" value="0.05" units="cm"/>
      <inkml:brushProperty name="color" value="#AB008B"/>
      <inkml:brushProperty name="ignorePressure" value="1"/>
    </inkml:brush>
  </inkml:definitions>
  <inkml:trace contextRef="#ctx0" brushRef="#br0">4 1,'-1'35,"-1"-20,1 0,1 1,1-1,0 0,1 1,0-1,5 16,-6-29,0-1,0 1,-1 0,1-1,0 1,0 0,0-1,1 1,-1-1,0 1,1-1,-1 0,1 0,-1 0,1 1,-1-2,1 1,0 0,-1 0,4 1,-2-2,0 0,0 1,0-1,0-1,-1 1,1 0,0-1,0 1,0-1,0 0,-1 0,5-1,7-6,0 0,0-1,-1 0,13-12,-13 10,16-12,42-32,-65 50,1 1,0 0,0 1,0 0,0 0,1 0,-1 1,14-2,-19 4,0 0,0 0,1 0,-1 0,0 1,0-1,0 1,0 0,0-1,-1 1,1 0,0 0,0 0,0 0,-1 0,1 1,0-1,-1 1,0-1,1 1,-1-1,0 1,1 0,-1-1,0 1,0 0,-1 0,1 0,0 0,-1 0,1 0,-1 0,1 0,-1 4,2 5,-1 0,0 0,-1 0,-1 1,-1 10,1-16,0 1,0-1,-1 0,0 0,0 0,-1 0,0 0,0-1,-5 8,-10 8</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6.91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15,'-5'0,"0"-8,-1 1,10 10,13 5,3 1</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7.38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165 229,'0'0,"0"0,0-1,0 1,0 0,0 0,0 0,0 0,0 0,0-1,0 1,0 0,0 0,0 0,0 0,0 0,0-1,0 1,0 0,0 0,0 0,0 0,0 0,0 0,0-1,0 1,0 0,0 0,0 0,-1 0,1 0,0 0,0 0,0 0,0-1,0 1,0 0,0 0,-1 0,1 0,0 0,0 0,0 0,0 0,0 0,-1 0,1 0,0 0,0 0,0 0,0 0,0 0,-1 0,1 0,0 0,0 0,0 0,0 0,0 0,0 0,-1 1,-10 9,-11 20,3-1,2 0,0 1,2 1,2 1,0 0,3 0,-9 39,18-65,0-1,1 1,-1 0,1 0,0-1,0 1,1 0,0 0,0-1,0 1,1 0,0-1,0 0,0 1,0-1,1 0,0 0,0 0,1 0,4 4,-3-5,-1 0,1 0,1-1,-1 0,0 0,1 0,0-1,-1 0,1 0,0 0,0-1,0 0,0 0,0 0,1-1,-1 0,0 0,9-2,-7 1,-1-1,1 0,-1-1,0 1,1-2,-1 1,-1-1,1 0,-1 0,1-1,-1 1,0-2,-1 1,1-1,-1 1,0-1,-1-1,1 1,-1-1,5-10,3-9,-1 1,-1-1,-2-1,8-35,-6 16,-2 0,3-68,-11 98,0 0,0 0,-2 0,0 1,-1-1,0 0,-1 1,-1 0,-1 0,-12-26,-5 9</inkml:trace>
  <inkml:trace contextRef="#ctx0" brushRef="#br0" timeOffset="1">1103 81,'-9'0,"-10"0,-12 12,-12 22,-7 21,-4 18,8 14,2 8,10 1,10-7,9-11,7-10,10-16,3-10,15-11,11-11,1-9</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7.79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1,'4'4,"2"10,8 15,1 7,-1 9,-4 3,6-9,-1-18,10-21,14-24,3-7,-4 10,-10 17,-8 17,-9 15,-6 7,-3-2</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8.29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1,'8'0,"3"12,0 18,-6 2,-5 1,3 3,9-5,10-7,19-8,15-7,-2-5</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5.341"/>
    </inkml:context>
    <inkml:brush xml:id="br0">
      <inkml:brushProperty name="width" value="0.05" units="cm"/>
      <inkml:brushProperty name="height" value="0.05" units="cm"/>
      <inkml:brushProperty name="color" value="#008C3A"/>
    </inkml:brush>
  </inkml:definitions>
  <inkml:trace contextRef="#ctx0" brushRef="#br0">1 126 24575,'0'-6'0,"0"-1"0,0 1 0,1-1 0,-1 1 0,1-1 0,1 1 0,0 0 0,-1 0 0,2 0 0,3-9 0,-3 11 0,-1 1 0,1 0 0,0 0 0,0 0 0,0 0 0,0 0 0,1 1 0,-1-1 0,1 1 0,-1 0 0,1 0 0,0 1 0,0-1 0,0 1 0,0-1 0,0 1 0,5 0 0,4-2 0,0 1 0,0 1 0,0 0 0,0 1 0,1 0 0,-1 1 0,0 1 0,0 0 0,13 4 0,-21-5 0,-1 1 0,1 0 0,-1 0 0,1 0 0,-1 0 0,0 1 0,0 0 0,0-1 0,0 2 0,0-1 0,5 7 0,-7-7 0,0 0 0,0 0 0,0 0 0,-1 0 0,0 0 0,1 1 0,-1-1 0,0 1 0,-1-1 0,1 1 0,0-1 0,-1 1 0,0-1 0,0 1 0,0-1 0,0 1 0,-2 6 0,0-3 7,0-1-1,-1 0 0,0 1 0,0-2 1,0 1-1,-1 0 0,1 0 1,-2-1-1,1 0 0,0 0 1,-1 0-1,0-1 0,0 1 0,0-1 1,-1 0-1,1-1 0,-1 1 1,-7 2-1,-10 6-377,-1-2-1,0-1 1,-33 9 0,19-9-6455</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8.7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92 0,'9'21,"2"24,12 16,2 11,-3 2,3 0,-2 1,-6-5,-6-5,-4-2,-20-10,-25-8,-23-10,-17-11,4-10</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9.31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81,'8'0,"16"0,20-9,11-2,9 1,6 1,-5-5,-4-1,-14 3</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5:59.83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1 197,'0'9,"0"6,0 14,0 14,0 9,0 3,0 1,4-5,10-11,3-12</inkml:trace>
  <inkml:trace contextRef="#ctx0" brushRef="#br0" timeOffset="1">692 0,'-3'1,"-1"0,1 0,0 0,0 0,0 0,0 1,0-1,0 1,1 0,-1 0,0 0,1 0,-1 0,1 0,0 1,-4 4,-14 17,2 1,0 1,1 0,2 1,-18 41,-50 155,78-207,-78 261,74-237,2 0,1 1,3-1,1 1,3 45,1-74,-1 0,2 0,-1-1,2 0,-1 1,2-1,-1 0,1-1,1 1,0-1,11 14,-14-21,-1 0,1 0,0 0,0-1,1 1,-1-1,0 1,1-1,-1 0,1 0,0-1,0 1,0-1,-1 0,1 0,1 0,-1 0,0-1,0 0,0 1,0-2,0 1,0 0,0-1,0 0,0 0,0 0,0 0,0-1,0 1,-1-1,1 0,0 0,-1-1,4-2,40-35,-4-5</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0.44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11,'1'-1,"0"0,0 0,-1 0,1 1,0-1,0 0,0 0,0 1,0-1,0 1,0-1,0 1,0-1,1 1,-1 0,0 0,0-1,0 1,0 0,1 0,-1 0,0 0,0 0,0 0,3 1,-2 0,0 1,0-1,0 0,1 1,-1-1,-1 1,1-1,0 1,0 0,0 0,1 3,3 3,-2 1,1-1,-1 1,0 0,3 13,0 11,-2 1,-2-1,0 43,7-96,1 1,1 0,1 1,0 0,21-20,-26 30,0 1,0 0,0 0,1 1,16-8,-23 12,0 1,0 0,0 1,0-1,0 0,0 0,0 1,0 0,0-1,0 1,1 0,-1 0,0 0,0 0,0 0,1 1,-1-1,0 1,0-1,0 1,0 0,0 0,0 0,0 0,0 0,0 0,-1 1,1-1,0 0,-1 1,1 0,-1-1,1 1,1 2,0 3,0-1,0 1,0 0,-1-1,0 1,0 0,-1 0,0 0,1 11,-2 0,0 0,-4 29,-3-7</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0.8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0,'17'4,"14"2,14 8,7 1,-4-1</inkml:trace>
  <inkml:trace contextRef="#ctx0" brushRef="#br0" timeOffset="1">148 223,'13'0,"20"0,14 0,-2 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1.3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55 370,'8'0,"7"0,1 8,-6 16,-10 3,-12 2,-17-4,-4 1,8 6,21-3,23-7,26-7,22-5,12-6,1-2,-14-2</inkml:trace>
  <inkml:trace contextRef="#ctx0" brushRef="#br0" timeOffset="1">350 0,'5'9,"8"14,12 22,1 22,5 22,-3 21,-7 12,-6-5,-6-11,-9-15,-12-10,-9-19,-1-20</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1.854"/>
    </inkml:context>
    <inkml:brush xml:id="br0">
      <inkml:brushProperty name="width" value="0.05" units="cm"/>
      <inkml:brushProperty name="height" value="0.05" units="cm"/>
      <inkml:brushProperty name="color" value="#AB008B"/>
      <inkml:brushProperty name="ignorePressure" value="1"/>
    </inkml:brush>
  </inkml:definitions>
  <inkml:trace contextRef="#ctx0" brushRef="#br0">80 1,'-11'271,"6"-227,-2-1,-2-1,-2 0,-18 46,28-85,0-1,0 0,0 0,0 1,1-1,-1 1,0-1,1 1,0-1,0 1,-1-1,1 1,1-1,-1 1,0-1,1 0,0 4,0-5,1 0,-1 0,0 0,1 0,-1-1,1 1,-1 0,1-1,-1 1,1-1,-1 1,1-1,0 0,-1 0,1 1,-1-1,1 0,0-1,-1 1,1 0,0 0,-1-1,1 1,-1-1,3 0,4-1,7-2,-1 1,1 1,0 0,28 0,-40 2,0 1,0-1,0 0,0 1,0 0,0-1,-1 1,1 0,0 0,0 1,-1-1,1 1,-1-1,1 1,-1 0,0 0,0 0,1 0,-1 0,-1 1,1-1,0 0,-1 1,1 0,-1-1,1 1,-1 0,0-1,-1 1,1 0,0 4,0-4,-1 0,1 0,-1 0,0 0,0 0,0 0,-1 0,1 0,-1 0,0 0,1 0,-2 0,1 0,0 0,0 0,-1 0,-1 2,0-1,-1 0,1-1,-1 1,0-1,0 0,0 0,0 0,-1 0,-7 2,-1 1,-1-1,0-1,-1 0,1-1,-1-1,-17 1,-6-2</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2.5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275 38,'0'-1,"0"-1,-1 1,1 0,-1-1,1 1,-1-1,1 1,-1 0,0 0,0-1,1 1,-1 0,0 0,0 0,0 0,0 0,-1 0,1 0,0 0,0 0,0 1,-1-1,1 0,0 1,-1-1,-1 0,-40-7,34 8,0 0,0 1,0 0,0 1,0 0,1 0,-1 1,1 0,-1 1,1 0,0 0,0 0,-13 11,15-11,0 1,1 0,0-1,-1 2,2-1,-1 0,0 1,1 0,0 0,1 1,-1-1,1 1,1-1,-1 1,1 0,0 0,-1 11,3-16,0 0,0 0,0 0,0 0,0 0,1 0,-1 0,1-1,-1 1,1 0,0 0,0 0,0-1,0 1,0 0,0-1,0 1,0-1,1 1,-1-1,1 0,-1 0,1 1,-1-1,1 0,0 0,0 0,-1-1,1 1,0 0,0-1,0 1,0-1,3 1,7 0,0 0,0-1,1 0,16-2,-22 1,34-2,0 2,72 8,-94-7,0 0,0-1,0-1,0-1,0-1,31-10,42-8,-68 19,1-2,-1-1,26-9,-44 13,0 0,0-1,0 0,0 0,0-1,-1 0,0 0,0 0,0 0,0-1,0 0,-1 0,0 0,0 0,0-1,4-9,-8 14,1 0,-1 0,0 0,1 0,-1 0,0 0,0-1,0 1,1 0,-1 0,0 0,-1 0,1 0,0 0,0 0,0 0,-1 0,1 0,-1-2,1 3,-1 0,1 0,0-1,-1 1,1 0,-1 0,1 0,0 0,-1-1,1 1,-1 0,1 0,0 0,-1 0,1 0,-1 0,1 0,-1 0,1 0,-1 0,1 0,0 1,-1-1,1 0,-1 0,1 0,0 0,-1 1,1-1,0 0,-1 0,1 1,0-1,-1 0,1 1,0-1,-1 0,1 1,0-1,0 0,0 1,-1-1,1 1,0-1,0 0,0 2,-3 2,0 1,0 0,1 0,0 0,0 0,0 0,0 1,1-1,0 1,0-1,1 1,-1-1,1 1,0-1,1 1,-1 0,1-1,0 0,1 1,-1-1,1 0,0 1,1-1,-1 0,1 0,4 6,1 0,0 1,1-1,1 0,0-1,0 0,1-1,0 0,0 0,16 7,19 7</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3.6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48 1,'-4'2,"1"1,-1 0,1 0,0 0,0 0,0 1,0-1,0 1,1 0,-1 0,1 0,0 0,0 0,1 0,-1 0,1 1,0-1,-1 8,2-10,0 1,0 0,0 0,1-1,-1 1,1 0,-1-1,1 1,0 0,0-1,0 1,0-1,1 1,-1-1,1 0,-1 0,1 1,0-1,0 0,0-1,0 1,0 0,0 0,1-1,-1 0,1 1,-1-1,1 0,-1 0,6 1,1 0,0 0,0-1,0 0,0 0,0-1,0 0,0-1,10-2,-13 3,-1-1,0 0,0-1,0 1,0-1,0 0,0 0,-1-1,1 1,-1-1,1 0,-1 0,0-1,0 1,5-6,-9 8,1 0,-1 1,1-1,0 0,-1 0,0 0,1 0,-1 0,1 0,-1 1,0-1,0 0,0 0,1 0,-1 0,0 0,0 0,0 0,0 0,-1 0,1 0,0 0,0 0,-1 0,1 0,0 0,-1 0,1 1,-1-1,1 0,-1 0,1 0,-1 1,0-1,1 0,-1 1,0-1,1 0,-1 1,0-1,0 1,0-1,0 1,0 0,0-1,1 1,-1 0,0 0,0-1,0 1,0 0,-2 0,-1-1,-1 0,1 1,-1-1,1 1,-1 0,1 0,0 1,-1-1,1 1,-8 2,11-2,-1-1,0 1,1 0,-1 0,1 0,-1 0,1 0,0 0,0 1,-1-1,1 0,0 1,0-1,0 1,0-1,0 1,0-1,1 1,-1 0,1 0,-1-1,1 1,-1 0,1-1,0 1,0 0,0 0,0 0,1 3,-1-2,1 0,0 0,0 0,0 0,1 0,-1-1,1 1,-1 0,1-1,0 1,0-1,0 1,0-1,1 0,-1 0,6 3,1 1,1-1,0-1,0 0,0 0,1-1,-1 0,1-1,0 0,13 0,16 0,50-6,9 1,-76 3,41-7,-52 5,1 0,-1 0,1 1,-1 1,1 0,-1 1,1 0,-1 1,0 0,16 5,14 14</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05.8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1108 1,'-7'0,"0"1,0 0,0 1,1-1,-1 1,1 1,-1-1,1 1,0 0,0 1,0 0,0 0,1 0,0 0,0 1,-6 6,-8 11,1 0,-23 37,36-51,-33 50,3 2,2 1,3 2,3 1,2 1,4 1,2 0,-15 112,17-6,8 275,56 172,28-68,28 330,-95-15,-11-826,-1 0,-2 0,-21 70,20-89,-1-1,-1 0,0-1,-2 1,0-2,-1 0,-1 0,-25 26,5-15,0-1,-61 38,52-39,-52 47,90-71,0 1,-1 0,1 1,-1-1,-6 11,11-14,-1 0,1-1,-1 1,1 0,-1 0,1 0,0 0,-1 0,1 0,0 0,0 0,0 0,0 0,0 0,0 0,0 0,0 0,0 0,0 0,1 0,-1 0,0 0,1 0,-1 0,0 0,1 0,-1 0,1-1,0 1,-1 0,1 0,0 0,-1-1,1 1,0 0,0-1,1 1,22 15,-17-13,-1 1,1 0,-1 0,0 1,0-1,-1 2,1-1,-1 0,0 1,0 0,-1 0,0 1,0-1,0 1,3 9,1 12,-1 0,-1 0,-1 0,-2 1,0 29,-11 148,-9-70,-56 212,10-68,-61 636,96-660,-10 66,-61 567,33 2,58-537,16 1,98 647,-80-866,5-1,7-2,6-2,5-1,130 239,-161-337,1-2,1 0,2-1,1-1,1-1,2-1,54 42,-33-35</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5.910"/>
    </inkml:context>
    <inkml:brush xml:id="br0">
      <inkml:brushProperty name="width" value="0.05" units="cm"/>
      <inkml:brushProperty name="height" value="0.05" units="cm"/>
      <inkml:brushProperty name="color" value="#008C3A"/>
    </inkml:brush>
  </inkml:definitions>
  <inkml:trace contextRef="#ctx0" brushRef="#br0">1 74 24575,'0'-4'0,"8"-2"0,11 1 0,7 1 0,-1-8 0,3-1 0,10 2 0,2 2 0,3 3 0,-5 2-8191</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2.234"/>
    </inkml:context>
    <inkml:brush xml:id="br0">
      <inkml:brushProperty name="width" value="0.05" units="cm"/>
      <inkml:brushProperty name="height" value="0.05" units="cm"/>
      <inkml:brushProperty name="color" value="#AB008B"/>
      <inkml:brushProperty name="ignorePressure" value="1"/>
    </inkml:brush>
  </inkml:definitions>
  <inkml:trace contextRef="#ctx0" brushRef="#br0">3409 349,'-1'-2,"1"-1,-1 0,0 1,0-1,0 1,0-1,0 1,0 0,-1-1,1 1,-1 0,1 0,-1 0,0 0,0 0,0 0,0 1,-4-3,-46-27,42 25,-17-8,-1 0,-1 2,0 1,0 1,-1 2,-52-8,61 12,-1 0,1-2,0-1,0 0,1-2,0 0,-26-17,26 16,-1 1,0 2,0 0,0 0,-1 2,0 1,-32-2,10 0,23 2,-38-13,40 11,-1 0,-24-3,-38 2,-137 6,98 4,-166-5,-230 5,161 19,301-20,1 3,0 2,0 2,0 3,1 2,1 2,1 2,0 3,-72 41,96-46,2 1,0 1,-27 25,43-34,0 1,0 0,1 0,1 0,0 1,0 0,1 1,0 0,1-1,-6 20,-11 54,-14 104,32-161,2 1,1 0,1-1,1 1,2 0,0-1,13 47,-9-57,0-1,1 0,1 0,1 0,0-2,1 1,1-1,0-1,1 0,24 20,13 6,96 58,-124-84,45 28,98 59,-128-82,1-1,66 22,-22-17,163 23,-119-26,71 7,-30-4,11 2,-76-20,142 14,-114-2,143-1,131-21,-64-18,-318 20,0-1,0-1,0 0,0-2,-1 0,0-2,0 0,-1-2,0 0,-1-1,-1-1,0 0,0-2,-1 0,-1-1,-1-1,0 0,15-24,20-29,-35 51,-1-1,0 0,-2 0,0-1,-1-1,-2 0,8-24,-2-10,-3 14,-2 0,-2 0,4-52,-12 81,0 0,0-1,-1 1,-1 0,0-1,-1 1,-1 0,0 1,-1-1,0 1,0 0,-2 0,1 0,-15-17,-4-1,-2 1,-1 1,-2 2,0 1,-57-36,7 14,-109-46,151 76,0 3,-69-18,63 24</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3.064"/>
    </inkml:context>
    <inkml:brush xml:id="br0">
      <inkml:brushProperty name="width" value="0.05" units="cm"/>
      <inkml:brushProperty name="height" value="0.05" units="cm"/>
      <inkml:brushProperty name="color" value="#AB008B"/>
      <inkml:brushProperty name="ignorePressure" value="1"/>
    </inkml:brush>
  </inkml:definitions>
  <inkml:trace contextRef="#ctx0" brushRef="#br0">348 11,'0'-1,"0"1,-1-1,1 1,0-1,0 1,0-1,-1 1,1-1,0 1,-1-1,1 1,0 0,-1-1,1 1,0-1,-1 1,1 0,-1 0,1-1,-1 1,1 0,-1 0,1-1,-1 1,1 0,-1 0,1 0,-1 0,1 0,-1 0,0 0,-19 0,9 1,1 2,0-1,0 1,0 0,0 1,1 0,-1 1,1 0,-13 9,-10 10,-30 29,59-50,-8 7,0 0,1 1,0 0,1 1,1 0,0 1,0 0,2 0,-10 25,13-32,2-1,-1 1,1 0,0 0,0-1,0 1,1 0,0 0,0 0,1 0,0 0,0 0,0 0,0 0,1-1,0 1,0-1,1 1,0-1,0 0,0 0,0 0,1 0,0-1,0 1,8 6,-5-5,2-1,-1 0,0-1,1 0,0 0,0-1,0 0,0-1,1 0,-1 0,1-1,-1 0,12 0,-6-1,-1-1,0 0,0-1,0 0,0-1,0-1,0 0,15-8,-18 7,-1-2,1 1,-1-2,-1 1,1-1,-1-1,-1 0,1 0,-2-1,1 1,-1-2,-1 1,0-1,0 0,-1 0,-1-1,1 1,-2-1,0 0,0 0,-1-1,-1 1,0 0,-1-1,0 1,-1 0,0-1,-5-21,4 27,-1 1,1 0,-1 0,-1 0,1 1,-1-1,0 1,0 0,0 0,-1 0,1 1,-1-1,-1 1,1 0,0 1,-1-1,0 1,0 0,0 0,0 1,-11-3,-18-3</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3.537"/>
    </inkml:context>
    <inkml:brush xml:id="br0">
      <inkml:brushProperty name="width" value="0.05" units="cm"/>
      <inkml:brushProperty name="height" value="0.05" units="cm"/>
      <inkml:brushProperty name="color" value="#AB008B"/>
      <inkml:brushProperty name="ignorePressure" value="1"/>
    </inkml:brush>
  </inkml:definitions>
  <inkml:trace contextRef="#ctx0" brushRef="#br0">474 37,'0'-1,"-1"-1,1 0,0 1,0-1,-1 1,1-1,-1 1,0-1,1 1,-1 0,0-1,0 1,0 0,0-1,0 1,0 0,0 0,0 0,0 0,-1 0,1 0,0 0,-1 0,1 1,0-1,-1 0,1 1,-1-1,0 1,1 0,-1 0,-1-1,-5 0,1 1,-1-1,1 1,-1 0,-13 3,2 2,0 0,1 1,0 1,0 1,1 0,0 2,0 0,1 0,0 2,-24 23,21-18,2 2,0 0,1 0,1 2,1 0,0 0,-18 44,28-55,0 0,1 1,0-1,1 0,0 1,0 11,2-17,0-1,0 0,0 1,1-1,0 0,0 1,0-1,0 0,1 0,-1 0,1 0,0 0,0 0,1 0,-1 0,1-1,4 5,3 0,1 0,0-1,0-1,1 1,0-2,0 0,0 0,1-1,-1-1,22 4,22 2</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4.03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0,'1'0,"0"0,1 1,-1-1,0 0,0 0,0 1,0-1,0 1,0-1,0 1,0-1,0 1,0 0,0 0,0-1,0 1,-1 0,1 0,0 0,0 0,-1 0,1 1,12 27,-10-19,14 34,-2 1,11 64,-26-109,0 1,0-1,0 1,0-1,0 0,0 1,0-1,0 1,0-1,1 0,-1 1,0-1,0 0,0 1,0-1,1 0,-1 1,0-1,0 0,1 1,-1-1,0 0,1 0,-1 1,0-1,1 0,0 1,7-9,11-32,-8 18,-5 12,0-1,1 1,0 0,1 1,0 0,11-9,-16 15,1-1,0 1,0 1,0-1,0 0,1 1,-1 0,1 0,-1 1,1-1,0 1,0 0,0 0,-1 0,1 1,0 0,9 0,-11 1,0 0,0 0,0 0,0 0,0 1,0-1,-1 1,1-1,0 1,-1 0,0 0,1 0,-1 1,0-1,0 1,0-1,0 1,-1-1,1 1,-1 0,0 0,1 0,-1 0,0 0,-1 0,1 0,-1 0,1 0,-1 5,1 7,0 1,-1-1,-1 0,-5 25,0-5</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4.49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1,'9'0,"11"0,10 0,0 4,-5 10,-10 15,-17 11,-4 7,12-5,13-9,17-10,13-14,8-7,2-18,-8-5</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06:34.96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142 1,'13'8,"12"16,2 20,1 20,-5 11,-6 14,-6 9,-5 4,-3-3,-15-5,-14-14,-15-13,-21-18,-17-17,4-13</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5.6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96,'687'0,"-677"0,0 0,1-1,-1 0,0 0,16-5,-25 6,-1-1,1 1,0 0,0 0,0-1,0 1,-1-1,1 1,0-1,0 1,-1-1,1 1,0-1,-1 1,1-1,0 0,-1 1,1-1,-1 0,0 0,1 0,-1 1,1-1,-1 0,0 0,0 0,1 0,-1 1,0-1,0 0,0 0,0 0,0 0,0 0,0 0,0 0,-1 1,1-1,0 0,0 0,-1 0,1 0,-1-1,-3-4,0 0,-1 0,1 0,-9-8,-2-3,32 25,13 11,0-1,-24-15,1 0,-1 1,0 0,0 0,0 0,0 1,-1 0,0 0,9 11,-14-15,1 1,-1-1,0 1,0-1,1 1,-1-1,0 1,-1-1,1 1,0-1,0 1,-1-1,1 1,0-1,-1 0,0 1,1-1,-1 0,0 1,0-1,1 0,-1 0,0 1,0-1,-3 2,-31 24,-81 40,99-57</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8.2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129 57,'-4'0,"-1"0,1 1,-1-1,0 1,1 0,-1 0,1 0,0 0,-1 1,1 0,0 0,0 0,0 1,0-1,-6 6,6-3,0-1,0 1,0 0,1 0,0 1,0-1,0 1,1 0,-1-1,1 1,-1 8,-3 22,1-1,2 1,1 0,6 68,-3-97,-1 0,1 0,0 0,1 0,0 0,0-1,0 1,1-1,0 1,6 9,-6-12,0-1,0 1,1-1,-1 0,1 0,-1-1,1 1,0-1,0 0,0 0,0 0,0 0,1-1,-1 0,0 0,1 0,7 1,-5-1,-1-1,1 1,-1-1,1-1,-1 1,1-1,-1 0,1-1,-1 1,0-1,0-1,0 1,0-1,0 0,-1 0,1-1,-1 1,0-1,0 0,0-1,0 1,-1-1,6-7,-3 0,0 0,0-1,-1 0,-1 0,0 0,-1-1,0 1,-1-1,2-26,-2 6,-1-61,-3 82,0-1,-1 0,-1 1,0 0,0-1,-1 1,-8-16,10 25,0 1,-1-1,1 0,-1 1,0-1,0 1,0 0,-1 0,1 0,-1 0,1 0,-1 1,-5-3,-19-6</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8.78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102 0,'0'0,"0"0,0 0,-1 0,1 0,0 0,-1 0,1 0,0 0,-1 0,1 0,0 0,-1 0,1 1,0-1,0 0,-1 0,1 0,0 0,0 0,-1 1,1-1,0 0,0 0,-1 0,1 1,0-1,0 0,0 0,0 1,-1-1,1 0,0 1,0-1,0 0,0 0,0 1,0-1,0 0,0 1,-13 18,1 6,1 1,0 0,2 1,2 0,-10 55,10-22,1 106,6-148,1-1,1 1,1-1,0 0,1 1,1-1,0-1,2 1,12 24,-16-35,1-1,0 1,0-1,0 1,0-1,1 0,0-1,0 1,0-1,1 0,-1 0,1-1,0 0,0 0,0 0,1 0,-1-1,1 0,-1-1,1 0,0 0,-1 0,1 0,0-1,0 0,-1-1,11-1,-11 0,0 1,-1-1,1 0,0 0,7-4,20-16</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9.4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0,'35'28,"-27"-24,-2 1,1 0,0 1,-1 0,6 7,10 19,10 15,-30-44,0 0,1-1,-1 1,1-1,-1 1,1-1,0 0,0 0,0 0,0 0,5 1,-6-3,-1 1,1-1,-1 0,1 0,-1 0,1 0,-1 0,1-1,-1 1,1 0,-1-1,0 1,1-1,-1 1,1-1,-1 0,0 0,0 1,0-1,1 0,-1 0,0 0,0 0,2-3,23-36,-11 14,-13 24,-1 0,0 0,1 0,0 0,-1 1,1-1,0 0,0 1,0 0,0-1,0 1,0 0,0 0,0 0,1 0,-1 0,0 1,1-1,-1 1,0-1,1 1,-1 0,1 0,-1 0,0 0,1 1,-1-1,1 1,-1-1,0 1,0 0,4 1,-2 1,0 0,-1 0,1 0,-1 0,0 1,0 0,0-1,-1 1,1 0,-1 0,0 0,0 0,0 1,-1-1,1 0,0 8,1 8,0 1,-1 21,-2 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6.537"/>
    </inkml:context>
    <inkml:brush xml:id="br0">
      <inkml:brushProperty name="width" value="0.05" units="cm"/>
      <inkml:brushProperty name="height" value="0.05" units="cm"/>
      <inkml:brushProperty name="color" value="#008C3A"/>
    </inkml:brush>
  </inkml:definitions>
  <inkml:trace contextRef="#ctx0" brushRef="#br0">0 53 24575,'5'0'0,"8"0"0,12 0 0,14-4 0,13-1 0,1-1 0,1 2 0,-10-11 0,-11-4-8191</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9.8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27,'0'-9,"8"-2,3 5,12 11,11 19,8 20,4 21,-4 15,-2 12,-7-3,-10-2,-8-9,-7-9,-9-7,-13-15,-4-15</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12.17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74,'0'-9,"0"-6,0-9,0-1</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17.2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0,'8'0,"16"0,7 0,8 0,9 0,1 0,-8 0</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17.84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1,'1'0,"9"0,0 0,0 1,-1 0,17 5,-23-6,0 1,0 0,0 0,0 1,0-1,0 1,0-1,0 1,-1 0,1 0,-1 0,1 0,-1 1,0-1,0 0,0 1,0 0,0 0,-1-1,1 1,-1 0,0 0,1 0,0 5,-2-3,1 0,-1-1,0 1,0 0,-1 0,1 0,-1 0,0-1,-1 1,1 0,-1-1,-3 7,0 0,-2-1,1 0,-15 16,20-25,1 0,-1 0,0-1,0 1,1 0,-1 0,0 0,1 0,-1 0,1 0,0 0,-1 0,1 0,0 0,-1 0,1 1,0-1,0 0,0 0,0 0,0 0,0 2,1-3,-1 1,1 0,0 0,-1 0,1-1,0 1,0 0,-1-1,1 1,0 0,0-1,0 1,0-1,0 0,0 1,0-1,0 0,0 1,1-1,9 2,-1-1,1-1,18 0,-19-1,32 0,-2 0</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0.35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231 0,'-9'1,"1"0,-1 0,0 1,1 0,0 1,-1-1,1 2,0-1,1 1,-1 0,1 1,0 0,0 0,-8 7,6-3,0 0,0 0,0 1,1 0,1 1,0 0,0 0,-9 22,11-18,1 1,0-1,1 1,0 0,1-1,1 1,1 0,0 0,4 23,-3-31,1 0,0-1,0 1,1-1,0 1,0-1,1 0,0 0,5 7,-6-10,1 0,-1 0,1-1,0 1,0-1,0 0,1 0,-1 0,1-1,-1 0,1 1,0-2,0 1,10 2,-12-3,1-1,-1 1,1-1,0 0,-1 0,1 0,0 0,-1-1,1 1,-1-1,1 0,-1 0,1 0,-1-1,0 1,0-1,6-3,-5 1,0 1,0-1,-1 0,1 0,-1-1,0 1,0 0,-1-1,1 0,3-10,-1-1,-1-1,-1 0,0 0,-1-1,0 1,-3-27,1 33,-1 0,0-1,-1 1,-1 0,0 0,0 0,-1 0,-1 1,1-1,-11-14,-7-4</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0.74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178 5,'0'-4,"-8"6,-4 13,-11 15,-2 19,-6 19,3 14,6 2,7-6,6-11,4-5,8-4,16-12,12-14,10-13,-2-13,-7-8</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1.2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0,'4'1,"-1"0,1-1,0 1,-1 1,0-1,1 0,-1 1,0 0,0 0,1 0,-2 0,1 0,0 0,0 1,-1 0,1-1,-1 1,0 0,0 0,0 0,2 6,5 7,-1 1,10 30,-16-43,-1 2,1-1,0 0,1 0,-1 1,1-1,0-1,4 6,-6-9,-1 0,1-1,-1 1,1-1,0 1,0-1,-1 1,1-1,0 1,0-1,0 0,-1 0,1 1,0-1,0 0,0 0,0 0,0 0,-1 0,2 0,0 0,0-1,-1 1,1-1,-1 0,1 0,-1 0,1 1,-1-1,1-1,-1 1,0 0,1 0,1-3,18-26,9-10,-29 38,1 0,0 0,0 0,0 1,1-1,-1 0,0 1,1 0,-1-1,1 1,-1 0,1 0,-1 1,4-2,-4 2,-1 0,0 0,1 1,-1-1,0 0,0 0,1 1,-1-1,0 1,0-1,0 1,1-1,-1 1,0 0,0 0,0-1,0 1,0 0,0 0,-1 0,1 0,0 0,1 2,14 30,-10-20,13 21,-1-3</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1.5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0,'9'0,"14"5,13 17,-1 10,-5 12,-8 11,-9 4,-5 5,-5 0,-6-11,-4-6,-8-11,-11-3,0-7</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2.46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0 219,'0'-4,"1"-21,-1 25,0-1,0 0,0 1,0-1,0 0,0 1,0-1,1 0,-1 1,0-1,0 1,0-1,1 0,-1 1,0-1,1 1,-1-1,1 1,-1-1,1 1,-1-1,1 1,-1-1,1 1,-1 0,1-1,0 1,0 0,0 1,0 0,0 0,-1 0,1 0,0 0,-1 0,1 0,-1 0,1 0,-1 0,1 0,-1 0,0 0,0 0,1 0,-1 0,0 1,0-1,0 0,0 2,0 0,5 64,-3 78,-3-70,0-146,3-178,-1 241,0 0,0 1,1-1,0 0,1 1,-1-1,1 1,1 0,-1 0,1 0,1 0,-1 1,1 0,0-1,1 2,-1-1,1 1,0 0,1 0,-1 0,1 1,0 0,0 1,0-1,0 1,1 1,-1-1,1 1,0 1,11-2,-16 3,1-1,-1 1,0 1,1-1,-1 0,0 1,1 0,-1 0,0 0,0 0,0 0,1 1,-1-1,-1 1,6 3,-3-1,-1 1,0-1,0 0,0 1,-1 0,0 0,0 0,4 7,0 6,-1-1,0 1,-2 0,5 31,3 116,-4-26,-2-73,-4-44</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2.85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0,'12'0,"9"0,13 0,14 0,6 0,3 0,1 0,-7 0,-2 0,-11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8.745"/>
    </inkml:context>
    <inkml:brush xml:id="br0">
      <inkml:brushProperty name="width" value="0.05" units="cm"/>
      <inkml:brushProperty name="height" value="0.05" units="cm"/>
      <inkml:brushProperty name="color" value="#008C3A"/>
    </inkml:brush>
  </inkml:definitions>
  <inkml:trace contextRef="#ctx0" brushRef="#br0">130 35 24575,'0'-4'0,"4"-2"0,2-7 0,-5 1 0,-7 12 0,-2 10 0,-12 4 0,-3 11 0,2 11 0,-3-2 0,3-2 0,4-6-8191</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3.21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1,'-1'28,"1"-10,0 1,0-1,7 31,-6-43,0-1,1 0,0 0,0 0,0 0,1 0,-1-1,1 1,0-1,1 1,-1-1,1 0,0-1,0 1,0 0,0-1,5 3,-1-2,-1 0,1 0,0-1,0 0,0 0,0-1,0 0,1 0,-1-1,1 0,9 0,-14-2,0 1,0 0,0-1,0 0,0 0,0 0,-1 0,1-1,0 1,-1-1,1 0,-1 0,0 0,1-1,-1 1,0-1,-1 0,1 1,0-1,-1-1,1 1,-1 0,0-1,0 1,2-7,-2 6,0 0,-1-1,0 1,0 0,0-1,0 1,-1 0,1-1,-1 1,0-1,-1 1,1-1,-1 1,0 0,0-1,0 1,0 0,-1 0,0-1,0 1,0 1,0-1,-1 0,1 0,-4-3,0 2,0 0,0 0,0 0,-1 1,0-1,0 2,0-1,0 1,0 0,-1 0,1 1,-1 0,-11-1,-16-1</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3.5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71,'0'-9,"13"-2,8 0,9 2,3 3,5 2,4 2,0 1,0 1,2 1,1-9,-6-3</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3.954"/>
    </inkml:context>
    <inkml:brush xml:id="br0">
      <inkml:brushProperty name="width" value="0.05" units="cm"/>
      <inkml:brushProperty name="height" value="0.05" units="cm"/>
      <inkml:brushProperty name="color" value="#AB008B"/>
      <inkml:brushProperty name="ignorePressure" value="1"/>
    </inkml:brush>
  </inkml:definitions>
  <inkml:trace contextRef="#ctx0" brushRef="#br0">51 0,'-9'0,"-2"8,1 12,1 6,3 11,3 13,1 1,5-8,2-11</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4.355"/>
    </inkml:context>
    <inkml:brush xml:id="br0">
      <inkml:brushProperty name="width" value="0.05" units="cm"/>
      <inkml:brushProperty name="height" value="0.05" units="cm"/>
      <inkml:brushProperty name="color" value="#AB008B"/>
      <inkml:brushProperty name="ignorePressure" value="1"/>
    </inkml:brush>
  </inkml:definitions>
  <inkml:trace contextRef="#ctx0" brushRef="#br0">49 199,'-6'22,"1"0,-4 37,7-38,-1-2,0 1,-9 25,8-41,1-11,1-15,4-12,1 0,1 1,14-51,-13 67,1 0,0 0,1 1,0 0,2 0,0 1,0 0,19-22,-25 35,-1-1,0 1,1-1,0 1,-1 0,1 0,0 0,0 0,0 0,0 1,1-1,-1 1,0 0,1 0,-1 0,1 1,-1-1,4 1,-4 0,0 1,1-1,-1 1,0 0,-1 0,1 1,0-1,0 0,0 1,-1 0,1 0,-1-1,1 1,-1 1,0-1,0 0,0 1,0-1,0 1,2 5,4 8,0 1,-2 0,0 1,-1-1,4 28,0-7,11 70,-14-65,19 62,-19-88</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4.7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1,'4'0,"19"0,9 0,7 0,6 0,8 0,3 0,-4 0,-10 0</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5.0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0,'0'8,"0"12,0 6,0 11,0 13,0 5,0 6,0 2,0-3,4-10,1-15</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9.2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0,'0'13,"0"16,0 12,0 7,0-8,0-12</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6.33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5,'0'-4,"0"7,0 7,0 10,0 6,0 12,0 7,9-8,2-19,-1-13</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6.87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28,'25'-2,"43"-6,3-1,-34 6,-17 0,0 1,0 1,0 1,0 1,0 1,35 7,-52-8,0 0,0 0,-1 1,1-1,0 1,0-1,-1 1,1 0,-1 0,0 0,1 0,2 5,-4-6,0 0,-1 1,1-1,-1 0,1 1,-1-1,1 1,-1-1,0 0,0 1,0-1,0 1,0-1,0 1,0-1,-1 0,1 1,0-1,-1 1,1-1,-1 0,1 1,-1-1,0 0,0 0,1 0,-1 1,0-1,-2 2,-2 2,0 0,-1-1,1 1,-1-1,0 0,0 0,0-1,0 1,-1-2,-13 5,-4 0,-45 4,2 1,66-10,6 0,10 2,15 1,-1 1,32 12,-50-15,1 2,-1-1,-1 2,1-1,-1 2,0-1,0 1,12 13,-20-18,0 0,0 0,0 0,0 0,-1 0,1 1,-1-1,1 1,-1-1,0 1,0-1,0 1,-1 0,1 0,-1-1,1 6,-1-6,-1 0,1-1,-1 1,1 0,-1 0,0-1,1 1,-1 0,0-1,0 1,0-1,-1 0,1 1,0-1,0 0,-1 1,1-1,-1 0,1 0,-1 0,1-1,-1 1,0 0,1 0,-1-1,-2 1,-14 4,-1-2,1 0,0-1,-34 0,9-2</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7.42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 6,'0'-4,"-5"3,0 9,0 17,0 12,7 0,1-2,6-8,8-7,3-16,-3-17,-5-11,-7-1,-6 4</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9.119"/>
    </inkml:context>
    <inkml:brush xml:id="br0">
      <inkml:brushProperty name="width" value="0.05" units="cm"/>
      <inkml:brushProperty name="height" value="0.05" units="cm"/>
      <inkml:brushProperty name="color" value="#008C3A"/>
    </inkml:brush>
  </inkml:definitions>
  <inkml:trace contextRef="#ctx0" brushRef="#br0">1 1 24575,'0'8'0,"12"11"0,14 3 0,1 5 0,9-1 0,-2 3 0,-2-3 0,2 2 0,3-4 0,-5-6-8191</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7.79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11,'4'0,"14"0,8 0,8 0,7 0,1 0,1 0,-3 0,1 0,-7-5,-9 0</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8.19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0,'0'4,"0"14,0 13,0 8,0 3,4-6,2-9</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2:58.8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29 202,'-1'21,"-2"1,-4 21,-1 11,5-24,0-173,1 101,1 17,2-37,0 56,-1 1,1 0,0-1,1 1,-1 0,1-1,0 1,0 0,1 0,-1 0,1 1,5-7,-5 8,-1 1,1-1,0 1,1 0,-1 0,0 0,0 1,1-1,-1 1,1-1,0 1,-1 0,1 1,0-1,5 0,-3 1,1 0,0 0,-1 1,1 0,-1 0,1 0,-1 1,12 5,-13-5,0 0,-1 1,1-1,-1 1,1 0,-1 1,0-1,0 1,-1-1,1 1,2 5,-4-6,0-1,-1 1,0 0,1 0,-1-1,0 1,-1 0,1 0,0 0,-1 0,0 0,1 1,-1-1,0 0,-1 0,1 0,-1 0,1 0,-2 4,1-4,-1 0,1-1,0 1,-1 0,0-1,1 0,-1 1,0-1,0 0,0 0,-1 0,1 0,0 0,-1-1,1 1,-6 2,-4 0,1 1,-1-2,-12 3,14-4,1 0,-1 1,-16 7,25-10,0 1,0-1,1 0,-1 0,0 1,1-1,-1 1,1-1,-1 1,0-1,1 1,-1-1,1 1,-1-1,1 1,0-1,-1 1,1 0,0-1,-1 1,1 0,0-1,0 1,-1 0,1 0,0-1,0 1,0 0,0 0,1 1,-1-1,1 0,0 1,-1-1,1 0,0 0,0 0,0 0,0 0,0 0,0 0,0 0,1 0,0 1,11 4,-1 1,22 6,-22-8,1 1,0 0,0 1,0 1,12 10,-21-15,0 0,-1 0,1 0,-1 1,0-1,0 1,-1 0,1 0,-1 0,1 0,-1 0,0 0,-1 1,1-1,-1 1,1 7,-2-11,0 1,0 0,0 0,-1-1,1 1,-1 0,1-1,-1 1,1 0,-1-1,0 1,0-1,0 1,0-1,0 1,0-1,-1 0,1 1,0-1,-1 0,1 0,0 0,-1 0,1 0,-1 0,0-1,1 1,-1-1,0 1,-2 0,-6 2,0-1,-1 0,-17 1,25-3,-31 2</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00.90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115 0,'-3'2,"0"0,-1 0,1 0,0 0,1 1,-1-1,0 1,1 0,-4 3,-2 3,1-2,0 1,0 0,1 0,0 0,0 1,1-1,0 2,0-1,1 0,1 1,-1 0,2 0,-1 0,1 0,0 13,2-20,0-1,0 1,1-1,-1 1,1-1,0 1,0-1,0 1,0-1,0 0,0 1,1-1,-1 0,1 0,0 0,0 0,-1 0,1-1,0 1,0 0,1-1,-1 0,0 1,0-1,1 0,-1 0,1 0,-1-1,1 1,-1 0,1-1,-1 0,1 1,2-1,6 0,0 0,0 0,-1-1,1 0,0 0,-1-1,11-4,-14 3,0 0,0 0,0 0,-1-1,1 0,-1 0,0-1,-1 0,1 0,-1 0,0-1,0 1,-1-1,6-9,-8 12,0-1,0 1,-1-1,1 1,-1-1,0 0,0 0,0 0,0 0,-1 0,1 0,-1 0,0 0,-1 0,1 0,-1 0,1 0,-1 0,0 0,-1 1,1-1,-1 0,1 1,-1-1,0 1,-1-1,1 1,-3-3,-17-16,1 5</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8.4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26,'0'-5,"13"0,16 0,20 0,15 2,9 1,0 1,-8 1,-3 0,-7 0,-4 0,-12 1</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8.82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20,'4'0,"10"0,7 0,12 0,13 0,7 0,8 0,1-4,-6-2,-3 1,-12 1</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9.18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192 0,'-4'0,"-2"9,1 10,-8 16,-1 13,-7 12,0 4,4-1,-4-2,2-8,4-4,-3 2,0-8</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29.6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381 21,'0'0,"-1"0,1 0,0-1,0 1,-1 0,1 0,0 0,0 0,-1-1,1 1,0 0,-1 0,1 0,0 0,0 0,-1 0,1 0,0 0,-1 0,1 0,0 0,-1 0,1 0,0 0,-1 0,1 0,0 0,0 0,-1 0,1 0,0 1,0-1,-1 0,1 0,0 0,0 1,-1-1,1 0,0 0,0 0,-1 1,1-1,0 0,0 1,0-1,-18 14,4 1,1 1,1 0,0 0,1 2,-9 18,-43 102,38-79,-118 286,127-304,5-19,11-22,0 0,0 1,0-1,0 0,0 0,-1 0,1 0,0 1,0-1,0 0,0 0,0 0,0 0,0 0,-1 1,1-1,0 0,0 0,0 0,0 0,-1 0,1 0,0 0,0 0,0 0,0 0,-1 0,1 1,0-1,0 0,0 0,-1 0,1 0,0 0,0 0,0-1,-1 1,1 0,0 0,0 0,0 0,0 0,-1 0,0-3,1 0,-1 0,0 0,1-1,0 1,0 0,0 0,0 0,1-5,7-55,2 0,3 1,2 0,3 2,3 0,3 1,53-97,-69 141,2 0,-1 1,2 0,0 0,0 1,24-20,-32 30,0 1,0 0,1 0,-1 0,0 0,1 0,-1 1,1 0,0-1,-1 1,1 1,0-1,0 0,0 1,-1 0,1 0,0 0,6 1,-6 1,0-1,1 1,-1 0,0 0,0 0,0 1,0-1,-1 1,1 0,-1 0,0 1,1-1,2 5,5 9,-1-1,0 2,-1-1,-1 1,10 35,-3 5,-3 0,-2 2,2 76,-1-15,-6-87</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0.0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1 116,'0'-5,"12"0,18-9,15-1,9 1,8-5,6 1,-1 3,-11 4</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0.94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199 1,'-23'-1,"0"2,0 0,0 2,0 0,-30 9,45-10,-11 3,16-2,9-3,475-5,-436 6</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8:59.494"/>
    </inkml:context>
    <inkml:brush xml:id="br0">
      <inkml:brushProperty name="width" value="0.05" units="cm"/>
      <inkml:brushProperty name="height" value="0.05" units="cm"/>
      <inkml:brushProperty name="color" value="#008C3A"/>
    </inkml:brush>
  </inkml:definitions>
  <inkml:trace contextRef="#ctx0" brushRef="#br0">0 1 24575,'4'0'0,"10"0"0,11 0 0,14 0 0,12 0 0,7 0 0,5 0 0,-7 0-8191</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1.4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1,'-9'0,"2"0,10 0,14 0,11 0,6 0,5 0,5 0,2 0,7 0,7 0,1 0,-9 0</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2.88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23,'8'0,"12"-5,6 0,7 0,2 0,-4 2</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3.2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15,'5'0,"13"0,8 0,9 0,1 0,4-4,3-1,-5 0</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4.387"/>
    </inkml:context>
    <inkml:brush xml:id="br0">
      <inkml:brushProperty name="width" value="0.05" units="cm"/>
      <inkml:brushProperty name="height" value="0.05" units="cm"/>
      <inkml:brushProperty name="color" value="#AB008B"/>
      <inkml:brushProperty name="ignorePressure" value="1"/>
    </inkml:brush>
  </inkml:definitions>
  <inkml:trace contextRef="#ctx0" brushRef="#br0">32 190,'0'360,"0"-370,0-62,-2-1,-16-90,18 163,-4-20,1 1,0-1,2 0,0 1,2-24,0 38,-1 1,1 0,0 0,0 0,0 0,1 0,-1 0,1 0,0 1,0-1,0 1,1-1,-1 1,1 0,0 0,0 0,0 0,0 0,1 1,-1-1,0 1,1 0,0 0,0 0,-1 0,1 1,0 0,0 0,1 0,-1 0,4 0,0 0,0 1,0 0,0 1,0-1,0 1,0 1,0-1,0 2,14 4,-19-5,0-1,1 1,-1-1,0 1,0 0,0 0,0 0,-1 0,1 1,0-1,-1 1,0 0,1 0,-1 0,0 0,0 0,-1 0,1 0,-1 1,0-1,0 0,0 1,1 6,-2-8,0 0,0 1,0-1,0 0,-1 1,1-1,-1 0,1 0,-1 1,0-1,0 0,0 0,0 0,-1 0,1 0,0 0,-1 0,1-1,-1 1,0 0,0-1,1 1,-1-1,0 0,-3 2,-5 2,0-1,0 0,-1-1,-14 3,-13 6,37-12,1 0,0 0,-1 0,1 0,0 0,0 0,-1 0,1 0,0 0,-1 0,1 0,0 0,0 1,-1-1,1 0,0 0,0 0,0 1,-1-1,1 0,0 0,0 0,0 1,0-1,-1 0,1 0,0 1,0-1,0 0,0 1,0-1,0 0,0 0,0 1,0-1,0 0,0 1,0-1,0 0,0 0,0 1,0-1,0 0,0 1,0-1,0 0,0 0,1 1,-1-1,0 0,0 0,0 1,0-1,1 0,-1 0,18 11,-18-11,107 42,-72-30,-1 2,44 23,-52-22,34 27,-53-37,-1 1,1 0,-1 0,-1 1,1-1,-1 1,0 1,0-1,5 12,-10-18,1 1,0-1,-1 1,0-1,1 1,-1 0,0-1,0 1,0-1,0 1,0 0,0-1,0 1,0 0,-1-1,1 1,-1-1,1 1,-1-1,0 1,1-1,-1 0,0 1,0-1,0 0,0 1,0-1,0 0,-1 0,1 0,0 0,-1 0,1 0,0 0,-1-1,1 1,-1 0,1-1,-1 1,1-1,-3 1,-8 2,0-1,0 0,0 0,-15-1,23-1,-48 1,7-2</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5.102"/>
    </inkml:context>
    <inkml:brush xml:id="br0">
      <inkml:brushProperty name="width" value="0.05" units="cm"/>
      <inkml:brushProperty name="height" value="0.05" units="cm"/>
      <inkml:brushProperty name="color" value="#AB008B"/>
      <inkml:brushProperty name="ignorePressure" value="1"/>
    </inkml:brush>
  </inkml:definitions>
  <inkml:trace contextRef="#ctx0" brushRef="#br0">418 86,'0'-9,"0"-10,-8-3,-3-2,0 13,-10 15,-2 33,-9 31,-8 29,-10 23,4 12,-3 1,7-14,11-24,6-27,7-13,7-16</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5.74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40,'-8'0,"1"0,10 0,13 0,13 0,4 0,7 0,3 0,-4-8,2-4,4 2,-6 1</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3:36.40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0,'9'0,"6"0,10 0,4 0,6 0,6 0,7 0,10 0,2 0,-9 0</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0.4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0,'8'0,"16"0,8 0,6 0,2 0,1 0,-5 0</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0.89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21,'9'0,"10"0,11 0,13 0,8-4,3-2,1 0,-9 2</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1.29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201 46,'0'-1,"0"-1,0 0,-1 1,1-1,0 1,-1-1,1 1,-1-1,1 1,-1-1,0 1,1-1,-1 1,0 0,0 0,0-1,0 1,-1 0,1 0,0 0,-2-1,0 0,0 0,-1 1,1-1,0 1,-1 0,0 0,1 0,-1 0,-4 0,2 0,0 1,-1 0,1 0,0 0,-1 1,1 0,0 0,-1 1,1 0,-10 4,10-2,1 0,0 0,1 1,-1-1,1 1,0 0,0 0,0 1,1-1,-1 1,1 0,1 0,-1 0,1 0,0 0,1 0,-1 1,1-1,0 13,0-10,1 0,0-1,1 1,0 0,0-1,1 1,0-1,0 1,1-1,0 0,0 0,1 0,0 0,7 9,-5-11,0 0,0 0,1-1,0 1,0-1,0-1,0 0,1 0,0 0,-1-1,1 0,1 0,10 2,12 0,0 0,40 0,-71-5,203-3,-107-4</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0.079"/>
    </inkml:context>
    <inkml:brush xml:id="br0">
      <inkml:brushProperty name="width" value="0.05" units="cm"/>
      <inkml:brushProperty name="height" value="0.05" units="cm"/>
      <inkml:brushProperty name="color" value="#008C3A"/>
    </inkml:brush>
  </inkml:definitions>
  <inkml:trace contextRef="#ctx0" brushRef="#br0">1 4 24575,'0'-4'0,"0"7"0,4 11 0,2 8 0,-1 13 0,0 8 0,-2 5 0,-1 4 0,-1 0 0,-1 1 0,0-9-8191</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2.4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44,'0'-4,"4"-2,1-8,1 3,6 3,2 7,-1 12,1 5,-2 3,-3-2</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2.81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1,'0'13,"0"12,0 10,0 8,5-3,0-9</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3.97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0,'0'0</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3.20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4,'0'-4,"0"7,0 7,0 11,0 9,0 5,0 8,4 5,1-5</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3.6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3,'68'-1,"-21"0,84 8,-126-6,0 0,-1 0,1 0,0 1,0 0,-1 0,1 0,-1 1,0-1,0 1,0 0,0 0,0 1,-1-1,1 1,-1 0,0 0,0 0,0 0,2 7,-3-8,-1 0,0 1,0-1,0 1,0-1,0 1,-1-1,0 1,0-1,0 1,0 0,0-1,-1 1,1-1,-1 1,0-1,0 0,-1 1,1-1,-1 0,1 0,-1 0,0 0,0 0,0 0,-1 0,1-1,-1 1,-4 3,-7 3,0 0,0 0,-1-2,1 0,-2 0,1-2,-1 0,0 0,-30 3,1-1</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4.51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12,'0'-9,"0"7,0 6,0 16,0 13,0 5,0-4</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5.20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4,'89'-1,"-20"-1,86 9,-145-5,1-1,-1 1,-1 1,1 0,0 1,-1 0,1 0,-1 1,0 0,-1 0,1 1,-1 0,0 1,0 0,-1 0,10 12,-16-18,-1 1,1-1,0 0,0 1,0-1,-1 0,1 1,-1-1,1 1,-1-1,1 1,-1-1,0 1,0 0,0-1,0 1,0-1,0 1,0-1,0 1,-1-1,1 1,-1-1,1 1,-1-1,1 1,-1-1,0 0,0 1,0-1,0 0,0 0,0 1,0-1,0 0,0 0,0 0,-3 1,-5 3,0-1,0 1,0-2,0 1,-11 1,1 1,-114 32,41-14,49-12,5-3</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9.0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243 53,'0'-2,"0"0,0 0,0 0,0 0,0 0,0 0,-1 0,1 0,-1 0,1 0,-1 0,0 1,0-1,1 0,-2 0,1 1,0-1,0 0,0 1,-1-1,1 1,-1 0,1-1,-1 1,0 0,1 0,-1 0,0 0,0 0,0 0,1 1,-1-1,0 1,0-1,0 1,0 0,0-1,-4 1,-1 1,0-1,0 1,-1 1,1-1,0 1,0 0,1 1,-1 0,-10 5,9-3,0 0,0 0,1 1,0 0,0 0,0 1,0-1,1 2,1-1,-1 1,1-1,0 1,1 1,0-1,0 1,1 0,0-1,0 2,1-1,0 0,1 0,0 0,1 1,0-1,0 1,1-1,0 0,0 1,4 11,-3-14,0 0,0 0,1-1,0 1,0 0,1-1,-1 0,1 0,1 0,-1 0,1-1,0 1,0-1,1 0,-1-1,1 1,0-1,0-1,1 1,-1-1,1 0,0 0,0-1,0 0,0 0,0 0,12 0,0 0,0-2,0 0,-1 0,1-2,37-8,-24 3</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9.47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12,'0'-8,"0"5,0 12,0 8,0 14,4 2,1 4,1-1,-2-6</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19.87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27,'0'-1,"1"1,-1-1,1 0,0 1,-1-1,1 1,-1-1,1 0,0 1,-1-1,1 1,0 0,0-1,-1 1,1-1,0 1,0 0,0 0,-1 0,1-1,0 1,1 0,26-4,-24 3,66-6,-1 2,116 8,-179-3,0 1,-1 0,1 0,-1 0,1 1,-1 0,0 0,1 0,-1 1,0-1,0 1,-1 1,1-1,-1 0,1 1,6 8,-9-9,0 0,0 1,0-1,0 1,0 0,-1-1,0 1,0 0,0 0,0 0,-1 0,1 0,-1 0,0 0,0 0,0-1,-1 1,1 0,-1 0,0 0,0 0,-1 0,1-1,-3 6,0-1,-1-1,0 0,0 1,0-2,-1 1,0-1,0 1,-13 8,1-2,-1-1,-24 12,6-6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41.31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0,'26'2,"-1"0,1 2,33 9,-29-5,53 5,22-5,170 7,621-16,-885 1,-1 1,0 0,0 0,0 1,0 0,0 1,11 4,0 3</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0.499"/>
    </inkml:context>
    <inkml:brush xml:id="br0">
      <inkml:brushProperty name="width" value="0.05" units="cm"/>
      <inkml:brushProperty name="height" value="0.05" units="cm"/>
      <inkml:brushProperty name="color" value="#008C3A"/>
    </inkml:brush>
  </inkml:definitions>
  <inkml:trace contextRef="#ctx0" brushRef="#br0">456 0 24575,'-8'4'0,"-12"10"0,-15 11 0,-13 10 0,-4 6 0,0 2 0,-1 1 0,1-7 0,9 4 0,3-6 0,9-5 0,10-7-8191</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2.65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11 16,'-11'-12,"25"24,26 19,-22-23,0 0,1-2,0 0,0-1,0-1,1-1,-1 0,1-2,0 0,-1-1,1-1,0-1,-1-1,35-9,-47 10,173-47,-161 45,1 2,0 0,0 1,0 1,0 0,0 2,24 5,-36-5,-1 1,1-1,-1 2,0-1,0 1,0 0,-1 0,1 1,-1 0,0 0,-1 0,1 1,6 9,-1-3,-10-11,-1-1,1 1,-1 0,1-1,0 1,0 0,-1-1,1 1,0-1,0 1,0-1,-1 1,1-1,0 0,0 1,0-1,0 0,0 0,0 0,0 0,0 0,0 0,0 0,0 0,1 0,19-15,-7 3,2 0,2 1,-1 1,1 0,1 1,0 1,22-6,-34 12,1 0,0 0,0 0,0 1,0 1,0-1,0 1,0 1,0 0,0 0,0 0,0 1,0 0,0 1,-1-1,1 2,-1-1,11 7,-9-3,8 5,0-1,0 0,27 12,-37-21,0 0,-1 0,1 0,0-1,0 0,0 0,0-1,0 1,0-2,0 1,0-1,0 0,11-4,10-4</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3.14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64,'8'0,"12"0,5-4,13-2,11 1,6 1,6 1,6 1,-5-8,0-1,-2 0,-12 3</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3.5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1,'0'8,"0"11,0 7,0 8,0 5,0 1,0 2,0-2,0 5,0 3,4-7,2-9</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3.98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154 0,'-5'0,"-5"5,-9 17,-2 18,-5 15,1 11,6 10,5 14,6 8,3-4,4-10,5-10,2-15,5-16,12-16,11-16,0-20,-6-7</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4.37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88,'2'1,"0"-1,0 1,0-1,1 1,-1 0,0-1,0 1,0 0,-1 0,1 1,0-1,0 0,-1 1,1-1,0 1,-1-1,0 1,1 0,-1 0,0-1,0 1,0 0,1 4,3 5,0 0,4 23,-6-25,5 11,-8-20,0 0,0 0,1 1,-1-1,0 0,0 0,0 0,0 0,1 1,-1-1,0 0,0 0,0 0,1 0,-1 0,0 0,0 1,0-1,1 0,-1 0,0 0,0 0,1 0,-1 0,0 0,0 0,1 0,-1 0,0 0,0 0,1 0,-1 0,0-1,0 1,1 0,-1 0,3-3,-1 0,0 0,0 0,0 0,0 0,0 0,1-5,-2 6,11-23,1 1,19-27,-27 44,1 0,-1 1,1-1,1 1,-1 0,1 1,0 0,0 0,1 0,-1 1,9-4,-14 7,0 0,0 0,0 1,0-1,1 0,-1 1,0-1,0 1,0 0,0 0,1 0,-1 0,0 0,0 0,0 1,1-1,-1 1,0-1,0 1,0 0,0 0,0 0,0 0,0 0,0 0,-1 1,1-1,0 0,-1 1,1 0,-1-1,1 1,-1 0,0 0,0 0,0 0,0 0,0 0,0 0,0 0,-1 0,1 2,3 11,-2 0,1 0,-2 0,0 28,-1-37,-1 37</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4.7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22,'9'0,"11"0,14 0,14-4,4-1,1-1,-1 2,-8 1</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25.227"/>
    </inkml:context>
    <inkml:brush xml:id="br0">
      <inkml:brushProperty name="width" value="0.05" units="cm"/>
      <inkml:brushProperty name="height" value="0.05" units="cm"/>
      <inkml:brushProperty name="color" value="#AB008B"/>
      <inkml:brushProperty name="ignorePressure" value="1"/>
    </inkml:brush>
  </inkml:definitions>
  <inkml:trace contextRef="#ctx0" brushRef="#br0">24 617,'8'0,"12"0,1 8,-6 3,-14 13,-16 5,-9-1,-2 6,5 7,18-5,18-7,11-9,17-13,11-7,3-12,-7-4</inkml:trace>
  <inkml:trace contextRef="#ctx0" brushRef="#br0" timeOffset="1">418 1,'8'0,"12"8,10 11,9 16,6 13,-5 12,-9 12,-10 7,-8 6,-7 2,-4-11,-15-17,-13-11,-16-13,0-13</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0.9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1,'12'0,"13"0,15 0,13 0,1 0,1 0,-6 0,3 0,-1 0,-8 0</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1.3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0,'12'0,"18"0,15 0,13 0,9 0,2 0,-11 0</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1.77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179 26,'0'-9,"-4"-2,-1 5,-13 16,-4 27,-9 36,-1 32,6 10,7 2,7-6,6-13,3-15,11-14,16-18,14-18,-1-15</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0.950"/>
    </inkml:context>
    <inkml:brush xml:id="br0">
      <inkml:brushProperty name="width" value="0.05" units="cm"/>
      <inkml:brushProperty name="height" value="0.05" units="cm"/>
      <inkml:brushProperty name="color" value="#008C3A"/>
    </inkml:brush>
  </inkml:definitions>
  <inkml:trace contextRef="#ctx0" brushRef="#br0">1 1 24575,'12'8'0,"13"4"0,11 3 0,3-1 0,-5 6 0,4-1 0,-4 5 0,-4-1 0,-7-6-8191</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2.196"/>
    </inkml:context>
    <inkml:brush xml:id="br0">
      <inkml:brushProperty name="width" value="0.05" units="cm"/>
      <inkml:brushProperty name="height" value="0.05" units="cm"/>
      <inkml:brushProperty name="color" value="#AB008B"/>
      <inkml:brushProperty name="ignorePressure" value="1"/>
    </inkml:brush>
  </inkml:definitions>
  <inkml:trace contextRef="#ctx0" brushRef="#br0">71 320,'0'10,"-1"0,0 0,0 1,-1-1,0 0,-1 0,0-1,-1 1,-8 16,12-25,0 0,-1-1,1 1,0-1,-1 1,1-1,-1 1,1-1,0 1,-1-1,1 1,-1-1,1 0,-1 1,1-1,-1 0,0 1,1-1,-1 0,1 0,-1 0,0 1,1-1,-1 0,1 0,-1 0,0 0,1 0,-1 0,0 0,1 0,-1 0,0-1,0 0,-1 0,1 0,0 0,0 0,0-1,0 1,0 0,1 0,-1-1,0 1,1-1,-1 1,0-2,-2-7,1 0,0 0,-1-14,2-2,2 1,1-1,1 1,2-1,0 1,1 0,2 1,0 0,2 0,0 1,20-31,-28 51,0-1,0 1,0 0,0 0,1 0,0 0,-1 0,1 1,0-1,0 1,1 0,-1 0,0 0,1 0,5-1,-7 2,0 1,0 0,0 0,0 0,0 0,0 0,0 0,0 1,0-1,0 1,0-1,0 1,0 0,0 0,0 0,0 0,-1 0,1 0,0 0,-1 0,1 1,-1-1,0 1,1-1,-1 1,0 0,0-1,0 1,0 0,1 3,4 6,-2-1,0 2,0-1,-1 0,0 1,1 13,3 77,0-6,-2-65,13 47,-5-41</inkml:trace>
  <inkml:trace contextRef="#ctx0" brushRef="#br0" timeOffset="1">120 344,'-9'0,"2"0,11 0,12 0,16 0,20 0,14 0,-5 0</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2.634"/>
    </inkml:context>
    <inkml:brush xml:id="br0">
      <inkml:brushProperty name="width" value="0.05" units="cm"/>
      <inkml:brushProperty name="height" value="0.05" units="cm"/>
      <inkml:brushProperty name="color" value="#AB008B"/>
      <inkml:brushProperty name="ignorePressure" value="1"/>
    </inkml:brush>
  </inkml:definitions>
  <inkml:trace contextRef="#ctx0" brushRef="#br0">23 24,'-4'9,"-2"6,1 10,1 8,1 8,13-4,14-7,7-10,-2-16,-5-22,-8-11,-6-14,-13 0,-6 4,-11 8,-9 10,0 8</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3.0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1 198,'8'0,"12"0,6 0,7 0,7-9,0-2,2 1,-2 1,-7-1,-11 1</inkml:trace>
  <inkml:trace contextRef="#ctx0" brushRef="#br0" timeOffset="1">272 1,'0'12,"-8"13,-3 7,0 5,3 6,-6-1,-1 5,2-5</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3.4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0 428,'0'6,"0"15,2-17,1-11,14-73,5-18,-13 66,2 0,2 1,0 1,2 0,32-48,-44 75,0-1,0 1,0-1,0 1,0 0,1 0,0 1,-1-1,1 1,0-1,0 1,8-3,-10 5,0 0,0-1,0 1,0 0,0 0,1 0,-1 1,0-1,0 0,0 1,0-1,0 1,0 0,0 0,0 0,-1 0,1 0,0 0,0 0,-1 0,1 1,-1-1,1 1,-1-1,1 1,-1 0,0-1,0 1,1 3,5 6,-2 1,0 0,0 0,-1 1,0 0,-1-1,-1 1,1 14,2 112,-5-107,-2 73,1-67</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3.8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1,'17'0,"14"0,18 0,18 0,6 0,-10 0</inkml:trace>
  <inkml:trace contextRef="#ctx0" brushRef="#br0" timeOffset="1">642 124,'-4'13,"-2"8,1 8,-8 9,-1 1,1 3,3-5</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4.2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0,'8'0,"11"4,12 6,-1 14,8 15,-3 17,-7 13,-8 11,-8 8,-6 3,-8-7,-4-9,-13-8,-17-8,-1-14</inkml:trace>
  <inkml:trace contextRef="#ctx0" brushRef="#br0" timeOffset="1">493 371,'9'0,"15"0,7 0,8 0,9 0,1 0,0 0,-8-5,-11 0</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4.65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1,'0'4,"0"14,0 17,0 6,0 5,0 3,0-3,0 3,0-6</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6.6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266 201,'0'1,"1"0,-2 0,1 0,0 0,0 0,0 1,0-1,-1 0,1 0,-1 0,1 0,-1 0,1 0,-1 0,1 0,-1 0,0 0,1-1,-1 1,0 0,0 0,0-1,0 1,0 0,0-1,0 1,0-1,0 1,0-1,0 1,0-1,0 0,0 0,0 0,0 1,0-1,-1 0,0 0,-7-1,0 0,1 0,-1 0,-10-4,-4 0,21 5,-1 0,1 0,0 1,0-1,0 0,-1 1,1-1,0 1,0 0,0-1,0 1,0 0,0 1,0-1,0 0,0 0,1 1,-1-1,0 1,1-1,-1 1,1 0,0 0,0 0,-1 0,1-1,0 1,0 1,1-1,-1 0,0 0,1 0,0 0,-1 5,1-7,0 0,0 0,0 0,0 0,-1 0,1 0,0 0,0 1,0-1,0 0,0 0,0 0,0 0,0 0,0 0,0 1,0-1,0 0,0 0,0 0,0 0,0 0,0 0,1 1,-1-1,0 0,0 0,0 0,0 0,0 0,0 0,0 0,0 0,0 1,0-1,0 0,1 0,-1 0,0 0,0 0,0 0,0 0,0 0,0 0,0 0,1 0,-1 0,0 0,0 0,0 0,0 0,0 0,0 0,1 0,-1 0,0 0,0 0,0 0,0 0,0 0,1 0,5-10,3-18,-5-23,-4 47,0 1,0-1,-1 0,1 1,-1-1,0 1,0 0,0-1,0 1,0 0,-1-1,-2-3,3 6,1 1,-1-1,0 1,1-1,-1 1,1 0,-1-1,0 1,1 0,-1-1,0 1,1 0,-1 0,0-1,0 1,1 0,-1 0,0 0,0 0,1 0,-1 0,0 0,0 0,1 0,-1 1,0-1,0 0,1 0,-1 1,0-1,1 0,-1 1,0-1,1 1,-1-1,1 1,-1-1,1 1,-1-1,1 1,-1-1,1 1,-1 1,-17 28,11 5,4-22,4-30,1-4,2-43,-4 60,0 0,0 0,-1 0,1 0,-1 0,0 0,-1 0,1 0,0 1,-1-1,0 0,-4-5,6 8,-1 1,1-1,0 1,-1-1,1 0,-1 1,0-1,1 1,-1 0,1-1,-1 1,0-1,1 1,-1 0,0 0,1-1,-1 1,0 0,1 0,-1 0,0 0,0 0,1 0,-1 0,0 0,1 0,-3 0,2 1,0-1,0 1,0 0,0 0,0 0,0 0,0 0,0 0,0 0,0 0,0 0,0 1,0 1,-2 3,0 0,1 0,0 1,-3 13,5-17,0 0,-1-1,1 1,0 0,0 0,1 0,-1 0,1 0,-1 0,1 0,0 0,0 0,0-1,0 1,1 0,-1-1,1 1,0-1,-1 1,1-1,0 0,1 0,-1 0,0 0,0 0,1 0,-1-1,1 1,0-1,-1 0,1 0,0 0,0 0,0 0,0 0,-1-1,1 0,0 1,0-1,0 0,0 0,0-1,0 1,0-1,0 1,0-1,0 0,0 0,-1 0,1 0,0-1,-1 1,1-1,-1 0,1 1,-1-1,4-4,-2 1,0 1,0-1,-1 0,1 0,-1-1,0 1,-1-1,1 1,-1-1,0 0,0 0,-1 0,0 0,0 0,0 0,-1 0,0 0,0 0,-1-1,1 1,-1 0,0 0,-3-7,4 12,-1 0,1 0,-1 0,1 0,-1-1,0 1,1 0,-1 0,0 0,0 0,1 0,-1 1,0-1,0 0,0 0,0 0,0 1,-1-1,1 1,0-1,0 1,0-1,0 1,-1 0,1-1,0 1,0 0,-1 0,1 0,0 0,0 0,-1 0,1 0,0 0,0 1,-1-1,1 1,0-1,0 0,-2 2,0 0,-1 0,1 0,0 1,0-1,0 1,0 0,0 0,1 0,-1 0,1 1,-4 6,-4 10,1 0,0 1,2 0,0 0,2 1,-4 23,9-44,0 1,0-1,0 1,0-1,0 1,0 0,0-1,1 1,-1-1,1 1,-1-1,1 1,-1-1,1 0,0 1,1 1,7-3,0-14,15-70,-21 93,0 0,1-1,-1 1,9 13,-12-22,1 1,-1-1,0 1,0-1,1 0,-1 1,0-1,1 1,-1-1,1 0,-1 1,0-1,1 0,-1 1,1-1,-1 0,1 0,-1 1,1-1,-1 0,1 0,-1 0,1 0,-1 0,1 0,-1 0,1 0,-1 0,1 0,-1 0,1 0,1 0,11-14,-4 1</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5.0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127 0,'-5'0,"-9"4,-2 6,-8 14,2 19,3 15,6 15,4 3,5-4,14-4,15-15,16-15,8-16,-3-10</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7.4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2 174,'0'-2,"0"5,0 15,0 35,0-22,0-81,0 17,-1 16,0 1,2-1,0 0,1 1,0-1,6-17,-6 30,0 0,1 0,-1 1,1-1,0 1,0-1,0 1,0 0,1 0,-1 0,1 1,0-1,0 1,0 0,0 0,0 0,0 1,1-1,-1 1,0 0,1 0,6 0,-9 1,1-1,-1 1,1 0,-1 0,1 0,0 0,-1 0,1 0,-1 1,1-1,-1 1,1 0,-1 0,1 0,-1 0,0 0,1 0,-1 1,0-1,0 1,0-1,0 1,0 0,0 0,-1 0,1 0,0 0,-1 0,0 0,0 1,1-1,-1 0,-1 1,1-1,0 1,0-1,-1 1,1 3,-1-3,0 0,0 0,0-1,-1 1,1 0,-1 0,0 0,1-1,-1 1,0 0,-1-1,1 1,0-1,-1 1,1-1,-1 0,0 0,0 0,0 0,0 0,0 0,-3 2,-4 2,-1-1,0 0,0 0,-15 4,-12 6,36-15,0 0,0 1,0-1,1 1,-1-1,0 1,0-1,0 1,0 0,1-1,-1 1,0 0,0 0,1-1,-1 1,1 0,-1 0,1 0,-1 0,1 0,-1 0,1 0,0 0,0 0,-1 0,1 0,0 0,0 1,1 0,-1-1,1 1,0 0,0-1,0 1,0-1,0 1,0-1,0 1,0-1,1 0,-1 0,1 1,1 0,9 6,1-1,0 0,14 5,-23-10,5 1,-1 1,1 1,-1-1,0 1,0 1,-1-1,12 13,-16-15,0 0,-1 1,1 0,-1-1,1 1,-1 0,-1 0,1 0,0 0,-1 1,0-1,0 0,0 0,-1 1,1-1,-1 1,0-1,-1 8,0-8,-1 1,1-1,-1 1,1-1,-1 0,-1 0,1 0,-1 0,1 0,-1 0,0-1,0 1,-1-1,1 0,-1 0,1 0,-1-1,0 1,0-1,0 0,-1 0,-8 3,-26 7</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2.444"/>
    </inkml:context>
    <inkml:brush xml:id="br0">
      <inkml:brushProperty name="width" value="0.05" units="cm"/>
      <inkml:brushProperty name="height" value="0.05" units="cm"/>
      <inkml:brushProperty name="color" value="#008C3A"/>
    </inkml:brush>
  </inkml:definitions>
  <inkml:trace contextRef="#ctx0" brushRef="#br0">0 1 24575,'0'8'0,"5"3"0,1 12 0,7 3 0,3 0 0,10-4 0,10 3 0,2-3 0,-5 3 0,1-3 0,-6-4-8191</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7.856"/>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1,'0'12,"0"13,0 6,8-1,8-7,9-7,8-6,0-14,-7-13,-8-10,-10 2,-20 3,-16 7,-16 5,0 5</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8.29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59,'4'0,"14"0,17 0,10 0,-2-9,0-2,-7-8,-10-1</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8.68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1,'0'8,"0"12,0 10,0 13,0 3,0 6,0-5</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9.211"/>
    </inkml:context>
    <inkml:brush xml:id="br0">
      <inkml:brushProperty name="width" value="0.05" units="cm"/>
      <inkml:brushProperty name="height" value="0.05" units="cm"/>
      <inkml:brushProperty name="color" value="#AB008B"/>
      <inkml:brushProperty name="ignorePressure" value="1"/>
    </inkml:brush>
  </inkml:definitions>
  <inkml:trace contextRef="#ctx0" brushRef="#br0">47 255,'0'102,"-1"-180,3-104,-2 175,0 0,1 0,0 0,1 1,-1-1,1 0,1 1,4-10,-6 14,0 0,0 0,0 1,1-1,-1 0,1 1,-1-1,1 1,-1 0,1-1,0 1,0 0,-1 0,1 0,0 0,0 1,0-1,0 0,0 1,0-1,0 1,0 0,1 0,-1 0,0 0,0 0,0 0,0 0,0 1,0-1,3 2,-1-1,1 1,0 0,-1 1,1-1,-1 1,0 0,0 0,0 0,0 0,-1 1,1 0,-1 0,0 0,0 0,5 9,-7-12,-1 1,1 0,0-1,0 1,-1 0,1 0,-1 0,0 0,0-1,1 1,-1 0,0 0,0 0,-1 0,1 0,0 0,-1-1,1 1,-1 0,0 0,1 0,-1-1,0 1,0 0,0-1,0 1,0-1,-1 1,1-1,0 0,-1 1,1-1,-1 0,1 0,-1 0,1 0,-1 0,0 0,0-1,1 1,-1 0,0-1,0 0,-2 1,-62 11,53-11,0 1,-1 1,-23 7,37-9,-1-1,0 0,1 0,-1 0,0 0,1 0,-1 1,0-1,1 0,-1 0,1 1,-1-1,0 1,1-1,-1 0,1 1,-1-1,1 1,0-1,-1 1,1 0,-1-1,1 1,0-1,-1 1,1 0,0-1,0 1,0 0,-1-1,1 1,0 0,0-1,0 1,0 0,0-1,0 1,0 0,1-1,-1 1,0 0,0-1,0 1,1 0,-1-1,0 1,1-1,-1 1,0 0,1-1,-1 1,1-1,-1 1,1-1,-1 0,1 1,-1-1,1 1,-1-1,1 0,0 1,0-1,43 24,-42-23,3 1,9 4,1 1,-1 0,-1 1,1 0,16 15,-27-21,-1 0,0 1,1-1,-1 0,0 1,0 0,-1-1,1 1,-1 0,1 0,-1 0,0 0,0 0,0 0,0 0,-1 1,1-1,-1 0,0 0,0 1,0-1,-1 0,1 0,-1 0,1 1,-1-1,0 0,0 0,0 0,-1 0,1 0,-1-1,-2 5,-18 17,-3-6</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39.60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1,'0'4,"0"18,0 14,0 5,-4 4,-2 2,1-6</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0.0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1,'8'0,"16"8,12 16,0 16,6 18,-4 20,-8 18,-10 9,-7-5,-7-10,-8-22,-4-9,-9-14,-15-16,-15-12,1-9</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1.0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51,'9'0,"14"-8,17-3,6 0,3 2,6 3,-3 3,-9 1</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1.5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1,'5'8,"8"3,16-1,16-1,16-3,15-2,-6-2</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1.96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0 225,'0'110,"0"-136,2 1,1-1,0 1,12-42,-9 51,-1 0,2 0,0 0,1 1,1 0,0 0,21-25,-29 39,0-1,1 1,-1 0,0 0,0 0,1-1,-1 1,0 1,1-1,-1 0,1 0,-1 0,1 1,0-1,-1 1,1 0,0-1,-1 1,1 0,0 0,-1 0,1 0,0 0,-1 0,1 0,0 1,-1-1,1 1,0-1,-1 1,1-1,-1 1,1 0,-1 0,0 0,1 0,-1 0,0 0,1 0,-1 1,0-1,2 3,4 4,-1 1,1 1,-1-1,-1 1,5 11,12 36,27 114,-40-134</inkml:trace>
  <inkml:trace contextRef="#ctx0" brushRef="#br0" timeOffset="1">50 177,'4'0,"10"0,15 0,11 4,16 1,14 1,-4-2</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2.40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1,'0'8,"0"12,4 1,10-2,10-4,11-9,-2-15,-6-8,-11-3,-14 3,-14 4,-15 4,-2 4</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2.832"/>
    </inkml:context>
    <inkml:brush xml:id="br0">
      <inkml:brushProperty name="width" value="0.05" units="cm"/>
      <inkml:brushProperty name="height" value="0.05" units="cm"/>
      <inkml:brushProperty name="color" value="#008C3A"/>
    </inkml:brush>
  </inkml:definitions>
  <inkml:trace contextRef="#ctx0" brushRef="#br0">180 16 24575,'0'-8'0,"0"1"0,0 14 0,-8 15 0,-3 8 0,-4 6 0,-8 11 0,-8 5 0,-7-6 0,6-11 0,10-11-8191</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2.849"/>
    </inkml:context>
    <inkml:brush xml:id="br0">
      <inkml:brushProperty name="width" value="0.05" units="cm"/>
      <inkml:brushProperty name="height" value="0.05" units="cm"/>
      <inkml:brushProperty name="color" value="#AB008B"/>
      <inkml:brushProperty name="ignorePressure" value="1"/>
    </inkml:brush>
  </inkml:definitions>
  <inkml:trace contextRef="#ctx0" brushRef="#br0">35 246,'0'18,"-1"-8,1 0,0 0,1 0,0 0,1 0,5 19,-7-29,0 0,0 0,0 0,0 0,0 1,0-1,0 0,0 0,0 0,0 0,0 0,0 1,0-1,0 0,0 0,0 0,0 0,0 0,0 0,0 1,0-1,0 0,0 0,0 0,1 0,-1 0,0 0,0 0,0 1,0-1,0 0,0 0,0 0,1 0,-1 0,0 0,0 0,0 0,0 0,0 0,1 0,-1 0,0 0,0 0,0 0,0 0,0 0,0 0,1 0,-1 0,0 0,0 0,0 0,0 0,0 0,1 0,-1 0,0 0,0 0,0 0,0-1,0 1,0 0,0 0,1 0,-1 0,4-16,0-22,-6 7,-7-33,6 46,0-1,0 1,2-1,1 1,0-1,4-25,-4 41,1 1,-1-1,1 1,0-1,0 1,0 0,0-1,0 1,0 0,1 0,-1 0,1 0,-1 0,1 0,0 0,0 0,0 1,0-1,0 1,0 0,0-1,1 1,-1 0,0 0,1 0,-1 1,1-1,-1 1,1-1,-1 1,1 0,-1 0,1 0,-1 0,1 0,0 0,-1 1,1 0,-1-1,4 2,0 0,1 1,-1-1,0 1,1 0,-1 1,-1-1,1 1,0 0,-1 1,0 0,0-1,0 1,-1 1,5 5,-7-7,0 0,0 0,0 0,0 1,-1-1,0 1,1-1,-2 1,1 0,0-1,-1 1,0 0,0-1,-1 1,1-1,-1 1,0 0,0-1,0 1,-1-1,0 0,0 1,0-1,0 0,0 0,-1 0,0 0,0-1,0 1,0-1,-5 4,0 0,-1 1,0-2,-1 1,0-1,0-1,0 0,0 0,-1-1,0 0,0-1,-18 3,-20-4,61-2,0 1,0-1,0 2,-1 0,1 0,-1 1,1 1,-1 0,15 7,-22-9,0 0,0 1,0-1,0 1,-1 0,1 0,-1 0,1 0,-1 0,0 1,3 5,-5-8,0 1,-1-1,1 1,0 0,-1-1,1 1,-1 0,1 0,-1 0,0-1,0 1,0 0,0 0,0 0,0-1,0 1,-1 0,1 0,-1-1,1 1,-1 0,0-1,1 1,-1 0,0-1,0 1,0-1,0 0,-1 1,1-1,-2 2,-26 16,-3-4</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3.24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20,'0'8,"0"8,4 8,11 1,14-4,11-5,7-10,-4-11,-10-12,-14-11,-20-2,-17 5,-10 6,0 7</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4.45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1,'8'0,"12"0,6 0,7 0,3 0,-6 0</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5.01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1,'9'0,"10"0,7 0,7 0,2 0,4 0,3 0,4 0,1 0,-15 0,-13 0</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5.45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1,'0'8,"0"8,0 9,0 4,0 10,0 7,0-1,4-7,2-11</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5.98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22 215,'-1'8,"0"0,0 1,0-1,-1 0,0 1,-5 11,3-28,1-7,3-2,1-1,1 1,0 0,1 0,1 0,11-32,-12 42,0 0,0 0,1 0,0 1,0-1,0 1,1 0,0 0,0 0,1 1,-1 0,1 0,0 0,1 1,-1 0,1 0,13-5,-16 8,-1 0,0 0,0 1,1-1,-1 1,0 0,1 0,-1 1,0-1,0 0,1 1,-1 0,0 0,0 0,0 0,0 0,0 1,0 0,0-1,-1 1,1 0,0 0,-1 0,1 1,-1-1,0 0,0 1,0 0,0-1,-1 1,2 3,7 11,-2 0,0 0,-2 1,6 19,-9-28,1 4,0-1,0 0,12 20,0-9</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6.35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0,'13'0,"12"0,15 0,9 0,-5 0</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6.7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22 1,'-4'0,"-1"12,-1 17,2 8,1 10,5 5,15-5,5-12</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7.212"/>
    </inkml:context>
    <inkml:brush xml:id="br0">
      <inkml:brushProperty name="width" value="0.05" units="cm"/>
      <inkml:brushProperty name="height" value="0.05" units="cm"/>
      <inkml:brushProperty name="color" value="#AB008B"/>
      <inkml:brushProperty name="ignorePressure" value="1"/>
    </inkml:brush>
  </inkml:definitions>
  <inkml:trace contextRef="#ctx0" brushRef="#br0">48 194,'0'1,"0"0,0 1,0-1,0 1,0-1,0 1,0-1,0 1,-1-1,1 1,-1-1,1 1,-1-1,1 0,-1 1,0-1,0 0,0 0,0 1,0-1,0 0,0 0,0 0,-2 1,3-2,-1 0,1 0,-1 0,0 0,1 0,-1 0,1 0,-1 0,1 0,-1 0,1 0,-1 0,1 0,-1-1,1 1,-1 0,1 0,-1-1,1 1,0 0,-1-1,1 1,-1 0,1-1,-11-21,8 13,1 1,0-1,1 0,0 0,0 1,1-1,0 0,1 0,0 0,0 0,3-8,-2 12,0 0,0 0,0 0,1 1,-1-1,1 1,0 0,1 0,-1 0,1 0,-1 0,1 1,0 0,1-1,-1 2,0-1,1 0,0 1,9-4,-8 4,1 1,-1-1,0 1,1 0,-1 0,0 1,1 0,-1 0,1 1,-1-1,0 1,1 1,10 3,-14-4,-1 0,1 0,-1 1,1-1,-1 1,0-1,1 1,-1 0,0 0,0 0,0 0,-1 0,1 0,0 0,-1 1,0-1,1 1,-1-1,0 1,0-1,-1 1,1 0,0-1,-1 1,1 0,-1 0,0-1,0 1,0 0,-1 0,1-1,-1 1,1 0,-2 4,0-3,1-1,-1 1,0 0,0-1,0 1,-1-1,1 0,-1 1,0-1,0 0,0-1,0 1,0-1,-1 1,1-1,-1 0,0 0,1 0,-8 2,-7 1,0 1,-36 4,47-9,24-3,0 1,1 1,-1 0,0 1,25 5,-35-4,0-1,-1 1,1 0,-1 1,0 0,0 0,0 0,9 7,-13-8,0 0,1 0,-1 0,0 0,0 1,-1-1,1 1,0-1,-1 1,0 0,0 0,1 0,-2-1,1 1,0 0,0 0,-1 0,0 0,0 0,0 4,0-4,0 0,-1 1,1-1,-1 0,0 0,0 1,0-1,-1 0,1 0,-1 0,0 0,1 0,-1-1,-1 1,1-1,0 1,0-1,-1 0,0 0,-3 3,-2 0,0-1,0 0,0 0,-1-1,0 0,-11 2,-26 5</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7.633"/>
    </inkml:context>
    <inkml:brush xml:id="br0">
      <inkml:brushProperty name="width" value="0.05" units="cm"/>
      <inkml:brushProperty name="height" value="0.05" units="cm"/>
      <inkml:brushProperty name="color" value="#AB008B"/>
      <inkml:brushProperty name="ignorePressure" value="1"/>
    </inkml:brush>
  </inkml:definitions>
  <inkml:trace contextRef="#ctx0" brushRef="#br0">24 1,'0'4,"-4"10,-1 11,-1 10,2 7,1 9,1-5</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3.434"/>
    </inkml:context>
    <inkml:brush xml:id="br0">
      <inkml:brushProperty name="width" value="0.05" units="cm"/>
      <inkml:brushProperty name="height" value="0.05" units="cm"/>
      <inkml:brushProperty name="color" value="#008C3A"/>
    </inkml:brush>
  </inkml:definitions>
  <inkml:trace contextRef="#ctx0" brushRef="#br0">1 1 24575,'-1'38'0,"2"43"0,0-75 0,-1-1 0,1 1 0,1 0 0,-1 0 0,1-1 0,0 1 0,1 0 0,-1-1 0,1 0 0,6 9 0,-8-12 0,0-1 0,0 1 0,1-1 0,-1 1 0,1-1 0,-1 1 0,1-1 0,-1 0 0,1 0 0,0 0 0,-1 0 0,1 0 0,0 0 0,0 0 0,0-1 0,0 1 0,2 0 0,-3-1 0,1 0 0,-1-1 0,1 1 0,-1 0 0,1 0 0,-1-1 0,1 1 0,-1-1 0,1 1 0,-1-1 0,0 0 0,1 0 0,-1 1 0,0-1 0,1 0 0,-1 0 0,1-2 0,3-3 0,1 0 0,-2-1 0,1 1 0,-1-1 0,0 0 0,5-13 0,-9 20 0,0 0 0,0 0 0,0 0 0,0 1 0,0-1 0,0 0 0,0 0 0,0 0 0,0 0 0,0 0 0,0 0 0,0 0 0,0 0 0,0 0 0,1 0 0,-1 1 0,0-1 0,0 0 0,0 0 0,0 0 0,0 0 0,0 0 0,0 0 0,0 0 0,1 0 0,-1 0 0,0 0 0,0 0 0,0 0 0,0 0 0,0 0 0,0 0 0,0 0 0,0 0 0,1 0 0,-1 0 0,0 0 0,0 0 0,0 0 0,0 0 0,0 0 0,0 0 0,0 0 0,1 0 0,-1 0 0,0-1 0,0 1 0,0 0 0,0 0 0,0 0 0,0 0 0,0 0 0,0 0 0,0 0 0,3 21 0,-3 30 0,-6 24-341,-4-1 0,-3 0-1,-41 128 1,45-173-6485</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9.155"/>
    </inkml:context>
    <inkml:brush xml:id="br0">
      <inkml:brushProperty name="width" value="0.05" units="cm"/>
      <inkml:brushProperty name="height" value="0.05" units="cm"/>
      <inkml:brushProperty name="color" value="#AB008B"/>
      <inkml:brushProperty name="ignorePressure" value="1"/>
    </inkml:brush>
  </inkml:definitions>
  <inkml:trace contextRef="#ctx0" brushRef="#br0">3 1,'-2'131,"8"181,-4-301,0 0,1 0,0-1,1 1,0-1,0 0,1 0,0 0,1-1,0 0,1 0,0 0,0-1,1 0,0-1,14 11,-8-8,0 0,1-1,0-1,0 0,1-1,0-1,0 0,1-1,31 5,-13-7</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49.84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 35,'0'-9,"-8"-2,1 1,10 5,14 13,11 13,10 16,6 14,-3 6,-1 7,-7 5,-10-6,-7-4,-8-9,-5 1,-6-10,-4-11</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0.540"/>
    </inkml:context>
    <inkml:brush xml:id="br0">
      <inkml:brushProperty name="width" value="0.05" units="cm"/>
      <inkml:brushProperty name="height" value="0.05" units="cm"/>
      <inkml:brushProperty name="color" value="#AB008B"/>
      <inkml:brushProperty name="ignorePressure" value="1"/>
    </inkml:brush>
  </inkml:definitions>
  <inkml:trace contextRef="#ctx0" brushRef="#br0">73 1,'-3'33,"0"0,-2 0,-2-1,-12 38,10-40,1 1,2-1,1 2,-3 58,9-81,0-1,0 1,1 0,0 0,0-1,1 1,0-1,0 0,1 0,0 0,1 0,0-1,0 0,0 0,1 0,0-1,0 1,1-1,0-1,10 7,2 0,0-1,1-1,0-1,1-1,0-1,41 9,-3-5</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1.302"/>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1,'9'0,"14"0,9 0,6 8,2 3,2 13,2 1,2 14,-7 8,-1 5,-7 2,-10 0,-7-5,-7-2,-4-1,-3 0,-1 0,-1-6</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1.74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50,'8'0,"15"0,13 0,12 0,3 0,-9-8,-14-12,-12-2</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2.13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0,'0'4,"0"14,0 9,5 11,0 13,5-3,0-10</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3.0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129 1,'-9'4,"-10"10,-3 15,-2 11,4 16,5 10,5 3,4-2,3-5,3-3,9-4,11-12,7-12,7-12,2-10,-5-5</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3.54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 53,'0'20,"0"0,0-1,-1 0,-1 0,-4 21,11-58,1 1,0 0,2 0,14-24,-19 35,1 0,0 0,0 0,0 1,1 0,0 0,0 0,0 1,1 0,-1 0,1 0,0 0,0 1,1 0,-1 1,12-4,-15 5,1 1,-1-1,1 1,0 0,-1 1,1-1,-1 1,1-1,-1 1,1 0,-1 0,1 1,-1-1,0 1,0-1,0 1,0 0,0 0,0 1,0-1,-1 0,1 1,-1 0,1-1,-1 1,0 0,3 6,4 9,-1 0,0 0,10 38,-7-21,4 6,-3-7</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3.98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1,'4'0,"14"0,12 0,6 0,5 0,3 0,-5 0</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4.456"/>
    </inkml:context>
    <inkml:brush xml:id="br0">
      <inkml:brushProperty name="width" value="0.05" units="cm"/>
      <inkml:brushProperty name="height" value="0.05" units="cm"/>
      <inkml:brushProperty name="color" value="#AB008B"/>
      <inkml:brushProperty name="ignorePressure" value="1"/>
    </inkml:brush>
  </inkml:definitions>
  <inkml:trace contextRef="#ctx0" brushRef="#br0">40 1,'-8'15,"2"1,0 0,1 0,1 0,1 1,-2 18,4-27,0-1,1 0,0 1,0-1,1 0,0 1,0-1,1 0,-1 0,2 0,-1 0,1 0,0 0,1-1,-1 0,6 7,-4-8,0 0,0-1,1 1,0-1,0-1,0 1,0-1,1 0,-1 0,1-1,0 0,0 0,-1 0,1-1,0 0,12 0,-15-1,0 0,0 0,1 0,-1 0,0-1,0 0,0 0,0 0,0 0,0-1,0 1,-1-1,1 0,0 0,-1 0,0-1,1 1,-1-1,0 0,0 0,0 0,-1 0,1 0,-1-1,0 1,0-1,0 0,2-5,-2 3,0-1,-1 0,1 1,-1-1,-1 0,1 1,-1-1,0 0,-1 0,0 1,0-1,0 0,-1 1,0-1,0 1,-1 0,1 0,-2 0,1 0,-5-6,-12-7</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4.315"/>
    </inkml:context>
    <inkml:brush xml:id="br0">
      <inkml:brushProperty name="width" value="0.05" units="cm"/>
      <inkml:brushProperty name="height" value="0.05" units="cm"/>
      <inkml:brushProperty name="color" value="#008C3A"/>
    </inkml:brush>
  </inkml:definitions>
  <inkml:trace contextRef="#ctx0" brushRef="#br0">0 1 24575,'29'0'0,"85"2"0,-110-2 0,0 1 0,0 0 0,0 0 0,0 1 0,0-1 0,-1 1 0,1 0 0,-1 0 0,1 0 0,-1 0 0,0 1 0,0-1 0,0 1 0,0 0 0,0 0 0,0 0 0,-1 0 0,0 0 0,1 1 0,-1-1 0,-1 1 0,1-1 0,0 1 0,-1 0 0,0 0 0,2 5 0,-1 1 0,0 0 0,-1-1 0,0 1 0,0 0 0,-1 0 0,0-1 0,-1 1 0,0 0 0,0 0 0,-4 10 0,-5 8 0,-2 1 0,0-2 0,-27 43 0,15-29 0,21-35 0,0 0 0,0 0 0,1 0 0,0 0 0,-3 13 0,4-18 0,1 0 0,0 0 0,0 0 0,0 0 0,0 0 0,0 0 0,0 0 0,0 0 0,0 0 0,0 1 0,0-1 0,1 0 0,-1 0 0,0 0 0,1 0 0,-1 0 0,1 0 0,-1 0 0,1 0 0,-1-1 0,1 1 0,0 0 0,-1 0 0,1 0 0,0-1 0,0 1 0,0 0 0,-1-1 0,1 1 0,0 0 0,0-1 0,0 1 0,0-1 0,0 0 0,0 1 0,0-1 0,0 0 0,0 0 0,0 1 0,0-1 0,1 0 0,-1 0 0,1 0 0,14-1 0,-1 0 0,30-7 0,2 0 0,-36 7-273,0-1 0,0 0 0,0 0 0,16-7 0,-2-3-6553</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5.21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1 131,'0'2,"3"63,-2-58,0-1,0 0,0 1,1-1,0 0,0 0,1 0,-1 0,1 0,6 8,-9-14,0 1,1-1,-1 0,0 0,0 1,0-1,0 0,1 0,-1 0,0 0,0 1,0-1,1 0,-1 0,0 0,0 0,1 0,-1 0,0 0,0 0,1 1,-1-1,0 0,0 0,1 0,-1 0,0 0,0 0,1-1,-1 1,0 0,0 0,1 0,-1 0,0 0,1 0,4-11,-1-14,-4 5,-2-1,-4-21,3 27,1-1,0 0,1 0,2-27,0 41,-1-1,1 1,0 0,-1-1,1 1,0 0,0 0,0 0,1 0,-1 0,0 0,1 0,-1 0,1 1,0-1,0 1,-1-1,1 1,3-2,-1 1,0 0,0 0,0 1,0 0,1 0,-1 0,0 0,0 0,1 1,5 0,-5 0,0 1,0-1,0 1,-1 0,1 1,-1-1,1 1,-1-1,6 4,-8-3,0-1,0 0,0 1,0-1,0 1,0-1,-1 1,1 0,-1 0,1 0,-1 0,0 0,0 0,0 0,0 0,0 0,0 0,0 4,-1-5,0 1,0-1,0 1,0-1,0 1,0-1,-1 1,1-1,0 1,-1-1,1 0,-1 1,0-1,1 0,-1 1,0-1,0 0,0 0,0 0,0 0,0 0,0 0,0 0,0 0,-1 0,-1 1,-39 14,32-13,78 13,-45-10,1 0,-1 2,0 1,40 22,-51-24,-1 0,0 0,0 1,0 1,-1 0,0 0,-1 1,0 1,-1-1,10 17,-16-25,-1 0,0 1,0-1,0 1,0 0,0-1,0 1,-1-1,1 1,-1 0,0 0,1-1,-1 1,-1 0,1 0,0-1,-1 1,1 0,-1-1,0 1,0-1,0 1,0-1,0 1,-1-1,1 1,-1-1,1 0,-1 0,0 0,0 0,0 0,0 0,0-1,-1 1,1-1,-5 3,-5 2,0 0,-1-1,0 0,0-1,0-1,-14 3,-26 1</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5.66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0,'0'5,"0"13,0 12,0 10,0 2,0-7</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6.070"/>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98,'4'0,"10"0,7 0,8 0,7 0,3 0,2 0,-2 0,2 0,-7 0</inkml:trace>
  <inkml:trace contextRef="#ctx0" brushRef="#br0" timeOffset="1">247 1,'0'8,"0"7,-8 9,-4 10,1 2,3 8,2-3</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6.54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1 366,'0'-25,"-1"-15,2 0,9-55,-8 85,0 0,0 0,1 0,1 0,-1 0,2 0,-1 1,1 0,1 0,-1 0,1 1,1 0,0 0,13-12,-18 18,0 1,0-1,0 1,0-1,0 1,0 0,0 0,1 0,-1 0,0 1,1-1,-1 0,0 1,1 0,-1-1,1 1,-1 0,0 0,1 1,-1-1,1 0,-1 1,0 0,1-1,-1 1,0 0,0 0,1 0,-1 0,0 1,0-1,0 1,-1-1,1 1,3 3,0 1,0 0,-1 1,1-1,-1 1,0 0,-1 1,0-1,0 1,2 10,18 124,-12-100</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6.94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0,'5'0,"0"5,17 0,13 0,13 0,11-2,-4-1</inkml:trace>
  <inkml:trace contextRef="#ctx0" brushRef="#br0" timeOffset="1">518 100,'0'16,"0"15,0 5,0 6,0 8,0-1,4-8,2-11</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7.475"/>
    </inkml:context>
    <inkml:brush xml:id="br0">
      <inkml:brushProperty name="width" value="0.05" units="cm"/>
      <inkml:brushProperty name="height" value="0.05" units="cm"/>
      <inkml:brushProperty name="color" value="#AB008B"/>
      <inkml:brushProperty name="ignorePressure" value="1"/>
    </inkml:brush>
  </inkml:definitions>
  <inkml:trace contextRef="#ctx0" brushRef="#br0">27 330,'0'3,"-1"30,-2-24,-2-21,-1-17,1-1,2 0,1 0,3-48,-1 68,0 1,1-1,1 0,0 0,0 0,1 1,0-1,6-13,-6 19,-1-1,1 1,0 0,0 0,1 1,-1-1,1 1,-1-1,1 1,0 0,1 0,-1 1,0 0,1-1,-1 1,1 1,0-1,9-2,-6 3,-1-1,1 1,0 1,0-1,-1 1,1 1,0 0,0 0,-1 0,11 3,-14-2,0-1,-1 1,1 0,0 0,-1 0,1 1,-1-1,0 1,0 0,0 0,0 0,0 0,-1 0,1 1,-1-1,0 1,0 0,0-1,-1 1,3 6,-4-6,1-1,0 1,-1-1,0 1,0-1,0 1,0 0,0-1,-1 1,1-1,-1 1,0-1,0 1,-1-1,1 0,-1 1,1-1,-1 0,0 0,0 0,-1 0,1-1,-1 1,1-1,-1 1,0-1,0 0,-6 4,0 0,-1-1,-1 0,1 0,-1-1,1 0,-1-1,-23 4,-4-5,31-2,0 0,-1 0,1 1,0 0,0 0,0 1,-13 4,19-5,1-1,0 0,-1 0,1 0,-1 0,1 1,0-1,-1 0,1 0,0 1,-1-1,1 0,0 1,-1-1,1 0,0 1,0-1,-1 0,1 1,0-1,0 1,0-1,0 1,-1-1,1 0,0 1,0-1,0 1,0-1,0 1,0-1,0 0,0 1,0-1,1 1,-1-1,0 1,0-1,0 0,0 1,1-1,-1 1,0-1,0 0,1 1,-1-1,0 0,0 1,1-1,21 18,-16-15,1 3,18 11,-2 1,22 22,-39-34,-1 0,1 0,-2 0,1 0,-1 1,1 0,-2 0,1 0,-1 1,0-1,-1 1,3 12,-5-18,1 0,-1 0,0 0,0 0,0 0,0 0,0 0,0 0,-1-1,1 1,-1 0,1 0,-1 0,0 0,0-1,0 1,0 0,0-1,0 1,0-1,0 1,-1-1,1 1,-1-1,1 0,-3 2,-20 10</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7.954"/>
    </inkml:context>
    <inkml:brush xml:id="br0">
      <inkml:brushProperty name="width" value="0.05" units="cm"/>
      <inkml:brushProperty name="height" value="0.05" units="cm"/>
      <inkml:brushProperty name="color" value="#AB008B"/>
      <inkml:brushProperty name="ignorePressure" value="1"/>
    </inkml:brush>
  </inkml:definitions>
  <inkml:trace contextRef="#ctx0" brushRef="#br0">5 96,'0'13,"0"8,0 9,4-1,10-5,6-7,9-6,-1-9,3-5,-3-10,-7-16,-11-11,-15 1,-12 7,-15 1,-11 5,-6 8,6 6</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5:58.38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1,'8'0,"11"4,7 5,7 15,7 15,-4 18,-8 11,-9 8,-7 2,-6-2,-9-3,-7-5,-10-13,-11-9,-4-12,-4-11,-4-10,5-7</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00.9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1 120,'0'5,"-1"0,1 0,1 0,-1 0,1 0,-1 0,2 0,-1-1,0 1,1 0,0 0,0-1,0 1,1-1,-1 0,1 0,0 0,0 0,1 0,-1-1,1 1,0-1,0 0,0 0,0 0,7 3,3 0,0 0,0-1,0 0,1-1,0 0,0-1,27 1,113-6,-81-1,21 3,-26 0,-1-2,105-17,-110 7,0 2,65 0,-101 9,0 2,0 1,0 1,0 1,-1 2,1 0,34 14,27 21,-51-23,46 16,-69-29,1-1,-1-1,1 0,0-1,0-1,0 0,15-1,-2-3,-1-2,0 0,0-2,-1-1,0-1,39-20,-28 13,0 2,1 1,1 2,0 1,41-4,-21 7,0 4,105 5,38 22,-173-21,-1 2,39 11,-35-8,53 7,32-10,217-18,-191 3,-118 9,-1-1,1-1,0-2,25-7,-13 2,56-8,-56 12,63-19,-34 2,5-2,142-31,-179 50,0-1,-1-1,0-2,61-28,-70 24</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1.3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25 115,'-22'359,"20"-533,2 172,4-131,-2 114,0 1,2-1,0 1,1 0,7-19,-11 35,0 0,0 0,0-1,0 1,0 0,0 0,1 0,-1 0,1 1,-1-1,1 0,0 1,-1-1,1 1,0-1,0 1,0 0,4-2,-4 3,0-1,0 1,0 0,0 0,0 0,0 1,-1-1,1 0,0 1,0-1,0 1,0 0,-1-1,1 1,0 0,-1 0,1 0,1 2,6 4,-1 0,-1 1,1 0,-1 1,-1-1,8 15,9 12,-2 1,-2 1,-1 1,-2 1,17 62,-27-71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04.692"/>
    </inkml:context>
    <inkml:brush xml:id="br0">
      <inkml:brushProperty name="width" value="0.05" units="cm"/>
      <inkml:brushProperty name="height" value="0.05" units="cm"/>
      <inkml:brushProperty name="color" value="#008C3A"/>
    </inkml:brush>
  </inkml:definitions>
  <inkml:trace contextRef="#ctx0" brushRef="#br0">0 11 24575,'4'0'0,"14"0"0,17 0 0,6-5 0,-4-1-8191</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1.75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0,'13'0,"16"0,12 0,11 0,10 0,-1 0,-4 0,-10 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2.2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20 1,'-4'8,"-2"7,1 10,1 4,5 10,11-2,7 2,14-7,1-12,2-10,-4-10,-7-14,-17-18,-23-10,-16 0,-7 9,2 9</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3.0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59 120,'0'288,"-2"-328,-1 0,-3 1,-1 0,-17-52,23 85,-3-6,1 0,0 0,1 0,-1-16,3 25,0 0,0 0,0 0,0 0,1 0,-1 1,1-1,0 0,0 0,0 0,0 1,1-1,-1 1,0-1,1 1,0-1,0 1,0 0,0 0,0 0,0 0,0 0,6-3,-2 3,0-1,0 1,0 1,1-1,-1 1,1 0,-1 1,1-1,-1 1,1 1,-1-1,1 1,-1 0,0 1,1-1,-1 1,0 1,0-1,0 1,7 4,-10-5,0-1,0 1,0 0,-1 0,1 0,-1 0,1 0,-1 0,0 1,0-1,0 1,0 0,0 0,-1 0,1-1,-1 1,0 1,1-1,-2 0,1 0,0 0,-1 0,1 1,-1-1,0 0,0 1,0-1,0 0,-1 0,0 1,1-1,-1 0,0 0,0 0,-1 0,1 0,-1 0,1 0,-1 0,0-1,-4 5,0-1,0 1,0-1,-1 0,0-1,0 0,0 0,-12 6,-8 5,27-16,0 0,1 0,-1 0,0 0,1 0,-1 0,0 0,0 0,1 0,-1 1,0-1,0 0,1 0,-1 0,0 0,0 0,1 0,-1 1,0-1,0 0,0 0,1 0,-1 1,0-1,0 0,0 0,0 1,0-1,1 0,-1 0,0 1,0-1,0 0,0 0,0 1,0-1,0 0,0 0,0 1,0-1,0 0,0 1,0-1,0 0,0 0,0 1,-1-1,1 0,0 0,0 1,0-1,0 0,0 0,-1 1,1-1,0 0,0 0,0 0,-1 0,1 1,0-1,0 0,0 0,-1 0,1 0,0 0,0 0,-1 1,33 4,-13-3,-9 2,0-1,-1 1,1 1,-1 0,0 0,0 1,0 0,-1 1,14 13,-17-15,0 0,-1 0,1 0,-1 1,0 0,-1-1,1 1,-1 1,0-1,-1 0,1 1,-1-1,-1 1,1 0,-1 0,0 7,-1-11,0 0,-1 0,0 0,1-1,-1 1,0 0,0-1,-1 1,1-1,0 1,-1-1,1 0,-1 0,0 0,0 1,0-2,0 1,0 0,0 0,-1-1,1 1,-1-1,1 0,-1 1,1-1,-1 0,0-1,1 1,-5 0,-8 2,0 0,0-2,-30 0,37-1,-34 0</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3.433"/>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1,'0'8,"0"8,0 12,0 16,4 7,10-4,11-11,5-15,-2-24,-6-24,-7-11,-14 0,-16 7,-9 9,-1 8</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4.849"/>
    </inkml:context>
    <inkml:brush xml:id="br0">
      <inkml:brushProperty name="width" value="0.05" units="cm"/>
      <inkml:brushProperty name="height" value="0.05" units="cm"/>
      <inkml:brushProperty name="color" value="#AB008B"/>
      <inkml:brushProperty name="ignorePressure" value="1"/>
    </inkml:brush>
  </inkml:definitions>
  <inkml:trace contextRef="#ctx0" brushRef="#br0">52 104,'-2'24,"0"-1,-2 0,-12 42,2-6,8-33,3-23,1-12,0-15,2-15,5-52,-3 79,0-1,1 0,0 1,1 0,0 0,1 0,0 0,8-12,-12 22,1-1,0 0,0 0,0 1,0-1,0 1,1-1,-1 1,0 0,1 0,0 0,0 0,-1 1,1-1,0 1,0 0,1 0,-1 0,0 0,0 0,0 1,1-1,-1 1,0 0,0 0,1 0,-1 0,0 1,1-1,-1 1,0 0,0 0,4 2,-1 0,1 1,-1 0,0 0,0 0,0 1,-1 0,1 0,-1 0,0 1,-1 0,0 0,0 0,0 0,3 8,1 6,-1 0,6 32,-9-34,0 0,2 0,9 20,-3-20,-1-11</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5.30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1,'8'0,"12"0,6 0,11 0,12 0,7 0,-8 0</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5.75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0,'0'9,"0"15,0 11,0 10,0-1,0 3,0 4,12-10,5-12</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6.204"/>
    </inkml:context>
    <inkml:brush xml:id="br0">
      <inkml:brushProperty name="width" value="0.05" units="cm"/>
      <inkml:brushProperty name="height" value="0.05" units="cm"/>
      <inkml:brushProperty name="color" value="#AB008B"/>
      <inkml:brushProperty name="ignorePressure" value="1"/>
    </inkml:brush>
  </inkml:definitions>
  <inkml:trace contextRef="#ctx0" brushRef="#br0">68 220,'-2'36,"0"0,-13 58,7-162,-11-19,0-4,18 82,0 1,1 0,0-1,0 1,1 0,0-1,0 1,5-13,-5 18,0 0,1 0,-1 0,1 0,0 0,0 0,0 1,0-1,0 1,0-1,1 1,-1 0,1 0,0 0,0 0,0 1,0-1,0 1,0-1,0 1,0 0,0 0,1 1,-1-1,0 1,1-1,-1 1,0 0,1 0,-1 1,0-1,1 1,-1-1,0 1,0 0,1 0,-1 1,0-1,0 1,3 2,-3-3,0 0,-1 1,1 0,0-1,-1 1,1 0,-1 0,1 1,-1-1,0 0,0 1,0-1,0 1,-1 0,1 0,-1-1,0 1,1 0,-1 0,-1 0,1 0,0 1,-1-1,1 0,-1 0,0 0,0 1,0-1,-1 0,1 0,-1 0,0 0,0 0,0 0,0 0,0 0,0 0,-1 0,0 0,1-1,-1 1,-4 3,-2 2,0-1,0 0,-1 0,0-1,0 0,-18 8,-21 14,48-28,0 0,0 1,-1-1,1 0,0 0,0 0,0 0,0 0,-1 1,1-1,0 0,0 0,0 0,0 1,0-1,0 0,0 0,0 1,-1-1,1 0,0 0,0 0,0 1,0-1,0 0,0 0,0 1,0-1,0 0,0 0,1 0,-1 1,0-1,0 0,0 0,0 1,0-1,0 0,10 9,19 4,-25-12,28 13,48 27,-73-37,0 0,0 1,-1 0,1 0,-1 0,-1 1,1 0,-1 0,0 0,0 1,0 0,-1 0,3 7,-6-12,-1 0,1 0,-1 0,1 0,-1 0,0 0,0 0,0 0,0 0,0 0,0 0,0 0,-1 0,1 0,-1 0,0 0,1 0,-1-1,-2 4,1-2,-1 0,0 0,1 0,-1 0,0 0,0-1,-1 1,1-1,-5 2,-4 2,0-1,-1 0,1-1,-24 4,-8-1</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6.6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1,'0'4,"0"10,0 11,0 9,0 8,0 5,0-6</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7.252"/>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1 192,'0'-4,"0"-14,4-4,1-11,5-4,-1-4,0 5</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18.371"/>
    </inkml:context>
    <inkml:brush xml:id="br0">
      <inkml:brushProperty name="width" value="0.05" units="cm"/>
      <inkml:brushProperty name="height" value="0.05" units="cm"/>
      <inkml:brushProperty name="color" value="#008C3A"/>
    </inkml:brush>
  </inkml:definitions>
  <inkml:trace contextRef="#ctx0" brushRef="#br0">145 32 24575,'-8'-9'0,"1"-2"0,2 4 0,-7 4 0,-9 2 0,-6 1 0,-6 1 0,10 0 0,14 0 0,17 0 0,6 0-8191</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18.0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124 284,'0'-5,"-4"0,-2-5,1-12,-8-3,-1-2,-3-8,-6-11,0-10,4 4</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7.1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101 85,'-2'1,"1"-1,-1 1,0-1,1 1,-1 0,1-1,-1 1,1 0,-1 0,1 0,0 0,-1 0,1 0,0 1,0-1,0 0,0 1,0-1,0 1,0-1,0 1,1-1,-1 1,0 2,-15 52,10-33,-30 110,29-116,4-28,1-33,2 41,1-20,0 1,1-1,1 1,1-1,1 1,10-26,-12 41,0-1,1 1,0-1,0 1,1 1,0-1,0 0,12-10,-13 14,0 0,0 0,0 0,1 1,-1-1,1 1,-1 0,1 1,0-1,0 1,0 0,0 0,0 0,0 1,9 0,-8 0,1 1,-1 0,0 0,0 0,0 1,0 0,0 0,0 1,-1 0,1-1,-1 2,1-1,-1 1,0 0,-1 0,1 0,-1 1,1-1,-1 1,-1 0,1 0,-1 1,0-1,0 1,2 6,5 14,-1 1,-2 0,-1 1,4 38,1-1,-11-61,2 1,-1 0,0 0,1-1,0 1,0-1,0 0,1 1,3 4,5 1</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7.5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0,'0'5,"8"0,12 0,10 0,17-2,18-1,13-1,-5-1</inkml:trace>
  <inkml:trace contextRef="#ctx0" brushRef="#br0" timeOffset="1">543 197,'0'9,"4"11,6 1,13-1,16-6,5-12,-4-20,-10-15,-18-2,-19 5,-18 0,-16 4,-10 7,4 7</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8.2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87 299,'0'8,"-1"28,1-36,0 0,0 0,0 0,0 0,-1 0,1 0,0 0,0 0,0-1,0 1,0 0,0 0,0 0,0 0,0 0,0 0,0 0,0 0,0 0,0 0,0 0,0 0,-1 0,1 0,0 0,0 0,0 0,0 0,0 0,0 0,0 0,0 0,0 0,0 0,0 0,0 0,-1 0,1 0,0 0,0 0,0 0,0 0,0 0,0 0,0 0,0 1,0-1,0 0,-6-23,1 5,-1 1,0-1,-12-20,-14-36,30 67,0 0,0 0,1 0,0 0,0 0,1 0,-1 0,2-11,1 14,-1 0,0 0,1 1,-1-1,1 0,0 1,0-1,1 1,-1 0,1-1,-1 1,1 0,0 1,0-1,1 0,-1 1,0 0,1 0,-1 0,1 0,0 0,0 1,0 0,6-2,1 0,0 1,-1 0,1 1,0 0,0 1,0 0,0 0,13 3,-20-2,0 0,-1-1,1 1,0 1,0-1,0 1,-1-1,1 1,-1 0,1 1,-1-1,0 0,0 1,0 0,0 0,0-1,-1 2,0-1,1 0,-1 0,0 1,0 0,1 4,-2-4,0 0,0 0,-1 1,0-1,0 0,0 0,0 1,-1-1,1 0,-1 0,0 0,-1 0,1 0,-1 0,1 0,-1 0,0-1,-1 1,1 0,0-1,-6 6,-1-1,0-1,0 0,0 0,-1-1,0 0,0-1,-1 0,0 0,1-1,-18 3,-18 9,22-2,24-14,0 1,-1-1,1 0,0 0,0 1,0-1,0 0,-1 1,1-1,0 0,0 1,0-1,0 0,0 0,0 1,0-1,0 0,0 1,0-1,0 0,0 1,0-1,0 0,0 1,1-1,-1 0,0 0,0 1,0-1,0 0,1 1,-1-1,0 0,0 0,0 0,1 1,-1-1,1 0,4 3,0 0,1-1,-1 1,1-1,10 2,-9-2,-3-1,91 30,-86-27,0 0,0 1,0 0,-1 1,0-1,0 2,12 11,-18-17,0 1,0 0,-1-1,1 1,-1 0,1 0,-1-1,0 1,0 0,0 0,0 1,0-1,0 0,0 0,-1 0,1 1,-1-1,0 0,1 0,-1 1,0-1,0 0,-1 1,1-1,0 0,-1 1,1-1,-1 0,0 0,0 0,0 0,0 0,0 0,0 0,-1 0,1 0,-1 0,1-1,-1 1,0 0,1-1,-1 0,0 1,-2 0,-8 5,0 0,0-1,0 0,-1-1,1-1,-15 4,-13 2</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8.6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53 0,'0'9,"-4"10,-2 16,-8 13,-1 4,1-8</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9.11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1 149,'8'0,"12"0,6 0,7 0,10 0,3 0,-7-9,-10-2</inkml:trace>
  <inkml:trace contextRef="#ctx0" brushRef="#br0" timeOffset="1">223 1,'0'8,"0"7,0 10,0 8,0 3,0 9,0 0,4-8,2-9</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29.646"/>
    </inkml:context>
    <inkml:brush xml:id="br0">
      <inkml:brushProperty name="width" value="0.05" units="cm"/>
      <inkml:brushProperty name="height" value="0.05" units="cm"/>
      <inkml:brushProperty name="color" value="#AB008B"/>
      <inkml:brushProperty name="ignorePressure" value="1"/>
    </inkml:brush>
  </inkml:definitions>
  <inkml:trace contextRef="#ctx0" brushRef="#br0">83 232,'0'187,"-18"-268,-9-2,-3-7,28 81,0 1,1 0,0-1,0 1,1-1,0 1,0 0,3-13,-2 17,1 0,-1 0,1 0,0 0,0 0,1 0,-1 1,1-1,-1 1,1 0,0 0,0 0,1 0,-1 0,1 1,-1-1,1 1,0 0,0 0,0 1,0-1,0 1,0 0,0 0,6-1,0 0,0 1,1 0,-1 1,1 0,-1 0,1 1,-1 1,0-1,14 6,-21-7,0 1,0 0,0 0,0 1,0-1,0 0,-1 1,1 0,0 0,-1 0,0 0,1 0,-1 0,0 1,0-1,0 1,0-1,-1 1,1 0,-1-1,0 1,0 0,0 0,0 0,0 0,0 0,-1 0,1 1,-1-1,0 0,0 0,-1 5,0-2,-1-1,1 0,-1 1,0-1,0 0,-1 0,1-1,-1 1,0 0,-1-1,1 0,-1 0,0 0,0 0,0 0,0-1,-1 0,-5 4,-11 3,-1 0,-28 8,-18 8,67-26,0 0,0 1,0-1,1 0,-1 1,0-1,0 1,0 0,0-1,0 1,1 0,-1-1,0 1,1 0,-1 0,0-1,1 1,-2 2,3-3,-1 1,0-1,0 1,0-1,0 1,1-1,-1 1,0-1,1 1,-1-1,0 0,1 1,-1-1,0 0,1 1,-1-1,1 0,-1 1,0-1,1 0,-1 0,1 1,-1-1,1 0,0 0,49 12,-35-10,-3 1,0 1,1 0,-1 1,-1 0,1 1,-1 0,12 9,-19-13,-1 0,0 1,1-1,-1 1,0 0,-1 0,1 0,0 0,-1 0,0 1,0-1,0 1,0-1,0 1,-1 0,1 0,-1-1,0 1,-1 0,1 0,0 0,-1 0,0 0,0 0,0 1,-2 5,-9 16</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0.111"/>
    </inkml:context>
    <inkml:brush xml:id="br0">
      <inkml:brushProperty name="width" value="0.05" units="cm"/>
      <inkml:brushProperty name="height" value="0.05" units="cm"/>
      <inkml:brushProperty name="color" value="#AB008B"/>
      <inkml:brushProperty name="ignorePressure" value="1"/>
    </inkml:brush>
  </inkml:definitions>
  <inkml:trace contextRef="#ctx0" brushRef="#br0">19 1,'0'4,"0"14,0 13,-4 9,-1 1,-1 3,2-6</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0.547"/>
    </inkml:context>
    <inkml:brush xml:id="br0">
      <inkml:brushProperty name="width" value="0.05" units="cm"/>
      <inkml:brushProperty name="height" value="0.05" units="cm"/>
      <inkml:brushProperty name="color" value="#AB008B"/>
      <inkml:brushProperty name="ignorePressure" value="1"/>
    </inkml:brush>
  </inkml:definitions>
  <inkml:trace contextRef="#ctx0" brushRef="#br0">26 264,'-2'40,"-2"0,-9 39,7-156,11-68,-3 119,2 1,1 0,13-43,-17 64,1 0,0 0,0 0,1 1,-1-1,1 0,-1 1,1 0,0 0,1 0,-1 0,5-3,-6 5,-1-1,1 2,0-1,-1 0,1 0,0 0,0 1,-1-1,1 1,0 0,0-1,0 1,0 0,0 0,-1 0,1 0,0 1,0-1,0 0,0 1,0-1,-1 1,1 0,0 0,-1-1,1 1,0 0,-1 0,1 1,1 1,2 2,-1 0,0 1,0-1,-1 1,0 0,0 0,0 0,-1 0,0 0,0 1,2 12,0 10,1 40,-4-58,1 100,-3-67</inkml:trace>
  <inkml:trace contextRef="#ctx0" brushRef="#br0" timeOffset="1">2 314,'8'0,"16"0,11 0,13 0,-1 0</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1.01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71,'0'9,"0"14,0 9,12-2,18-6,6-6,-1-16,0-20,-4-15,-9-11,-16 2,-17 9,-12 9,-1 9</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18.762"/>
    </inkml:context>
    <inkml:brush xml:id="br0">
      <inkml:brushProperty name="width" value="0.05" units="cm"/>
      <inkml:brushProperty name="height" value="0.05" units="cm"/>
      <inkml:brushProperty name="color" value="#008C3A"/>
    </inkml:brush>
  </inkml:definitions>
  <inkml:trace contextRef="#ctx0" brushRef="#br0">155 1 24575,'4'0'0,"2"8"0,-1 8 0,-1 8 0,-13 1 0,-19 5 0,-16-4 0,-5 3 0,6-3-8191</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1.97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0,'8'0,"12"0,6 0,7 0,3 0,-6 0</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2.41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0,'0'9,"4"2,6-1,10-1,5-3,7-2,6-2,1-2,3 1,-7-2</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9.067"/>
    </inkml:context>
    <inkml:brush xml:id="br0">
      <inkml:brushProperty name="width" value="0.05" units="cm"/>
      <inkml:brushProperty name="height" value="0.05" units="cm"/>
      <inkml:brushProperty name="color" value="#AB008B"/>
      <inkml:brushProperty name="ignorePressure" value="1"/>
    </inkml:brush>
  </inkml:definitions>
  <inkml:trace contextRef="#ctx0" brushRef="#br0">255 1,'-1'0,"-1"1,1-1,0 1,0 0,0-1,0 1,0 0,0 0,0 0,1 0,-1 0,0 0,0 0,1 0,-1 0,0 0,1 0,-1 0,1 0,0 1,-1-1,1 0,0 0,0 1,0-1,0 2,-3 36,4-34,0-1,0 1,1 0,-1-1,1 1,0-1,1 1,3 4,-6-8,0 0,1 0,-1-1,0 1,1 0,-1-1,1 1,-1 0,1-1,-1 1,1-1,-1 1,1-1,-1 1,1-1,0 1,-1-1,1 0,0 1,0-1,-1 0,1 1,0-1,0 0,-1 0,1 0,0 0,0 0,-1 0,1 0,0 0,0 0,0 0,-1 0,1 0,0-1,0 1,-1 0,1-1,0 1,-1 0,1-1,0 1,-1-1,1 1,-1-1,1 1,0-1,-1 1,1-1,-1 0,0 1,1-1,-1 0,0 1,1-1,-1 0,1-1,-1 1,1 0,-1 0,0 1,1-1,-1 0,0 0,1 0,-1 0,0 0,0-1,0 1,0 0,0 0,0 0,0 0,0 0,0 0,-1 0,1 0,0 0,-1 0,1 0,-1 0,1 1,-1-1,0-1,-1 0,0 0,0 0,0 1,0-1,0 1,0-1,-1 1,1 0,0 0,-4-2,0 1,0 1,0-1,1 1,-1 0,0 0,0 1,0 0,0 0,-9 1,4 3,0 1,1-1,0 2,0-1,0 1,1 1,-1 0,2 0,-1 1,1 0,0 0,1 1,0 0,0 0,1 1,0 0,1 0,-5 12,5-11,0 0,1 0,0 1,1-1,1 1,0 0,0 0,1 0,1-1,0 1,0 0,1 0,1 0,0 0,1 0,0-1,6 15,-5-19,0-1,0 0,0 0,1-1,0 1,0-1,1 0,-1-1,1 1,0-1,0 0,1 0,-1-1,1 0,0 0,-1-1,1 0,0 0,1 0,-1-1,0 0,8 0,0 0,-1-1,1 0,0-1,-1-1,1 0,-1-1,1 0,-1-1,0-1,14-7,12-10</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39.54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0,'0'4,"0"6,0 9,0 6,0 7,0 6,0 2,8-7,4 4,-2-1,7-5,9-13,-1-10</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0.009"/>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0,'23'0,"197"6,-186-2,-1 0,1 2,-1 2,42 15,-62-18,1 2,-1-1,-1 2,0-1,0 2,0 0,-1 0,0 1,-1 0,0 1,-1 0,0 0,10 18,-15-23,0 1,-1 0,1 1,-2-1,1 0,-1 1,0 0,0-1,-1 1,0 0,-1 0,0 0,0 0,0 0,-1-1,0 1,-1 0,0 0,0-1,0 1,-1-1,-1 0,1 1,-1-2,-7 12,1-6,0 0,-1-1,-1 0,1-1,-2 0,1-1,-1-1,-22 11,16-9,-2-1,1-2,-1 0,0-1,-33 5,23-8</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0.42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1,'8'0,"8"0,8 0,9 0,4 0,3 0,-5 0</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1.341"/>
    </inkml:context>
    <inkml:brush xml:id="br0">
      <inkml:brushProperty name="width" value="0.05" units="cm"/>
      <inkml:brushProperty name="height" value="0.05" units="cm"/>
      <inkml:brushProperty name="color" value="#AB008B"/>
      <inkml:brushProperty name="ignorePressure" value="1"/>
    </inkml:brush>
  </inkml:definitions>
  <inkml:trace contextRef="#ctx0" brushRef="#br0">3 17,'0'356,"-1"-411,-1 13,8-75,-5 106,1 1,0 0,0 0,1 0,1 0,0 0,0 0,1 1,0 0,0 0,1 0,10-11,-15 18,0 0,1 1,-1-1,1 1,-1-1,1 1,0 0,0 0,-1-1,1 1,0 0,0 1,0-1,0 0,0 1,0-1,1 1,-1-1,0 1,0 0,0 0,0 0,0 0,1 0,-1 1,0-1,0 1,0-1,0 1,0 0,0 0,0 0,0 0,0 0,-1 0,1 0,0 1,-1-1,1 1,-1-1,1 1,-1-1,2 4,5 6,-1 0,0 1,0 0,-2 0,8 20,102 244,-114-273,9 19</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1.79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1,'12'0,"9"0,14 0,12 0,7 0,-5 0</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2.27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16,'0'8,"0"12,0 5,4 0,6-5,1-10,-2-15,-1-20,-3-9,-11 1,-4 6</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2.777"/>
    </inkml:context>
    <inkml:brush xml:id="br0">
      <inkml:brushProperty name="width" value="0.05" units="cm"/>
      <inkml:brushProperty name="height" value="0.05" units="cm"/>
      <inkml:brushProperty name="color" value="#AB008B"/>
      <inkml:brushProperty name="ignorePressure" value="1"/>
    </inkml:brush>
  </inkml:definitions>
  <inkml:trace contextRef="#ctx0" brushRef="#br0">2 224,'-1'24,"0"25,1-46,1 0,-1 0,0 0,1 0,0 0,-1 0,1 0,1 0,-1 0,0 0,3 3,0-8,0-10,0-13,-2-22,-3 0,-6-47,2 39,5 52,-1 1,1 0,0-1,0 1,0 0,1-1,-1 1,0 0,1-1,0 1,-1 0,1 0,0-1,0 1,0 0,0 0,1 0,1-2,-1 3,-1 0,1 0,-1 0,1 0,0 0,0 1,-1-1,1 1,0-1,0 1,0 0,0 0,0-1,0 1,-1 1,1-1,0 0,0 0,0 1,0-1,0 1,3 1,0 0,1 1,-1-1,1 1,-1 0,0 1,0-1,0 1,-1 0,1 0,-1 1,0-1,0 1,-1 0,1 0,-1 0,0 1,-1-1,1 1,-1-1,0 1,0 0,-1 0,0 0,0 0,0 0,-1 0,0 0,0 0,0 0,-1 0,0 0,0 0,-1 0,1 0,-1 0,-1 0,1-1,-1 1,0-1,0 0,0 0,-1 0,0 0,-6 6,0-3,0-1,0 0,0 0,-1-2,0 1,0-1,-14 4,12-4,8-1,16-1,32-1,-17-1,-22-1,0 1,0-1,0 1,0 0,0 0,0 0,0 1,0-1,0 1,0 0,-1 0,1 0,-1 1,0-1,1 1,-1 0,0 0,-1 0,1 0,0 0,-1 1,0-1,0 1,0-1,0 1,0 0,-1 0,0 0,0 0,0 0,0 0,0 0,-1 0,0 1,0-1,0 0,0 0,-1 0,0 0,0 0,0 0,-3 8,-11 14</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2.802"/>
    </inkml:context>
    <inkml:brush xml:id="br0">
      <inkml:brushProperty name="width" value="0.05" units="cm"/>
      <inkml:brushProperty name="height" value="0.05" units="cm"/>
      <inkml:brushProperty name="color" value="#E71224"/>
    </inkml:brush>
  </inkml:definitions>
  <inkml:trace contextRef="#ctx0" brushRef="#br0">1 26 24575,'0'-8'0,"4"-3"0,2 5 0,-1 11 0,-1 9 0,-1 11 0,-1 6 0,-1 5 0,0 9 0,-1 2 0,-1 0 0,1-2 0,0-10-8191</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3.24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1085 2,'8'9,"3"10,8 12,10-1,3-5,-4-10,-6-17,-7-13,-6-11,-9-1,-12 3,-18 6,-11 7,1 4</inkml:trace>
  <inkml:trace contextRef="#ctx0" brushRef="#br0" timeOffset="1">0 767,'13'0,"20"0,22 0,10-4,-6-2</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3.708"/>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1 286,'0'213,"0"-250,1 1,3 0,0 0,3 0,1 0,1 1,2 1,2 0,1 0,1 1,22-34,-35 63,1 1,-1 0,1-1,0 1,0 0,0 0,1 1,-1-1,0 1,1-1,0 1,0 0,-1 1,1-1,8-1,-10 2,1 1,-1 0,1 0,-1 0,1 0,-1 0,1 1,-1-1,1 1,-1-1,1 1,-1 0,0 0,0 0,1 1,-1-1,0 0,0 1,0-1,0 1,0 0,-1 0,1 0,0 0,-1 0,1 0,1 3,2 4,-1 1,0 0,0-1,-1 1,0 1,-1-1,0 0,1 15,-2 89,-2-86,0 16</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4.207"/>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1,'4'0,"10"0,6 0,13 0,13 0,8 0,-6 0</inkml:trace>
  <inkml:trace contextRef="#ctx0" brushRef="#br0" timeOffset="1">518 100,'0'8,"0"7,0 14,0 10,0 3,0-6</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4.8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43 355,'-1'-72,"4"-114,-2 181,0 0,0 1,0-1,1 0,-1 1,1-1,0 1,1 0,-1 0,1 0,0 0,0 0,0 0,0 1,1-1,0 1,-1 0,1 0,0 1,1-1,-1 1,0 0,1 0,-1 0,1 0,-1 1,1 0,0 0,0 0,-1 1,1-1,0 1,0 0,0 1,0-1,-1 1,1 0,0 0,-1 0,1 1,6 3,-8-4,-1 0,1 0,-1 0,0 0,1 1,-1-1,0 1,0 0,0-1,0 1,0 0,-1 0,1 0,-1 1,1-1,-1 0,1 0,-1 1,0-1,0 1,-1-1,1 1,0 0,-1-1,1 1,-1 0,0-1,0 1,0 0,0-1,-1 1,1 0,-1-1,1 1,-1-1,-2 5,0-1,-1 1,0-1,0 0,-1 0,1 0,-1-1,0 0,-1 0,0 0,1 0,-1-1,-9 5,-2-2,1 0,-1-1,-1-1,1 0,-1-2,1 0,-28 1,42-2,10 2,22 6,-14-5,1 2,0 0,-1 1,0 0,-1 1,0 1,0 0,-1 1,21 23,-26-26,0 1,-1 1,0 0,-1 0,1 0,-2 0,0 1,0 0,-1 0,0 1,-1-1,0 1,1 19,-4-27,1-1,-2 1,1 0,0-1,-1 1,1-1,-1 1,0-1,0 1,-1-1,1 1,-1-1,0 0,1 0,-1 0,-1 0,1 0,0 0,-1-1,-4 5,1-3,0 0,-1 0,1-1,-1 0,0 0,0 0,0-1,0 0,-8 1,-25 2</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5.31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16 0,'0'5,"0"9,0 11,-4 5,-2 10,1-1</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9.380"/>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82,'4'0,"6"-5,10 0,9-5,8 0,11 2,6 1,-3-5,-1-1,-10 1</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49.837"/>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1,'0'8,"0"16,0 12,0 12,0 7,0-3,0 0,0-2,0-9</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0.339"/>
    </inkml:context>
    <inkml:brush xml:id="br0">
      <inkml:brushProperty name="width" value="0.05" units="cm"/>
      <inkml:brushProperty name="height" value="0.05" units="cm"/>
      <inkml:brushProperty name="color" value="#AB008B"/>
      <inkml:brushProperty name="ignorePressure" value="1"/>
    </inkml:brush>
  </inkml:definitions>
  <inkml:trace contextRef="#ctx0" brushRef="#br0">153 9,'0'-9,"0"11,-12 20,-5 29,-11 30,-2 18,5 1,6-8,7-16,5-12,4-9,7-14,15-13,8-17,0-17,-4-9</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0.8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4,'3'1,"-1"0,0 0,1 0,-1 0,0 1,0-1,0 1,0 0,0-1,0 1,-1 0,1 0,0 0,-1 0,0 0,1 1,0 3,2-1,3 9,0 0,0 0,4 17,13 26,-24-57,0 0,0 0,0 0,0 0,0 0,0 0,0 1,0-1,0 0,0 0,0 0,0 0,0 0,0 0,0 0,0 0,0 0,0 0,0 0,1 0,-1 0,0 0,0 0,0 0,0 0,0 0,0 0,0 1,0-1,0 0,0 0,1 0,-1 0,0 0,0-1,0 1,0 0,0 0,0 0,0 0,0 0,0 0,0 0,0 0,1 0,-1 0,0 0,0 0,0 0,0 0,0 0,0 0,0 0,0 0,0 0,0-1,0 1,0 0,0 0,0 0,0 0,0 0,0 0,4-10,0-14,-4 24,2-10,-1 0,1 1,1-1,0 0,0 1,1 0,0-1,0 1,1 1,1-1,11-15,-15 23,-1 0,0 0,0 0,0 0,0 0,1 1,-1-1,0 0,1 1,-1-1,0 1,1-1,-1 1,1-1,-1 1,1 0,-1 0,1 0,-1 0,1 0,-1 0,1 0,-1 1,1-1,-1 0,0 1,1-1,-1 1,0 0,1-1,-1 1,0 0,1 0,-1 0,0 0,0 0,0 0,0 0,0 0,1 2,3 4,0-1,0 1,-1 1,0-1,-1 0,5 11,17 74,-15-54</inkml:trace>
  <inkml:trace contextRef="#ctx0" brushRef="#br0" timeOffset="1">74 398,'8'0,"12"0,6 0,7 0,11 0,-3 0</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1.296"/>
    </inkml:context>
    <inkml:brush xml:id="br0">
      <inkml:brushProperty name="width" value="0.05" units="cm"/>
      <inkml:brushProperty name="height" value="0.05" units="cm"/>
      <inkml:brushProperty name="color" value="#AB008B"/>
      <inkml:brushProperty name="ignorePressure" value="1"/>
    </inkml:brush>
  </inkml:definitions>
  <inkml:trace contextRef="#ctx0" brushRef="#br0">64 691,'8'0,"4"8,-2 8,-9 13,-15 1,-4 5,-7-4,0-3,12-7,27-6,13-5,12-14,7-6,4-10,-2 0,-9-11,-12 0</inkml:trace>
  <inkml:trace contextRef="#ctx0" brushRef="#br0" timeOffset="1">360 0,'4'0,"10"0,11 13,10 21,-2 21,7 14,-4 8,-8 7,-8 7,-9 4,-9-5,-5-10,-11-19,-3-10,-3-16,3-12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0:52.6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1,'4'0,"0"1,1 0,-1 0,0 0,0 0,0 1,0 0,5 2,21 9,10-5,78 6,-52-8,354 49,-133-13,51-19,-253-25,-28 0,59 6,-91 0,40 11,18 3,26 2,-64-10,54 4,367-9,-253-7,-20 4,215-5,-276-6,72-3,-185 12,12 1,0-2,-1-1,1-1,34-8,-46 6,20-5,0-1,60-27,-84 32,0 0,0 1,0 1,0 0,1 2,28-3,101 7,-67 1,28-4,-40-1,0 3,0 3,65 12,-63 4,-51-14,-1 0,2-2,17 4,29 1,88 7,-127-14,0 1,46 13,-43-9,54 6,285-13,-193-20,-140 17,-1-2,-1-1,38-12,-38 9,0 1,1 1,49-2,246 8,-142 3,-165-4,1 0,-1-1,39-12,-36 9,1 0,36-3,332 6,-203 5,710-2,-717 11,-4 0,81 2,-205-7,-38-4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45.852"/>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1,'2608'0,"-2568"2,0 2,44 10,43 4,22-15,3 1,-122 0,46 11,-48-8,52 6,267-9,-180-7,-109 6,96 17,-96-10,89 3,-77-13,-37-1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3.205"/>
    </inkml:context>
    <inkml:brush xml:id="br0">
      <inkml:brushProperty name="width" value="0.05" units="cm"/>
      <inkml:brushProperty name="height" value="0.05" units="cm"/>
      <inkml:brushProperty name="color" value="#E71224"/>
    </inkml:brush>
  </inkml:definitions>
  <inkml:trace contextRef="#ctx0" brushRef="#br0">0 22 24575,'0'-4'0,"13"-1"0,16-1 0,13 2 0,6 1 0,-4 10 0,-10 11 0,-11 7 0,-17 0 0,-18-4 0,-20-7 0,-13-5 0,1-4-8191</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1.82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0 173,'4'0,"6"0,9 0,6 0,7 0,7 0,4-8,-4-3</inkml:trace>
  <inkml:trace contextRef="#ctx0" brushRef="#br0" timeOffset="0.99">197 1,'0'4,"-8"10,-3 11,0 9,3 4,-7 3,0 8,3-5</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2.315"/>
    </inkml:context>
    <inkml:brush xml:id="br0">
      <inkml:brushProperty name="width" value="0.05" units="cm"/>
      <inkml:brushProperty name="height" value="0.05" units="cm"/>
      <inkml:brushProperty name="color" value="#AB008B"/>
      <inkml:brushProperty name="ignorePressure" value="1"/>
    </inkml:brush>
  </inkml:definitions>
  <inkml:trace contextRef="#ctx0" brushRef="#br0">147 25,'-2'1,"0"0,0 1,-1-1,1 0,1 1,-1-1,0 1,0 0,0 0,-2 3,-1 0,-9 11,0 0,1 0,0 1,-19 37,27-44,0 1,1-1,0 1,1-1,0 1,0 0,1 0,1 1,0-1,1 0,0 12,0-22,0 1,0-1,1 1,-1 0,0-1,1 1,-1-1,1 1,-1-1,1 1,0-1,-1 1,1-1,0 0,0 1,2 1,-2-3,-1 0,1 1,0-1,-1 0,1 0,0 1,-1-1,1 0,0 0,0 0,-1 0,1 0,0 0,0 0,-1 0,1 0,0-1,-1 1,1 0,0 0,-1-1,1 1,0 0,-1-1,2 0,1-2,1 0,0 0,-1 0,0-1,1 1,-1-1,-1 0,1 0,4-9,0-7,-1 0,0-1,-1 0,-2 0,0 0,0-40,-2 16</inkml:trace>
  <inkml:trace contextRef="#ctx0" brushRef="#br0" timeOffset="1">443 1,'-9'0,"-2"8,-12 11,-2 12,-6 11,3 13,6 0,7 0,10 3,19-9,15-12,2-13</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2.81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0,'2'0,"0"1,0-1,0 1,0 0,0 0,-1-1,1 1,0 0,0 0,-1 1,1-1,-1 0,1 0,-1 1,0-1,1 1,-1-1,0 1,0 0,0-1,2 5,15 40,3 49,-20-94,-1-1,0 0,1 0,-1 0,0 1,0-1,1 0,-1 0,0 0,1 0,-1 0,0 1,1-1,-1 0,1 0,-1 0,0 0,1 0,-1 0,0 0,1 0,-1-1,0 1,1 0,-1 0,0 0,1 0,-1 0,0 0,1-1,-1 1,0 0,0 0,1-1,-1 1,0 0,0 0,1-1,-1 1,0-1,17-12,-14 10,1-1,1 1,-1 0,1 0,0 0,0 0,0 0,0 1,1 0,-1 0,0 1,10-2,-13 3,-1 0,1 0,0 0,-1 0,1 0,-1 1,1-1,-1 1,1-1,-1 1,1-1,-1 1,1 0,-1 0,0 0,1 0,1 2,-1-1,0 0,-1 1,1-1,-1 1,0 0,1-1,-1 1,0 0,-1 0,1 0,0 0,0 5,-1 7,1-1,-2 1,-2 15,2-24,-4 38</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3.238"/>
    </inkml:context>
    <inkml:brush xml:id="br0">
      <inkml:brushProperty name="width" value="0.05" units="cm"/>
      <inkml:brushProperty name="height" value="0.05" units="cm"/>
      <inkml:brushProperty name="color" value="#AB008B"/>
      <inkml:brushProperty name="ignorePressure" value="1"/>
    </inkml:brush>
  </inkml:definitions>
  <inkml:trace contextRef="#ctx0" brushRef="#br0">92 5,'0'-5,"4"8,2 15,8 18,1 11,-2 9,-2 9,-4 1,-3-2,-2-4,-10-11,-3-7,-17-10,-12-1,-3-7,6-8</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3.684"/>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10,'0'-4,"0"-1</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6:59.735"/>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48,'1'-2,"-1"0,0 1,1-1,-1 1,1-1,0 0,0 1,-1-1,1 1,0 0,0-1,0 1,1 0,-1-1,0 1,0 0,1 0,-1 0,0 0,1 0,-1 0,1 1,0-1,-1 0,4 0,42-10,-47 11,6-2,0 2,-1-1,1 1,0 0,0 0,0 0,0 1,-1 0,1 0,0 0,5 3,-8-3,0 1,0 0,0 0,0 0,-1 0,1 0,-1 1,1-1,-1 1,0 0,0-1,0 1,0 0,-1 0,1 0,-1 1,0-1,0 0,0 0,1 7,3 24,-1 0,-2-1,-3 61,-21 101,9-133,7-43,2 1,1-1,0 1,1-1,1 21,1-35,1-1,-1 1,1-1,0 1,1-1,-1 0,1 1,-1-1,1 0,1 0,-1 0,0 0,1 0,0-1,0 1,0-1,0 0,1 0,-1 0,1 0,0-1,0 1,0-1,0 0,0 0,7 2,-6-3,0 1,0-1,1 0,-1-1,1 1,-1-1,0 0,1-1,-1 1,0-1,1 0,-1 0,0-1,0 0,0 0,0 0,0 0,5-4,-9 6,-1-1,0 1,1 0,-1-1,1 1,-1 0,0 0,1-1,-1 1,1 0,-1 0,1 0,-1 0,1 0,-1-1,0 1,1 0,-1 0,1 0,-1 0,1 0,-1 1,1-1,-1 0,1 0,-1 0,0 0,1 0,-1 1,1-1,-1 0,1 0,-1 1,0-1,1 0,-1 0,0 1,1-1,-1 0,0 1,0-1,1 1,-1-1,0 0,0 1,1-1,-1 1,0-1,0 1,0-1,0 1,0-1,0 1,0-1,0 0,0 1,0-1,0 2,-6 36,3-24,-2 19,1 1,1-1,3 1,0-1,2 1,7 33,-3-39,-2-12,0-1,-2 1,2 22,-4-35,0 0,0 0,0 0,0 0,-1 0,1 0,-1 0,0 0,0-1,0 1,0 0,0 0,-1-1,1 1,-1-1,1 1,-1-1,0 0,0 0,0 0,0 0,-1 0,1 0,-4 2,-6 0,0 1,0-2,0 1,-1-2,-23 3,28-4,-30 3</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7:00.291"/>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1,'20'0,"-1"0,0 2,1 0,26 7,-40-7,0 0,0 0,0 0,0 1,0 0,-1 0,1 1,-1 0,0 0,0 0,0 0,-1 1,1 0,-1-1,0 2,-1-1,4 6,-3-3,0 0,0 1,-1-1,0 1,-1-1,0 1,0 0,-1 0,0 0,-1 0,0 0,0 0,-1 0,0 0,0 0,-1 0,-1 0,1 0,-1-1,-1 1,0-1,-4 8,2-7,2-2,0-1,0 1,1 0,0 0,0 0,-2 10,5-16,0 0,-1 0,1 0,0 0,0 0,0 0,1 0,-1 0,0 0,0 0,1 1,-1-1,0 0,1 0,-1 0,1 0,-1-1,1 1,-1 0,2 1,0 0,0-1,-1 0,1 0,0 0,0-1,0 1,0 0,0-1,0 1,0-1,0 0,0 1,0-1,0 0,2 0,14-2,-1 0,0 0,-1-2,1 0,21-9,-23 8,31-10</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7:00.873"/>
    </inkml:context>
    <inkml:brush xml:id="br0">
      <inkml:brushProperty name="width" value="0.05" units="cm"/>
      <inkml:brushProperty name="height" value="0.05" units="cm"/>
      <inkml:brushProperty name="color" value="#AB008B"/>
      <inkml:brushProperty name="ignorePressure" value="1"/>
    </inkml:brush>
  </inkml:definitions>
  <inkml:trace contextRef="#ctx0" brushRef="#br0">1 59,'1'-2,"-1"1,1 0,0 0,0 0,0 0,0 1,0-1,0 0,0 0,0 1,0-1,0 0,0 1,1-1,-1 1,0-1,0 1,1 0,-1 0,0-1,1 1,1 0,0 0,67-7,-58 7,0 0,1-1,-1-1,0 0,0-1,0 0,23-9,-26 4,-11 4,-16 2,15 4,0-1,0 1,0 0,0 0,0 0,0 0,1 1,-1-1,1 1,-1-1,1 1,0 0,0 0,0 0,1 0,-1 0,1 0,0 1,0-1,0 0,-1 6,-2 10,0 0,0 30,3-39,-2 190,3-192,1 33</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7:01.342"/>
    </inkml:context>
    <inkml:brush xml:id="br0">
      <inkml:brushProperty name="width" value="0.05" units="cm"/>
      <inkml:brushProperty name="height" value="0.05" units="cm"/>
      <inkml:brushProperty name="color" value="#AB008B"/>
      <inkml:brushProperty name="ignorePressure" value="1"/>
    </inkml:brush>
  </inkml:definitions>
  <inkml:trace contextRef="#ctx0" brushRef="#br0">52 1,'-8'12,"-3"22,0 25,2 15,3 13,2 7,2 1,1-8,5-9,2-11,13-16,2-13,16-13,4-10,5-12,-6-7</inkml:trace>
  <inkml:trace contextRef="#ctx0" brushRef="#br0" timeOffset="1">298 248,'5'3,"0"0,0 0,0 1,0-1,-1 1,0 0,0 1,0-1,0 1,-1 0,0 0,1 0,2 7,2 7,-1 0,7 28,-8-25,-6-22,0 0,0 0,0 0,0 0,0 0,0 0,0 0,0 0,0 0,0 0,0 0,0 0,0 0,0 0,0 0,1 0,-1-1,0 1,0 0,0 0,0 0,0 0,0 0,0 0,0 0,0 0,0 0,0 0,0 0,1 0,-1 0,0 0,0 1,0-1,0 0,0 0,0 0,0 0,0 0,0 0,0 0,0 0,0 0,0 0,0 0,0 0,0 0,1 0,-1 0,0 0,3-14,1-28,-3 34,0-1,0-1,1 0,0 0,7-16,-9 24,0 1,1 0,-1-1,1 1,-1 0,1 0,0 0,-1 0,1 0,0 0,0 0,0 0,0 0,0 0,0 0,0 0,0 1,0-1,0 0,1 1,-1-1,0 1,0-1,1 1,-1 0,0-1,0 1,1 0,-1 0,0 0,1 0,-1 0,0 0,1 0,-1 1,0-1,1 0,-1 1,0-1,0 1,0 0,1-1,-1 1,0 0,0-1,2 3,4 2,-1 1,1 0,-1 1,0-1,0 1,-1 0,0 1,0-1,-1 1,6 13,-3-3,0 0,-2 1,7 36,-7-15</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7:01.83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1,'9'0,"6"0,14 0,6 0,5 0,-4 0</inkml:trace>
  <inkml:trace contextRef="#ctx0" brushRef="#br0" timeOffset="1">148 100,'0'8,"0"15,-8 13,-3 8,0 5,7-6,12-10,25-19,25-20,10-18,-6-5</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3.717"/>
    </inkml:context>
    <inkml:brush xml:id="br0">
      <inkml:brushProperty name="width" value="0.05" units="cm"/>
      <inkml:brushProperty name="height" value="0.05" units="cm"/>
      <inkml:brushProperty name="color" value="#E71224"/>
    </inkml:brush>
  </inkml:definitions>
  <inkml:trace contextRef="#ctx0" brushRef="#br0">0 51 24575,'9'0'0,"2"-8"0,4-3 0,12 0 0,5 3 0,6 2 0,9 2 0,1 2 0,-9 1-8191</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0T09:17:02.316"/>
    </inkml:context>
    <inkml:brush xml:id="br0">
      <inkml:brushProperty name="width" value="0.05" units="cm"/>
      <inkml:brushProperty name="height" value="0.05" units="cm"/>
      <inkml:brushProperty name="color" value="#AB008B"/>
      <inkml:brushProperty name="ignorePressure" value="1"/>
    </inkml:brush>
  </inkml:definitions>
  <inkml:trace contextRef="#ctx0" brushRef="#br0">0 0,'13'0,"8"0,8 17,13 31,-1 36,0 42,-6 33,-9 10,-9-2,-8-13,-5-16,-11-19,-10-25,-1-29</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4.089"/>
    </inkml:context>
    <inkml:brush xml:id="br0">
      <inkml:brushProperty name="width" value="0.05" units="cm"/>
      <inkml:brushProperty name="height" value="0.05" units="cm"/>
      <inkml:brushProperty name="color" value="#E71224"/>
    </inkml:brush>
  </inkml:definitions>
  <inkml:trace contextRef="#ctx0" brushRef="#br0">1 1 24575,'4'0'0,"6"0"0,9 0 0,6 0 0,7 0 0,6 0 0,2 0 0,1 0 0,-5 0-8191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4.466"/>
    </inkml:context>
    <inkml:brush xml:id="br0">
      <inkml:brushProperty name="width" value="0.05" units="cm"/>
      <inkml:brushProperty name="height" value="0.05" units="cm"/>
      <inkml:brushProperty name="color" value="#E71224"/>
    </inkml:brush>
  </inkml:definitions>
  <inkml:trace contextRef="#ctx0" brushRef="#br0">1 0 24575,'0'9'0,"0"14"0,0 17 0,0 10 0,0-4-8191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4.838"/>
    </inkml:context>
    <inkml:brush xml:id="br0">
      <inkml:brushProperty name="width" value="0.05" units="cm"/>
      <inkml:brushProperty name="height" value="0.05" units="cm"/>
      <inkml:brushProperty name="color" value="#E71224"/>
    </inkml:brush>
  </inkml:definitions>
  <inkml:trace contextRef="#ctx0" brushRef="#br0">0 0 24575,'4'0'0,"10"0"0,11 9 0,5 2 0,6 8 0,10 1 0,-4 1 0,-4-3 0,0-5 0,-7-4-8191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5.308"/>
    </inkml:context>
    <inkml:brush xml:id="br0">
      <inkml:brushProperty name="width" value="0.05" units="cm"/>
      <inkml:brushProperty name="height" value="0.05" units="cm"/>
      <inkml:brushProperty name="color" value="#E71224"/>
    </inkml:brush>
  </inkml:definitions>
  <inkml:trace contextRef="#ctx0" brushRef="#br0">226 6 24575,'0'-4'0,"0"3"0,-9 14 0,-10 13 0,-3 10 0,-6 0 0,2-3 0,2-6 0,4 0 0,-3-4 0,-5 2 0,1-3-8191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5.679"/>
    </inkml:context>
    <inkml:brush xml:id="br0">
      <inkml:brushProperty name="width" value="0.05" units="cm"/>
      <inkml:brushProperty name="height" value="0.05" units="cm"/>
      <inkml:brushProperty name="color" value="#E71224"/>
    </inkml:brush>
  </inkml:definitions>
  <inkml:trace contextRef="#ctx0" brushRef="#br0">0 1 24575,'4'0'0,"14"0"0,8 0 0,9 8 0,5 4 0,14 7 0,6 0 0,1 7 0,-11-3-8191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7.124"/>
    </inkml:context>
    <inkml:brush xml:id="br0">
      <inkml:brushProperty name="width" value="0.05" units="cm"/>
      <inkml:brushProperty name="height" value="0.05" units="cm"/>
      <inkml:brushProperty name="color" value="#E71224"/>
    </inkml:brush>
  </inkml:definitions>
  <inkml:trace contextRef="#ctx0" brushRef="#br0">25 5 24575,'0'-4'0,"-4"15"0,-1 14 0,-1 16 0,2 5 0,1 11 0,1 0 0,1-1 0,9-10 0,4-4 0,7-10 0,1-10-8191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7.732"/>
    </inkml:context>
    <inkml:brush xml:id="br0">
      <inkml:brushProperty name="width" value="0.05" units="cm"/>
      <inkml:brushProperty name="height" value="0.05" units="cm"/>
      <inkml:brushProperty name="color" value="#E71224"/>
    </inkml:brush>
  </inkml:definitions>
  <inkml:trace contextRef="#ctx0" brushRef="#br0">1 1 24575,'0'4'0,"4"10"0,10 11 0,6 1 0,9-4 0,-1-9 0,4-16 0,-5-12 0,-6 6 0,-11 12 0,-7 11 0,-13 14 0,-4 11 0,0 4 0,-6-6 0,0-1 0,4-6-8191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8.389"/>
    </inkml:context>
    <inkml:brush xml:id="br0">
      <inkml:brushProperty name="width" value="0.05" units="cm"/>
      <inkml:brushProperty name="height" value="0.05" units="cm"/>
      <inkml:brushProperty name="color" value="#E71224"/>
    </inkml:brush>
  </inkml:definitions>
  <inkml:trace contextRef="#ctx0" brushRef="#br0">1 40 24575,'4'0'0,"10"0"0,11 0 0,5 0 0,-2-9 0,2-2 0,0 0 0,-4 2-8191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46.349"/>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17,'0'-7,"0"-3</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8.899"/>
    </inkml:context>
    <inkml:brush xml:id="br0">
      <inkml:brushProperty name="width" value="0.05" units="cm"/>
      <inkml:brushProperty name="height" value="0.05" units="cm"/>
      <inkml:brushProperty name="color" value="#E71224"/>
    </inkml:brush>
  </inkml:definitions>
  <inkml:trace contextRef="#ctx0" brushRef="#br0">1 1 24575,'8'0'0,"7"0"0,2 4 0,5 1 0,8 9 0,2 10 0,5 1 0,-4-4-8191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9.585"/>
    </inkml:context>
    <inkml:brush xml:id="br0">
      <inkml:brushProperty name="width" value="0.05" units="cm"/>
      <inkml:brushProperty name="height" value="0.05" units="cm"/>
      <inkml:brushProperty name="color" value="#E71224"/>
    </inkml:brush>
  </inkml:definitions>
  <inkml:trace contextRef="#ctx0" brushRef="#br0">1 1 24575,'4'0'0,"10"0"0,15 0 0,11 4 0,3 2 0,-6-1-8191</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9:59.969"/>
    </inkml:context>
    <inkml:brush xml:id="br0">
      <inkml:brushProperty name="width" value="0.05" units="cm"/>
      <inkml:brushProperty name="height" value="0.05" units="cm"/>
      <inkml:brushProperty name="color" value="#E71224"/>
    </inkml:brush>
  </inkml:definitions>
  <inkml:trace contextRef="#ctx0" brushRef="#br0">126 0 24575,'0'5'0,"0"8"0,0 8 0,0 12 0,-8 9 0,-3 2 0,-8 1 0,-1 2 0,-5 1 0,1-3 0,5-10-8191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0.922"/>
    </inkml:context>
    <inkml:brush xml:id="br0">
      <inkml:brushProperty name="width" value="0.05" units="cm"/>
      <inkml:brushProperty name="height" value="0.05" units="cm"/>
      <inkml:brushProperty name="color" value="#E71224"/>
    </inkml:brush>
  </inkml:definitions>
  <inkml:trace contextRef="#ctx0" brushRef="#br0">0 76 24575,'0'-1'0,"1"-1"0,-1 1 0,1-1 0,-1 0 0,1 1 0,0-1 0,-1 1 0,1 0 0,0-1 0,0 1 0,0 0 0,0-1 0,0 1 0,0 0 0,1 0 0,-1 0 0,0 0 0,1 0 0,-1 0 0,0 0 0,1 0 0,1 0 0,43-17 0,-28 11 0,-9 3 0,0 1 0,-1 0 0,1 0 0,0 0 0,1 1 0,-1 1 0,0-1 0,1 2 0,9-1 0,-18 1 0,0 0 0,0 1 0,0-1 0,0 0 0,0 0 0,0 1 0,0-1 0,-1 0 0,1 1 0,0-1 0,0 1 0,0-1 0,0 1 0,-1-1 0,1 1 0,0 0 0,0-1 0,-1 1 0,1 0 0,-1 0 0,1 0 0,-1-1 0,1 1 0,-1 0 0,1 0 0,-1 0 0,1 1 0,-1 1 0,1 0 0,-1 0 0,0 0 0,0 0 0,0 0 0,0 0 0,-1 0 0,1 0 0,-2 3 0,-1 6 0,-1-1 0,-1 0 0,-8 16 0,-94 137 0,106-163 0,0 0 0,1 0 0,-1 0 0,1 1 0,-1-1 0,1 0 0,-1 0 0,1 0 0,-1 1 0,1-1 0,0 0 0,0 1 0,0-1 0,0 0 0,0 1 0,0-1 0,0 0 0,0 0 0,1 1 0,-1-1 0,0 0 0,1 0 0,-1 1 0,1 0 0,1 0 0,-1-1 0,1 1 0,-1-1 0,1 0 0,-1 0 0,1 1 0,0-1 0,-1 0 0,1-1 0,0 1 0,0 0 0,0 0 0,0-1 0,2 1 0,6 1 0,1 0 0,0-1 0,-1-1 0,22-1 0,-13-2-455,1 0 0,28-10 0,-11 1-6371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1.292"/>
    </inkml:context>
    <inkml:brush xml:id="br0">
      <inkml:brushProperty name="width" value="0.05" units="cm"/>
      <inkml:brushProperty name="height" value="0.05" units="cm"/>
      <inkml:brushProperty name="color" value="#E71224"/>
    </inkml:brush>
  </inkml:definitions>
  <inkml:trace contextRef="#ctx0" brushRef="#br0">1 1 24575,'4'0'0,"10"0"0,11 0 0,13 0 0,10 0 0,-5 0-8191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2.499"/>
    </inkml:context>
    <inkml:brush xml:id="br0">
      <inkml:brushProperty name="width" value="0.05" units="cm"/>
      <inkml:brushProperty name="height" value="0.05" units="cm"/>
      <inkml:brushProperty name="color" value="#E71224"/>
    </inkml:brush>
  </inkml:definitions>
  <inkml:trace contextRef="#ctx0" brushRef="#br0">43 32 24575,'0'-9'0,"0"-6"0,0 7 0,0 14 0,-4 5 0,-2 6 0,0 7 0,-7 9 0,-1-1-8191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3.509"/>
    </inkml:context>
    <inkml:brush xml:id="br0">
      <inkml:brushProperty name="width" value="0.05" units="cm"/>
      <inkml:brushProperty name="height" value="0.05" units="cm"/>
      <inkml:brushProperty name="color" value="#E71224"/>
    </inkml:brush>
  </inkml:definitions>
  <inkml:trace contextRef="#ctx0" brushRef="#br0">1 0 24575,'0'9'0,"12"2"0,17-1 0,12-1 0,12-3 0,9-2 0,2-2 0,-1-2 0,-19 0 0,-18 0-8191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3.908"/>
    </inkml:context>
    <inkml:brush xml:id="br0">
      <inkml:brushProperty name="width" value="0.05" units="cm"/>
      <inkml:brushProperty name="height" value="0.05" units="cm"/>
      <inkml:brushProperty name="color" value="#E71224"/>
    </inkml:brush>
  </inkml:definitions>
  <inkml:trace contextRef="#ctx0" brushRef="#br0">1 0 24575,'0'5'0,"0"13"0,0 12 0,0 14 0,0 3 0,0 3 0,0-8-8191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4.513"/>
    </inkml:context>
    <inkml:brush xml:id="br0">
      <inkml:brushProperty name="width" value="0.05" units="cm"/>
      <inkml:brushProperty name="height" value="0.05" units="cm"/>
      <inkml:brushProperty name="color" value="#E71224"/>
    </inkml:brush>
  </inkml:definitions>
  <inkml:trace contextRef="#ctx0" brushRef="#br0">20 19 24575,'0'8'0,"0"16"0,0 16 0,0 14 0,0 1 0,0-15 0,0-29 0,0-24 0,0-22 0,0-18 0,0-9 0,-8 12 0,-4 13-8191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05.322"/>
    </inkml:context>
    <inkml:brush xml:id="br0">
      <inkml:brushProperty name="width" value="0.05" units="cm"/>
      <inkml:brushProperty name="height" value="0.05" units="cm"/>
      <inkml:brushProperty name="color" value="#E71224"/>
    </inkml:brush>
  </inkml:definitions>
  <inkml:trace contextRef="#ctx0" brushRef="#br0">1 8 24575,'0'0'0,"0"0"0,0-1 0,0 1 0,0 0 0,0-1 0,0 1 0,0 0 0,1-1 0,-1 1 0,0 0 0,0-1 0,0 1 0,1 0 0,-1-1 0,0 1 0,0 0 0,1 0 0,-1-1 0,0 1 0,0 0 0,1 0 0,-1 0 0,0-1 0,1 1 0,-1 0 0,0 0 0,1 0 0,-1 0 0,0 0 0,1 0 0,-1 0 0,1 0 0,-1 0 0,20 0 0,15 10 0,-2 4 0,-1 1 0,-1 2 0,0 1 0,-1 1 0,34 30 0,-55-42 0,-1 1 0,0-1 0,0 1 0,-1 1 0,-1 0 0,1 0 0,-1 0 0,-1 1 0,9 18 0,-12-20 0,1 0 0,-1 0 0,-1 0 0,1 1 0,-2-1 0,1 0 0,-1 1 0,0-1 0,-1 0 0,0 1 0,0-1 0,-1 0 0,-3 12 0,-7 9-164,-2 0-1,-1-1 0,0 0 0,-3-2 1,-35 44-1,46-60-212,-9 9-6449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48.306"/>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0,'950'0,"-823"11,-17-1,450-8,-290-4,-240 2</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1.891"/>
    </inkml:context>
    <inkml:brush xml:id="br0">
      <inkml:brushProperty name="width" value="0.05" units="cm"/>
      <inkml:brushProperty name="height" value="0.05" units="cm"/>
      <inkml:brushProperty name="color" value="#E71224"/>
    </inkml:brush>
  </inkml:definitions>
  <inkml:trace contextRef="#ctx0" brushRef="#br0">2 93 24575,'-1'-18'0,"1"12"0,-1 0 0,1 1 0,0-1 0,0 0 0,1 0 0,0 1 0,0-1 0,0 1 0,1-1 0,-1 1 0,4-7 0,-5 12 0,1 0 0,-1 0 0,0 0 0,0-1 0,1 1 0,-1 0 0,0 0 0,1 0 0,-1 0 0,0 0 0,1 0 0,-1 0 0,0 0 0,0 0 0,1 0 0,-1 0 0,0 0 0,1 1 0,-1-1 0,0 0 0,0 0 0,1 0 0,-1 0 0,0 0 0,0 1 0,1-1 0,-1 0 0,0 0 0,0 0 0,1 1 0,-1-1 0,0 0 0,0 0 0,0 1 0,0-1 0,1 0 0,-1 0 0,0 1 0,0-1 0,0 0 0,0 1 0,0-1 0,9 16 0,0 7 0,-1 0 0,-1 0 0,-2 1 0,0 0 0,3 36 0,-2 128 0,-6-164 0,0 18-118,-1-13-131,1 0-1,1 0 1,2 0-1,12 52 1,-12-72-6577</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3.841"/>
    </inkml:context>
    <inkml:brush xml:id="br0">
      <inkml:brushProperty name="width" value="0.05" units="cm"/>
      <inkml:brushProperty name="height" value="0.05" units="cm"/>
      <inkml:brushProperty name="color" value="#E71224"/>
    </inkml:brush>
  </inkml:definitions>
  <inkml:trace contextRef="#ctx0" brushRef="#br0">72 76 24575,'447'0'0,"-417"-2"0,0-1 0,1-1 0,32-10 0,55-7 0,359 13 0,-276 11 0,-132-3 0,400-16 0,-102 5 0,-307 11 0,-49 0 0,0 0 0,1 1 0,-1 0 0,21 6 0,-28-6 0,-1 0 0,0 0 0,0 1 0,0-1 0,0 1 0,0 0 0,-1 0 0,1 0 0,0 0 0,-1 0 0,0 0 0,1 1 0,-1-1 0,0 1 0,0 0 0,0 0 0,-1 0 0,1 0 0,-1 0 0,2 6 0,12 45 0,-3 1 0,-2 1 0,-3 0 0,-2 0 0,-3 68 0,-1-103 0,1-1 0,9 39 0,-8-41 0,-2-16 0,-1 0 0,0 0 0,1 0 0,-1 1 0,0-1 0,0 0 0,-1 0 0,1 0 0,0 0 0,-1 0 0,1 0 0,-1 0 0,0 0 0,0 0 0,0 0 0,0 0 0,0 0 0,0 0 0,0 0 0,-1-1 0,1 1 0,0 0 0,-1-1 0,0 1 0,1-1 0,-1 0 0,0 0 0,0 1 0,1-1 0,-1 0 0,0 0 0,0-1 0,0 1 0,0 0 0,0-1 0,-3 1 0,-10 2 0,1 0 0,-1-1 0,0-1 0,-17 0 0,20-1 0,-304-3 0,80-1 0,166 4 0,-324-15 0,254 5 0,-173 8 0,143 5 0,-566-3 0,643 3 0,75-6-1365</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4.814"/>
    </inkml:context>
    <inkml:brush xml:id="br0">
      <inkml:brushProperty name="width" value="0.05" units="cm"/>
      <inkml:brushProperty name="height" value="0.05" units="cm"/>
      <inkml:brushProperty name="color" value="#E71224"/>
    </inkml:brush>
  </inkml:definitions>
  <inkml:trace contextRef="#ctx0" brushRef="#br0">0 20 24575,'3'-17'0,"2"14"0,-4 5 0,0-1 0,0 0 0,0 0 0,0 1 0,0-1 0,0 0 0,0 1 0,-1-1 0,1 1 0,-1-1 0,1 1 0,-1-1 0,1 1 0,-1-1 0,0 4 0,3 17 0,1 14 0,2 0 0,1-1 0,1 0 0,2 0 0,22 49 0,-20-58 0,-2 1 0,0 1 0,-2 0 0,-1 0 0,-1 0 0,-2 1 0,0 0 0,-2 47 0,-2-67-1365</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5.810"/>
    </inkml:context>
    <inkml:brush xml:id="br0">
      <inkml:brushProperty name="width" value="0.05" units="cm"/>
      <inkml:brushProperty name="height" value="0.05" units="cm"/>
      <inkml:brushProperty name="color" value="#E71224"/>
    </inkml:brush>
  </inkml:definitions>
  <inkml:trace contextRef="#ctx0" brushRef="#br0">326 11 24575,'-3'-11'0,"-3"15"0,-10 22 0,12-21 0,-53 110 0,-6 9 0,19-53 0,-62 115 0,91-161-73,14-25 77,1 0-1,0 0 0,0 0 1,0 1-1,0-1 0,-1 0 1,1 0-1,0 0 1,0 0-1,0 0 0,-1 0 1,1 0-1,0 0 0,0 0 1,0 0-1,-1 0 0,1 0 1,0 0-1,0 0 1,0 0-1,-1 0 0,1 0 1,0 0-1,0 0 0,0 0 1,-1 0-1,1 0 0,0 0 1,0-1-1,0 1 0,0 0 1,-1 0-1,1 0 1,0 0-1,0 0 0,0 0 1,0-1-1,0 1 0,-1 0 1,1 0-1,0 0 0,0 0 1,0-1-1,0 1 1,0 0-1,0 0 0,0 0 1,0-1-1,0 1 0,0 0 1,0 0-1,0 0 0,0-1 1,-3-49-1478,4 11-5352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6.822"/>
    </inkml:context>
    <inkml:brush xml:id="br0">
      <inkml:brushProperty name="width" value="0.05" units="cm"/>
      <inkml:brushProperty name="height" value="0.05" units="cm"/>
      <inkml:brushProperty name="color" value="#E71224"/>
    </inkml:brush>
  </inkml:definitions>
  <inkml:trace contextRef="#ctx0" brushRef="#br0">128 1 24575,'-4'0'0,"0"0"0,0 1 0,0 0 0,0 0 0,0 0 0,0 0 0,0 1 0,0-1 0,0 1 0,1 0 0,-1 0 0,1 1 0,-1-1 0,1 1 0,-6 5 0,-1 3 0,0 1 0,-16 23 0,21-26 0,4-8 0,0 0 0,0 0 0,0 0 0,0 0 0,0 1 0,0-1 0,1 0 0,-1 1 0,0-1 0,1 1 0,-1-1 0,1 1 0,0-1 0,-1 0 0,1 1 0,0 0 0,0-1 0,0 1 0,0-1 0,0 2 0,1-2 0,0-1 0,-1 1 0,1-1 0,0 1 0,-1-1 0,1 1 0,0-1 0,-1 0 0,1 1 0,0-1 0,0 0 0,-1 1 0,1-1 0,0 0 0,0 0 0,0 0 0,0 0 0,-1 0 0,1 0 0,0 0 0,0 0 0,0 0 0,0 0 0,-1 0 0,2-1 0,4 0 0,0-1 0,-1 1 0,1-1 0,-1 0 0,1-1 0,-1 0 0,0 1 0,10-8 0,9-18 0,-20 23 0,0 0 0,0 0 0,0 0 0,1 1 0,9-8 0,-12 11 0,1 0 0,-1 0 0,0 0 0,0 0 0,0 0 0,1 1 0,-1-1 0,0 1 0,1-1 0,-1 1 0,0 0 0,1 0 0,-1 0 0,0 1 0,1-1 0,-1 0 0,0 1 0,0-1 0,1 1 0,2 2 0,1-1 7,0 1-1,-1 0 1,1 1 0,-1 0-1,0 0 1,0 0-1,-1 0 1,1 1 0,-1-1-1,0 1 1,0 0-1,0 1 1,-1-1 0,5 11-1,-2-6-372,0-1 0,0 1 0,10 10 0,-3-8-6460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8.678"/>
    </inkml:context>
    <inkml:brush xml:id="br0">
      <inkml:brushProperty name="width" value="0.05" units="cm"/>
      <inkml:brushProperty name="height" value="0.05" units="cm"/>
      <inkml:brushProperty name="color" value="#E71224"/>
    </inkml:brush>
  </inkml:definitions>
  <inkml:trace contextRef="#ctx0" brushRef="#br0">169 6 24575,'0'-4'0,"0"2"0,-9 11 0,-2 12 0,-8 10 0,-1 5 0,-5-5 0,1 6 0,-3 5 0,7-9 0,7-10-8191</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9.065"/>
    </inkml:context>
    <inkml:brush xml:id="br0">
      <inkml:brushProperty name="width" value="0.05" units="cm"/>
      <inkml:brushProperty name="height" value="0.05" units="cm"/>
      <inkml:brushProperty name="color" value="#E71224"/>
    </inkml:brush>
  </inkml:definitions>
  <inkml:trace contextRef="#ctx0" brushRef="#br0">0 0 24575,'13'0'0,"8"0"0,9 0 0,-1 13 0,-1 4 0,-5 7 0,-6 4 0,-7-2-8191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49.622"/>
    </inkml:context>
    <inkml:brush xml:id="br0">
      <inkml:brushProperty name="width" value="0.05" units="cm"/>
      <inkml:brushProperty name="height" value="0.05" units="cm"/>
      <inkml:brushProperty name="color" value="#E71224"/>
    </inkml:brush>
  </inkml:definitions>
  <inkml:trace contextRef="#ctx0" brushRef="#br0">1 1 24575,'2'0'0,"0"0"0,0 0 0,0 1 0,0 0 0,0-1 0,0 1 0,0 0 0,-1 0 0,1 0 0,0 0 0,0 0 0,-1 0 0,1 0 0,-1 1 0,1-1 0,-1 1 0,3 2 0,22 36 0,-13-19 0,-11-17 0,5 5 0,0 1 0,0-1 0,13 12 0,-18-19 0,-1-1 0,1 0 0,0 0 0,-1 0 0,1 0 0,0 0 0,0 0 0,0 0 0,-1 0 0,1-1 0,0 1 0,3 0 0,-4-1 0,0 0 0,0 0 0,0 0 0,0-1 0,0 1 0,0 0 0,0 0 0,0-1 0,0 1 0,0-1 0,0 1 0,-1-1 0,1 1 0,0-1 0,0 0 0,0 1 0,-1-1 0,1 0 0,0 1 0,-1-1 0,1 0 0,0 0 0,-1 0 0,1 0 0,0-1 0,11-38 0,-19 96-15,5-31-323,-1 1 1,-1-1-1,-14 48 1,5-46-6489</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0.534"/>
    </inkml:context>
    <inkml:brush xml:id="br0">
      <inkml:brushProperty name="width" value="0.05" units="cm"/>
      <inkml:brushProperty name="height" value="0.05" units="cm"/>
      <inkml:brushProperty name="color" value="#E71224"/>
    </inkml:brush>
  </inkml:definitions>
  <inkml:trace contextRef="#ctx0" brushRef="#br0">0 3 24575,'41'-1'0,"-28"0"0,1 0 0,0 1 0,-1 1 0,1 0 0,-1 1 0,16 3 0,-26-4 0,0 0 0,-1 1 0,1-1 0,0 1 0,-1-1 0,0 1 0,1 0 0,-1 0 0,0 0 0,0 0 0,0 0 0,0 0 0,0 1 0,0-1 0,-1 1 0,1-1 0,-1 1 0,0-1 0,0 1 0,0 0 0,0 0 0,0 0 0,-1 0 0,1-1 0,-1 1 0,1 0 0,-1 0 0,-1 6 0,1 1 0,-2 1 0,1-1 0,-1 1 0,-1-1 0,0 0 0,-7 17 0,-2-3 0,-1 0 0,-20 28 0,15-26 0,17-25 0,0 1 0,0-1 0,0 1 0,0-1 0,0 1 0,1-1 0,-1 1 0,0-1 0,1 1 0,-1 0 0,1-1 0,-1 1 0,1 0 0,0 0 0,0-1 0,0 1 0,0 0 0,0-1 0,0 1 0,1 3 0,0-4 0,0 1 0,0-1 0,0 0 0,0 0 0,0 0 0,0 0 0,0 0 0,0 0 0,0 0 0,1-1 0,-1 1 0,0 0 0,1-1 0,-1 1 0,0-1 0,1 1 0,-1-1 0,1 0 0,1 1 0,9 0 0,1 0 0,-1-1 0,1-1 0,16-2 0,-25 3 0,20-3-682,40-10-1,-32 2-6143</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0.903"/>
    </inkml:context>
    <inkml:brush xml:id="br0">
      <inkml:brushProperty name="width" value="0.05" units="cm"/>
      <inkml:brushProperty name="height" value="0.05" units="cm"/>
      <inkml:brushProperty name="color" value="#E71224"/>
    </inkml:brush>
  </inkml:definitions>
  <inkml:trace contextRef="#ctx0" brushRef="#br0">0 20 24575,'9'0'0,"11"0"0,14 0 0,14 0 0,4-8 0,-8-4-8191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51.689"/>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1,'1179'0,"-1130"2,84 16,3 0,223 0,-247-5,167 39,-4 1,-166-34,-24-1,-49-9,0-2,44 3,43 0,55 2,544-13,-692 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5.666"/>
    </inkml:context>
    <inkml:brush xml:id="br0">
      <inkml:brushProperty name="width" value="0.05" units="cm"/>
      <inkml:brushProperty name="height" value="0.05" units="cm"/>
      <inkml:brushProperty name="color" value="#E71224"/>
    </inkml:brush>
  </inkml:definitions>
  <inkml:trace contextRef="#ctx0" brushRef="#br0">175 0 24575,'4'0'0,"1"5"0,1 9 0,-10 2 0,-4 8 0,-10-2 0,0 1 0,-3-4 0,3 3 0,-4-1 0,2 3 0,0-3 0,3 1 0,5-9 0,5-19 0,2-8-8191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6.241"/>
    </inkml:context>
    <inkml:brush xml:id="br0">
      <inkml:brushProperty name="width" value="0.05" units="cm"/>
      <inkml:brushProperty name="height" value="0.05" units="cm"/>
      <inkml:brushProperty name="color" value="#E71224"/>
    </inkml:brush>
  </inkml:definitions>
  <inkml:trace contextRef="#ctx0" brushRef="#br0">6 1 24575,'-4'0'0,"3"0"0,1 4 0,9 2 0,4 7 0,3 3 0,-1 6 0,5 0 0,0 0 0,0-4 0,-3 4 0,4-3 0,-2 1 0,-4-3-8191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6.881"/>
    </inkml:context>
    <inkml:brush xml:id="br0">
      <inkml:brushProperty name="width" value="0.05" units="cm"/>
      <inkml:brushProperty name="height" value="0.05" units="cm"/>
      <inkml:brushProperty name="color" value="#E71224"/>
    </inkml:brush>
  </inkml:definitions>
  <inkml:trace contextRef="#ctx0" brushRef="#br0">1 1 24575,'0'8'0,"0"16"0,0 8 0,0 6 0,0 6 0,0-1 0,0 1 0,0-2 0,0-1 0,0-12 0,0-9-8191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7.284"/>
    </inkml:context>
    <inkml:brush xml:id="br0">
      <inkml:brushProperty name="width" value="0.05" units="cm"/>
      <inkml:brushProperty name="height" value="0.05" units="cm"/>
      <inkml:brushProperty name="color" value="#E71224"/>
    </inkml:brush>
  </inkml:definitions>
  <inkml:trace contextRef="#ctx0" brushRef="#br0">0 0 24575,'9'0'0,"6"0"0,14 0 0,14 0 0,4 0 0,3 0 0,4 0 0,-1 0 0,-11 0-8191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0:59.648"/>
    </inkml:context>
    <inkml:brush xml:id="br0">
      <inkml:brushProperty name="width" value="0.05" units="cm"/>
      <inkml:brushProperty name="height" value="0.05" units="cm"/>
      <inkml:brushProperty name="color" value="#E71224"/>
    </inkml:brush>
  </inkml:definitions>
  <inkml:trace contextRef="#ctx0" brushRef="#br0">0 10 24575,'0'-4'0,"4"-2"0,2 13 0,3 6 0,1 8 0,7 2 0,0 0 0,2-4 0,6-5 0,-1 4 0,-5-6 0,-6-4-8191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0.049"/>
    </inkml:context>
    <inkml:brush xml:id="br0">
      <inkml:brushProperty name="width" value="0.05" units="cm"/>
      <inkml:brushProperty name="height" value="0.05" units="cm"/>
      <inkml:brushProperty name="color" value="#E71224"/>
    </inkml:brush>
  </inkml:definitions>
  <inkml:trace contextRef="#ctx0" brushRef="#br0">241 1 24575,'-4'8'0,"-2"12"0,-8 10 0,-10 4 0,-1 5 0,-8-4 0,0 5 0,3-5 0,5-4 0,0-7 0,3-8-8191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0.467"/>
    </inkml:context>
    <inkml:brush xml:id="br0">
      <inkml:brushProperty name="width" value="0.05" units="cm"/>
      <inkml:brushProperty name="height" value="0.05" units="cm"/>
      <inkml:brushProperty name="color" value="#E71224"/>
    </inkml:brush>
  </inkml:definitions>
  <inkml:trace contextRef="#ctx0" brushRef="#br0">40 1 24575,'0'4'0,"0"9"0,0 1 0,1-1 0,0 1 0,6 19 0,-7-31 0,1 0 0,-1 1 0,1-1 0,0 0 0,0 0 0,0 1 0,0-1 0,0 0 0,1 0 0,-1 0 0,0 0 0,1-1 0,0 1 0,-1 0 0,1 0 0,0-1 0,0 1 0,0-1 0,0 0 0,0 0 0,0 0 0,0 0 0,1 0 0,-1 0 0,0 0 0,1-1 0,-1 1 0,0-1 0,1 1 0,-1-1 0,1 0 0,3 0 0,-3-1 0,-1 0 0,1 0 0,0-1 0,-1 1 0,1 0 0,-1-1 0,1 0 0,-1 1 0,0-1 0,1 0 0,-1 0 0,0-1 0,0 1 0,-1 0 0,1-1 0,0 1 0,-1-1 0,1 1 0,1-6 0,1 0 0,-64 113 0,44-81-108,-4 3-521,-25 46 1,29-37-6198</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0.936"/>
    </inkml:context>
    <inkml:brush xml:id="br0">
      <inkml:brushProperty name="width" value="0.05" units="cm"/>
      <inkml:brushProperty name="height" value="0.05" units="cm"/>
      <inkml:brushProperty name="color" value="#E71224"/>
    </inkml:brush>
  </inkml:definitions>
  <inkml:trace contextRef="#ctx0" brushRef="#br0">76 0 24575,'8'0'0,"7"0"0,10 0 0,0 13 0,-8 4 0,-16 16 0,-12 10 0,-16 11 0,-5 1 0,-4-10 0,4-4 0,11-8 0,13-11 0,17-8 0,11-7 0,2-4-8191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1.447"/>
    </inkml:context>
    <inkml:brush xml:id="br0">
      <inkml:brushProperty name="width" value="0.05" units="cm"/>
      <inkml:brushProperty name="height" value="0.05" units="cm"/>
      <inkml:brushProperty name="color" value="#E71224"/>
    </inkml:brush>
  </inkml:definitions>
  <inkml:trace contextRef="#ctx0" brushRef="#br0">1 71 24575,'8'0'0,"16"0"0,8 0 0,-2-8 0,7-3 0,5 0 0,0 2 0,1 3 0,-6-6 0,-10-1-8191</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1.867"/>
    </inkml:context>
    <inkml:brush xml:id="br0">
      <inkml:brushProperty name="width" value="0.05" units="cm"/>
      <inkml:brushProperty name="height" value="0.05" units="cm"/>
      <inkml:brushProperty name="color" value="#E71224"/>
    </inkml:brush>
  </inkml:definitions>
  <inkml:trace contextRef="#ctx0" brushRef="#br0">1 1 24575,'0'4'0,"0"14"0,0 9 0,4 11 0,2 12 0,-1 3 0,8-9 0,1-12-8191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52.065"/>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0,'4'0,"1"0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2.273"/>
    </inkml:context>
    <inkml:brush xml:id="br0">
      <inkml:brushProperty name="width" value="0.05" units="cm"/>
      <inkml:brushProperty name="height" value="0.05" units="cm"/>
      <inkml:brushProperty name="color" value="#E71224"/>
    </inkml:brush>
  </inkml:definitions>
  <inkml:trace contextRef="#ctx0" brushRef="#br0">15 197 24575,'0'9'0,"0"10"0,-4 16 0,-1 9 0,-1-2-8191</inkml:trace>
  <inkml:trace contextRef="#ctx0" brushRef="#br0" timeOffset="1">65 1 24575,'9'8'0,"10"15"0,11 13 0,5 8 0,-4 5 0,1-1 0,-5-1 0,-7 4 0,-11 2 0,-11-8 0,-18-12 0,-18-11 0,-3-9-8191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2.876"/>
    </inkml:context>
    <inkml:brush xml:id="br0">
      <inkml:brushProperty name="width" value="0.05" units="cm"/>
      <inkml:brushProperty name="height" value="0.05" units="cm"/>
      <inkml:brushProperty name="color" value="#E71224"/>
    </inkml:brush>
  </inkml:definitions>
  <inkml:trace contextRef="#ctx0" brushRef="#br0">249 0 24575,'-9'0'0,"-10"5"0,-7 0 0,-8 13 0,3 11 0,-6 6 0,3 4 0,7 4 0,8 0 0,8 4 0,10-5 0,4-7 0,7-8 0,10 0 0,1-6-8191</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31:04.279"/>
    </inkml:context>
    <inkml:brush xml:id="br0">
      <inkml:brushProperty name="width" value="0.05" units="cm"/>
      <inkml:brushProperty name="height" value="0.05" units="cm"/>
      <inkml:brushProperty name="color" value="#E71224"/>
    </inkml:brush>
  </inkml:definitions>
  <inkml:trace contextRef="#ctx0" brushRef="#br0">114 656 24575,'2'-121'0,"-5"-219"0,3 336 0,0 0 0,0 0 0,-1 0 0,0 0 0,0 0 0,0 1 0,0-1 0,-3-5 0,4 8 0,-1 1 0,0-1 0,1 0 0,-1 0 0,1 1 0,-1-1 0,0 0 0,0 1 0,1-1 0,-1 1 0,0-1 0,0 1 0,0 0 0,1-1 0,-1 1 0,0 0 0,0-1 0,0 1 0,0 0 0,0 0 0,0 0 0,0 0 0,0 0 0,1 0 0,-1 0 0,0 0 0,0 0 0,0 0 0,0 1 0,0-1 0,0 0 0,0 1 0,1-1 0,-1 0 0,0 1 0,0-1 0,0 1 0,-1 0 0,-3 3 0,-1 0 0,1 0 0,0 1 0,0 0 0,0-1 0,0 2 0,1-1 0,0 0 0,-6 12 0,-6 6 0,47-77 0,-13 20 0,-8 15 0,-2 4 0,1 1 0,0 0 0,0 0 0,16-16 0,-21 26 0,0 0 0,0 1 0,0 0 0,1 0 0,-1 0 0,1 0 0,0 1 0,-1-1 0,1 1 0,0 1 0,0-1 0,0 1 0,1-1 0,-1 2 0,0-1 0,0 0 0,1 1 0,7 1 0,4 1-195,0 1 0,-1 1 0,0 1 0,1 0 0,-2 1 0,21 11 0,1 1-6631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7T07:46:44.191"/>
    </inkml:context>
    <inkml:brush xml:id="br0">
      <inkml:brushProperty name="width" value="0.05" units="cm"/>
      <inkml:brushProperty name="height" value="0.05" units="cm"/>
      <inkml:brushProperty name="color" value="#F6630D"/>
    </inkml:brush>
  </inkml:definitions>
  <inkml:trace contextRef="#ctx0" brushRef="#br0">0 5 24575,'0'-4'0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7T07:46:47.056"/>
    </inkml:context>
    <inkml:brush xml:id="br0">
      <inkml:brushProperty name="width" value="0.05" units="cm"/>
      <inkml:brushProperty name="height" value="0.05" units="cm"/>
      <inkml:brushProperty name="color" value="#F6630D"/>
    </inkml:brush>
  </inkml:definitions>
  <inkml:trace contextRef="#ctx0" brushRef="#br0">0 0 24575,'0'4'0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6.516"/>
    </inkml:context>
    <inkml:brush xml:id="br0">
      <inkml:brushProperty name="width" value="0.05" units="cm"/>
      <inkml:brushProperty name="height" value="0.05" units="cm"/>
      <inkml:brushProperty name="color" value="#004F8B"/>
      <inkml:brushProperty name="ignorePressure" value="1"/>
    </inkml:brush>
  </inkml:definitions>
  <inkml:trace contextRef="#ctx0" brushRef="#br0">54 357,'29'1,"-1"-2,0-1,0-2,0 0,45-14,-66 16,1-1,0 0,-1 0,0-1,0 0,0 0,0-1,-1 0,1 0,-1-1,-1 1,1-1,-1-1,0 1,0-1,-1 1,0-2,0 1,0 0,-1-1,0 1,-1-1,3-15,-2 9,-1 0,-1 0,0 0,-2-23,1 33,-1 1,1-1,-1 1,0 0,0 0,0-1,0 1,0 0,-1 0,1 0,-1 0,0 1,0-1,0 0,-1 1,1-1,0 1,-1 0,0 0,1 0,-1 0,0 0,0 0,0 1,-4-2,-2 0,-1-1,0 2,0-1,0 2,0-1,0 1,0 1,0 0,0 0,0 1,0 0,0 1,0 0,0 0,0 1,1 1,-1-1,1 1,0 1,0 0,1 0,-1 1,1 0,0 1,1-1,0 2,0-1,-10 14,6-3,1 0,0 1,2 0,0 1,1 0,1 0,1 0,0 1,2 0,1 0,0 0,1 0,5 38,-4-51,2 0,-1 0,1-1,0 1,0-1,1 1,0-1,1 0,-1 0,2 0,-1 0,0-1,1 0,1 0,-1 0,1 0,-1-1,10 6,-7-6,0 0,1-1,0 0,0 0,0-1,0-1,0 1,1-1,-1-1,1 1,-1-2,1 1,-1-2,18-1,-14 0,0 0,0-1,0 0,-1-1,1-1,-1 0,0 0,0-1,-1-1,0 0,0 0,-1-1,0-1,0 0,0 0,14-20,-2-1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6.894"/>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1,'9'0,"10"8,15 11,10 16,11 9,3 6,1 3,-1-3,-2 2,-3 0,-10-7</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7.278"/>
    </inkml:context>
    <inkml:brush xml:id="br0">
      <inkml:brushProperty name="width" value="0.05" units="cm"/>
      <inkml:brushProperty name="height" value="0.05" units="cm"/>
      <inkml:brushProperty name="color" value="#004F8B"/>
      <inkml:brushProperty name="ignorePressure" value="1"/>
    </inkml:brush>
  </inkml:definitions>
  <inkml:trace contextRef="#ctx0" brushRef="#br0">383 16,'0'-9,"-12"2,-5 11,-16 16,-10 23,-7 15,5 7,-2 1,7-2,2-1,7-5,13-14,10-13</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7.61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1,'0'17,"13"26,4 35,-1 34,5 27,0 20,-5-1,-4-19,-5-20,-3-23,-3-22,-1-16,-1-27,0-26,1-14</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8.03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0,'8'4,"12"2,14-1,11-1,13-1,19-1,12-1,0 0,-7-1,-17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52.514"/>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23,'7'0,"7"0,7 0,5 0,4 0,-2-4,1-1,0 1,1 0,0 1,2 2,-4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8.387"/>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1 351,'0'0,"0"1,1-1,-1 1,0-1,0 1,1-1,-1 1,1-1,-1 1,0-1,1 1,-1-1,1 0,-1 1,1-1,-1 0,1 1,-1-1,1 0,-1 0,1 0,-1 1,1-1,0 0,-1 0,1 0,-1 0,1 0,-1 0,1 0,0 0,-1 0,1 0,-1 0,1-1,0 1,-1 0,1 0,-1 0,1-1,28-8,-28 9,9-5,0 0,0 0,-1-1,0 0,0-1,0 0,15-15,47-65,-71 86,10-11,-1-2,-1 1,0-1,7-19,-12 28,-2 0,1 0,0 0,-1 0,0 0,0 0,-1 0,0-1,1 1,-2 0,1 0,-1 0,1-1,-1 1,-1 0,-2-8,4 12,0 0,-1 0,1 0,0 1,0-1,-1 0,1 1,0-1,-1 0,1 1,0-1,-1 0,1 1,-1-1,1 1,-1-1,0 1,1-1,-1 1,1-1,-1 1,0-1,0 1,1 0,-1 0,0-1,1 1,-1 0,0 0,0 0,1 0,-1 0,0 0,0 0,0 0,1 0,-1 0,0 0,0 0,1 0,-1 1,0-1,1 0,-1 1,0-1,1 0,-1 1,0-1,1 1,-1-1,1 1,-1-1,0 1,1 0,0-1,-1 1,0 1,-2 3,-1 0,1 0,1 0,-1 1,1-1,-3 9,1 4,0 1,0-1,2 1,1 0,0 0,3 33,-1-46,0 0,0 0,0 0,0 0,1 0,0 0,1 0,-1-1,1 1,0-1,0 1,1-1,-1 0,1-1,1 1,-1-1,0 1,1-1,0-1,0 1,0-1,0 0,1 0,6 3,-1-3,0 0,1 0,-1-1,1-1,-1 0,1 0,0-2,-1 1,1-1,-1-1,1 0,-1 0,0-1,1-1,-2 0,1-1,0 0,-1 0,0-1,0 0,-1-1,1 0,-2-1,1 1,-1-2,0 1,0-1,-1-1,-1 1,0-1,0 0,-1 0,0-1,6-16,2-25,-5 5</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8.725"/>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9,'7'1,"0"0,-1 0,1 0,0 1,0 0,-1 0,1 1,-1 0,0 0,0 0,0 1,0 0,-1 0,1 0,-1 1,5 5,1 3,0 0,0 0,-1 1,-1 1,10 21,-12-22,-1-3,0 0,-1 0,-1 1,0-1,0 1,3 24,-10-22,-6-14,-11-19,16 14,0-1,1 1,0-1,0 0,1 0,-1 0,1 0,1 0,-1 0,1-1,0 1,0 0,1-1,0 1,0-1,1 1,-1 0,1-1,4-11,-2 10,0 1,1 0,-1 0,2 1,-1-1,1 1,0 0,0 0,0 0,1 1,0-1,0 1,0 1,1-1,0 1,7-3,4-1,-1 2,1 0,0 1,31-5,7 3</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19.22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0,'10'246,"-12"-218,0-24,1-17,2 2,-1 0,2 0,-1 0,2-1,0 1,0 1,0-1,2 0,-1 1,7-10,-8 14,1 0,0 1,-1 0,2 0,-1 0,1 0,-1 1,1-1,1 1,-1 0,0 1,1-1,0 1,0 1,0-1,0 1,0 0,13-3,-16 5,0 0,0-1,0 1,1 0,-1 1,0-1,0 0,0 1,0 0,0 0,0 0,0 0,0 0,0 1,0-1,-1 1,1-1,0 1,-1 0,1 0,-1 1,0-1,0 0,0 1,0-1,0 1,-1 0,1 0,1 3,3 9,-1 0,0 1,-1 0,4 26,0 2,8 2,4-9</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0.865"/>
    </inkml:context>
    <inkml:brush xml:id="br0">
      <inkml:brushProperty name="width" value="0.05" units="cm"/>
      <inkml:brushProperty name="height" value="0.05" units="cm"/>
      <inkml:brushProperty name="color" value="#004F8B"/>
      <inkml:brushProperty name="ignorePressure" value="1"/>
    </inkml:brush>
  </inkml:definitions>
  <inkml:trace contextRef="#ctx0" brushRef="#br0">330 121,'0'-5,"0"0,-1 0,1 0,-1 0,0 0,0 0,0 0,-1 0,0 0,0 0,0 0,0 1,-1 0,0-1,-6-7,5 9,-1-1,1 0,-1 1,0 0,0 0,0 1,0-1,0 1,0 0,-1 1,1-1,-1 1,1 0,-9 0,7 0,0 1,-1 0,1 1,0-1,0 2,-1-1,1 1,0 0,0 0,0 1,1 0,-1 0,1 1,-1-1,1 1,0 1,1-1,-1 1,1 0,0 1,-6 6,3-1,1 0,-1 0,2 1,-1 0,2 1,0-1,0 1,1 0,1 0,-4 23,7-33,-1 0,1 0,0 0,0-1,0 1,0 0,1 0,-1 0,1 0,0 0,0-1,2 6,-2-6,0-1,0 0,0 0,0 1,0-1,0 0,1 0,-1 0,0 0,1 0,-1 0,1 0,-1-1,1 1,-1-1,1 1,1 0,1-1,0 1,1-1,-1 0,0-1,0 1,0-1,0 0,0 0,0 0,0 0,-1-1,1 1,0-1,-1 0,1 0,4-4,17-15</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1.377"/>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0 287,'17'-1,"0"0,-1-1,1-1,-1-1,0 0,0-1,0 0,0-2,-1 0,19-12,-22 12,-1 0,0-1,0-1,-1 0,0 0,-1-1,0 0,0-1,-1 0,-1 0,0-1,0 0,5-14,-11 23,0 1,-1-1,1 0,-1 0,1 0,-1 0,0 0,0 1,0-1,-1 0,1 0,-1 0,1 0,-1 1,0-1,0 0,0 0,-1 1,1-1,0 1,-3-3,3 4,0-1,0 1,-1 0,1 0,0 0,-1 0,1 0,-1 1,1-1,-1 0,1 1,-1-1,1 1,-1-1,0 1,1 0,-1 0,0-1,1 1,-1 0,0 1,1-1,-1 0,0 0,1 1,-1-1,1 1,-1-1,1 1,-1 0,1 0,-1 0,1 0,-1 0,1 0,0 0,0 0,-2 1,-5 7,0 0,0 0,1 0,0 1,0 0,1 0,1 1,-1-1,2 1,0 1,0-1,-3 20,4-17,1-1,0 1,1 0,1-1,0 1,0 0,2-1,0 1,0-1,9 26,-9-35,0 0,0 1,0-1,1 0,0 0,0-1,0 1,0-1,0 1,1-1,-1 0,1 0,0 0,6 3,-3-3,0 0,0-1,0 1,0-1,0-1,1 1,-1-1,13 0,-8-1,1-1,0 0,0-1,-1 0,0-1,1 0,-1-1,0-1,0 0,16-10,-16 8,-1-1,0 0,-1-1,17-17,-11 6</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1.76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16,'0'-4,"4"-2,1 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2.10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1,'1'6,"0"0,0 0,0 0,1 0,0 0,0 0,4 6,8 26,-6 4,-1 1,0 70,-7-127,0 1,1-1,0 1,1 0,1 0,0-1,1 2,0-1,1 0,1 1,-1 0,2 0,11-15,-17 25,0 1,0-1,0 1,0-1,1 1,-1 0,1-1,-1 1,1 0,-1 0,1 0,0 0,-1 1,1-1,0 0,0 1,0-1,0 1,-1-1,5 1,-5 0,1 1,-1 0,1-1,-1 1,1 0,-1 0,0-1,1 1,-1 0,0 0,0 1,1-1,-1 0,0 0,0 1,0-1,-1 0,3 4,1 4,0 1,0 1,-1-1,-1 0,3 21,1 44,-5 114,-2-171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2.45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199 1,'-4'0,"-2"17,1 30,1 42,-12 42,-3 25,-6 11,0-7,5-17,-2-29,2-26,4-19,6-26,3-20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2.823"/>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30,'13'0,"8"0,13 0,18 0,25 0,37 0,28-13,-9-3</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3.456"/>
    </inkml:context>
    <inkml:brush xml:id="br0">
      <inkml:brushProperty name="width" value="0.05" units="cm"/>
      <inkml:brushProperty name="height" value="0.05" units="cm"/>
      <inkml:brushProperty name="color" value="#004F8B"/>
      <inkml:brushProperty name="ignorePressure" value="1"/>
    </inkml:brush>
  </inkml:definitions>
  <inkml:trace contextRef="#ctx0" brushRef="#br0">266 182,'0'-8,"1"0,1 0,-1 0,1 0,1 1,5-14,-5 14,0 1,-1-1,0 0,0 0,0 0,-1 0,0 0,-1 0,1-10,-2 15,1 1,0-1,-1 0,1 1,-1-1,0 0,0 1,1-1,-1 1,0-1,0 1,0 0,0-1,-1 1,1 0,0 0,-1-1,1 1,0 0,-1 1,1-1,-1 0,1 0,-1 1,0-1,1 1,-1-1,0 1,0-1,1 1,-1 0,0 0,1 0,-1 0,-3 1,-2-1,0 1,-1 0,1 1,0-1,0 1,0 1,-9 4,1 1,1 1,0 1,0 1,1 0,0 0,1 1,1 1,0 0,1 1,0 0,1 0,0 1,1 0,-9 27,16-39,0 1,0-1,0 1,0-1,1 1,0-1,0 1,0-1,0 1,0-1,1 1,-1-1,1 1,0-1,0 0,0 1,1-1,2 4,-3-4,1-1,0 0,1 0,-1 0,0 0,0 0,1 0,-1 0,1-1,0 0,-1 1,1-1,0 0,0 0,0 0,0-1,0 1,0-1,0 0,0 1,5-2,-1 1,-1-1,1 0,-1 0,1 0,-1-1,0 0,0 0,0-1,0 0,0 0,0 0,5-5,4-4,-1 0,23-26,-26 25,2 0,-1 1,21-15,-32 26,1 0,-1 0,0 0,0 1,1-1,-1 0,0 1,1-1,-1 1,1-1,-1 1,0 0,1-1,-1 1,1 0,-1 0,1 0,-1 0,1 0,-1 1,1-1,-1 0,1 1,1 0,-1 1,0-1,0 1,0 0,-1-1,1 1,-1 0,1 0,-1 0,0 0,1 0,-1 0,-1 1,3 3,1 10,-1 0,0 0,0 27,-2-39,1 147,-18 168,8-211,8-97,-1 3,0 1,-1-1,0 1,-1-1,-6 16,8-26,0-1,0 0,-1 0,0 0,0 0,1-1,-2 1,1 0,0-1,0 0,-1 1,0-1,1 0,-1 0,0 0,0-1,0 1,0-1,0 1,0-1,0 0,-1 0,1-1,0 1,-1-1,1 1,0-1,-4 0,0-1,0 0,0-1,1 0,-1 0,1 0,-1 0,1-1,0 0,0-1,0 1,0-1,1 0,-1-1,1 1,0-1,0 0,1-1,0 1,0-1,-5-7,0-2,0 0,1-1,1 0,0-1,1 0,-7-32,11 38,0 0,1 1,0-1,1 0,0 0,1 0,0 0,1 0,3-11,-2 13,0 0,1 1,0 0,1 0,0 0,0 1,1-1,-1 1,2 0,-1 1,10-8,30-21,3 1,79-41,47-31,-94 44,-14 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55.854"/>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10,'1775'0,"-1585"11,-12 0,-104-10,300-3,-242-8,55-2,727 13,-716 10,4 0,-156-9,-1 2,52 12,-30-5,146 4,-49-7,-88-1,-29-4,66 13,-55-5,0-3,71 2,121-11,-92-2,-94 3,18 1,130-15,-61-3,71-13,-167 19,0 4,88-2,-127 7,1 1,-1-2,1 0,20-8,-17 5,39-6,127 3,-159 4</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3.817"/>
    </inkml:context>
    <inkml:brush xml:id="br0">
      <inkml:brushProperty name="width" value="0.05" units="cm"/>
      <inkml:brushProperty name="height" value="0.05" units="cm"/>
      <inkml:brushProperty name="color" value="#004F8B"/>
      <inkml:brushProperty name="ignorePressure" value="1"/>
    </inkml:brush>
  </inkml:definitions>
  <inkml:trace contextRef="#ctx0" brushRef="#br0">39 6,'0'-4,"0"2,0 19,0 28,0 26,0 23,0 11,0 2,0-10,-9-13,-2-12,1-15,1-16</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4.262"/>
    </inkml:context>
    <inkml:brush xml:id="br0">
      <inkml:brushProperty name="width" value="0.05" units="cm"/>
      <inkml:brushProperty name="height" value="0.05" units="cm"/>
      <inkml:brushProperty name="color" value="#004F8B"/>
      <inkml:brushProperty name="ignorePressure" value="1"/>
    </inkml:brush>
  </inkml:definitions>
  <inkml:trace contextRef="#ctx0" brushRef="#br0">31 0,'0'13,"-8"7,-4 10,1 4,11-4,10-8,10-6,12-7,8-5,-3-3</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4.638"/>
    </inkml:context>
    <inkml:brush xml:id="br0">
      <inkml:brushProperty name="width" value="0.05" units="cm"/>
      <inkml:brushProperty name="height" value="0.05" units="cm"/>
      <inkml:brushProperty name="color" value="#004F8B"/>
      <inkml:brushProperty name="ignorePressure" value="1"/>
    </inkml:brush>
  </inkml:definitions>
  <inkml:trace contextRef="#ctx0" brushRef="#br0">4 0,'-1'55,"-1"-31,2 0,0 0,2 0,1 0,6 28,-8-48,1 0,0 0,0 0,0 0,0-1,0 1,1 0,0-1,-1 0,1 0,1 0,-1 0,0 0,1-1,-1 1,1-1,0 0,0 0,0 0,0-1,0 1,0-1,0 0,0 0,1 0,-1-1,0 0,1 1,-1-2,0 1,0 0,1-1,-1 0,0 0,0 0,0 0,1-1,-2 0,1 0,0 0,0 0,-1 0,1-1,-1 1,1-1,-1 0,0 0,0-1,-1 1,1-1,-1 1,1-1,-1 0,0 1,-1-1,3-6,-3 5,1-1,-1 1,0-1,0 0,-1 1,0-1,0 0,0 1,-1-1,1 0,-2 1,1-1,0 1,-1-1,0 1,0 0,-1 0,1 0,-1 0,-4-5,2 3,-1 0,0 1,0 0,0 0,-1 0,0 1,0 0,0 0,0 1,-1 0,0 0,-11-4,-21-3</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5.100"/>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1,'1'16,"1"-1,0 1,5 19,1 6,24 129,6 43,-37-201,1 3,0 0,1 0,8 24,-10-38,0 1,-1-1,1 1,0-1,0 1,0-1,0 0,0 0,1 1,-1-1,0 0,1 0,-1 0,0 0,1 0,-1-1,1 1,-1 0,1-1,0 1,-1-1,1 1,0-1,2 0,4 1,0-2,0 1,-1-1,11-2,-12 1,0 1,-1 0,1 1,0 0,-1-1,9 2,-11 0,-1 0,1 0,-1 0,0 0,1 0,-1 1,0-1,0 1,1-1,-1 1,0 0,-1 0,1 0,0 0,0 0,-1 0,0 0,1 1,-1-1,0 0,0 1,0-1,0 1,-1 0,1-1,-1 1,1-1,-1 1,0 0,0-1,-1 5,1-1,0 1,-1-1,0 0,-1 1,1-1,-1 0,0 0,-1 0,0 0,0 0,-7 10,5-10,-1 0,0-1,0 1,0-1,-1 0,0-1,0 0,0 0,-10 3,-23 8</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5.845"/>
    </inkml:context>
    <inkml:brush xml:id="br0">
      <inkml:brushProperty name="width" value="0.05" units="cm"/>
      <inkml:brushProperty name="height" value="0.05" units="cm"/>
      <inkml:brushProperty name="color" value="#004F8B"/>
      <inkml:brushProperty name="ignorePressure" value="1"/>
    </inkml:brush>
  </inkml:definitions>
  <inkml:trace contextRef="#ctx0" brushRef="#br0">93 623,'0'-1,"0"0,0 0,0 0,-1 1,1-1,0 0,0 0,0 0,-1 1,1-1,0 0,-1 1,1-1,0 0,-1 0,1 1,-1-1,0 1,1-1,-1 0,1 1,-1-1,0 1,1 0,-1-1,0 1,-1-1,0 0,0 1,-1-1,1 1,-1-1,1 1,-1 0,1 0,0 0,-5 1,3 0,0-1,0 1,0 0,0 0,1 1,-1-1,0 1,0 0,1 0,-1 0,-3 3,6-4,1-1,0 0,0 1,0-1,0 0,-1 1,1-1,0 0,0 1,0-1,0 1,0-1,0 0,0 1,0-1,0 0,0 1,0-1,0 1,0-1,0 0,0 1,0-1,1 0,-1 1,0-1,0 0,0 1,1-1,-1 0,0 1,0-1,1 0,-1 1,0-1,0 0,1 0,-1 0,0 1,1-1,-1 0,0 0,1 0,-1 0,1 0,0 1,22 6,-18-6,17 7,0 0,20 12,-22-10,0-1,27 8,-39-15,-1 0,1-1,0 0,0 0,-1-1,1 0,0-1,-1 1,1-1,11-3,-10 1,1 0,-1-1,0 0,0 0,0-1,0 0,-1-1,0 1,0-2,-1 1,0-1,11-13,-9 8,0-1,-1-1,0 1,-2-1,1-1,-2 1,6-21,-1-15,-2 0,-2-1,-1-92,-4 101,0 22,0 0,-1 0,-2 0,0 0,-8-36,10 56,0-1,-1 0,1 0,0 0,0 0,-1 1,1-1,0 0,-1 0,1 1,-1-1,1 0,-1 0,1 1,-1-1,1 1,-1-1,0 0,1 1,-1-1,0 1,0 0,1-1,-1 1,-1-1,0 1,1 1,0-1,0 1,0-1,0 1,0-1,0 1,0-1,0 1,1 0,-1-1,0 1,0 0,0 0,1 0,-1 0,0 0,0 1,-6 10,1 0,0 0,1 0,1 1,0-1,0 1,-2 17,-8 99,13-113,-3 36,4 72,1-105,1 0,1-1,1 1,0-1,2 0,0 0,10 20,-12-31,0-1,1 1,0-1,0 0,1-1,-1 1,1-1,1 0,-1-1,1 0,-1 0,1 0,0-1,1 0,-1 0,0 0,14 2,-11-3,0 0,0-1,0 0,0-1,0 0,0 0,0-1,0 0,0-1,0 0,0-1,-1 0,14-6,24-22,-8-4</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7.394"/>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27.904"/>
    </inkml:context>
    <inkml:brush xml:id="br0">
      <inkml:brushProperty name="width" value="0.05" units="cm"/>
      <inkml:brushProperty name="height" value="0.05" units="cm"/>
      <inkml:brushProperty name="color" value="#004F8B"/>
      <inkml:brushProperty name="ignorePressure" value="1"/>
    </inkml:brush>
  </inkml:definitions>
  <inkml:trace contextRef="#ctx0" brushRef="#br0">92 0,'5'0,"9"0,2 4,3 2,-1 16,-5 13,-4 4,-3 5,-12 7,-17-6,-22-9,-15-12,3-9</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2.753"/>
    </inkml:context>
    <inkml:brush xml:id="br0">
      <inkml:brushProperty name="width" value="0.05" units="cm"/>
      <inkml:brushProperty name="height" value="0.05" units="cm"/>
      <inkml:brushProperty name="color" value="#004F8B"/>
      <inkml:brushProperty name="ignorePressure" value="1"/>
    </inkml:brush>
  </inkml:definitions>
  <inkml:trace contextRef="#ctx0" brushRef="#br0">22 53,'-21'0,"23"0,40 0,-14 0,-8 0,1 1,0 0,-1 2,0 0,30 9,23 8,113 16,-184-36,95 21,-61-12,0-2,39 3,279-10,-317-5,1-1,0-2,35-13,-56 16,-6 2,-1-1,0 0,0 0,0-1,11-8,-19 12,-1 0,1-1,0 1,-1 0,1-1,-1 0,0 1,1-1,-1 0,0 0,0 1,0-1,0 0,1-3,-2 3,0 1,0 0,0-1,0 1,-1-1,1 1,0 0,-1-1,1 1,-1 0,1-1,-1 1,1 0,-1 0,0-1,0 1,0 0,0 0,0 0,0 0,0 0,0 0,0 0,-2 0,-4-4,-1 1,1 0,-1 0,0 1,0 0,0 0,-1 1,1 0,-14-1,-83-3,84 6,11 0,-2-1,15 2,30 2,-29-2,-1-1,1 1,0 0,0 0,-1 1,1-1,0 1,-1 0,0 0,1 0,-1 0,0 1,0-1,0 1,0 0,-1-1,1 1,-1 1,0-1,0 0,0 1,0-1,0 1,-1-1,1 1,0 6,0-3,-2-1,1 0,-1 1,0-1,0 1,-1-1,0 0,0 1,-1-1,1 0,-1 0,-1 0,1 0,-1 0,0-1,-5 8,-16 19,-3-1</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4.645"/>
    </inkml:context>
    <inkml:brush xml:id="br0">
      <inkml:brushProperty name="width" value="0.05" units="cm"/>
      <inkml:brushProperty name="height" value="0.05" units="cm"/>
      <inkml:brushProperty name="color" value="#004F8B"/>
      <inkml:brushProperty name="ignorePressure" value="1"/>
    </inkml:brush>
  </inkml:definitions>
  <inkml:trace contextRef="#ctx0" brushRef="#br0">44 57,'0'0,"0"-1,-1 0,1 1,-1-1,1 1,-1-1,1 1,-1 0,1-1,-1 1,1 0,-1-1,0 1,1 0,-1-1,1 1,-1 0,0 0,1 0,-1 0,0 0,1 0,-1 0,0 0,1 0,-1 0,0 0,1 0,-1 0,0 0,1 1,-2-1,1 2,0-1,-1 0,1 1,0-1,0 0,0 1,0 0,0-1,0 1,1-1,-1 1,0 2,-2 7,1 0,0 0,-1 12,3-16,-1 0,2 0,-1 0,1 0,0 0,4 12,-5-18,1 1,-1-1,1 1,-1-1,1 0,-1 0,1 1,0-1,-1 0,1 0,0 0,0 0,0 0,0 0,0 0,0 0,0 0,1 0,-1-1,0 1,0 0,1-1,-1 1,0-1,1 1,-1-1,0 0,1 0,-1 1,0-1,1 0,-1 0,1 0,-1-1,0 1,1 0,-1 0,1-1,-1 1,0-1,2 0,4-3,-1 0,0-1,0 1,0-1,-1-1,0 1,0 0,0-1,0 0,-1-1,4-6,-5 6,1 1,1 0,-1-1,1 1,0 1,1-1,-1 1,1 0,0 0,11-6,-16 10,0 1,0 0,0-1,1 1,-1 0,0 0,0 0,1-1,-1 1,0 0,0 1,1-1,-1 0,0 0,0 1,1-1,-1 0,0 1,0-1,0 1,0-1,0 1,0 0,0 0,0-1,0 1,0 0,0 0,0 0,0 0,-1 0,1 0,0 0,-1 0,1 0,-1 0,1 1,-1-1,1 2,2 6,0 0,-1 0,2 18,-3-25,-1 0,0-1,0 0,0 0,0 0,0 0,0 1,0-1,0 0,1 0,-1 0,1 0,-1 0,1 0,-1 0,1 0,-1 0,1 0,0 0,0 0,-1 0,1 0,0-1,0 1,0 0,0-1,1 2,0-3,0 1,0 0,0-1,-1 0,1 1,0-1,-1 0,1 0,-1 0,1 0,-1 0,0 0,1 0,-1-1,0 1,0 0,2-3,37-52,3-3,-38 54,-1 1,1-1,0 1,0 0,0 1,1-1,0 1,-1 0,10-3,-13 5,-1 1,1-1,-1 1,1-1,0 1,-1 0,1 0,0 0,-1 0,1 0,-1 0,1 0,0 0,-1 1,1-1,-1 0,1 1,-1 0,1-1,-1 1,3 1,-2 0,0 0,0 0,-1 0,1 0,-1 0,1 0,-1 1,1-1,-1 0,0 1,1 4,1 6,0 0,-1 0,-1 0,0 15,-1-23,0 30,-1-8</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5.030"/>
    </inkml:context>
    <inkml:brush xml:id="br0">
      <inkml:brushProperty name="width" value="0.05" units="cm"/>
      <inkml:brushProperty name="height" value="0.05" units="cm"/>
      <inkml:brushProperty name="color" value="#004F8B"/>
      <inkml:brushProperty name="ignorePressure" value="1"/>
    </inkml:brush>
  </inkml:definitions>
  <inkml:trace contextRef="#ctx0" brushRef="#br0">29 15,'-8'0,"-3"-4,5-2,3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7:58.97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0,'0'4,"0"8,0 3</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5.388"/>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1,'0'12,"0"18,0 15,0 18,0 14,0 11,0 3,0 3,0-2,0-13,0-10,0-10,0-6,0-3,0-15,0-14</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5.792"/>
    </inkml:context>
    <inkml:brush xml:id="br0">
      <inkml:brushProperty name="width" value="0.05" units="cm"/>
      <inkml:brushProperty name="height" value="0.05" units="cm"/>
      <inkml:brushProperty name="color" value="#004F8B"/>
      <inkml:brushProperty name="ignorePressure" value="1"/>
    </inkml:brush>
  </inkml:definitions>
  <inkml:trace contextRef="#ctx0" brushRef="#br0">0 45,'9'0,"15"-8,11-3,14 0,5 3,-5 2</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6.383"/>
    </inkml:context>
    <inkml:brush xml:id="br0">
      <inkml:brushProperty name="width" value="0.05" units="cm"/>
      <inkml:brushProperty name="height" value="0.05" units="cm"/>
      <inkml:brushProperty name="color" value="#004F8B"/>
      <inkml:brushProperty name="ignorePressure" value="1"/>
    </inkml:brush>
  </inkml:definitions>
  <inkml:trace contextRef="#ctx0" brushRef="#br0">327 73,'-3'-1,"0"-1,0 0,0 0,0 0,1 0,-1 0,1 0,-1-1,-3-4,-3-2,3 4,-1 1,0-1,0 1,0 1,0-1,-1 1,1 1,-1 0,0 0,0 0,0 1,0 0,0 0,-10 1,11 0,-1 0,1 1,0 0,0 0,0 1,0-1,0 1,1 1,-1 0,0 0,1 0,0 0,0 1,0 0,0 1,-5 5,5-4,1 1,1 0,-1 0,1 1,0-1,1 1,0 0,0 0,-3 15,5-17,0 0,0 1,0-1,1 0,0 1,0-1,1 0,0 0,0 1,0-1,1 0,0 0,4 10,-5-14,0 0,1 0,-1 1,1-1,-1 0,1-1,0 1,0 0,0 0,0-1,0 1,0-1,0 0,0 1,1-1,-1 0,0 0,5 0,-3 0,0-1,1 0,-1 0,0 0,0 0,0-1,0 0,0 0,0 0,6-2,5-4,-1-1,0 0,-1 0,23-19,-32 23,0 1,1 0,-1 0,1 0,-1 0,1 1,0 0,0 0,8-2,-12 4,1 0,0 0,-1 0,1 0,-1 0,1 0,0 1,-1-1,1 1,-1-1,1 1,-1-1,1 1,-1 0,1 0,-1 0,0 0,1 0,-1 0,0 0,0 0,0 0,0 1,0-1,0 0,0 1,0-1,-1 1,1-1,0 1,-1-1,0 1,1 0,-1-1,1 3,5 31,0 1,-3 0,0 0,-6 63,2-38,-4 264,4-313,0 1,-1-1,0 0,0 0,-2 0,-8 22,11-31,0 0,-1-1,1 1,-1 0,0-1,0 1,1 0,-2-1,1 0,0 0,0 0,-1 0,1 0,-1 0,0 0,0-1,1 1,-1-1,0 0,0 0,0 0,0 0,0-1,-1 1,1-1,0 0,0 0,0 0,0 0,-1 0,1-1,-4 0,2-1,0 0,-1 0,1 0,0-1,1 0,-1 0,0 0,1 0,-1-1,1 1,0-1,0 0,1-1,-1 1,1-1,0 1,0-1,1 0,-1 0,1 0,0-1,0 1,1 0,0-1,0 1,-1-10,1 2,0 0,1-1,0 1,1 0,0 0,1 0,1-1,0 2,1-1,7-17,8-5,2 0,2 1,1 2,36-38,-21 24,3-5</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6.774"/>
    </inkml:context>
    <inkml:brush xml:id="br0">
      <inkml:brushProperty name="width" value="0.05" units="cm"/>
      <inkml:brushProperty name="height" value="0.05" units="cm"/>
      <inkml:brushProperty name="color" value="#004F8B"/>
      <inkml:brushProperty name="ignorePressure" value="1"/>
    </inkml:brush>
  </inkml:definitions>
  <inkml:trace contextRef="#ctx0" brushRef="#br0">27 1,'0'12,"0"18,4 27,2 27,-1 19,-9 17,-4 9,-1-4,2-11,1-17,2-21,2-14,1-18</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7.759"/>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1,'3'0,"0"0,0 1,-1-1,1 1,0 0,0 0,-1 0,1 0,0 1,-1-1,1 1,-1-1,0 1,0 0,1 0,-1 0,0 0,0 0,-1 0,1 1,0-1,-1 1,0-1,1 1,-1 0,0-1,0 1,0 3,1 1,-1-1,1 0,-1 0,-1 1,1-1,-1 0,0 1,0-1,-1 1,0-1,0 0,-3 7,-1 0,-1 1,1 1,1-1,-1 1,-1 16,6-28,0-1,0 1,0 0,0-1,0 1,0 0,1-1,-1 1,1-1,0 1,0-1,2 5,-2-5,0-1,0 0,1 1,-1-1,0 0,1 0,-1 0,0 0,1 0,0 0,-1 0,1-1,-1 1,1-1,0 1,0-1,-1 1,1-1,0 0,-1 0,4 0,-2 0,0-1,0 0,0 0,0 0,0 0,0 0,0 0,0-1,-1 1,1-1,-1 0,1 0,-1 0,1 0,-1 0,0-1,0 1,0-1,0 1,-1-1,3-3,5-11,0 0,8-22,-15 32,2-1,-1 0,-1 0,1 0,-2 0,1 0,-1-1,0-8,-1 14,0 1,0-1,0 1,-1 0,1-1,-1 1,0-1,1 1,-1 0,0 0,0-1,-1 1,1 0,0 0,-1 0,1 0,-1 1,0-1,0 0,0 1,1-1,-1 1,-1-1,1 1,0 0,0 0,0 0,-4-1,-18-4</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8.37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15 0,'1'217,"-3"228,1-402,-12 85,16-140,1 1,0 0,0 0,1 0,0 0,13-17,-17 25,1 0,0 1,0-1,0 1,1-1,-1 1,0 0,1-1,-1 1,1 1,0-1,0 0,0 1,0-1,0 1,0 0,0 0,0 0,1 0,-1 1,0 0,0-1,1 1,-1 0,0 0,1 1,-1-1,0 1,0-1,0 1,1 0,-1 0,0 1,0-1,0 1,-1-1,1 1,4 3,-1 0,0 1,-1-1,1 1,-1 0,-1 1,1-1,-1 1,0 0,-1 0,1 0,-1 0,3 14,-3-13,-1 0,-1 1,1-1,-1 0,-1 1,1-1,-1 0,-1 1,0-1,0 0,0 1,-4 7,4-12,0-1,-1 0,0 0,0 0,0 0,0 0,0-1,-1 1,1-1,-1 1,0-1,1 0,-1 0,0 0,0 0,0 0,-1-1,1 0,0 1,-1-1,1 0,-1-1,1 1,-1-1,1 1,-1-1,1 0,-1 0,1-1,-1 1,1-1,-1 0,1 0,0 0,-1 0,1 0,-4-3,-15-15</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1:59.210"/>
    </inkml:context>
    <inkml:brush xml:id="br0">
      <inkml:brushProperty name="width" value="0.05" units="cm"/>
      <inkml:brushProperty name="height" value="0.05" units="cm"/>
      <inkml:brushProperty name="color" value="#004F8B"/>
      <inkml:brushProperty name="ignorePressure" value="1"/>
    </inkml:brush>
  </inkml:definitions>
  <inkml:trace contextRef="#ctx0" brushRef="#br0">101 739,'-1'-2,"1"1,-1-1,1 1,-1 0,0 0,0-1,1 1,-1 0,0 0,0 0,0 0,0 0,0 0,-1 0,1 0,0 1,0-1,-1 0,1 1,0-1,-1 0,1 1,0 0,-1-1,1 1,-1 0,1 0,-1 0,1 0,0 0,-1 0,1 0,-1 0,-1 1,0 1,0-1,1 0,-1 1,1 0,0-1,-1 1,1 0,0 0,0 0,0 0,1 1,-1-1,0 0,1 1,0 0,-2 2,-2 8,1 0,0 0,-3 22,6-29,1-1,-1 0,1 0,0 0,0 1,1-1,-1 0,1 0,0 0,1 1,3 7,-5-12,0 0,1 0,-1-1,1 1,-1 0,1-1,0 1,-1 0,1-1,0 1,-1-1,1 1,0-1,-1 1,1-1,0 0,0 1,0-1,0 0,-1 0,1 0,0 1,0-1,0 0,0 0,0 0,-1 0,1 0,0-1,0 1,0 0,0 0,-1-1,1 1,0 0,0-1,0 1,-1-1,1 1,1-1,28-26,-25 22,1-1,-3 2,1 0,0 0,1 1,-1-1,10-5,-13 9,0 0,0-1,0 1,0 0,0 0,0-1,0 1,0 0,0 0,0 0,0 0,0 0,0 1,1-1,-1 0,0 0,0 1,-1-1,1 0,0 1,0-1,0 1,0 0,0-1,0 1,-1-1,1 1,0 0,0 0,-1 0,1-1,-1 1,1 0,-1 0,1 0,-1 0,1 1,2 4,0-1,1 1,0-1,0 0,0 0,0-1,1 1,-1-1,1 0,7 4,-10-6,0-1,0 0,0 0,1-1,-1 1,0 0,1-1,-1 1,0-1,1 0,-1 0,0 0,1 0,-1 0,0-1,1 1,-1-1,0 1,1-1,-1 0,0 0,0 0,0 0,0 0,0 0,0-1,0 1,0-1,0 1,-1-1,2-2,7-8,-1 0,0 0,-1-1,0 0,-1-1,-1 0,0 0,5-17,1-13,10-64,-11 33,-4 0,-3-1,-4 1,-3-1,-14-85,16 150,-1 1,0-1,-1 1,-6-15,9 25,0-1,0 1,0 0,0 0,0 0,0-1,0 1,0 0,0 0,0 0,0-1,0 1,0 0,0 0,0 0,0 0,0-1,0 1,-1 0,1 0,0 0,0 0,0 0,0-1,0 1,-1 0,1 0,0 0,0 0,0 0,0 0,-1 0,1 0,0 0,0 0,0 0,0-1,-1 1,1 0,0 0,0 0,0 0,-1 0,1 1,0-1,0 0,0 0,-1 0,1 0,0 0,0 0,0 0,0 0,-1 0,1 0,0 0,0 1,0-1,0 0,0 0,-1 0,1 1,-5 14,3-8,-50 234,29-118,11-66,-32 176,38-189,2 1,2 0,4 53,-1-89,0 1,0 0,1 0,1-1,0 1,0-1,1 0,0 0,0 0,12 16,-14-22,1 0,0 0,-1 0,2-1,-1 1,0-1,0 1,1-1,-1 0,1-1,0 1,-1 0,1-1,0 0,0 0,0 0,0 0,0-1,0 0,0 0,0 0,0 0,0 0,0-1,0 0,0 0,0 0,4-2,1 0,-1-1,1-1,-1 0,0 0,-1-1,1 0,9-9,17-18</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2:02.815"/>
    </inkml:context>
    <inkml:brush xml:id="br0">
      <inkml:brushProperty name="width" value="0.05" units="cm"/>
      <inkml:brushProperty name="height" value="0.05" units="cm"/>
      <inkml:brushProperty name="color" value="#004F8B"/>
      <inkml:brushProperty name="ignorePressure" value="1"/>
    </inkml:brush>
  </inkml:definitions>
  <inkml:trace contextRef="#ctx0" brushRef="#br0">43 0,'-8'0,"1"0,10 0,5 8,-4 3,-10 0,-9-2,3-8,3-2</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2:03.667"/>
    </inkml:context>
    <inkml:brush xml:id="br0">
      <inkml:brushProperty name="width" value="0.05" units="cm"/>
      <inkml:brushProperty name="height" value="0.05" units="cm"/>
      <inkml:brushProperty name="color" value="#004F8B"/>
      <inkml:brushProperty name="ignorePressure" value="1"/>
    </inkml:brush>
  </inkml:definitions>
  <inkml:trace contextRef="#ctx0" brushRef="#br0">66 43,'-4'0,"-10"0,-3-8,6-3,5 5,-1 3,1-2,6 0,2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2:05.950"/>
    </inkml:context>
    <inkml:brush xml:id="br0">
      <inkml:brushProperty name="width" value="0.05" units="cm"/>
      <inkml:brushProperty name="height" value="0.05" units="cm"/>
      <inkml:brushProperty name="color" value="#004F8B"/>
      <inkml:brushProperty name="ignorePressure" value="1"/>
    </inkml:brush>
  </inkml:definitions>
  <inkml:trace contextRef="#ctx0" brushRef="#br0">206 1,'-4'0,"-10"0,1 0,8 0,5 12,1 13,2 6,-9-1,-3 1,-9-4,-5 2,-7-5,1-1,-2-5,4-5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12.383"/>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22,'0'-1,"1"0,-1 0,1 0,-1 1,1-1,-1 0,1 0,0 0,-1 1,1-1,0 0,0 0,-1 1,1-1,0 1,0-1,0 1,0-1,0 1,0 0,0-1,0 1,0 0,0 0,0 0,0-1,1 1,34-4,-30 4,44-1,-1 1,85 14,-115-12,64 4,116-6,-118-2,127 11,-59 4,203-10,-175-6,-36 1,161 6,-178 16,-82-12,52 4,362-8,-233-7,2122 3,-2312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2:07.796"/>
    </inkml:context>
    <inkml:brush xml:id="br0">
      <inkml:brushProperty name="width" value="0.05" units="cm"/>
      <inkml:brushProperty name="height" value="0.05" units="cm"/>
      <inkml:brushProperty name="color" value="#004F8B"/>
      <inkml:brushProperty name="ignorePressure" value="1"/>
    </inkml:brush>
  </inkml:definitions>
  <inkml:trace contextRef="#ctx0" brushRef="#br0">81 91,'0'-4,"0"-10,0-11,-9-1,-11 8,-1 15,1 12,10 6,10-1,13-3,5-2</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39.938"/>
    </inkml:context>
    <inkml:brush xml:id="br0">
      <inkml:brushProperty name="width" value="0.05" units="cm"/>
      <inkml:brushProperty name="height" value="0.05" units="cm"/>
      <inkml:brushProperty name="color" value="#004F8B"/>
      <inkml:brushProperty name="ignorePressure" value="1"/>
    </inkml:brush>
  </inkml:definitions>
  <inkml:trace contextRef="#ctx0" brushRef="#br0">870 2349,'40'2,"1"3,76 18,-63-12,-46-9,83 16,99 35,-83-17,141 28,-170-50,-1-4,135 2,427-16,-611 2,0 0,0-2,-1 0,30-10,103-41,-13-17,-96 45,21-18,-49 30,39-20,-56 32,206-107,-190 96,0-1,-1-2,-1 0,0-1,-1 0,31-42,-8 1,-3-1,36-77,-61 107,-1-1,-2 0,-1-1,-2 0,-1 0,6-65,-10 31,-7-76,2 112,-2 1,-2-1,0 1,-21-56,10 47,-2 1,-40-61,-61-63,118 158,-13-14,0 1,-1 0,0 1,-2 0,-25-16,-103-53,34 22,-81-36,54 30,-99-62,180 101,-1 3,-1 3,-1 3,-92-20,-12 3,117 27,-1 1,0 3,0 2,0 2,-1 2,1 2,-93 16,84-4,1 2,-65 27,-31 10,70-24,2 3,-78 42,74-32,45-22,1 3,1 1,-59 50,-91 101,31-9,113-119,-7 12,2 2,2 1,3 3,4 2,2 1,-41 104,65-141,2 1,1 0,1 1,2 0,1 0,-2 37,6-18,3 1,9 85,-6-122,0 0,0 0,2-1,0 0,0 0,2 0,0-1,0 0,2 0,-1 0,2-1,0-1,11 12,190 173,-175-164,47 35,-67-57,0-1,1 0,0-1,1-1,37 11,-14-9,0-2,0-2,49 2,128-8,-102-3,-104 4,1-2,0 0,-1-1,19-4,-2-5</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40.946"/>
    </inkml:context>
    <inkml:brush xml:id="br0">
      <inkml:brushProperty name="width" value="0.05" units="cm"/>
      <inkml:brushProperty name="height" value="0.05" units="cm"/>
      <inkml:brushProperty name="color" value="#004F8B"/>
      <inkml:brushProperty name="ignorePressure" value="1"/>
    </inkml:brush>
  </inkml:definitions>
  <inkml:trace contextRef="#ctx0" brushRef="#br0">1859 66,'0'-5,"0"0,0 0,-1 1,1-1,-1 0,0 0,-1 1,-1-6,2 8,0 1,1 0,-1 0,0 0,0 0,0 0,0 0,0 0,0 0,0 0,0 0,-1 1,1-1,0 0,0 1,-1-1,1 1,0-1,-1 1,1 0,-1 0,1 0,0-1,-1 1,1 0,-1 1,1-1,0 0,-1 0,1 1,0-1,-1 0,-1 2,-8 2,0 1,1 1,-1-1,1 2,0-1,1 2,0-1,-9 10,-33 32,1 2,-53 74,-80 130,163-225,-913 1274,928-1297,-37 50,-43 59,-82 146,109-127,50-127,5-13</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8T06:23:41.682"/>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1 107,'0'-17,"-1"9,1 0,0 0,1 0,0 0,0 0,0 0,5-12,-6 19,0 0,0 1,1-1,-1 0,0 1,0-1,1 0,-1 1,0-1,1 1,-1-1,1 1,-1-1,1 1,-1-1,1 1,-1-1,1 1,-1 0,1-1,-1 1,1 0,0-1,-1 1,1 0,0 0,-1 0,1-1,0 1,-1 0,1 0,0 0,-1 0,1 0,0 0,-1 1,1-1,0 0,-1 0,1 0,0 1,-1-1,1 0,-1 1,1-1,1 1,1 2,1 1,-1-1,1 1,-1 0,5 7,14 24,-1 1,22 56,24 86,-53-141,64 172,190 358,114 130,-359-656,31 43,-46-72,1 0,1-1,0 0,1-1,-1 0,2-1,20 13,-6-9</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21.898"/>
    </inkml:context>
    <inkml:brush xml:id="br0">
      <inkml:brushProperty name="width" value="0.05" units="cm"/>
      <inkml:brushProperty name="height" value="0.05" units="cm"/>
      <inkml:brushProperty name="color" value="#008C3A"/>
    </inkml:brush>
  </inkml:definitions>
  <inkml:trace contextRef="#ctx0" brushRef="#br0">89 300 24575,'-2'53'0,"-2"0"0,-19 90 0,15-92 0,-2 88 0,5-39 0,2-85 0,0 0 0,-9 29 0,8-34 0,1 1 0,0-1 0,0 0 0,1 1 0,1 0 0,0-1 0,0 13 0,1-21 0,1 0 0,0 0 0,0 0 0,-1 0 0,1 0 0,1 0 0,-1 0 0,0-1 0,0 1 0,0 0 0,1-1 0,-1 1 0,1-1 0,0 1 0,-1-1 0,1 0 0,0 1 0,0-1 0,0 0 0,4 1 0,46 16 0,-42-15 0,25 6 0,0-2 0,1-1 0,56 2 0,112-10 0,-80-1 0,-107 2 0,17 0 0,0 2 0,1 1 0,-1 1 0,48 12 0,-44-6 0,1-2 0,70 5 0,80-9 0,-159-2 0,0 2 0,0 1 0,41 11 0,-35-6 0,58 5 0,300-10 0,-205-7 0,701 3 0,-676-12 0,-32 0 0,299 11 0,-248 2 0,-202-3 0,0-1 0,0-2 0,34-9 0,-27 5 0,58-6 0,-60 15 0,-28 0 0,0 1 0,0-1 0,0-1 0,0 1 0,0-1 0,0-1 0,0 1 0,-1-1 0,15-6 0,-21 7 0,0 0 0,1-1 0,-1 1 0,0-1 0,0 1 0,1-1 0,-1 1 0,-1-1 0,1 1 0,0-1 0,0 0 0,-1 0 0,1 0 0,-1 1 0,1-1 0,-1 0 0,0 0 0,1 0 0,-1 0 0,0 0 0,-1-2 0,-6-46 0,6 42 0,-20-116 0,-9-47 0,7 27 0,14 78 0,5 46 0,-12-38 0,9 38 0,2 1 0,-4-25 0,8 36 0,0 0 0,0-1 0,-1 1 0,0-1 0,-5-13 0,6 19 0,-1 0 0,1 0 0,-1 1 0,0-1 0,0 1 0,0-1 0,0 1 0,0 0 0,-1 0 0,1 0 0,-1 0 0,1 0 0,-1 0 0,0 1 0,0-1 0,-5-1 0,-6-2 0,0 1 0,0 1 0,0 1 0,0 0 0,-20 0 0,-77 4 0,59 0 0,22-1 0,-68 3 0,1-5 0,-136-17 0,105 1 0,-252 2 0,323 12 0,1-2 0,-62-13 0,-43-6 0,-92 2 0,125-1 0,87 13 0,-1 3 0,-55-4 0,-62 13 0,-69-4 0,98-19 0,-3-1 0,35 16 0,1 4 0,-179 19 0,231-11 0,-71 19 0,56-12 0,-116 13 0,50-11 0,106-11 0,-38 14 0,39-12 0,1 0 0,-31 5 0,-17-6-35,-103-4-1,89-3-1258,39 2-5532</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28.156"/>
    </inkml:context>
    <inkml:brush xml:id="br0">
      <inkml:brushProperty name="width" value="0.05" units="cm"/>
      <inkml:brushProperty name="height" value="0.05" units="cm"/>
      <inkml:brushProperty name="color" value="#008C3A"/>
    </inkml:brush>
  </inkml:definitions>
  <inkml:trace contextRef="#ctx0" brushRef="#br0">132 1 24575,'3'113'0,"-7"131"0,-1-208 0,-12 40 0,-4 30 0,15-15 0,5-59 0,-1 1 0,-2-1 0,-10 40 0,-9-1 0,14-48 0,1 0 0,2 1 0,-8 47 0,14-69 0,0 1 0,0-1 0,0 1 0,0 0 0,0-1 0,0 1 0,1 0 0,-1-1 0,1 1 0,-1-1 0,1 1 0,0-1 0,0 1 0,1-1 0,-1 0 0,0 0 0,1 1 0,-1-1 0,1 0 0,0 0 0,0 0 0,-1 0 0,1-1 0,0 1 0,1-1 0,-1 1 0,0-1 0,0 0 0,1 1 0,-1-1 0,1 0 0,-1-1 0,6 2 0,6 1 0,0-1 0,0-1 0,0 0 0,1-1 0,14-2 0,-8 0 0,839-7 0,-671 9 0,-2 12 0,-27 0 0,628-10 0,-403-4 0,-299 7 0,127 21 0,-116-11 0,32 6 0,131 12 0,138-32 0,-195-3 0,-192 3 0,-1-2 0,1 1 0,0-1 0,-1-1 0,18-5 0,-24 6 0,0-1 0,0 0 0,0 1 0,-1-2 0,1 1 0,-1 0 0,1-1 0,-1 0 0,0 1 0,0-1 0,0 0 0,0-1 0,-1 1 0,1-1 0,-1 1 0,0-1 0,3-6 0,-1-2 0,0 0 0,0-1 0,-1 0 0,-1 0 0,0 0 0,-1 0 0,0-13 0,-8-95 0,5 106 0,-9-87 0,-6-82 0,17-159 0,0 336 0,0 1 0,0-1 0,-1 0 0,0 0 0,0 1 0,-1-1 0,1 0 0,-1 1 0,-6-12 0,6 14 0,0 1 0,0 0 0,-1 0 0,1 1 0,-1-1 0,0 0 0,0 1 0,0 0 0,0 0 0,0 0 0,-1 0 0,1 0 0,0 0 0,-1 1 0,0 0 0,1 0 0,-1 0 0,0 0 0,-5 0 0,-27-2 0,-1 1 0,1 2 0,0 2 0,-65 11 0,-36 3 0,-464-11 0,331-7 0,169 2 0,-400-16 0,466 10 0,0-1 0,-53-19 0,32 8 0,19 8 0,3-1 0,0 2 0,-65-9 0,-9 7 0,-114-6 0,-990 18 0,1194-2-273,0 0 0,0-2 0,0 1 0,-31-11 0,15 2-6553</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6.265"/>
    </inkml:context>
    <inkml:brush xml:id="br0">
      <inkml:brushProperty name="width" value="0.05" units="cm"/>
      <inkml:brushProperty name="height" value="0.05" units="cm"/>
      <inkml:brushProperty name="color" value="#008C3A"/>
    </inkml:brush>
  </inkml:definitions>
  <inkml:trace contextRef="#ctx0" brushRef="#br0">0 75 24575,'0'-4'0,"0"-1"0,1 1 0,-1 0 0,1 0 0,0 0 0,0-1 0,0 1 0,1 0 0,-1 0 0,1 1 0,0-1 0,0 0 0,1 0 0,-1 1 0,1 0 0,0-1 0,2-2 0,-4 6 0,-1 0 0,1-1 0,-1 1 0,0 0 0,1 0 0,-1 0 0,1 0 0,-1 0 0,0 0 0,1 0 0,-1 0 0,1 0 0,-1 0 0,0 0 0,1 0 0,-1 0 0,1 0 0,-1 0 0,0 0 0,1 0 0,-1 0 0,1 0 0,-1 1 0,0-1 0,1 0 0,-1 0 0,0 0 0,1 1 0,-1-1 0,0 0 0,1 1 0,-1-1 0,0 0 0,0 1 0,1-1 0,-1 0 0,0 1 0,0-1 0,0 0 0,1 1 0,-1-1 0,0 1 0,0-1 0,0 0 0,0 1 0,0-1 0,0 1 0,0-1 0,0 0 0,0 1 0,0 0 0,4 26 0,-4-25 0,4 312 0,-7-171 0,4-39 0,-2 108 0,-1-193 0,0-1 0,0 0 0,-7 21 0,3-25 110,5-14-146,1 0 1,0 0-1,0 0 0,0 1 0,0-1 0,-1 0 0,1 0 0,0 0 0,0 1 0,-1-1 0,1 0 0,0 0 0,0 0 0,-1 0 0,1 0 0,0 0 0,-1 0 0,1 0 0,0 0 0,0 1 0,-1-1 0,1 0 0,0 0 0,-1-1 0,1 1 0,0 0 0,0 0 0,-1 0 0,1 0 0,0 0 0,0 0 0,-1 0 0,1 0 0,0 0 0,0-1 0,-1 1 0,1 0 0,0 0 0,0 0 0,-1-1 0,-7-9-6790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0.751"/>
    </inkml:context>
    <inkml:brush xml:id="br0">
      <inkml:brushProperty name="width" value="0.05" units="cm"/>
      <inkml:brushProperty name="height" value="0.05" units="cm"/>
      <inkml:brushProperty name="color" value="#008C3A"/>
    </inkml:brush>
  </inkml:definitions>
  <inkml:trace contextRef="#ctx0" brushRef="#br0">0 1 24575,'0'664'0,"2"-642"0,0 0 0,1-1 0,2 0 0,7 25 0,-7-29 0,0 1 0,-1 1 0,-1-1 0,0 1 0,-2-1 0,0 24 0,-5-4-1365,-1-4-5461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2.032"/>
    </inkml:context>
    <inkml:brush xml:id="br0">
      <inkml:brushProperty name="width" value="0.05" units="cm"/>
      <inkml:brushProperty name="height" value="0.05" units="cm"/>
      <inkml:brushProperty name="color" value="#008C3A"/>
    </inkml:brush>
  </inkml:definitions>
  <inkml:trace contextRef="#ctx0" brushRef="#br0">121 0 24575,'-22'232'0,"17"-178"0,-16 75 0,11-79 0,-7 91 0,15-121 21,0 0-1,-2-1 0,-11 38 1,10-43-182,0 1 0,1-1 0,1 1 1,1 0-1,0 0 0,1 0 0,0 0 1,2 15-1,4-6-6665</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3.133"/>
    </inkml:context>
    <inkml:brush xml:id="br0">
      <inkml:brushProperty name="width" value="0.05" units="cm"/>
      <inkml:brushProperty name="height" value="0.05" units="cm"/>
      <inkml:brushProperty name="color" value="#008C3A"/>
    </inkml:brush>
  </inkml:definitions>
  <inkml:trace contextRef="#ctx0" brushRef="#br0">51 0 24575,'0'522'0,"-3"-467"0,-20 109 0,-1 2 0,23-156-1365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15.47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1,'2474'0,"-2221"12,-9-1,-216-9,0 1,54 13,-50-9,59 6,359-10,-231-5,262 2,-432 2,92 18,-87-11,63 4,376-12,-230-3,-208 2,387-13,-115 4,-294 9</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4.416"/>
    </inkml:context>
    <inkml:brush xml:id="br0">
      <inkml:brushProperty name="width" value="0.05" units="cm"/>
      <inkml:brushProperty name="height" value="0.05" units="cm"/>
      <inkml:brushProperty name="color" value="#008C3A"/>
    </inkml:brush>
  </inkml:definitions>
  <inkml:trace contextRef="#ctx0" brushRef="#br0">1 10 24575,'0'-1'0,"0"1"0,0 0 0,0 0 0,0 0 0,0-1 0,0 1 0,0 0 0,0 0 0,0-1 0,-1 1 0,1 0 0,0 0 0,1-1 0,-1 1 0,0 0 0,0 0 0,0-1 0,0 1 0,0 0 0,0 0 0,0-1 0,0 1 0,0 0 0,0 0 0,1-1 0,-1 1 0,0 0 0,0 0 0,0 0 0,0-1 0,1 1 0,-1 0 0,0 0 0,0 0 0,0 0 0,1 0 0,-1-1 0,0 1 0,0 0 0,1 0 0,-1 0 0,0 0 0,0 0 0,1 0 0,-1 0 0,0 0 0,0 0 0,1 0 0,-1 0 0,0 0 0,0 0 0,1 0 0,0 1 0,-1-1 0,1 1 0,0 0 0,-1-1 0,1 1 0,0 0 0,-1-1 0,1 1 0,-1 0 0,1 0 0,-1 0 0,0-1 0,1 1 0,-1 0 0,0 0 0,1 2 0,5 40 0,-1 1 0,-3 0 0,-3 55 0,0-31 0,0 535-1365,1-581-5461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7.979"/>
    </inkml:context>
    <inkml:brush xml:id="br0">
      <inkml:brushProperty name="width" value="0.05" units="cm"/>
      <inkml:brushProperty name="height" value="0.05" units="cm"/>
      <inkml:brushProperty name="color" value="#008C3A"/>
    </inkml:brush>
  </inkml:definitions>
  <inkml:trace contextRef="#ctx0" brushRef="#br0">323 97 24575,'0'-4'0,"-1"1"0,0-1 0,0 1 0,0-1 0,0 1 0,-1 0 0,1-1 0,-1 1 0,0 0 0,1 0 0,-2 0 0,1 0 0,0 0 0,-1 1 0,1-1 0,-1 1 0,0-1 0,0 1 0,1 0 0,-2 0 0,1 0 0,0 0 0,0 1 0,-5-2 0,-4-2 0,0 0 0,-1 1 0,0 1 0,1 0 0,-19-2 0,23 4 0,1 1 0,-1 0 0,1 0 0,-1 0 0,1 1 0,0 0 0,-1 0 0,1 1 0,0 0 0,0 0 0,0 1 0,0 0 0,0 0 0,-10 7 0,12-6 0,1 0 0,0 0 0,0 0 0,0 0 0,0 1 0,1 0 0,-1-1 0,1 1 0,1 1 0,-1-1 0,1 0 0,0 1 0,0-1 0,0 1 0,1-1 0,0 1 0,0 0 0,0 11 0,0-14 0,1 0 0,0 0 0,0 0 0,0 0 0,0 0 0,1 0 0,-1 1 0,1-1 0,-1 0 0,1 0 0,0 0 0,1-1 0,-1 1 0,0 0 0,1 0 0,0-1 0,-1 1 0,1-1 0,0 1 0,0-1 0,0 0 0,1 0 0,-1 0 0,1 0 0,-1 0 0,1 0 0,-1-1 0,1 1 0,0-1 0,0 0 0,0 1 0,0-1 0,0-1 0,0 1 0,0 0 0,0-1 0,0 0 0,0 0 0,0 0 0,0 0 0,1 0 0,-1 0 0,0-1 0,0 1 0,4-2 0,0-1 0,0 0 0,0 0 0,0 0 0,-1-1 0,1 0 0,-1 0 0,0 0 0,0-1 0,0 0 0,7-8 0,2-5 0,27-37 0,-42 55 0,0-1 0,0 0 0,1 1 0,-1-1 0,0 1 0,0-1 0,1 1 0,-1-1 0,0 1 0,1-1 0,-1 1 0,1 0 0,-1-1 0,0 1 0,1-1 0,-1 1 0,1 0 0,-1-1 0,1 1 0,-1 0 0,1 0 0,0 0 0,-1-1 0,1 1 0,-1 0 0,1 0 0,-1 0 0,1 0 0,0 0 0,-1 0 0,1 0 0,-1 0 0,1 0 0,0 0 0,-1 0 0,1 0 0,-1 0 0,1 1 0,-1-1 0,1 0 0,-1 0 0,2 1 0,14 25 0,-4-6 0,-6-14-170,0 0-1,0-1 0,0 0 1,0-1-1,1 1 0,-1-1 1,15 6-1,16 4-6655</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8.914"/>
    </inkml:context>
    <inkml:brush xml:id="br0">
      <inkml:brushProperty name="width" value="0.05" units="cm"/>
      <inkml:brushProperty name="height" value="0.05" units="cm"/>
      <inkml:brushProperty name="color" value="#008C3A"/>
    </inkml:brush>
  </inkml:definitions>
  <inkml:trace contextRef="#ctx0" brushRef="#br0">212 121 24575,'0'-8'0,"0"-1"0,0 1 0,-1 0 0,0-1 0,-1 1 0,0 0 0,0 0 0,-5-13 0,5 19 0,1 0 0,-1-1 0,1 1 0,-1 0 0,0 0 0,0 0 0,0 0 0,0 0 0,0 0 0,-1 1 0,1-1 0,0 1 0,-1-1 0,1 1 0,-1 0 0,1 0 0,-1 0 0,0 0 0,1 1 0,-1-1 0,0 1 0,0 0 0,1-1 0,-1 1 0,0 0 0,0 1 0,0-1 0,1 0 0,-5 2 0,2-1 0,-1 1 0,1 0 0,-1 1 0,1-1 0,0 1 0,0 0 0,1 0 0,-1 0 0,0 1 0,1-1 0,0 1 0,0 0 0,0 1 0,1-1 0,-1 1 0,-3 6 0,1-2 0,1 0 0,0 0 0,1 1 0,0-1 0,0 1 0,1 0 0,0 0 0,-1 11 0,3-19 0,1-1 0,-1 1 0,1 0 0,0 0 0,0 0 0,0 0 0,0 0 0,0 0 0,0-1 0,0 1 0,1 0 0,-1 0 0,0 0 0,1 0 0,0-1 0,-1 1 0,1 0 0,0 0 0,0-1 0,0 1 0,0-1 0,0 1 0,1-1 0,-1 1 0,0-1 0,1 0 0,-1 1 0,1-1 0,-1 0 0,1 0 0,-1 0 0,1 0 0,0-1 0,0 1 0,-1 0 0,1-1 0,0 1 0,0-1 0,0 0 0,0 1 0,0-1 0,-1 0 0,1 0 0,2 0 0,2-1 0,0 1 0,-1-1 0,1 0 0,-1-1 0,1 1 0,-1-1 0,0 0 0,0-1 0,0 1 0,0-1 0,0 0 0,0 0 0,7-7 0,-2-1 0,0 0 0,-1-1 0,-1 1 0,0-2 0,-1 1 0,0-1 0,-1 0 0,5-16 0,-4 18 0,-3 23 0,-5 39 0,1-34 0,0-12-114,0 1 1,1 0-1,0-1 0,0 1 0,0-1 1,0 1-1,1-1 0,0 0 0,0 1 1,0-1-1,5 7 0,14 13-6712</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49.267"/>
    </inkml:context>
    <inkml:brush xml:id="br0">
      <inkml:brushProperty name="width" value="0.05" units="cm"/>
      <inkml:brushProperty name="height" value="0.05" units="cm"/>
      <inkml:brushProperty name="color" value="#008C3A"/>
    </inkml:brush>
  </inkml:definitions>
  <inkml:trace contextRef="#ctx0" brushRef="#br0">41 1 24575,'9'0'0,"2"8"0,0 7 0,-7 1 0,-3 7 0,-11-2 0,-4 5 0,-7-2 0,-1-2 0,13-3 0,15-6 0,24-5 0,15-4 0,0-2-8191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0.054"/>
    </inkml:context>
    <inkml:brush xml:id="br0">
      <inkml:brushProperty name="width" value="0.05" units="cm"/>
      <inkml:brushProperty name="height" value="0.05" units="cm"/>
      <inkml:brushProperty name="color" value="#008C3A"/>
    </inkml:brush>
  </inkml:definitions>
  <inkml:trace contextRef="#ctx0" brushRef="#br0">245 69 24575,'0'-3'0,"-1"0"0,1 0 0,0 0 0,-1 1 0,0-1 0,0 0 0,0 0 0,0 0 0,0 1 0,0-1 0,-1 1 0,1-1 0,-1 1 0,1-1 0,-1 1 0,0 0 0,0 0 0,0 0 0,-1 0 0,1 0 0,0 0 0,-1 1 0,1-1 0,-1 1 0,1 0 0,-1-1 0,0 1 0,0 0 0,1 1 0,-1-1 0,0 0 0,-5 1 0,1-1 0,1 0 0,0 1 0,-1-1 0,1 2 0,0-1 0,-1 1 0,1 0 0,0 0 0,-1 1 0,1 0 0,0 0 0,0 0 0,0 1 0,-6 3 0,5 0 0,0-1 0,1 1 0,-1 1 0,1 0 0,0 0 0,1 0 0,0 0 0,-7 13 0,9-15 0,0 0 0,1 1 0,0-1 0,0 1 0,0-1 0,1 1 0,-1 0 0,1-1 0,1 1 0,-1 0 0,1 0 0,0 0 0,2 11 0,-2-16 0,0 1 0,0-1 0,1 0 0,-1 1 0,1-1 0,-1 0 0,1 1 0,0-1 0,0 0 0,-1 0 0,1 0 0,0 0 0,0 0 0,0 0 0,0 0 0,0 0 0,0 0 0,0 0 0,0-1 0,1 1 0,-1 0 0,0-1 0,0 1 0,1-1 0,-1 1 0,0-1 0,1 0 0,-1 1 0,0-1 0,1 0 0,-1 0 0,1 0 0,-1 0 0,0 0 0,1 0 0,-1-1 0,0 1 0,1 0 0,-1-1 0,3 0 0,3-2 0,1 0 0,-1 0 0,1-1 0,-1 0 0,10-8 0,37-36 0,-11 9 0,-42 38-5,0 0 0,0 0 0,0 0 0,0 0 0,0 1 0,0-1 0,0 1 0,0-1-1,1 0 1,-1 1 0,0 0 0,0-1 0,1 1 0,-1 0 0,2 0 0,-2 0 11,-1 0 1,1 0-1,0 0 1,-1 1-1,1-1 1,-1 0-1,1 0 1,-1 1-1,0-1 1,1 0-1,-1 1 1,1-1-1,-1 1 1,1-1-1,-1 0 0,0 1 1,1-1-1,-1 1 1,0-1-1,0 1 1,1-1-1,-1 1 1,0-1-1,0 2 1,1 4-144,0-1-1,0 1 1,-1 0 0,0 0-1,-1 8 1,1-6-485,-2 27-6204</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0.506"/>
    </inkml:context>
    <inkml:brush xml:id="br0">
      <inkml:brushProperty name="width" value="0.05" units="cm"/>
      <inkml:brushProperty name="height" value="0.05" units="cm"/>
      <inkml:brushProperty name="color" value="#008C3A"/>
    </inkml:brush>
  </inkml:definitions>
  <inkml:trace contextRef="#ctx0" brushRef="#br0">181 0 24575,'0'3'0,"0"6"0,0 0 0,-1 1 0,0-1 0,-3 15 0,3-20 0,0-1 0,-1 1 0,0-1 0,1 0 0,-1 0 0,0 0 0,-1 0 0,1 0 0,0 0 0,-1-1 0,0 1 0,1-1 0,-1 1 0,-6 2 0,-16 10 0,19-12 0,0 0 0,0 0 0,0 1 0,1 0 0,-1 0 0,-7 8 0,13-12 0,0 0 0,-1 1 0,1-1 0,0 1 0,0-1 0,0 1 0,-1 0 0,1-1 0,0 1 0,0-1 0,0 1 0,0-1 0,0 1 0,0-1 0,0 1 0,0 0 0,0-1 0,0 1 0,0-1 0,0 1 0,0-1 0,1 1 0,-1-1 0,0 1 0,0-1 0,0 1 0,1-1 0,-1 1 0,0-1 0,1 1 0,-1-1 0,1 1 0,-1-1 0,20 17 0,-10-9 0,-7-5 0,0 0 0,0 0 0,0 1 0,-1-1 0,1 1 0,-1-1 0,0 1 0,0 0 0,1 6 0,-2-9 0,-1 1 0,1-1 0,-1 1 0,0-1 0,0 0 0,0 1 0,0-1 0,0 1 0,0-1 0,0 1 0,0-1 0,-1 1 0,1-1 0,-1 0 0,1 1 0,-1-1 0,1 0 0,-1 1 0,0-1 0,1 0 0,-1 0 0,0 0 0,0 1 0,0-1 0,0 0 0,0 0 0,0 0 0,0-1 0,-1 1 0,1 0 0,0 0 0,-2 0 0,-5 2-195,1 0 0,-1-1 0,0 0 0,0 0 0,0 0 0,-11-1 0,-19 2-6631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1.262"/>
    </inkml:context>
    <inkml:brush xml:id="br0">
      <inkml:brushProperty name="width" value="0.05" units="cm"/>
      <inkml:brushProperty name="height" value="0.05" units="cm"/>
      <inkml:brushProperty name="color" value="#008C3A"/>
    </inkml:brush>
  </inkml:definitions>
  <inkml:trace contextRef="#ctx0" brushRef="#br0">116 21 24575,'1'-1'0,"-1"1"0,0-1 0,0 1 0,0-1 0,1 0 0,-1 1 0,0-1 0,0 0 0,0 1 0,0-1 0,0 1 0,0-1 0,-1 0 0,1 1 0,0-1 0,0 0 0,0 1 0,0-1 0,-1 1 0,1-1 0,0 1 0,-1-1 0,1 1 0,0-1 0,-1 1 0,1-1 0,-1 1 0,1-1 0,-1 1 0,1-1 0,-1 1 0,1 0 0,-1-1 0,1 1 0,-1 0 0,0 0 0,1-1 0,-1 1 0,1 0 0,-1 0 0,0 0 0,1 0 0,-1 0 0,0 0 0,1 0 0,-1 0 0,1 0 0,-1 0 0,0 0 0,1 0 0,-1 0 0,0 0 0,1 0 0,-1 1 0,1-1 0,-1 0 0,1 1 0,-1-1 0,1 0 0,-1 1 0,1-1 0,-2 1 0,-3 3 0,-1 0 0,1 1 0,0-1 0,-8 10 0,7-7 0,0 1 0,0 0 0,1 0 0,0 0 0,0 1 0,1 0 0,0 0 0,0 0 0,1 1 0,0-1 0,1 1 0,0-1 0,0 13 0,2-20 0,-1-1 0,1 0 0,0 0 0,0 0 0,0 0 0,0 0 0,1 0 0,-1 0 0,0 0 0,0 0 0,1 0 0,-1 0 0,1 1 0,-1-2 0,0 1 0,1 0 0,0 0 0,-1 0 0,1 0 0,0 0 0,-1 0 0,2 0 0,-1 0 0,0-1 0,0 0 0,0 0 0,-1 0 0,1 0 0,0 0 0,0 0 0,0 0 0,0 0 0,0-1 0,0 1 0,-1 0 0,1 0 0,0-1 0,0 1 0,0 0 0,-1-1 0,1 1 0,0-1 0,1 0 0,6-6 0,-1 1 0,1-1 0,9-12 0,-16 17 0,10-11 0,-7 7 0,1 1 0,0-1 0,0 1 0,11-9 0,-16 14 1,1 0 0,0-1 0,-1 1 0,1 0 0,0 0 0,0 0 0,-1-1 0,1 1 0,0 0 0,-1 0 0,1 0 0,0 0 0,0 1 0,-1-1 0,1 0 0,0 0 0,-1 0 0,1 0 0,0 1 0,-1-1 0,1 0 0,0 1 0,-1-1 0,1 0 0,-1 1 0,1-1 0,-1 1 0,1-1 0,-1 1 0,1-1 0,-1 1 0,1-1 0,-1 1 0,1 0 0,-1-1 0,0 1 0,0 0 0,1-1 0,-1 1 0,0 0 0,0-1 0,1 2 0,11 41-261,-8-27-888,7 13-5678</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1.633"/>
    </inkml:context>
    <inkml:brush xml:id="br0">
      <inkml:brushProperty name="width" value="0.05" units="cm"/>
      <inkml:brushProperty name="height" value="0.05" units="cm"/>
      <inkml:brushProperty name="color" value="#008C3A"/>
    </inkml:brush>
  </inkml:definitions>
  <inkml:trace contextRef="#ctx0" brushRef="#br0">81 0 24575,'-4'0'0,"-6"9"0,-9 2 0,-1 8 0,2 5 0,9-1 0,9-6 0,14 4 0,13-2 0,10-5 0,7-4 0,0-4 0,-7-7 0,-9-4-8191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2.051"/>
    </inkml:context>
    <inkml:brush xml:id="br0">
      <inkml:brushProperty name="width" value="0.05" units="cm"/>
      <inkml:brushProperty name="height" value="0.05" units="cm"/>
      <inkml:brushProperty name="color" value="#008C3A"/>
    </inkml:brush>
  </inkml:definitions>
  <inkml:trace contextRef="#ctx0" brushRef="#br0">1 0 24575,'0'8'0,"0"12"0,0 6 0,0 7 0,0 11 0,0 6 0,4-6 0,1-1 0,1-9-8191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2.680"/>
    </inkml:context>
    <inkml:brush xml:id="br0">
      <inkml:brushProperty name="width" value="0.05" units="cm"/>
      <inkml:brushProperty name="height" value="0.05" units="cm"/>
      <inkml:brushProperty name="color" value="#008C3A"/>
    </inkml:brush>
  </inkml:definitions>
  <inkml:trace contextRef="#ctx0" brushRef="#br0">253 1 24575,'-9'0'0,"0"0"0,0 0 0,1 1 0,-1 0 0,1 0 0,-1 1 0,1 1 0,-1-1 0,1 1 0,0 1 0,0-1 0,0 1 0,1 1 0,-1-1 0,1 1 0,0 1 0,1-1 0,-1 1 0,1 0 0,0 1 0,-9 13 0,6-8 0,0 0 0,1 0 0,0 1 0,1 0 0,1 1 0,0-1 0,1 1 0,0 0 0,1 1 0,-2 14 0,6-26 0,0-1 0,-1 0 0,1 0 0,0 1 0,1-1 0,-1 0 0,0 0 0,1 0 0,-1 1 0,1-1 0,-1 0 0,1 0 0,0 0 0,0 0 0,0 0 0,2 2 0,-2-3 0,0 0 0,0 0 0,0 0 0,0 0 0,0-1 0,1 1 0,-1 0 0,0-1 0,0 1 0,1-1 0,-1 1 0,0-1 0,1 0 0,-1 0 0,1 1 0,-1-1 0,0 0 0,1 0 0,1 0 0,4-2 0,0 1 0,0-1 0,-1 0 0,1-1 0,-1 1 0,1-1 0,-1 0 0,11-8 0,14-12 0,-22 15 0,1 1 0,0 0 0,0 1 0,1 0 0,-1 0 0,1 1 0,18-6 0,-27 11 2,-1-1 1,0 1-1,1 0 0,-1 0 0,1 0 0,-1 0 0,0 0 1,1 0-1,-1 0 0,0 0 0,1 0 0,-1 1 0,0-1 1,1 0-1,-1 1 0,0-1 0,1 1 0,-1 0 0,0-1 1,0 1-1,0 0 0,0 0 0,0 0 0,0 0 0,0 0 1,0 0-1,0 0 0,0 0 0,0 0 0,-1 0 0,1 0 1,0 1-1,-1-1 0,1 0 0,-1 0 0,1 1 0,-1-1 1,0 0-1,0 1 0,1-1 0,-1 1 0,0-1 0,-1 3 1,2 7-176,-2 1 0,1-1 1,-1 1-1,-4 12 0,4-16-424,-6 27-6229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14.96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2,'260'-2,"276"5,-397 8,23 0,-127-8,0 1,47 11,-46-7,73 6,-86-14,5 1,1 0,-1 2,36 8,-11-1,0-2,0-3,1-2,66-5,87 4,-171 3,43 11,-45-8,57 5,22-3,130 28,-145-23,-56-10,41 11,-43-7,1-2,79 4,85-12,-84-1,1068 2,-1023 11,-3 1,273-13,-409 3,0 1,0 1,30 8,-25-4,56 5,334-10,-216-5,170 2,-346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18.616"/>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1 153,'0'-3,"1"0,0 0,0 1,0-1,0 0,1 0,-1 1,1-1,-1 1,1 0,0-1,4-3,28-25,-27 26,0 1,0-1,1 1,0 1,-1 0,1 0,1 0,14-2,3 1,40 0,19-3,-57 2,32-6,121-6,699 18,-807 2,84 15,-57 1,-60-10,64 6,-59-10,50 12,-52-8,56 4,74-8,49 3,-55 16,42 3,287-40,-435 10,78-3,84-7,32 7,-38 3,-175-2,41-9,32-5,18 14,-83 5,0-2,68-13,-50 4,131-7,72 20,-100 0,974-2,-999 11,-2 0,-113-11,-3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3.067"/>
    </inkml:context>
    <inkml:brush xml:id="br0">
      <inkml:brushProperty name="width" value="0.05" units="cm"/>
      <inkml:brushProperty name="height" value="0.05" units="cm"/>
      <inkml:brushProperty name="color" value="#008C3A"/>
    </inkml:brush>
  </inkml:definitions>
  <inkml:trace contextRef="#ctx0" brushRef="#br0">201 16 24575,'0'-8'0,"-5"1"0,0 14 0,0 15 0,0 16 0,2 5 0,1 5 0,1 1 0,-3-6 0,-14-11 0,-4-16 0,-11-9 0,1-16 0,-3-5 0,4-1-8191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3.453"/>
    </inkml:context>
    <inkml:brush xml:id="br0">
      <inkml:brushProperty name="width" value="0.05" units="cm"/>
      <inkml:brushProperty name="height" value="0.05" units="cm"/>
      <inkml:brushProperty name="color" value="#008C3A"/>
    </inkml:brush>
  </inkml:definitions>
  <inkml:trace contextRef="#ctx0" brushRef="#br0">0 0 24575,'9'0'0,"19"0"0,9 0 0,7 0 0,0 0 0,5 0 0,7 0 0,-7 0-8191</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00.624"/>
    </inkml:context>
    <inkml:brush xml:id="br0">
      <inkml:brushProperty name="width" value="0.05" units="cm"/>
      <inkml:brushProperty name="height" value="0.05" units="cm"/>
      <inkml:brushProperty name="color" value="#008C3A"/>
    </inkml:brush>
  </inkml:definitions>
  <inkml:trace contextRef="#ctx0" brushRef="#br0">40 1 24575,'-11'173'0,"-2"-7"0,12 5 0,2-173 0,-1-1 0,1 1 0,0 0 0,0 0 0,0 0 0,0-1 0,1 1 0,-1 0 0,1 0 0,-1 1 0,1-1 0,-1 0 0,1 0 0,0 1 0,0-1 0,0 1 0,0 0 0,0 0 0,0-1 0,0 1 0,1 0 0,-1 1 0,4-2 0,-4 1 0,0 1 0,0-1 0,0 1 0,0-1 0,1 1 0,-1 0 0,0 0 0,0 0 0,1 0 0,-1 0 0,0 0 0,0 1 0,1-1 0,-1 1 0,0 0 0,0-1 0,0 1 0,0 0 0,0 0 0,0 0 0,0 1 0,0-1 0,0 0 0,-1 1 0,1-1 0,0 1 0,-1 0 0,0-1 0,1 1 0,-1 0 0,0 0 0,2 4 0,-2-5 3,0 0 0,0 1 0,-1-1 0,1 1 0,-1-1 0,1 1 0,-1-1 0,1 1 0,-1 0-1,0-1 1,0 1 0,0-1 0,0 1 0,0 0 0,0-1 0,0 1 0,-1-1 0,1 1 0,-1-1 0,1 1 0,-1-1-1,1 1 1,-1-1 0,0 1 0,0-1 0,1 0 0,-1 1 0,0-1 0,0 0 0,0 0 0,-1 0 0,1 1 0,0-1-1,0-1 1,-1 1 0,1 0 0,0 0 0,-1 0 0,1-1 0,-3 2 0,-4 1-251,-1 0 1,0 0-1,0-1 1,0 0-1,-14 1 1,-12 0-6579</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01.074"/>
    </inkml:context>
    <inkml:brush xml:id="br0">
      <inkml:brushProperty name="width" value="0.05" units="cm"/>
      <inkml:brushProperty name="height" value="0.05" units="cm"/>
      <inkml:brushProperty name="color" value="#008C3A"/>
    </inkml:brush>
  </inkml:definitions>
  <inkml:trace contextRef="#ctx0" brushRef="#br0">0 0 24575,'0'4'0,"0"6"0,0 10 0,0 9 0,0 4 0,0 5 0,0 5 0,0 2 0,0 4 0,0-17 0,0-13-8191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7.354"/>
    </inkml:context>
    <inkml:brush xml:id="br0">
      <inkml:brushProperty name="width" value="0.05" units="cm"/>
      <inkml:brushProperty name="height" value="0.05" units="cm"/>
      <inkml:brushProperty name="color" value="#008C3A"/>
    </inkml:brush>
  </inkml:definitions>
  <inkml:trace contextRef="#ctx0" brushRef="#br0">121 0 24575,'-4'32'0,"-1"-1"0,-19 60 0,4-16 0,17-61 0,0 0 0,-2 0 0,1 0 0,-1-1 0,-1 0 0,-1 0 0,-12 20 0,19-33 0,0 0 0,0 0 0,0 1 0,0-1 0,0 0 0,0 0 0,0 0 0,0 1 0,-1-1 0,1 0 0,0 0 0,0 0 0,0 1 0,0-1 0,0 0 0,-1 0 0,1 0 0,0 0 0,0 1 0,0-1 0,-1 0 0,1 0 0,0 0 0,0 0 0,0 0 0,-1 0 0,1 0 0,0 0 0,0 0 0,-1 0 0,1 0 0,0 0 0,0 0 0,-1 0 0,1 0 0,0 0 0,0 0 0,-1 0 0,1 0 0,0 0 0,0 0 0,-1 0 0,1-12 0,8-17 0,-7 25 0,1 0 0,0 0 0,1 1 0,-1-1 0,1 1 0,-1-1 0,1 1 0,0 0 0,0 0 0,1 0 0,-1 1 0,0-1 0,1 1 0,0-1 0,-1 1 0,1 1 0,0-1 0,0 0 0,0 1 0,1 0 0,5-1 0,-8 1 0,1 1 0,-1 0 0,1 0 0,-1 0 0,1 0 0,0 1 0,-1-1 0,1 1 0,-1-1 0,1 1 0,-1 0 0,0 0 0,1 0 0,-1 0 0,0 0 0,0 1 0,0-1 0,1 1 0,-1-1 0,-1 1 0,1 0 0,0 0 0,0 0 0,-1 0 0,1 0 0,-1 0 0,0 0 0,1 1 0,-1-1 0,0 0 0,0 1 0,-1-1 0,1 1 0,0-1 0,-1 1 0,1 2 0,-1-3 4,0 0 0,0 1-1,0-1 1,0 0 0,-1 1-1,1-1 1,-1 0 0,1 0-1,-1 0 1,0 1 0,0-1 0,0 0-1,0 0 1,0 0 0,0 0-1,0 0 1,-1-1 0,1 1-1,-1 0 1,1 0 0,-1-1-1,0 1 1,0-1 0,0 0 0,0 0-1,0 1 1,0-1 0,0 0-1,0-1 1,-3 2 0,-8 3-374,0-1 0,0 0 0,-23 3 0,-10-1-6456</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1:57.706"/>
    </inkml:context>
    <inkml:brush xml:id="br0">
      <inkml:brushProperty name="width" value="0.05" units="cm"/>
      <inkml:brushProperty name="height" value="0.05" units="cm"/>
      <inkml:brushProperty name="color" value="#008C3A"/>
    </inkml:brush>
  </inkml:definitions>
  <inkml:trace contextRef="#ctx0" brushRef="#br0">26 0 24575,'-4'0'0,"-1"5"0,-1 4 0,2 15 0,1 11 0,1 12 0,1 6 0,1-5-8191</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02.651"/>
    </inkml:context>
    <inkml:brush xml:id="br0">
      <inkml:brushProperty name="width" value="0.05" units="cm"/>
      <inkml:brushProperty name="height" value="0.05" units="cm"/>
      <inkml:brushProperty name="color" value="#008C3A"/>
    </inkml:brush>
  </inkml:definitions>
  <inkml:trace contextRef="#ctx0" brushRef="#br0">1 30 24575,'2'0'0,"-1"-1"0,1 0 0,0 1 0,0-1 0,0 0 0,-1 0 0,1 0 0,0 0 0,-1 0 0,1 0 0,-1 0 0,1-1 0,1-2 0,-2 3 0,1 0 0,-1-1 0,0 1 0,0 0 0,1 0 0,-1 0 0,1 0 0,-1 0 0,1 0 0,-1 1 0,1-1 0,1 0 0,-2 1 0,0 1 0,0-1 0,0 0 0,0 1 0,0-1 0,0 1 0,-1-1 0,1 1 0,0 0 0,0-1 0,-1 1 0,1 0 0,0 0 0,-1-1 0,1 1 0,-1 0 0,1 0 0,-1 0 0,1 0 0,-1 0 0,0 0 0,1 0 0,-1 0 0,0 0 0,0 0 0,1 0 0,-1 0 0,0 1 0,7 36 0,-2 0 0,-2 1 0,-1-1 0,-4 56 0,0-33 0,-15 153 0,9-141 0,3-32-682,-12 48-1,14-79-6143</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03.545"/>
    </inkml:context>
    <inkml:brush xml:id="br0">
      <inkml:brushProperty name="width" value="0.05" units="cm"/>
      <inkml:brushProperty name="height" value="0.05" units="cm"/>
      <inkml:brushProperty name="color" value="#008C3A"/>
    </inkml:brush>
  </inkml:definitions>
  <inkml:trace contextRef="#ctx0" brushRef="#br0">67 1 24575,'-1'41'0,"-3"1"0,-11 50 0,15-88 0,-11 43 0,-6 66 0,17-112 0,0-1 0,1 0 0,-1 0 0,0 0 0,0 1 0,1-1 0,-1 0 0,0 0 0,1 0 0,-1 0 0,0 0 0,1 0 0,-1 0 0,0 1 0,1-1 0,-1 0 0,0 0 0,1 0 0,-1 0 0,0 0 0,1-1 0,-1 1 0,0 0 0,1 0 0,-1 0 0,0 0 0,1 0 0,-1 0 0,0 0 0,1-1 0,-1 1 0,0 0 0,0 0 0,1-1 0,18-7 0,-14 6 0,-4 2 0,1-1 0,-1 1 0,0 0 0,0-1 0,0 1 0,1 0 0,-1 0 0,0 0 0,0 0 0,1 0 0,-1 1 0,0-1 0,0 0 0,0 0 0,1 1 0,-1-1 0,0 1 0,0-1 0,0 1 0,0 0 0,0-1 0,0 1 0,0 0 0,0 0 0,1 1 0,-1-2 0,-1 1 0,1 0 0,-1 0 0,0 0 0,1-1 0,-1 1 0,0 0 0,0 0 0,1 0 0,-1 0 0,0 0 0,0 0 0,0 0 0,0-1 0,0 1 0,0 0 0,-1 0 0,1 0 0,0 0 0,0 0 0,-1 0 0,1-1 0,0 1 0,-1 0 0,1 0 0,-1 0 0,1-1 0,-1 1 0,1 0 0,-1-1 0,1 1 0,-1 0 0,0-1 0,1 1 0,-2 0 0,-2 2-151,-1 0-1,1-1 0,-1 1 0,1-1 1,-1 0-1,0 0 0,0-1 1,-7 2-1,-18 3-6674</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03.919"/>
    </inkml:context>
    <inkml:brush xml:id="br0">
      <inkml:brushProperty name="width" value="0.05" units="cm"/>
      <inkml:brushProperty name="height" value="0.05" units="cm"/>
      <inkml:brushProperty name="color" value="#008C3A"/>
    </inkml:brush>
  </inkml:definitions>
  <inkml:trace contextRef="#ctx0" brushRef="#br0">51 0 24575,'8'0'0,"3"8"0,0 8 0,-11 8 0,-18 1 0,-10-4 0,0 3 0,21 6 0,21-3 0,20-6 0,4-6-8191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3.008"/>
    </inkml:context>
    <inkml:brush xml:id="br0">
      <inkml:brushProperty name="width" value="0.05" units="cm"/>
      <inkml:brushProperty name="height" value="0.05" units="cm"/>
      <inkml:brushProperty name="color" value="#008C3A"/>
    </inkml:brush>
  </inkml:definitions>
  <inkml:trace contextRef="#ctx0" brushRef="#br0">222 1 24575,'-8'0'0,"0"1"0,1-1 0,0 2 0,-1-1 0,1 1 0,0 1 0,0-1 0,0 1 0,0 0 0,0 1 0,0-1 0,1 1 0,0 1 0,-11 9 0,14-11 0,0 0 0,0 0 0,0 0 0,1 0 0,-1 1 0,1-1 0,0 1 0,0 0 0,0-1 0,1 1 0,-1 0 0,1 0 0,0 0 0,0 0 0,0 0 0,1 0 0,-1 0 0,1 1 0,0-1 0,0 0 0,1 0 0,-1 0 0,1 0 0,0 0 0,0 0 0,0 0 0,1 0 0,2 6 0,1-2 0,0-1 0,1 0 0,0 1 0,1-2 0,-1 1 0,1-1 0,1 0 0,-1 0 0,14 7 0,-8-4 0,0 0 0,17 17 0,-27-23 0,0 0 0,0 0 0,0 1 0,-1-1 0,1 1 0,-1 0 0,0 0 0,0 0 0,-1 0 0,1 0 0,-1 0 0,0 0 0,1 7 0,-2-7 0,0 0 0,0-1 0,-1 1 0,1-1 0,-1 1 0,0-1 0,0 1 0,0-1 0,-1 1 0,1-1 0,-1 0 0,0 0 0,0 0 0,0 0 0,0 0 0,-1 0 0,1 0 0,-1-1 0,1 0 0,-1 1 0,0-1 0,0 0 0,-4 2 0,-5 4 0,0-1 0,-1-1 0,0 0 0,-22 6 0,17-7-455,-1 0 0,-26 1 0,9-3-6371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23.318"/>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57,'27'1,"40"7,-4 0,103 16,-107-14,87 5,363-14,-230-3,-252 0,1-1,-1-1,32-9,-29 6,0 1,44-3,418 8,-235 3,-133 0,221 31,-275-26,2-2,99-7,-56 0,225-11,160 2,-310 13,-83-1,356-15,-1 4,-292 12,-137-4,0-1,58-14,-54 9,72-7,-79 15,-11 0,-1-1,0 0,1-2,-1 0,18-5,-32 6,55-13,-55 15,0-1,0 1,-1 0,1 0,0 1,0-1,0 1,-1 0,1 0,0 0,-1 0,1 0,5 4,19 11,-24-15</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3.392"/>
    </inkml:context>
    <inkml:brush xml:id="br0">
      <inkml:brushProperty name="width" value="0.05" units="cm"/>
      <inkml:brushProperty name="height" value="0.05" units="cm"/>
      <inkml:brushProperty name="color" value="#008C3A"/>
    </inkml:brush>
  </inkml:definitions>
  <inkml:trace contextRef="#ctx0" brushRef="#br0">0 20 24575,'8'0'0,"12"0"0,10 0 0,5 0 0,4 0 0,-4-9 0,-9-2-8191</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18.556"/>
    </inkml:context>
    <inkml:brush xml:id="br0">
      <inkml:brushProperty name="width" value="0.05" units="cm"/>
      <inkml:brushProperty name="height" value="0.05" units="cm"/>
      <inkml:brushProperty name="color" value="#008C3A"/>
    </inkml:brush>
  </inkml:definitions>
  <inkml:trace contextRef="#ctx0" brushRef="#br0">274 1 24575,'-22'0'0,"0"0"0,1 1 0,-1 2 0,-30 6 0,45-7 0,0 0 0,1 1 0,-1 0 0,1 0 0,-1 1 0,1 0 0,0 0 0,0 0 0,1 0 0,-1 1 0,1 0 0,0 1 0,0-1 0,1 1 0,0-1 0,0 2 0,-4 6 0,3-2 0,0-1 0,1 1 0,0 0 0,0 0 0,-2 15 0,5-21 0,1 0 0,-1-1 0,1 1 0,0 0 0,0 0 0,0 0 0,1 0 0,-1 0 0,1-1 0,0 1 0,1 0 0,-1-1 0,1 1 0,0 0 0,3 4 0,-5-8 0,1 0 0,0 1 0,0-1 0,0 0 0,0 0 0,0 0 0,1 0 0,-1 0 0,0 0 0,0 0 0,1 0 0,-1 0 0,1-1 0,-1 1 0,0-1 0,1 1 0,-1-1 0,1 1 0,-1-1 0,1 0 0,2 1 0,-1-2 0,0 1 0,-1 0 0,1-1 0,0 0 0,0 0 0,-1 0 0,1 0 0,0 0 0,-1 0 0,0-1 0,4-1 0,1-3 0,1 0 0,-1 0 0,0-1 0,-1 0 0,1 0 0,5-10 0,31-56 0,-42 72 0,0 0 0,-1 0 0,1 0 0,0 0 0,-1 0 0,1 0 0,0 0 0,0 0 0,0 1 0,0-1 0,0 0 0,0 0 0,0 1 0,0-1 0,0 1 0,0-1 0,0 1 0,0-1 0,0 1 0,2 0 0,-2 0 0,0 0 0,0 0 0,0 0 0,-1 1 0,1-1 0,0 0 0,0 1 0,0-1 0,0 1 0,0-1 0,-1 1 0,1-1 0,0 1 0,0 0 0,-1-1 0,1 1 0,0 0 0,-1 0 0,1 0 0,3 5 0,-1 0 0,1 1 0,-1-1 0,-1 1 0,3 7 0,7 31 0,-6-22-682,15 38-1,-5-28-6143</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18.928"/>
    </inkml:context>
    <inkml:brush xml:id="br0">
      <inkml:brushProperty name="width" value="0.05" units="cm"/>
      <inkml:brushProperty name="height" value="0.05" units="cm"/>
      <inkml:brushProperty name="color" value="#008C3A"/>
    </inkml:brush>
  </inkml:definitions>
  <inkml:trace contextRef="#ctx0" brushRef="#br0">0 0 24575,'0'4'0,"0"10"0,0 7 0,0 8 0,0-1-8191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19.315"/>
    </inkml:context>
    <inkml:brush xml:id="br0">
      <inkml:brushProperty name="width" value="0.05" units="cm"/>
      <inkml:brushProperty name="height" value="0.05" units="cm"/>
      <inkml:brushProperty name="color" value="#008C3A"/>
    </inkml:brush>
  </inkml:definitions>
  <inkml:trace contextRef="#ctx0" brushRef="#br0">194 54 24575,'0'-2'0,"0"0"0,0 0 0,0-1 0,-1 1 0,1 0 0,-1 0 0,1 0 0,-1 0 0,0 0 0,0 0 0,0 0 0,0 0 0,0 0 0,-1 0 0,1 0 0,0 0 0,-1 1 0,1-1 0,-1 1 0,0-1 0,1 1 0,-1 0 0,0-1 0,0 1 0,0 0 0,0 0 0,0 1 0,0-1 0,-3-1 0,2 2 0,-1-1 0,1 0 0,0 1 0,-1 0 0,1-1 0,0 1 0,-1 1 0,1-1 0,0 0 0,-1 1 0,1 0 0,0 0 0,0 0 0,0 0 0,-1 0 0,1 1 0,0-1 0,-5 4 0,0 3 0,0 0 0,0 0 0,0 1 0,1 0 0,1 0 0,0 0 0,0 1 0,0 0 0,-4 12 0,8-16 0,-1 0 0,1 0 0,0 0 0,0 0 0,1 0 0,0 0 0,0 0 0,0 0 0,1 1 0,0-1 0,0 0 0,1 1 0,0-1 0,0 0 0,0 0 0,0 0 0,5 10 0,-6-15 0,1 0 0,-1 0 0,1 0 0,-1-1 0,1 1 0,-1 0 0,1 0 0,0 0 0,0-1 0,-1 1 0,1 0 0,0-1 0,0 1 0,0-1 0,-1 1 0,1-1 0,0 1 0,0-1 0,0 0 0,0 1 0,0-1 0,0 0 0,0 0 0,0 0 0,0 1 0,2-1 0,-1-1 0,0 1 0,1-1 0,-1 0 0,0 0 0,1 0 0,-1 0 0,0 0 0,0 0 0,0-1 0,4-2 0,4-5 0,-1 0 0,0-1 0,9-12 0,-15 18 0,2-2 0,20-24 0,-25 29 0,1 1 0,-1-1 0,0 0 0,1 1 0,-1-1 0,0 1 0,1 0 0,-1-1 0,1 1 0,-1-1 0,1 1 0,-1 0 0,1-1 0,-1 1 0,1 0 0,0-1 0,-1 1 0,1 0 0,-1 0 0,1 0 0,0-1 0,-1 1 0,1 0 0,-1 0 0,1 0 0,0 0 0,-1 0 0,1 0 0,0 0 0,-1 1 0,1-1 0,-1 0 0,1 0 0,0 0 0,-1 1 0,1-1 0,-1 0 0,1 1 0,-1-1 0,1 0 0,-1 1 0,1-1 0,-1 0 0,1 2 0,19 44 83,-16-35-445,0-1 0,1 0 0,10 19 0,3-5-6464</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19.703"/>
    </inkml:context>
    <inkml:brush xml:id="br0">
      <inkml:brushProperty name="width" value="0.05" units="cm"/>
      <inkml:brushProperty name="height" value="0.05" units="cm"/>
      <inkml:brushProperty name="color" value="#008C3A"/>
    </inkml:brush>
  </inkml:definitions>
  <inkml:trace contextRef="#ctx0" brushRef="#br0">111 1 24575,'4'0'0,"2"4"0,-1 14 0,0 12 0,-11 2 0,-11 3 0,-13-5 0,1 2 0,3-1 0,8 3 0,14-4 0,12-8 0,14-7 0,15-6 0,9-5 0,11-3 0,3-6 0,-9-2-8191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0.184"/>
    </inkml:context>
    <inkml:brush xml:id="br0">
      <inkml:brushProperty name="width" value="0.05" units="cm"/>
      <inkml:brushProperty name="height" value="0.05" units="cm"/>
      <inkml:brushProperty name="color" value="#008C3A"/>
    </inkml:brush>
  </inkml:definitions>
  <inkml:trace contextRef="#ctx0" brushRef="#br0">82 53 24575,'0'-6'0,"-1"-29"0,1 34 0,0 1 0,0-1 0,0 1 0,0 0 0,0-1 0,-1 1 0,1-1 0,0 1 0,0-1 0,0 1 0,0-1 0,-1 1 0,1 0 0,0-1 0,0 1 0,0-1 0,-1 1 0,1 0 0,0-1 0,-1 1 0,1 0 0,0-1 0,-1 1 0,1 0 0,-1 0 0,1-1 0,0 1 0,-1 0 0,1 0 0,-1 0 0,1 0 0,-1 0 0,1-1 0,0 1 0,-1 0 0,1 0 0,-1 0 0,1 0 0,-1 0 0,1 0 0,-1 0 0,1 1 0,-1-1 0,1 0 0,0 0 0,-1 0 0,1 0 0,-1 0 0,1 1 0,-1-1 0,1 0 0,0 0 0,-1 1 0,1-1 0,0 0 0,-1 1 0,1-1 0,0 0 0,-1 1 0,-5 6 0,0 0 0,0 0 0,0 1 0,1 0 0,0 0 0,1 0 0,-1 1 0,2-1 0,-1 1 0,1 0 0,1 0 0,0 0 0,-2 11 0,4 3 0,1-22 0,-1-1 0,0 0 0,0 1 0,0-1 0,0 1 0,1-1 0,-1 0 0,0 1 0,0-1 0,0 0 0,1 0 0,-1 1 0,0-1 0,1 0 0,-1 0 0,0 1 0,1-1 0,-1 0 0,0 0 0,1 0 0,-1 0 0,0 1 0,1-1 0,-1 0 0,0 0 0,1 0 0,-1 0 0,1 0 0,-1 0 0,1 0 0,1-1 0,0 0 0,1 0 0,-1 0 0,0 0 0,0 0 0,0 0 0,0-1 0,0 1 0,-1-1 0,1 1 0,0-1 0,-1 0 0,1 1 0,2-5 0,49-86 0,-53 92 0,0 1 0,0-1 0,0 0 0,0 1 0,0-1 0,0 0 0,0 0 0,0 1 0,0-1 0,0 0 0,0 1 0,0-1 0,0 0 0,0 0 0,0 1 0,1-1 0,-1 0 0,0 0 0,0 1 0,0-1 0,1 0 0,-1 0 0,0 0 0,0 1 0,0-1 0,1 0 0,-1 0 0,0 0 0,0 0 0,1 1 0,-1-1 0,0 0 0,1 0 0,-1 0 0,0 0 0,0 0 0,1 0 0,-1 0 0,0 0 0,1 0 0,-1 0 0,0 0 0,1 0 0,-1 0 0,0 0 0,0 0 0,1 0 0,-1-1 0,0 1 0,0 0 0,1 0 0,-1 0 0,0 0 0,0 0 0,1-1 0,-1 1 0,0 0 0,0 0 0,1 0 0,-1-1 0,0 1 0,0 0 0,0 0 0,0-1 0,0 1 0,1 0 0,-1 0 0,0-1 0,0 1 0,3 25 0,-3-24 0,0 8-88,1 10-168,0 0 1,1 0 0,1 0-1,8 30 1,-1-20-6571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0.588"/>
    </inkml:context>
    <inkml:brush xml:id="br0">
      <inkml:brushProperty name="width" value="0.05" units="cm"/>
      <inkml:brushProperty name="height" value="0.05" units="cm"/>
      <inkml:brushProperty name="color" value="#008C3A"/>
    </inkml:brush>
  </inkml:definitions>
  <inkml:trace contextRef="#ctx0" brushRef="#br0">37 1 24575,'3'0'0,"0"0"0,0 0 0,0 0 0,0 1 0,0-1 0,0 1 0,-1-1 0,1 1 0,0 0 0,0 0 0,-1 1 0,1-1 0,-1 0 0,1 1 0,-1-1 0,1 1 0,-1 0 0,0 0 0,0 0 0,0 0 0,0 0 0,0 1 0,-1-1 0,1 0 0,0 1 0,-1-1 0,2 5 0,-2-4 0,0 1 0,-1-1 0,1 1 0,-1-1 0,0 1 0,0-1 0,0 1 0,0-1 0,0 1 0,-1-1 0,1 0 0,-1 1 0,0-1 0,0 1 0,-1-1 0,1 0 0,-1 0 0,1 0 0,-1 0 0,0 0 0,0 0 0,-3 3 0,-14 14 0,10-12 0,1 0 0,1 1 0,-1 0 0,-10 17 0,17-23 0,0-1 0,0 0 0,0 0 0,0 1 0,1-1 0,-1 0 0,0 1 0,1-1 0,0 1 0,-1-1 0,1 0 0,0 1 0,0-1 0,1 1 0,-1-1 0,0 1 0,1-1 0,-1 1 0,1-1 0,0 0 0,0 1 0,0-1 0,0 0 0,0 0 0,1 0 0,-1 0 0,3 3 0,24 20 0,-22-20 0,0 0 0,0 0 0,-1 0 0,1 0 0,6 10 0,-11-13 0,0-1 0,-1 1 0,1 0 0,0-1 0,-1 1 0,1 0 0,-1-1 0,1 1 0,-1 0 0,0 0 0,0-1 0,0 1 0,0 0 0,0 0 0,0-1 0,0 1 0,0 0 0,-1 0 0,1-1 0,-1 1 0,1 0 0,-1-1 0,0 1 0,0-1 0,1 1 0,-1-1 0,0 1 0,-2 1 0,-1 2-136,-1-1-1,1 0 1,-1 0-1,0 0 1,0 0-1,0-1 1,0 0-1,-1 0 0,-6 3 1,-22 6-6690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1.119"/>
    </inkml:context>
    <inkml:brush xml:id="br0">
      <inkml:brushProperty name="width" value="0.05" units="cm"/>
      <inkml:brushProperty name="height" value="0.05" units="cm"/>
      <inkml:brushProperty name="color" value="#008C3A"/>
    </inkml:brush>
  </inkml:definitions>
  <inkml:trace contextRef="#ctx0" brushRef="#br0">254 1 24575,'-8'0'0,"0"0"0,-1 0 0,1 1 0,0 0 0,1 1 0,-1 0 0,0 0 0,0 0 0,1 1 0,-1 0 0,1 1 0,0 0 0,0 0 0,0 0 0,1 1 0,-1 0 0,1 0 0,0 0 0,-5 8 0,-1 0 0,1 1 0,1 0 0,0 0 0,1 1 0,1 1 0,0 0 0,1 0 0,0 0 0,2 1 0,0 0 0,-4 23 0,9-38 0,-1 0 0,1 0 0,0 0 0,0 0 0,0 0 0,0 0 0,0 0 0,1 0 0,-1 0 0,1 1 0,-1-1 0,1-1 0,-1 1 0,1 0 0,0 0 0,0 0 0,0 0 0,2 2 0,-2-4 0,0 1 0,0-1 0,0 1 0,0-1 0,0 1 0,0-1 0,0 0 0,1 1 0,-1-1 0,0 0 0,0 0 0,0 0 0,0 0 0,0 0 0,1 0 0,-1 0 0,0 0 0,0-1 0,0 1 0,0 0 0,0-1 0,0 1 0,2-1 0,4-3 0,1 0 0,-1-1 0,0 0 0,-1 0 0,1 0 0,-1-1 0,8-8 0,73-105 0,-86 118 0,0 0 0,0 0 0,0-1 0,-1 1 0,1 0 0,1 0 0,-1 0 0,0 0 0,0 0 0,0 1 0,0-1 0,1 0 0,-1 1 0,0-1 0,1 0 0,-1 1 0,0 0 0,1-1 0,-1 1 0,1 0 0,0-1 0,-1 2 0,0-1 0,0 1 0,0-1 0,0 1 0,0-1 0,-1 1 0,1 0 0,0 0 0,0-1 0,-1 1 0,1 0 0,0 0 0,-1 0 0,1-1 0,-1 1 0,1 0 0,-1 0 0,0 0 0,1 0 0,-1 0 0,0 2 0,3 9 0,-2 0 0,1 0 0,-2 20 0,0-27 0,0 32-40,2 49-1285,2-58-5501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1.475"/>
    </inkml:context>
    <inkml:brush xml:id="br0">
      <inkml:brushProperty name="width" value="0.05" units="cm"/>
      <inkml:brushProperty name="height" value="0.05" units="cm"/>
      <inkml:brushProperty name="color" value="#008C3A"/>
    </inkml:brush>
  </inkml:definitions>
  <inkml:trace contextRef="#ctx0" brushRef="#br0">282 0 24575,'-4'4'0,"-14"10"0,-9 3 0,2 6 0,-9-1 0,2 1 0,-6-4 0,3 3 0,3-2 0,8 4 0,11-2 0,21-5 0,18-5 0,8-5 0,7-4 0,0-1 0,-6-3-8191</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1.834"/>
    </inkml:context>
    <inkml:brush xml:id="br0">
      <inkml:brushProperty name="width" value="0.05" units="cm"/>
      <inkml:brushProperty name="height" value="0.05" units="cm"/>
      <inkml:brushProperty name="color" value="#008C3A"/>
    </inkml:brush>
  </inkml:definitions>
  <inkml:trace contextRef="#ctx0" brushRef="#br0">1 0 24575,'0'4'0,"0"6"0,0 9 0,0 6 0,0 7 0,0 6 0,0 1 0,0 3 0,0 6 0,8-5 0,3-10-8191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30.571"/>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1 154,'243'-2,"255"5,-287 15,-169-14,61 14,-60-9,62 5,359-11,-236-6,1577 3,-1624-11,-2 0,-141 9,-1-2,44-10,33-4,213-27,-249 36,73-5,-132 12,0-1,0-1,27-9,-26 7,0 1,39-5,31 8,-66 4,-1-2,1-1,-1-1,0-1,32-9,-25 4,-1 2,1 0,1 2,55-1,124 18,-35-1,-119-12,-4 0,1 3,71 11,-81-5,1-2,0-2,0-2,0-2,0-2,67-9,-67 5,0 3,0 2,78 9,31 2,1411-12,-1536 2,0 2,-1 1,32 9,-26-6,55 7,141-14,24 2,-126 18,-87-11,79 5,122-25,-39-1,-171 12,-2 1,1-2,-1-1,-1-1,39-9,-34 4,39-6,-40 11</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2.219"/>
    </inkml:context>
    <inkml:brush xml:id="br0">
      <inkml:brushProperty name="width" value="0.05" units="cm"/>
      <inkml:brushProperty name="height" value="0.05" units="cm"/>
      <inkml:brushProperty name="color" value="#008C3A"/>
    </inkml:brush>
  </inkml:definitions>
  <inkml:trace contextRef="#ctx0" brushRef="#br0">82 1 24575,'-2'0'0,"0"0"0,0 1 0,1-1 0,-1 1 0,0 0 0,1 0 0,-1-1 0,1 1 0,-1 0 0,1 0 0,-1 0 0,1 1 0,0-1 0,0 0 0,-1 0 0,1 1 0,0-1 0,0 1 0,0-1 0,0 1 0,1-1 0,-1 1 0,0-1 0,1 1 0,-1 0 0,0 1 0,-10 49 0,10-49 0,-1 11 0,0-1 0,0 0 0,1 0 0,0 18 0,1-29 0,0 0 0,0 1 0,0-1 0,1 0 0,-1 1 0,1-1 0,-1 0 0,1 0 0,0 0 0,0 0 0,0 1 0,0-1 0,0 0 0,0-1 0,0 1 0,1 0 0,-1 0 0,1 0 0,0-1 0,-1 1 0,1-1 0,0 1 0,0-1 0,0 0 0,4 2 0,48 11 0,-41-11 0,-1 0 0,1 1 0,20 9 0,-29-11 0,0 0 0,1 1 0,-2 0 0,1 0 0,0 0 0,0 0 0,-1 0 0,0 1 0,0 0 0,0 0 0,0-1 0,0 2 0,-1-1 0,2 5 0,-2-7 0,-1 0 0,0 1 0,0-1 0,0 1 0,0-1 0,-1 1 0,1-1 0,-1 1 0,1 0 0,-1-1 0,0 1 0,0 0 0,0-1 0,0 1 0,-1 0 0,1-1 0,-1 1 0,0-1 0,1 1 0,-1-1 0,0 1 0,0-1 0,-1 1 0,1-1 0,-1 0 0,1 0 0,-1 0 0,1 0 0,-1 0 0,0 0 0,0 0 0,0 0 0,0-1 0,0 1 0,-1-1 0,1 1 0,0-1 0,-1 0 0,-2 1 0,-7 3 0,0-1 0,0-1 0,-1 1 0,1-2 0,-1 0 0,-24 1 0,-11-3-1365,3-1-5461</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2.607"/>
    </inkml:context>
    <inkml:brush xml:id="br0">
      <inkml:brushProperty name="width" value="0.05" units="cm"/>
      <inkml:brushProperty name="height" value="0.05" units="cm"/>
      <inkml:brushProperty name="color" value="#008C3A"/>
    </inkml:brush>
  </inkml:definitions>
  <inkml:trace contextRef="#ctx0" brushRef="#br0">52 0 24575,'0'17'0,"-8"14"0,-3 5 0,0 6 0,2-1 0,3 2 0,2 1 0,2-2 0,1-8-8191</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24.667"/>
    </inkml:context>
    <inkml:brush xml:id="br0">
      <inkml:brushProperty name="width" value="0.05" units="cm"/>
      <inkml:brushProperty name="height" value="0.05" units="cm"/>
      <inkml:brushProperty name="color" value="#008C3A"/>
    </inkml:brush>
  </inkml:definitions>
  <inkml:trace contextRef="#ctx0" brushRef="#br0">1 1 24575,'0'1'0,"1"1"0,-1 0 0,1 0 0,-1 0 0,1 0 0,0 0 0,0-1 0,0 1 0,0 0 0,0-1 0,0 1 0,0 0 0,1-1 0,-1 0 0,0 1 0,3 1 0,29 21 0,-25-18 0,22 12 0,0-1 0,1-1 0,0-1 0,1-2 0,1-2 0,0 0 0,0-3 0,1 0 0,37 2 0,43 0 0,160-8 0,-213-3 0,-32-1 0,-1-2 0,0-1 0,0-1 0,0-1 0,0-1 0,40-19 0,-48 19 0,1 1 0,0 1 0,0 1 0,0 1 0,1 1 0,-1 0 0,32 2 0,-38 2 0,1 0 0,-1 1 0,1 1 0,-1 1 0,0 0 0,0 1 0,-1 1 0,1 0 0,-1 1 0,-1 0 0,14 10 0,9 10 0,-2 2 0,57 60 0,21 20 0,-110-107 0,1-1 0,0 1 0,0-1 0,0 1 0,0-1 0,0 0 0,0 0 0,0 0 0,0 0 0,0-1 0,0 1 0,0-1 0,1 0 0,-1 0 0,0 0 0,0 0 0,0-1 0,0 1 0,1-1 0,-1 0 0,0 0 0,5-2 0,7-4 0,0 0 0,0-1 0,16-12 0,-12 8 0,65-46 0,-54 37 0,0 0 0,1 2 0,49-22 0,-67 37 0,-1 0 0,1 0 0,-1 2 0,1 0 0,0 0 0,0 1 0,0 1 0,0 0 0,1 0 0,18 5 0,-13-2 0,-1 2 0,1 0 0,-1 1 0,0 1 0,-1 1 0,26 15 0,-38-20 0,96 52 0,-89-49 0,1-1 0,0-1 0,0 0 0,0-1 0,0 0 0,21 1 0,-9-3-136,0-2-1,0 0 1,-1-1-1,1-2 1,-1 0-1,0-2 1,0-1-1,0-1 0,31-14 1,-24 6-6690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35.771"/>
    </inkml:context>
    <inkml:brush xml:id="br0">
      <inkml:brushProperty name="width" value="0.05" units="cm"/>
      <inkml:brushProperty name="height" value="0.05" units="cm"/>
      <inkml:brushProperty name="color" value="#008C3A"/>
    </inkml:brush>
  </inkml:definitions>
  <inkml:trace contextRef="#ctx0" brushRef="#br0">1 24 24575,'21'0'0,"1"0"0,0 2 0,39 7 0,-53-7 0,0 1 0,-1 0 0,1 0 0,-1 0 0,0 1 0,0 0 0,0 1 0,0-1 0,-1 1 0,0 1 0,0-1 0,0 1 0,6 8 0,-3-2 0,-1 0 0,0 1 0,-1 1 0,0-1 0,-1 1 0,-1 0 0,0 0 0,6 27 0,-7-13 0,0-1 0,-2 1 0,-2 49 0,-3-62 0,1-39 0,0-4 0,2 0 0,0-1 0,3 1 0,0 0 0,1 0 0,14-43 0,-15 61 0,0 1 0,0 1 0,1-1 0,1 0 0,-1 1 0,1 0 0,1 0 0,-1 0 0,1 1 0,1 0 0,-1 0 0,1 1 0,1-1 0,-1 2 0,1-1 0,0 1 0,0 0 0,0 0 0,1 1 0,0 0 0,0 1 0,0 0 0,14-3 0,-19 5 0,0 1 0,0-1 0,0 1 0,0 0 0,0 0 0,0 0 0,0 0 0,0 0 0,0 1 0,0 0 0,-1 0 0,1 0 0,0 0 0,0 1 0,-1-1 0,1 1 0,-1 0 0,6 4 0,-4-2 0,-2 0 0,1 1 0,0-1 0,-1 1 0,0-1 0,0 1 0,0 0 0,-1 0 0,0 0 0,1 1 0,1 9 0,1 12 0,-1 0 0,-1 0 0,-2 0 0,-2 39 0,1-57 0,-1 14-114,0 0-199,1 0 0,1-1 1,4 29-1,5-12-6513</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38.450"/>
    </inkml:context>
    <inkml:brush xml:id="br0">
      <inkml:brushProperty name="width" value="0.05" units="cm"/>
      <inkml:brushProperty name="height" value="0.05" units="cm"/>
      <inkml:brushProperty name="color" value="#008C3A"/>
    </inkml:brush>
  </inkml:definitions>
  <inkml:trace contextRef="#ctx0" brushRef="#br0">41 599 24575,'-3'-1'0,"-3"8"0,-4 12 0,5-7 0,1-1 0,1 1 0,0 0 0,0 0 0,1 0 0,1 0 0,0 0 0,2 21 0,-1-28 0,0 1 0,0-1 0,1 0 0,0 0 0,0 1 0,0-1 0,1 0 0,0 0 0,0 0 0,0 0 0,1-1 0,-1 1 0,1-1 0,0 1 0,0-1 0,1 0 0,-1 0 0,1 0 0,0-1 0,0 1 0,0-1 0,5 3 0,-7-5 0,-1 0 0,1-1 0,-1 1 0,1 0 0,0-1 0,0 1 0,-1-1 0,1 1 0,0-1 0,0 0 0,-1 0 0,1 0 0,0 0 0,0 0 0,-1 0 0,1-1 0,0 1 0,0 0 0,-1-1 0,1 0 0,0 1 0,-1-1 0,1 0 0,1-1 0,0 0 0,-1-1 0,1 1 0,-1-1 0,0 1 0,0-1 0,0 0 0,-1 0 0,1 0 0,-1 0 0,1 0 0,-1 0 0,1-4 0,0-2 0,0 0 0,0 0 0,-1 0 0,0 0 0,-1 0 0,0-1 0,0 1 0,-1 0 0,-2-9 0,0 9 0,-1 1 0,0 0 0,0 0 0,-1 0 0,0 0 0,0 1 0,-1-1 0,0 2 0,-1-1 0,1 1 0,-1 0 0,-8-6 0,7 5 0,1-3 0,11 5 0,19 3 0,-22 2 0,10 0 0,24-1 0,0 0 0,37-8 0,-60 7 0,0-1 0,-1-1 0,1 0 0,0 0 0,-1-1 0,0 0 0,0-1 0,-1-1 0,18-13 0,-13 6 0,0-1 0,-1 0 0,-1-1 0,0-1 0,-1 0 0,-1-1 0,-1 0 0,-1 0 0,0-1 0,11-36 0,-15 40 0,-1 1 0,-1-1 0,0 0 0,-1-1 0,0 1 0,-1 0 0,-1-1 0,-1 1 0,0 0 0,-1-1 0,0 1 0,-1 0 0,-1 0 0,-1 1 0,-7-19 0,10 29 0,-1 0 0,0 0 0,1 0 0,-2 0 0,1 0 0,0 1 0,-5-4 0,8 6 0,-1 1 0,0-1 0,1 1 0,-1-1 0,0 1 0,1-1 0,-1 1 0,0-1 0,1 1 0,-1 0 0,0-1 0,0 1 0,0 0 0,1 0 0,-1 0 0,0-1 0,0 1 0,0 0 0,0 0 0,1 0 0,-1 0 0,0 0 0,0 1 0,0-1 0,1 0 0,-1 0 0,0 1 0,0-1 0,0 0 0,1 1 0,-1-1 0,0 0 0,1 1 0,-1-1 0,0 1 0,1-1 0,-1 1 0,0 0 0,1-1 0,-1 1 0,1 0 0,-1-1 0,1 1 0,0 0 0,-1 0 0,1-1 0,0 1 0,-1 0 0,1 1 0,-5 15 0,1 1 0,1 0 0,0 0 0,2 0 0,0 0 0,3 36 0,-1-11 0,2 411 13,-3 359-1391</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38.839"/>
    </inkml:context>
    <inkml:brush xml:id="br0">
      <inkml:brushProperty name="width" value="0.05" units="cm"/>
      <inkml:brushProperty name="height" value="0.05" units="cm"/>
      <inkml:brushProperty name="color" value="#008C3A"/>
    </inkml:brush>
  </inkml:definitions>
  <inkml:trace contextRef="#ctx0" brushRef="#br0">1 1 24575,'21'-1'0,"1"2"0,-1 1 0,0 1 0,0 0 0,24 8 0,-34-7 0,0 0 0,0 1 0,0 0 0,-1 1 0,0 0 0,0 1 0,0 0 0,-1 0 0,0 1 0,14 15 0,-18-16 0,1 0 0,-1 0 0,0 0 0,-1 1 0,0 0 0,0 0 0,0 0 0,-1 0 0,3 16 0,-5-21 0,-1-1 0,1 1 0,-1 0 0,0 0 0,0 0 0,0-1 0,0 1 0,-1 0 0,1 0 0,-1-1 0,0 1 0,0 0 0,0-1 0,0 1 0,0-1 0,0 1 0,-1-1 0,1 0 0,-1 1 0,0-1 0,1 0 0,-1 0 0,0 0 0,0 0 0,0 0 0,-1-1 0,1 1 0,0-1 0,-1 1 0,1-1 0,-1 0 0,1 0 0,-1 0 0,-4 1 0,-14 2-48,1 0 0,-1-2-1,0 0 1,0-2 0,0 0-1,-26-4 1,13 2-979,-5 0-5799</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40.238"/>
    </inkml:context>
    <inkml:brush xml:id="br0">
      <inkml:brushProperty name="width" value="0.05" units="cm"/>
      <inkml:brushProperty name="height" value="0.05" units="cm"/>
      <inkml:brushProperty name="color" value="#008C3A"/>
    </inkml:brush>
  </inkml:definitions>
  <inkml:trace contextRef="#ctx0" brushRef="#br0">1 1266 24575,'9'0'0,"1"0"0,-1-1 0,1 0 0,-1-1 0,0 0 0,1 0 0,-1-1 0,0-1 0,-1 1 0,1-1 0,-1-1 0,1 0 0,-1 0 0,0 0 0,-1-1 0,0 0 0,0-1 0,12-13 0,-10 8 0,-1 0 0,0-1 0,-1 0 0,0 0 0,-1-1 0,-1 1 0,0-1 0,-1 0 0,0-1 0,-2 1 0,3-23 0,-4 28 0,-1 0 0,0-1 0,-1 1 0,0 0 0,-1-1 0,0 1 0,0 0 0,-1 0 0,-4-11 0,6 16 0,-1 1 0,0-1 0,1 1 0,-1 0 0,0 0 0,-1-1 0,1 2 0,0-1 0,-1 0 0,0 0 0,0 1 0,0-1 0,0 1 0,0 0 0,0 0 0,0 0 0,-1 0 0,1 1 0,-1-1 0,1 1 0,-1 0 0,0 0 0,1 0 0,-8 0 0,8 1 0,0 0 0,0 1 0,0-1 0,0 1 0,0 0 0,0 0 0,0 0 0,1 0 0,-1 0 0,0 1 0,0-1 0,1 1 0,-1 0 0,1 0 0,0 0 0,-1 0 0,1 0 0,0 0 0,0 0 0,0 1 0,1-1 0,-1 1 0,0 0 0,1-1 0,0 1 0,-1 0 0,1 0 0,-1 5 0,0 1 0,-1 0 0,2 1 0,-1-1 0,1 0 0,1 1 0,-1-1 0,2 1 0,1 11 0,0-11 0,1 0 0,-1-1 0,2 1 0,0-1 0,0 0 0,0 0 0,1 0 0,1 0 0,0-1 0,0 0 0,0 0 0,1-1 0,0 0 0,0 0 0,1 0 0,14 8 0,-16-10 0,0-2 0,1 1 0,-1-1 0,1 0 0,0 0 0,0 0 0,0-1 0,1-1 0,-1 1 0,0-1 0,1 0 0,-1-1 0,1 1 0,-1-2 0,0 1 0,1-1 0,-1 0 0,0 0 0,1-1 0,-1 0 0,0-1 0,0 1 0,9-6 0,-5 0 0,0 0 0,-1-1 0,0-1 0,-1 1 0,0-1 0,-1-1 0,0 0 0,7-12 0,12-15 0,-20 28 0,3-3 0,1-1 0,14-12 0,-24 24 0,1 0 0,0 0 0,0 1 0,1-1 0,-1 0 0,0 1 0,0-1 0,1 1 0,-1 0 0,1 0 0,-1 0 0,1 0 0,0 0 0,-1 0 0,1 1 0,0-1 0,0 1 0,-1 0 0,1 0 0,3 0 0,-4 1 0,-1 0 0,1-1 0,-1 1 0,1 0 0,-1 0 0,0 0 0,1 0 0,-1 0 0,0 0 0,0 1 0,0-1 0,0 0 0,0 0 0,0 1 0,0-1 0,-1 1 0,1-1 0,0 1 0,-1-1 0,1 1 0,-1-1 0,1 1 0,-1 0 0,0 2 0,2 46 0,-3-40 0,0 16 0,0-11 0,1-1 0,0 0 0,1 1 0,4 26 0,-4-38 0,0 1 0,0-1 0,0 0 0,1 1 0,-1-1 0,1 0 0,0 0 0,0 1 0,0-2 0,0 1 0,0 0 0,1 0 0,-1-1 0,1 1 0,0-1 0,0 0 0,0 0 0,0 0 0,0 0 0,0 0 0,1-1 0,-1 1 0,0-1 0,7 2 0,1-1 0,1-1 0,0 0 0,-1 0 0,1-1 0,0 0 0,-1-1 0,1-1 0,-1 0 0,1 0 0,-1-1 0,0-1 0,14-5 0,-12 3 0,-1 0 0,0-1 0,0 0 0,-1 0 0,1-1 0,-2-1 0,1 0 0,-1-1 0,-1 0 0,12-14 0,-18 19 0,-1 1 0,1 0 0,0-1 0,-1 1 0,0-1 0,0 0 0,-1 1 0,1-1 0,-1 0 0,0 0 0,0-5 0,-1 7 0,0 1 0,0 0 0,0-1 0,0 1 0,-1 0 0,1-1 0,-1 1 0,0 0 0,0 0 0,0 0 0,0 0 0,0 0 0,0 0 0,0 0 0,-1 0 0,1 0 0,-1 0 0,1 1 0,-1-1 0,0 1 0,1-1 0,-1 1 0,0-1 0,0 1 0,0 0 0,-4-2 0,-1 1 0,0 0 0,-1 0 0,1 1 0,0 0 0,-1 0 0,1 1 0,-1 0 0,1 0 0,0 1 0,-1-1 0,1 2 0,0-1 0,0 1 0,-9 3 0,11-3 0,0-1 0,0 1 0,1 0 0,-1 0 0,0 0 0,1 1 0,-1 0 0,1 0 0,0 0 0,0 0 0,0 1 0,0 0 0,1-1 0,0 1 0,-1 0 0,1 1 0,1-1 0,-1 1 0,1-1 0,-4 10 0,6-13 0,-1 0 0,1 1 0,0-1 0,0 0 0,0 0 0,0 0 0,0 0 0,0 0 0,0 1 0,1-1 0,-1 0 0,0 0 0,0 0 0,1 0 0,-1 0 0,1 0 0,-1 0 0,1 0 0,0 0 0,-1 0 0,1 0 0,1 1 0,0 0 0,0-1 0,0 1 0,0-1 0,1 1 0,-1-1 0,1 0 0,-1 0 0,1 0 0,3 1 0,8 0 0,-1 0 0,0-1 0,16 0 0,-18 0 0,44 4 0,-31-3 0,45 1 0,-63-3 0,0-1 0,0 1 0,0-1 0,0-1 0,0 1 0,0-1 0,0 0 0,-1 0 0,1-1 0,-1 0 0,1 1 0,5-6 0,1-3 0,-1 0 0,0 0 0,-1-1 0,0 0 0,-1-1 0,-1 0 0,0-1 0,0 0 0,-2 0 0,0 0 0,0-1 0,-1 0 0,-1 0 0,3-22 0,1-21 0,-3 1 0,-3-91 0,-2 96 0,-1 0 0,-14-406 0,10 415 0,5 43 0,0 0 0,-1 0 0,1 0 0,0 0 0,0 0 0,0 0 0,0 0 0,0 0 0,0 0 0,0 0 0,0 0 0,0 1 0,0-1 0,0 0 0,-1 0 0,1 0 0,0 0 0,0 0 0,0-1 0,0 1 0,0 0 0,0 0 0,0 0 0,0 0 0,0 0 0,0 0 0,0 0 0,0 0 0,-1 0 0,1 0 0,0 0 0,0 0 0,0 0 0,0 0 0,0 0 0,0 0 0,0 0 0,0 0 0,0 0 0,0 0 0,0-1 0,0 1 0,0 0 0,0 0 0,-3 16 0,-1 25 0,4 656 0,3-612 0,14 94 0,-15-170 15,0 1 0,0-1 0,1 0 0,0 0 0,0 0 0,1 0 0,10 16 0,-12-23-66,0 1 0,-1-1-1,1 0 1,0 0 0,0 0 0,1 0 0,-1 0-1,0 0 1,1-1 0,-1 1 0,1-1 0,-1 1-1,1-1 1,0 0 0,-1 0 0,1 0-1,0 0 1,0-1 0,0 1 0,0-1 0,0 0-1,-1 0 1,1 0 0,0 0 0,0 0 0,0 0-1,0-1 1,5-1 0,16-7-6775</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40.640"/>
    </inkml:context>
    <inkml:brush xml:id="br0">
      <inkml:brushProperty name="width" value="0.05" units="cm"/>
      <inkml:brushProperty name="height" value="0.05" units="cm"/>
      <inkml:brushProperty name="color" value="#008C3A"/>
    </inkml:brush>
  </inkml:definitions>
  <inkml:trace contextRef="#ctx0" brushRef="#br0">0 0 24575,'172'12'0,"-54"-2"0,-105-10 0,-1 1 0,1 1 0,-1 0 0,0 0 0,0 2 0,23 8 0,-30-10 0,0 1 0,-1-1 0,1 1 0,-1 0 0,0 1 0,0-1 0,0 1 0,-1 0 0,1 0 0,-1 0 0,0 0 0,0 0 0,0 1 0,-1-1 0,1 1 0,-1 0 0,0 0 0,-1 0 0,2 5 0,1 14 25,-1 0 0,0 0 1,-2 1-1,-3 31 0,3 44-1516,3-67-5335</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41.057"/>
    </inkml:context>
    <inkml:brush xml:id="br0">
      <inkml:brushProperty name="width" value="0.05" units="cm"/>
      <inkml:brushProperty name="height" value="0.05" units="cm"/>
      <inkml:brushProperty name="color" value="#008C3A"/>
    </inkml:brush>
  </inkml:definitions>
  <inkml:trace contextRef="#ctx0" brushRef="#br0">31 36 24575,'-9'-13'0,"-2"1"0,1 2-8191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41.602"/>
    </inkml:context>
    <inkml:brush xml:id="br0">
      <inkml:brushProperty name="width" value="0.05" units="cm"/>
      <inkml:brushProperty name="height" value="0.05" units="cm"/>
      <inkml:brushProperty name="color" value="#008C3A"/>
    </inkml:brush>
  </inkml:definitions>
  <inkml:trace contextRef="#ctx0" brushRef="#br0">46 0 24575,'-9'14'0,"-2"0"0,6-2 0,1 0 0,0 0 0,1 1 0,0-1 0,0 1 0,2 0 0,-1 23 0,2-26 0,0-1 0,1 1 0,0-1 0,1 1 0,0-1 0,0 0 0,1 0 0,0 0 0,1 0 0,0-1 0,7 12 0,-11-18 0,1-1 0,0 0 0,0 1 0,0-1 0,0 0 0,0 0 0,0 0 0,0 0 0,0 0 0,0 0 0,0 0 0,1 0 0,-1 0 0,0 0 0,1-1 0,-1 1 0,0-1 0,1 1 0,-1-1 0,1 1 0,-1-1 0,2 0 0,-1 0 0,-1 0 0,1-1 0,-1 1 0,1-1 0,-1 0 0,0 1 0,1-1 0,-1 0 0,0 0 0,1 0 0,-1 0 0,0 0 0,0 0 0,0 0 0,0 0 0,0 0 0,1-3 0,4-6 0,0-1 0,-1 0 0,0 0 0,3-15 0,-8 26 0,10-34 0,-5 13 0,14-32 0,-17 49 0,0-1 0,0 1 0,0 0 0,1 1 0,-1-1 0,1 0 0,0 1 0,0-1 0,0 1 0,0 0 0,1 0 0,-1 0 0,7-3 0,-9 5 0,1 1 0,-1-1 0,1 1 0,-1-1 0,1 1 0,-1-1 0,1 1 0,-1 0 0,1 0 0,0 0 0,-1 0 0,1 0 0,-1 0 0,1 0 0,-1 1 0,1-1 0,-1 1 0,1-1 0,-1 1 0,1-1 0,-1 1 0,1 0 0,-1 0 0,0-1 0,0 1 0,1 0 0,-1 0 0,0 0 0,0 1 0,0-1 0,0 0 0,0 0 0,0 1 0,0-1 0,-1 0 0,1 1 0,0-1 0,-1 1 0,1 1 0,4 7 0,-2 0 0,1 1 0,-1-1 0,1 13 0,-3-20 0,-1-2 0,0 3 0,1 0 0,0 0 0,0-1 0,0 1 0,0 0 0,1 0 0,3 6 0,-5-10 0,1 1 0,0-1 0,0 1 0,-1-1 0,1 1 0,0-1 0,0 0 0,0 1 0,0-1 0,0 0 0,0 0 0,0 0 0,-1 0 0,1 0 0,0 0 0,0 0 0,0 0 0,0 0 0,0 0 0,0 0 0,0 0 0,0-1 0,0 1 0,-1 0 0,1-1 0,0 1 0,0-1 0,0 1 0,-1-1 0,1 1 0,0-1 0,0 1 0,-1-1 0,2-1 0,1 0 0,-1 0 0,1 0 0,0 0 0,0 1 0,0-1 0,0 1 0,0 0 0,1 0 0,-1 0 0,0 0 0,0 0 0,1 1 0,-1 0 0,1-1 0,-1 1 0,0 0 0,1 1 0,-1-1 0,0 1 0,1-1 0,-1 1 0,0 0 0,0 0 0,1 0 0,-1 1 0,0-1 0,0 1 0,0 0 0,-1 0 0,6 4 0,-7-5 0,3 3 0,0 0 0,0-1 0,1 0 0,-1 1 0,10 3 0,-12-6 0,0-1 0,0 1 0,0-1 0,0 1 0,0-1 0,0 0 0,0 0 0,1 0 0,-1 0 0,0 0 0,0 0 0,0-1 0,0 1 0,0-1 0,0 1 0,0-1 0,0 0 0,3-1 0,38-26 0,6-3 0,-46 29 0,1 0 0,0 1 0,-1 0 0,1 0 0,0 0 0,0 0 0,0 1 0,-1-1 0,1 1 0,0 0 0,0 0 0,6 1 0,-8 0 0,1 0 0,-1-1 0,0 1 0,0 0 0,0 0 0,1 0 0,-1 1 0,0-1 0,-1 1 0,1-1 0,0 1 0,0-1 0,-1 1 0,1 0 0,-1 0 0,1 0 0,-1 0 0,0 0 0,0 0 0,0 0 0,0 0 0,0 0 0,0 1 0,0-1 0,-1 0 0,1 1 0,-1-1 0,0 4 0,1 6 0,0 0 0,-1 0 0,-1 0 0,-3 15 0,-1 0-326,-2 0 0,-1-1-1,-16 36 1,24-61 266,-17 41-6766</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8:37.00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0 110,'187'12,"-3"-1,-90-12,84 3,-148 2,43 11,18 3,214 9,-86 14,-161-26,0-3,110 7,399-19,-245-2,-182 3,158-3,-158-8,45-1,-168 11,11 0,0 0,0-2,1-1,34-9,-23 3,0 1,1 2,46 0,126 6,-95 3,225-19,-336 15,498-6,-294 10,1782-3,-1960-2,-1-2,55-12,-48 8,52-4,-32 9,-19 2,0-2,44-9,-52 4,34-6,102-11,-138 22,58-15,-59 11,0 1,39-2,18 6,-45 2,0-2,76-12,-61 3,1 3,70-2,118 11,-93 1,-128-2,-1 1,1 0,0 2,-1 1,0 0,0 2,23 9,-17-3</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2:43.156"/>
    </inkml:context>
    <inkml:brush xml:id="br0">
      <inkml:brushProperty name="width" value="0.05" units="cm"/>
      <inkml:brushProperty name="height" value="0.05" units="cm"/>
      <inkml:brushProperty name="color" value="#008C3A"/>
    </inkml:brush>
  </inkml:definitions>
  <inkml:trace contextRef="#ctx0" brushRef="#br0">0 1 24575,'81'0'0,"433"19"0,-331-1 0,2-8 0,282-22 0,169 0 0,-429 13 0,-16 12 0,-29-2 0,209-9 0,-205-3 0,0-12 0,-9 1 0,480 11 84,-305 2-1533,-294-1-5377</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3.873"/>
    </inkml:context>
    <inkml:brush xml:id="br0">
      <inkml:brushProperty name="width" value="0.05" units="cm"/>
      <inkml:brushProperty name="height" value="0.05" units="cm"/>
      <inkml:brushProperty name="color" value="#E71224"/>
    </inkml:brush>
  </inkml:definitions>
  <inkml:trace contextRef="#ctx0" brushRef="#br0">273 279 24575,'0'2'0,"-1"0"0,1 0 0,-1 0 0,0 1 0,0-1 0,0 0 0,0 0 0,0 0 0,0 0 0,-2 2 0,-6 11 0,3 3 0,0 0 0,1 1 0,1-1 0,-3 35 0,3 81 0,4-105 0,2 26 0,17 106 0,-18-157 0,0 0 0,0 0 0,0-1 0,0 1 0,1 0 0,-1-1 0,1 1 0,0-1 0,0 1 0,0-1 0,1 0 0,-1 0 0,1 0 0,0 0 0,0-1 0,0 1 0,0-1 0,0 1 0,0-1 0,1 0 0,-1-1 0,1 1 0,-1 0 0,1-1 0,0 0 0,0 0 0,4 1 0,12 1 0,-1-1 0,1-1 0,-1-1 0,28-2 0,-8 0 0,884-3 0,-128 2 0,-456-9 0,104-1 0,1851 14 0,-2287 0 0,0-1 0,0-1 0,0 0 0,0 0 0,0 0 0,0 0 0,0-1 0,9-4 0,-12 4 0,-1-1 0,1 1 0,-1 0 0,0-1 0,0 1 0,0-1 0,0 0 0,-1 0 0,1 0 0,-1 0 0,0-1 0,0 1 0,0-1 0,0 1 0,0-1 0,1-5 0,1-7 0,0 0 0,-1 0 0,0 0 0,-2 0 0,0 0 0,-1 0 0,-1-20 0,-22-114 0,21 135 0,-45-182 0,41 163 0,-2 0 0,-1 1 0,-1 0 0,-23-47 0,29 74 0,0 1 0,1-1 0,-2 1 0,1 0 0,-1 1 0,1-1 0,-1 1 0,0 0 0,-1 0 0,1 1 0,-1-1 0,0 1 0,0 0 0,0 1 0,0 0 0,0-1 0,0 2 0,-1-1 0,1 1 0,-8-1 0,-10 0 0,1 1 0,-1 0 0,0 2 0,-28 4 0,-334 21 0,-1-25 0,176-2 0,159 3 0,1 3 0,-56 13 0,54-8 0,-103 5 0,-371-17 0,499 4 0,1 1 0,-1 1 0,-41 12 0,36-7 0,-62 7 0,-94-14 0,122-4 0,-110 12 0,56 1 0,-175-6 0,191-6 0,67 3 0,0 2 0,-61 14 0,-20 2 0,-29 5 0,-10 1 0,-3 0 0,103-15 0,-68 5 0,89-14 0,0 1 0,-57 13 0,34-4 0,0-3 0,0-2 0,-1-3 0,0-2 0,-72-8 0,63-3 0,52 6 0,0 1 0,0 0 0,0 1 0,-1 1 0,-22 3 0,-24 14-1365,41-8-5461</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5.221"/>
    </inkml:context>
    <inkml:brush xml:id="br0">
      <inkml:brushProperty name="width" value="0.05" units="cm"/>
      <inkml:brushProperty name="height" value="0.05" units="cm"/>
      <inkml:brushProperty name="color" value="#E71224"/>
    </inkml:brush>
  </inkml:definitions>
  <inkml:trace contextRef="#ctx0" brushRef="#br0">0 72 24575,'1'-3'0,"-1"1"0,1-1 0,0 0 0,-1 1 0,1-1 0,0 1 0,0-1 0,1 1 0,-1 0 0,1-1 0,-1 1 0,1 0 0,-1 0 0,1 0 0,0 0 0,0 0 0,0 1 0,0-1 0,1 0 0,-1 1 0,0 0 0,1 0 0,-1-1 0,4 0 0,3-2 0,0 1 0,0 0 0,0 1 0,0 0 0,14-2 0,-18 4 0,0-1 0,0 1 0,0 0 0,0 0 0,0 0 0,0 1 0,-1 0 0,1 0 0,0 0 0,0 0 0,-1 1 0,1 0 0,0 0 0,-1 0 0,0 0 0,0 1 0,0 0 0,0 0 0,0 0 0,0 0 0,-1 1 0,1-1 0,-1 1 0,0 0 0,0 0 0,0 0 0,-1 0 0,1 1 0,-1-1 0,0 1 0,-1-1 0,1 1 0,-1 0 0,0 0 0,0-1 0,0 1 0,0 0 0,-1 0 0,0 0 0,-1 5 0,1 0 0,-2 0 0,1 0 0,-1-1 0,-1 1 0,1-1 0,-2 1 0,1-1 0,-1 0 0,-1 0 0,0-1 0,-7 11 0,-9 9 0,-45 47 0,-1 0 0,63-70 0,0 1 0,1-1 0,0 0 0,0 1 0,0 0 0,-3 8 0,6-13 0,-1 0 0,1 1 0,0-1 0,0 0 0,0 1 0,0-1 0,0 0 0,0 1 0,0-1 0,0 0 0,0 1 0,0-1 0,1 0 0,-1 1 0,1-1 0,-1 0 0,1 0 0,-1 1 0,1-1 0,0 0 0,0 0 0,-1 0 0,1 0 0,0 0 0,0 0 0,0 0 0,0 0 0,0 0 0,0 0 0,0-1 0,1 1 0,-1 0 0,0-1 0,2 1 0,7 3 12,-1-1 0,1 0 0,0-1 0,0 0 0,0-1 0,0 0 0,0 0 0,0-1 0,15-2 0,-4 0-383,1-2-1,-1 0 1,29-10 0,-14 1-6455</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6.136"/>
    </inkml:context>
    <inkml:brush xml:id="br0">
      <inkml:brushProperty name="width" value="0.05" units="cm"/>
      <inkml:brushProperty name="height" value="0.05" units="cm"/>
      <inkml:brushProperty name="color" value="#E71224"/>
    </inkml:brush>
  </inkml:definitions>
  <inkml:trace contextRef="#ctx0" brushRef="#br0">1 1 24575,'6'23'0,"-1"0"0,-2 1 0,0 0 0,0 43 0,0 9 0,44 194 0,-47-270 0,0 0 0,0 0 0,0 0 0,1 0 0,-1 0 0,0 0 0,0 0 0,0 0 0,0 0 0,0 0 0,0 0 0,0 0 0,0 0 0,0-1 0,0 1 0,0 0 0,1 0 0,-1 0 0,0 0 0,0 0 0,0 0 0,0 0 0,0 0 0,0 0 0,0 0 0,0 0 0,0 0 0,1 0 0,-1 0 0,0 0 0,0 0 0,0 0 0,0 0 0,0 1 0,0-1 0,0 0 0,0 0 0,0 0 0,0 0 0,0 0 0,1 0 0,-1 0 0,0 0 0,0 0 0,0 0 0,0 0 0,0 0 0,0 0 0,0 0 0,0 1 0,0-1 0,0 0 0,5-17 0,2-24 0,-4 18 0,1-1 0,2 0 0,0 1 0,1 0 0,13-27 0,-17 43 0,1 0 0,0 0 0,1 1 0,-1-1 0,1 1 0,1 0 0,-1 0 0,10-7 0,-11 10 0,1 0 0,-1 0 0,0 1 0,1 0 0,-1 0 0,1 0 0,0 1 0,0-1 0,0 1 0,-1 0 0,1 0 0,0 1 0,0 0 0,10 0 0,-14 0 0,0 0 0,1 0 0,-1 0 0,1 0 0,-1 0 0,1 0 0,-1 1 0,1-1 0,-1 0 0,0 1 0,1-1 0,-1 1 0,0 0 0,1-1 0,-1 1 0,0 0 0,0 0 0,0 0 0,0 0 0,1 0 0,-1 0 0,0 0 0,-1 0 0,1 0 0,0 0 0,0 1 0,0-1 0,-1 0 0,1 0 0,-1 1 0,1-1 0,-1 1 0,1-1 0,-1 2 0,0 0 0,0 0 0,-1 0 0,1 0 0,-1-1 0,0 1 0,0 0 0,0-1 0,0 1 0,0 0 0,-1-1 0,1 0 0,-1 1 0,0-1 0,1 0 0,-1 0 0,0 0 0,-3 3 0,-5 2 0,-1 0 0,1 0 0,-1-1 0,-1-1 0,1 1 0,-1-2 0,0 0 0,0 0 0,-25 3 0,19-3 0,0 1 0,0 0 0,-19 9 0,37-14 0,-1 1 0,0-1 0,0 0 0,0 1 0,0-1 0,0 1 0,0 0 0,0-1 0,1 1 0,-1-1 0,0 1 0,1 0 0,-1 0 0,0 0 0,1-1 0,-1 1 0,0 1 0,1-1 0,0-1 0,0 1 0,0-1 0,0 1 0,0-1 0,0 1 0,0-1 0,1 1 0,-1-1 0,0 1 0,0-1 0,0 0 0,1 1 0,-1-1 0,0 1 0,0-1 0,1 1 0,-1-1 0,0 0 0,1 1 0,-1-1 0,0 0 0,1 1 0,0-1 0,34 16 0,115 24 0,-105-31 0,0 3 0,64 24 0,-102-33-151,1 1-1,-1-1 0,-1 1 0,1 1 1,0-1-1,-1 1 0,0 0 1,6 7-1,8 14-6674</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13.924"/>
    </inkml:context>
    <inkml:brush xml:id="br0">
      <inkml:brushProperty name="width" value="0.05" units="cm"/>
      <inkml:brushProperty name="height" value="0.05" units="cm"/>
      <inkml:brushProperty name="color" value="#E71224"/>
    </inkml:brush>
  </inkml:definitions>
  <inkml:trace contextRef="#ctx0" brushRef="#br0">0 207 24575,'19'151'0,"-12"138"0,-6-285 0,-1-1 0,1 1 0,-1-1 0,1 0 0,0 1 0,0-1 0,0 0 0,1 1 0,-1-1 0,1 0 0,0 0 0,-1 0 0,1 0 0,1-1 0,-1 1 0,0 0 0,1-1 0,-1 0 0,1 1 0,0-1 0,0 0 0,0 0 0,0-1 0,0 1 0,0-1 0,0 1 0,1-1 0,-1 0 0,5 1 0,10 1 0,0 0 0,0-1 0,1-1 0,26-2 0,-27 1 0,68-3 0,-47 1 0,1 1 0,-1 2 0,0 1 0,60 12 0,-37-3 0,1-2 0,0-3 0,64-3 0,-28 0 0,52 9 0,27 0 0,-122-12 0,-18 0 0,0 1 0,0 1 0,66 14 0,-53-5 0,0-2 0,89 3 0,105-12 0,-103-3 0,-98 5 0,-29-1 0,0 0 0,-1-1 0,1-1 0,0 0 0,-1-1 0,16-3 0,-27 3 0,0 1 0,-1 0 0,1-1 0,-1 0 0,1 0 0,-1 0 0,0 0 0,1 0 0,-1 0 0,0 0 0,0-1 0,-1 1 0,1-1 0,0 1 0,-1-1 0,0 0 0,1 1 0,-1-1 0,0 0 0,0 0 0,-1 0 0,2-6 0,0-6 0,-1-1 0,0 1 0,-2-19 0,1 22 0,-3-22 0,-1 0 0,-1 0 0,-11-32 0,-9-56 0,20 91 0,-18-55 0,1 2 0,19 69 0,-1 0 0,0 0 0,0 1 0,-2-1 0,-8-16 0,10 25 0,1 0 0,-1 1 0,-1 0 0,1-1 0,-1 1 0,0 1 0,0-1 0,0 1 0,-1 0 0,1 0 0,-1 0 0,0 1 0,-13-5 0,3 2 0,-1 1 0,0 1 0,0 0 0,-1 1 0,-29 0 0,-94 6 0,56 1 0,-11-3 0,-324 13 0,16-3 0,359-9 0,0 2 0,-65 15 0,59-9 0,-81 5 0,-181-14 89,150-3-1543,118 2-5372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17.693"/>
    </inkml:context>
    <inkml:brush xml:id="br0">
      <inkml:brushProperty name="width" value="0.05" units="cm"/>
      <inkml:brushProperty name="height" value="0.05" units="cm"/>
      <inkml:brushProperty name="color" value="#E71224"/>
    </inkml:brush>
  </inkml:definitions>
  <inkml:trace contextRef="#ctx0" brushRef="#br0">31 177 24575,'4'28'0,"1"-1"0,14 47 0,26 86 0,23 76 0,-63-221 0,1 0 0,0-1 0,1 1 0,1-1 0,15 21 0,-18-28 0,0-1 0,0-1 0,1 1 0,0-1 0,0 0 0,1 0 0,-1-1 0,1 0 0,0 0 0,0 0 0,0-1 0,0 0 0,9 2 0,17 2 0,0-1 0,0-1 0,48 1 0,106-10 0,-59 1 0,33-10 0,-2-1 0,29 14 0,238-14 0,-142 4 0,-278 10 0,1 0 0,0-1 0,0 1 0,-1-1 0,1 0 0,0-1 0,-1 0 0,1 0 0,6-3 0,-10 3 0,-1 1 0,0-1 0,1 0 0,-1 0 0,0 0 0,0 0 0,0 0 0,0 0 0,0 0 0,0-1 0,-1 1 0,1-1 0,-1 0 0,0 1 0,0-1 0,0 0 0,0 0 0,0 1 0,0-1 0,-1 0 0,1 0 0,-1 0 0,0-6 0,-2-21 0,0 1 0,-2-1 0,-2 0 0,-11-36 0,-7-41 0,-5-136 0,25 199 0,3 28 0,0 0 0,-1 1 0,-6-24 0,6 34 0,0 1 0,0-1 0,0 1 0,0-1 0,0 1 0,-1 0 0,0-1 0,0 1 0,0 1 0,-1-1 0,1 0 0,-1 1 0,0 0 0,0 0 0,-6-4 0,0 2 0,0 0 0,-1 1 0,0 0 0,0 1 0,0 0 0,0 0 0,-1 1 0,1 1 0,-21 0 0,-12 2 0,-54 8 0,35-2 0,-588 6 0,413-15 0,-239 2 0,454 2 0,-1 1 0,1 0 0,0 2 0,-36 12 0,-6 2 0,26-10-1365,4-2-5461</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0.862"/>
    </inkml:context>
    <inkml:brush xml:id="br0">
      <inkml:brushProperty name="width" value="0.05" units="cm"/>
      <inkml:brushProperty name="height" value="0.05" units="cm"/>
      <inkml:brushProperty name="color" value="#E71224"/>
    </inkml:brush>
  </inkml:definitions>
  <inkml:trace contextRef="#ctx0" brushRef="#br0">23 88 24575,'0'-4'0,"0"0"0,0 0 0,1 1 0,-1-1 0,1 0 0,0 1 0,0-1 0,0 1 0,1-1 0,0 1 0,-1-1 0,1 1 0,0 0 0,0 0 0,1 0 0,-1 0 0,1 0 0,-1 1 0,1-1 0,0 1 0,0 0 0,0-1 0,0 1 0,1 1 0,-1-1 0,0 0 0,1 1 0,-1 0 0,1-1 0,0 1 0,-1 1 0,1-1 0,0 1 0,-1-1 0,1 1 0,4 0 0,-6 0 0,0 0 0,0 0 0,0 0 0,-1 1 0,1-1 0,0 0 0,0 1 0,0-1 0,-1 1 0,1 0 0,0-1 0,-1 1 0,1 0 0,-1 0 0,1 0 0,-1 0 0,1 0 0,-1 1 0,0-1 0,1 0 0,-1 1 0,1 1 0,-1-1 0,0 0 0,0 1 0,-1-1 0,1 0 0,0 1 0,-1-1 0,0 1 0,0-1 0,0 0 0,0 1 0,0-1 0,0 1 0,-1-1 0,0 4 0,-1 3 0,-1-1 0,-1 1 0,1-1 0,-1 0 0,0 0 0,-1 0 0,-9 12 0,-21 13 0,24-23 0,0 0 0,0 1 0,1 0 0,1 0 0,-11 16 0,19-24 0,0-1 0,0 0 0,-1 1 0,1-1 0,1 1 0,-1-1 0,0 1 0,1 0 0,-1-1 0,1 1 0,0 0 0,0-1 0,0 1 0,0 0 0,0-1 0,0 1 0,1-1 0,0 1 0,-1 0 0,1-1 0,0 1 0,0-1 0,0 1 0,1-1 0,-1 0 0,0 0 0,1 1 0,0-1 0,-1 0 0,1 0 0,0-1 0,0 1 0,0 0 0,4 2 0,6 4 0,1 0 0,-1-1 0,1-1 0,1 0 0,0 0 0,-1-2 0,1 1 0,23 2 0,119 11 0,-102-16-1365,-10-1-5461</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1.688"/>
    </inkml:context>
    <inkml:brush xml:id="br0">
      <inkml:brushProperty name="width" value="0.05" units="cm"/>
      <inkml:brushProperty name="height" value="0.05" units="cm"/>
      <inkml:brushProperty name="color" value="#E71224"/>
    </inkml:brush>
  </inkml:definitions>
  <inkml:trace contextRef="#ctx0" brushRef="#br0">1 4 24575,'0'0'0,"0"0"0,0 0 0,0 1 0,1-1 0,-1 0 0,0 0 0,0 0 0,0 0 0,0 1 0,1-1 0,-1 0 0,0 0 0,0 0 0,1 0 0,-1 0 0,0 0 0,0 0 0,0 1 0,1-1 0,-1 0 0,0 0 0,0 0 0,1 0 0,-1 0 0,0 0 0,0 0 0,1 0 0,-1 0 0,0 0 0,0-1 0,0 1 0,1 0 0,-1 0 0,0 0 0,0 0 0,1 0 0,-1 0 0,0 0 0,0 0 0,0-1 0,0 1 0,1 0 0,-1 0 0,0 0 0,0 0 0,0-1 0,0 1 0,0 0 0,1 0 0,-1 0 0,0-1 0,0 1 0,0 0 0,0 0 0,0-1 0,0 1 0,0 0 0,0 0 0,0-1 0,0 1 0,0 0 0,14 19 0,-5 4 0,-1 0 0,-1 0 0,-1 1 0,6 43 0,0-1 0,31 171 0,-39-221 0,-3-24 0,1-6 0,6-33 0,1 0 0,25-68 0,-33 111 0,0 1 0,1-1 0,0 1 0,-1 0 0,1 0 0,0 0 0,0 0 0,1 0 0,-1 0 0,1 0 0,-1 1 0,1-1 0,0 1 0,0 0 0,0-1 0,0 2 0,0-1 0,1 0 0,-1 1 0,0-1 0,1 1 0,5-1 0,-4 1 0,0 1 0,0 0 0,0 0 0,0 0 0,0 1 0,0 0 0,0 0 0,-1 0 0,1 0 0,0 1 0,0 0 0,-1 0 0,1 0 0,-1 0 0,8 7 0,-8-7 0,-1 1 0,1 0 0,-1 0 0,0 0 0,0 0 0,0 0 0,-1 1 0,1-1 0,-1 1 0,1 0 0,-1 0 0,2 7 0,-3-9 0,-1 0 0,1 1 0,-1-1 0,1 1 0,-1-1 0,0 0 0,0 1 0,-1-1 0,1 1 0,0-1 0,-1 0 0,1 1 0,-1-1 0,0 0 0,0 0 0,0 1 0,0-1 0,0 0 0,0 0 0,0 0 0,-1 0 0,1 0 0,-1 0 0,0-1 0,-1 3 0,-42 28 0,37-28 0,1 1 0,0-1 0,1 1 0,-1 0 0,1 1 0,0-1 0,0 1 0,1 1 0,-8 10 0,12-15 4,0 0 0,0-1-1,0 1 1,1 0 0,-1 0 0,1 0-1,-1 0 1,1 0 0,0-1-1,0 1 1,0 0 0,0 0-1,0 0 1,0 0 0,0 0 0,1 0-1,-1 0 1,1 0 0,-1-1-1,1 1 1,0 0 0,-1 0 0,1-1-1,0 1 1,0 0 0,1-1-1,-1 1 1,0-1 0,0 1 0,3 1-1,2 2-214,0-1-1,0 1 1,0-1-1,1 0 1,0-1-1,9 4 1,19 6-6615</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2.076"/>
    </inkml:context>
    <inkml:brush xml:id="br0">
      <inkml:brushProperty name="width" value="0.05" units="cm"/>
      <inkml:brushProperty name="height" value="0.05" units="cm"/>
      <inkml:brushProperty name="color" value="#E71224"/>
    </inkml:brush>
  </inkml:definitions>
  <inkml:trace contextRef="#ctx0" brushRef="#br0">1 10 24575,'8'0'0,"12"0"0,10 0 0,9 0 0,5-4 0,-3-2-8191</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2.433"/>
    </inkml:context>
    <inkml:brush xml:id="br0">
      <inkml:brushProperty name="width" value="0.05" units="cm"/>
      <inkml:brushProperty name="height" value="0.05" units="cm"/>
      <inkml:brushProperty name="color" value="#E71224"/>
    </inkml:brush>
  </inkml:definitions>
  <inkml:trace contextRef="#ctx0" brushRef="#br0">1 0 24575,'0'9'0,"0"15"0,0 11 0,0 14 0,0 9 0,0-3-8191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12.369"/>
    </inkml:context>
    <inkml:brush xml:id="br0">
      <inkml:brushProperty name="width" value="0.1" units="cm"/>
      <inkml:brushProperty name="height" value="0.1" units="cm"/>
      <inkml:brushProperty name="color" value="#E71224"/>
      <inkml:brushProperty name="ignorePressure" value="1"/>
    </inkml:brush>
  </inkml:definitions>
  <inkml:trace contextRef="#ctx0" brushRef="#br0">51 20,'-47'0,"43"0,29 0,1947 0,-1957 0,1 0,-1-1,27-6,-9-4</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18.716"/>
    </inkml:context>
    <inkml:brush xml:id="br0">
      <inkml:brushProperty name="width" value="0.05" units="cm"/>
      <inkml:brushProperty name="height" value="0.05" units="cm"/>
      <inkml:brushProperty name="color" value="#E71224"/>
    </inkml:brush>
  </inkml:definitions>
  <inkml:trace contextRef="#ctx0" brushRef="#br0">1 73 24575,'0'-3'0,"0"1"0,1-1 0,0 0 0,0 0 0,-1 0 0,2 1 0,-1-1 0,0 1 0,0-1 0,1 1 0,-1-1 0,1 1 0,0 0 0,0 0 0,0 0 0,0 0 0,0 0 0,0 0 0,1 0 0,-1 1 0,0-1 0,1 1 0,0 0 0,-1 0 0,1 0 0,4-1 0,3-2 0,1 1 0,-1 0 0,1 1 0,0 1 0,16-2 0,-22 3 0,0 0 0,0 0 0,1 1 0,-1 0 0,0 0 0,0 0 0,0 0 0,0 1 0,0-1 0,0 1 0,0 1 0,-1-1 0,1 1 0,-1-1 0,7 6 0,-9-5 0,1 0 0,-1 0 0,1 0 0,-1 0 0,0 0 0,0 0 0,-1 1 0,1-1 0,-1 1 0,1-1 0,-1 1 0,0-1 0,0 1 0,-1 0 0,1 0 0,-1-1 0,0 1 0,0 0 0,0 0 0,0-1 0,-1 1 0,-1 6 0,0-3 0,0 1 0,-1-1 0,0 0 0,0 0 0,-1-1 0,1 1 0,-1-1 0,-1 1 0,1-1 0,-1 0 0,-9 8 0,-7 4 0,-44 31 0,10-8 0,50-38 0,1 1 0,0 0 0,0 0 0,1 0 0,-5 6 0,8-10 0,-1 1 0,1 0 0,0-1 0,-1 1 0,1 0 0,0-1 0,-1 1 0,1 0 0,0-1 0,0 1 0,0 0 0,0-1 0,0 1 0,0 0 0,0 0 0,0-1 0,0 1 0,0 0 0,0-1 0,0 1 0,0 0 0,0 0 0,1-1 0,-1 1 0,0 0 0,1-1 0,-1 1 0,0-1 0,1 1 0,-1 0 0,1-1 0,-1 1 0,1-1 0,-1 1 0,1-1 0,-1 1 0,1-1 0,-1 0 0,1 1 0,0-1 0,-1 0 0,1 1 0,0-1 0,-1 0 0,1 0 0,0 1 0,0-1 0,0 0 0,22 4-35,-1 0-1,1-1 1,0-2-1,0 0 1,43-5 0,-21 2-1118,-4 1-5673</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19.544"/>
    </inkml:context>
    <inkml:brush xml:id="br0">
      <inkml:brushProperty name="width" value="0.05" units="cm"/>
      <inkml:brushProperty name="height" value="0.05" units="cm"/>
      <inkml:brushProperty name="color" value="#E71224"/>
    </inkml:brush>
  </inkml:definitions>
  <inkml:trace contextRef="#ctx0" brushRef="#br0">1 0 24575,'1'1'0,"1"-1"0,-1 1 0,1-1 0,-1 1 0,1-1 0,-1 1 0,0 0 0,0 0 0,1 0 0,-1 0 0,0 0 0,0 0 0,0 0 0,0 0 0,0 0 0,0 1 0,0-1 0,0 0 0,0 1 0,0 1 0,17 36 0,-14-30 0,8 27 0,-1-1 0,-2 2 0,-1-1 0,-2 1 0,2 68 0,-6-132 0,2 0 0,0 0 0,12-36 0,-12 51 0,0 0 0,1 0 0,1 0 0,0 1 0,0 0 0,1 0 0,0 1 0,1 0 0,15-16 0,-19 23 0,-1 0 0,0 1 0,1-1 0,-1 1 0,1-1 0,0 1 0,0 0 0,-1 0 0,1 1 0,1-1 0,-1 1 0,0 0 0,0 0 0,0 0 0,1 1 0,7 0 0,-10 0 0,0 0 0,1 1 0,-1 0 0,0-1 0,0 1 0,0 0 0,0 0 0,0 0 0,-1 0 0,1 1 0,0-1 0,0 0 0,-1 1 0,1 0 0,-1-1 0,1 1 0,-1 0 0,0-1 0,1 1 0,-1 0 0,0 0 0,0 0 0,-1 0 0,1 0 0,0 0 0,-1 0 0,1 1 0,-1-1 0,1 0 0,-1 0 0,0 0 0,0 1 0,-1 2 0,1 0 0,0-1 0,-1 1 0,0-1 0,0 0 0,0 1 0,-1-1 0,1 0 0,-1 0 0,0 0 0,-4 6 0,3-5 0,1-1 0,0 1 0,0-1 0,0 1 0,-2 8 0,4-11 0,0 0 0,-1 1 0,1-1 0,1 0 0,-1 0 0,0 0 0,0 1 0,1-1 0,0 0 0,-1 0 0,1 0 0,0 0 0,0 0 0,0 0 0,0 0 0,0 0 0,2 2 0,23 25-1365,3 0-5461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19.936"/>
    </inkml:context>
    <inkml:brush xml:id="br0">
      <inkml:brushProperty name="width" value="0.05" units="cm"/>
      <inkml:brushProperty name="height" value="0.05" units="cm"/>
      <inkml:brushProperty name="color" value="#E71224"/>
    </inkml:brush>
  </inkml:definitions>
  <inkml:trace contextRef="#ctx0" brushRef="#br0">1 0 24575,'8'0'0,"8"0"0,9 0 0,12 0 0,1 0-8191</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0.292"/>
    </inkml:context>
    <inkml:brush xml:id="br0">
      <inkml:brushProperty name="width" value="0.05" units="cm"/>
      <inkml:brushProperty name="height" value="0.05" units="cm"/>
      <inkml:brushProperty name="color" value="#E71224"/>
    </inkml:brush>
  </inkml:definitions>
  <inkml:trace contextRef="#ctx0" brushRef="#br0">1 0 24575,'0'4'0,"0"10"0,0 11 0,0 14 0,0 9 0,8 4 0,3 2 0,4-8 0,-1-13-8191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3.415"/>
    </inkml:context>
    <inkml:brush xml:id="br0">
      <inkml:brushProperty name="width" value="0.05" units="cm"/>
      <inkml:brushProperty name="height" value="0.05" units="cm"/>
      <inkml:brushProperty name="color" value="#E71224"/>
    </inkml:brush>
  </inkml:definitions>
  <inkml:trace contextRef="#ctx0" brushRef="#br0">1 1 24575,'8'0'0,"7"0"0,14 0 0,2 8 0,7 4 0,7 11 0,-4 2-8191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7.031"/>
    </inkml:context>
    <inkml:brush xml:id="br0">
      <inkml:brushProperty name="width" value="0.05" units="cm"/>
      <inkml:brushProperty name="height" value="0.05" units="cm"/>
      <inkml:brushProperty name="color" value="#E71224"/>
    </inkml:brush>
  </inkml:definitions>
  <inkml:trace contextRef="#ctx0" brushRef="#br0">42 6 24575,'-9'0'0,"-2"-4"0,0 3 0,3 10 0,6 16 0,3 7 0,2 8 0,1 5 0,-1-1 0,-1 0 0,0 1 0,7-6 0,3-11-8191</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7.546"/>
    </inkml:context>
    <inkml:brush xml:id="br0">
      <inkml:brushProperty name="width" value="0.05" units="cm"/>
      <inkml:brushProperty name="height" value="0.05" units="cm"/>
      <inkml:brushProperty name="color" value="#E71224"/>
    </inkml:brush>
  </inkml:definitions>
  <inkml:trace contextRef="#ctx0" brushRef="#br0">1 6 24575,'0'-4'0,"0"3"0,0 9 0,0 8 0,0 10 0,0 9 0,0 2 0,0 4 0,8 3 0,3 2 0,0 2 0,2-7 0,7-11 0,0-10-8191</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7.981"/>
    </inkml:context>
    <inkml:brush xml:id="br0">
      <inkml:brushProperty name="width" value="0.05" units="cm"/>
      <inkml:brushProperty name="height" value="0.05" units="cm"/>
      <inkml:brushProperty name="color" value="#E71224"/>
    </inkml:brush>
  </inkml:definitions>
  <inkml:trace contextRef="#ctx0" brushRef="#br0">0 1 24575,'0'4'0,"0"10"0,0 10 0,0 7 0,0 5 0,0 1 0,0 3 0,0 3 0,0-2 0,0 0 0,0-2 0,0 5 0,12-5 0,5-10-8191</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8.388"/>
    </inkml:context>
    <inkml:brush xml:id="br0">
      <inkml:brushProperty name="width" value="0.05" units="cm"/>
      <inkml:brushProperty name="height" value="0.05" units="cm"/>
      <inkml:brushProperty name="color" value="#E71224"/>
    </inkml:brush>
  </inkml:definitions>
  <inkml:trace contextRef="#ctx0" brushRef="#br0">0 0 24575,'0'4'0,"0"6"0,0 18 0,0 12 0,0 4 0,0 2 0,0 3 0,0-4 0,0 0 0,0-4 0,4-9 0,2-2 0,8-6 0,14-10 0,2-9-8191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8.913"/>
    </inkml:context>
    <inkml:brush xml:id="br0">
      <inkml:brushProperty name="width" value="0.05" units="cm"/>
      <inkml:brushProperty name="height" value="0.05" units="cm"/>
      <inkml:brushProperty name="color" value="#E71224"/>
    </inkml:brush>
  </inkml:definitions>
  <inkml:trace contextRef="#ctx0" brushRef="#br0">0 1 24575,'0'4'0,"0"10"0,0 11 0,0 13 0,0 10 0,0 0 0,0 0 0,0 1 0,0-4 0,0 3 0,9 1 0,2-7-8191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13.636"/>
    </inkml:context>
    <inkml:brush xml:id="br0">
      <inkml:brushProperty name="width" value="0.1" units="cm"/>
      <inkml:brushProperty name="height" value="0.1" units="cm"/>
      <inkml:brushProperty name="color" value="#E71224"/>
      <inkml:brushProperty name="ignorePressure" value="1"/>
    </inkml:brush>
  </inkml:definitions>
  <inkml:trace contextRef="#ctx0" brushRef="#br0">397 1,'-11'9,"-1"-1,1 0,-1 0,0-2,-1 1,-20 6,-29 16,42-17,-15 8,0 2,1 1,-36 32,66-52,0 1,1 0,-1 0,1 1,0-1,0 1,0 0,0-1,-1 7,3-10,1 1,-1 0,1 0,0 0,0 0,0 0,0 0,0 0,0 0,0 0,1 0,-1 0,1 0,-1 0,1-1,0 1,0 0,0 0,0-1,0 1,0 0,0-1,0 1,1-1,-1 0,1 1,1 0,38 29,1-1,49 24,-12-7,-49-24,-29-22,-1-1,0 0,1 1,-1-1,1 0,-1 1,0-1,1 1,-1-1,0 1,1-1,-1 1,0-1,0 1,1-1,-1 1,0-1,0 1,0-1,0 1,0 0,0-1,0 1,0-1,0 1,0-1,0 1,0-1,0 1,0 0,0-1,-1 1,1-1,0 1,0-1,-1 1,1-1,0 0,-1 1,1-1,0 1,-1-1,1 1,-1-1,1 0,-1 0,1 1,-1-1,1 0,-1 1,1-1,-1 0,1 0,-1 0,1 0,-1 0,0 0,1 0,-2 0,-21 4</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09.383"/>
    </inkml:context>
    <inkml:brush xml:id="br0">
      <inkml:brushProperty name="width" value="0.05" units="cm"/>
      <inkml:brushProperty name="height" value="0.05" units="cm"/>
      <inkml:brushProperty name="color" value="#E71224"/>
    </inkml:brush>
  </inkml:definitions>
  <inkml:trace contextRef="#ctx0" brushRef="#br0">0 0 24575,'0'4'0,"9"2"0,2 16 0,0 13 0,6 4 0,0 5 0,-2 7 0,-5 3 0,-3 1 0,-3-1 0,-2-5 0,-2-2 0,4-10 0,0-2 0,1 1 0,-2 3 0,0-5-8191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6.984"/>
    </inkml:context>
    <inkml:brush xml:id="br0">
      <inkml:brushProperty name="width" value="0.05" units="cm"/>
      <inkml:brushProperty name="height" value="0.05" units="cm"/>
      <inkml:brushProperty name="color" value="#E71224"/>
    </inkml:brush>
  </inkml:definitions>
  <inkml:trace contextRef="#ctx0" brushRef="#br0">70 676 24575,'-2'-2'0,"0"0"0,0 0 0,0 0 0,0 0 0,1 0 0,-1-1 0,1 1 0,-1 0 0,1-1 0,0 0 0,0 1 0,-1-4 0,-1 0 0,-5-14 0,0 1 0,1-1 0,1 0 0,1-1 0,1 1 0,1-1 0,0 0 0,2-41 0,1 47 0,2 0 0,0-1 0,0 1 0,2 0 0,-1 0 0,2 1 0,0-1 0,1 1 0,1 0 0,0 0 0,0 1 0,19-25 0,6 3-341,1 1 0,1 2-1,64-46 1,-68 57-6485</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8.445"/>
    </inkml:context>
    <inkml:brush xml:id="br0">
      <inkml:brushProperty name="width" value="0.05" units="cm"/>
      <inkml:brushProperty name="height" value="0.05" units="cm"/>
      <inkml:brushProperty name="color" value="#E71224"/>
    </inkml:brush>
  </inkml:definitions>
  <inkml:trace contextRef="#ctx0" brushRef="#br0">444 797 24575,'0'-55'0,"-3"-1"0,-2 1 0,-20-84 0,17 106 0,-2 0 0,-2 1 0,0 1 0,-3 0 0,0 1 0,-2 0 0,-21-28 0,-76-100 0,110 153 0,0 0 0,0-1 0,0 1 0,-1 1 0,1-1 0,-1 1 0,0 0 0,-1 0 0,-9-5 0,13 8 0,0 0 0,0 0 0,0 1 0,0-1 0,0 1 0,-1 0 0,1-1 0,0 1 0,0 0 0,0 0 0,-1 0 0,1 1 0,0-1 0,0 1 0,0-1 0,0 1 0,0 0 0,-1-1 0,1 1 0,0 0 0,1 0 0,-1 1 0,0-1 0,0 0 0,0 1 0,1-1 0,-1 1 0,1-1 0,-1 1 0,1 0 0,-2 2 0,-8 14 0,9-14 0,0 0 0,0-1 0,0 1 0,0-1 0,0 0 0,-1 0 0,0 0 0,1 0 0,-1 0 0,0 0 0,-5 3 0,8-6 0,0 0 0,0 0 0,-1 0 0,1 0 0,0 0 0,0 0 0,0 0 0,0 0 0,0 0 0,-1 0 0,1 0 0,0 0 0,0 0 0,0 0 0,0 0 0,0 0 0,0 0 0,-1 0 0,1 0 0,0 0 0,0 0 0,0 0 0,0-1 0,0 1 0,0 0 0,-1 0 0,1 0 0,0 0 0,0 0 0,0 0 0,0 0 0,0 0 0,0 0 0,0-1 0,0 1 0,0 0 0,0 0 0,0 0 0,-1 0 0,1 0 0,0 0 0,0-1 0,0 1 0,0 0 0,0 0 0,0 0 0,0 0 0,0 0 0,0-1 0,0 1 0,0 0 0,0 0 0,0 0 0,0 0 0,1 0 0,-1 0 0,0-1 0,0 1 0,0 0 0,6-9 0,-2 5 7,1 1 0,-1 0-1,1 0 1,0 0 0,0 1-1,1 0 1,-1 0-1,0 0 1,1 0 0,-1 1-1,1 0 1,0 0 0,-1 1-1,1-1 1,0 1 0,-1 0-1,11 2 1,-4 0-193,0 1 1,0-1-1,0 2 0,0 0 1,-1 0-1,0 1 1,13 7-1,13 12-6640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29.543"/>
    </inkml:context>
    <inkml:brush xml:id="br0">
      <inkml:brushProperty name="width" value="0.05" units="cm"/>
      <inkml:brushProperty name="height" value="0.05" units="cm"/>
      <inkml:brushProperty name="color" value="#E71224"/>
    </inkml:brush>
  </inkml:definitions>
  <inkml:trace contextRef="#ctx0" brushRef="#br0">28 30 24575,'-9'0'0,"-6"0"0,11 0 0,11 0 0,13 0 0,10 0 0,10-8 0,10-3 0,5 0 0,-7 11 0,-7 5 0,-11 10 0,-10 7 0,-1 8 0,-3-1-8191</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0.752"/>
    </inkml:context>
    <inkml:brush xml:id="br0">
      <inkml:brushProperty name="width" value="0.05" units="cm"/>
      <inkml:brushProperty name="height" value="0.05" units="cm"/>
      <inkml:brushProperty name="color" value="#E71224"/>
    </inkml:brush>
  </inkml:definitions>
  <inkml:trace contextRef="#ctx0" brushRef="#br0">233 4 24575,'-50'-2'0,"30"1"0,-1 1 0,0 0 0,0 1 0,-28 6 0,47-6 0,-1-1 0,1 1 0,-1-1 0,1 1 0,0 0 0,-1-1 0,1 1 0,0 1 0,0-1 0,0 0 0,0 0 0,0 1 0,0-1 0,0 1 0,0 0 0,1-1 0,-1 1 0,0 0 0,1 0 0,0 0 0,-1 0 0,1 0 0,0 1 0,0-1 0,0 0 0,0 1 0,1-1 0,-1 3 0,1-2 0,0 1 0,1-1 0,-1 0 0,1 0 0,0-1 0,0 1 0,0 0 0,1 0 0,-1 0 0,0-1 0,1 1 0,0 0 0,0-1 0,0 0 0,0 1 0,0-1 0,0 0 0,1 0 0,-1 0 0,0-1 0,6 4 0,3 1 0,0-1 0,0 0 0,17 5 0,-20-8 0,0 1 0,1 0 0,-1 1 0,0 0 0,0 0 0,-1 0 0,11 9 0,-17-13-3,0 1 0,-1-1 0,1 1 0,0 0 0,0-1 0,0 1 0,-1 0 1,1 0-1,-1 0 0,1-1 0,0 1 0,-1 0 0,1 0 0,-1 0 0,0 0 0,1 0 0,-1 0 0,0 0 0,1 0 0,-1 0 0,0 0 0,0 0 0,0 0 0,0 0 0,0 0 0,0 0 0,-1 1 0,1 0 15,-1-1 1,0 0-1,0 0 0,0 0 0,-1 0 1,1 0-1,0 0 0,0 0 0,0 0 1,-1-1-1,1 1 0,0 0 0,-1-1 1,1 1-1,-4 0 0,-7 2-338,0-1 0,0 0 1,-15 0-1,26-2 151,-33 2-6651</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1.463"/>
    </inkml:context>
    <inkml:brush xml:id="br0">
      <inkml:brushProperty name="width" value="0.05" units="cm"/>
      <inkml:brushProperty name="height" value="0.05" units="cm"/>
      <inkml:brushProperty name="color" value="#E71224"/>
    </inkml:brush>
  </inkml:definitions>
  <inkml:trace contextRef="#ctx0" brushRef="#br0">32 82 24575,'-2'0'0,"1"0"0,0 0 0,-1 1 0,1-1 0,0 0 0,-1 1 0,1-1 0,0 1 0,0-1 0,-1 1 0,1 0 0,0-1 0,0 1 0,0 0 0,0 0 0,0 0 0,0 0 0,0 0 0,0 0 0,0 0 0,1 0 0,-1 0 0,0 1 0,1-1 0,-1 0 0,1 0 0,-1 1 0,1-1 0,-1 0 0,1 1 0,0 1 0,-1-1 0,1 1 0,-1 0 0,1 0 0,0 0 0,0-1 0,0 1 0,1 0 0,-1 0 0,1 0 0,-1 0 0,1-1 0,0 1 0,0 0 0,1 2 0,1-1 0,0-1 0,0 0 0,0 1 0,0-1 0,0 0 0,1 0 0,0-1 0,-1 1 0,1-1 0,0 1 0,0-1 0,0-1 0,0 1 0,1 0 0,-1-1 0,0 0 0,1 0 0,-1 0 0,8 0 0,-9-1 0,1 0 0,-1 0 0,1 0 0,-1-1 0,0 1 0,1-1 0,-1 1 0,1-1 0,-1 0 0,0-1 0,0 1 0,0-1 0,1 1 0,-2-1 0,1 0 0,0 0 0,0 0 0,0 0 0,-1-1 0,1 1 0,-1-1 0,0 1 0,0-1 0,0 0 0,3-6 0,-3 5 0,3-8 0,1 0 0,1 0 0,-1 0 0,10-11 0,-13 19 0,1 1 0,-1-1 0,1 1 0,-1 0 0,1 0 0,0 1 0,0-1 0,0 1 0,0 0 0,0 0 0,1 0 0,-1 0 0,1 1 0,-1 0 0,10-2 0,-6 3 0,0 0 0,0 0 0,0 1 0,-1 0 0,1 0 0,0 0 0,0 1 0,-1 1 0,13 4 0,-18-6 0,1 0 0,-1 0 0,0 0 0,1 0 0,-1 1 0,0-1 0,0 0 0,0 1 0,0 0 0,0-1 0,0 1 0,0 0 0,-1 0 0,1 0 0,-1 0 0,1 0 0,-1 0 0,0 1 0,0-1 0,0 0 0,0 1 0,0-1 0,0 1 0,-1-1 0,1 1 0,-1-1 0,0 1 0,0-1 0,0 1 0,0-1 0,0 1 0,-1 4 0,1-6 0,-1 0 0,1 0 0,0 0 0,-1 0 0,1 0 0,0 0 0,-1 0 0,0 0 0,1 0 0,-1 0 0,1 0 0,-1 0 0,0 0 0,0 0 0,1-1 0,-1 1 0,0 0 0,0-1 0,0 1 0,0-1 0,0 1 0,0-1 0,0 1 0,0-1 0,0 1 0,0-1 0,0 0 0,0 0 0,0 0 0,0 1 0,0-1 0,0 0 0,0 0 0,0 0 0,0-1 0,-1 1 0,1 0 0,0 0 0,0-1 0,0 1 0,0 0 0,0-1 0,0 1 0,-1-2 0,0 1 0,0 0 0,1 0 0,-1 0 0,0 0 0,0-1 0,1 1 0,-1-1 0,1 0 0,-1 1 0,1-1 0,-1 0 0,1 0 0,0 0 0,0 0 0,0 0 0,0 0 0,1 0 0,-1 0 0,0 0 0,1 0 0,0 0 0,-1-3 0,1 2 9,1-1-1,0 1 0,0 0 0,0-1 1,0 1-1,0 0 0,1 0 1,-1 0-1,1 0 0,0 0 1,0 0-1,0 0 0,5-5 0,-1 2-378,1-1 0,0 1-1,16-10 1,5-1-6456</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1.848"/>
    </inkml:context>
    <inkml:brush xml:id="br0">
      <inkml:brushProperty name="width" value="0.05" units="cm"/>
      <inkml:brushProperty name="height" value="0.05" units="cm"/>
      <inkml:brushProperty name="color" value="#E71224"/>
    </inkml:brush>
  </inkml:definitions>
  <inkml:trace contextRef="#ctx0" brushRef="#br0">1 1 24575,'0'12'0,"0"13"0,0 15 0,0 13 0,0 6 0,0 5 0,0 1 0,8-7 0,3-5 0,0-12-8191</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2.206"/>
    </inkml:context>
    <inkml:brush xml:id="br0">
      <inkml:brushProperty name="width" value="0.05" units="cm"/>
      <inkml:brushProperty name="height" value="0.05" units="cm"/>
      <inkml:brushProperty name="color" value="#E71224"/>
    </inkml:brush>
  </inkml:definitions>
  <inkml:trace contextRef="#ctx0" brushRef="#br0">0 0 24575,'9'0'0,"10"0"0,7 0 0,8 0 0,1 0 0,4 0 0,3 0 0,-1 0 0,1 0 0,-7 0-8191</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2.815"/>
    </inkml:context>
    <inkml:brush xml:id="br0">
      <inkml:brushProperty name="width" value="0.05" units="cm"/>
      <inkml:brushProperty name="height" value="0.05" units="cm"/>
      <inkml:brushProperty name="color" value="#E71224"/>
    </inkml:brush>
  </inkml:definitions>
  <inkml:trace contextRef="#ctx0" brushRef="#br0">35 371 24575,'1'0'0,"0"0"0,0 0 0,1 0 0,-1-1 0,0 1 0,1 0 0,-1-1 0,0 1 0,0 0 0,0-1 0,1 0 0,-1 1 0,0-1 0,0 0 0,0 1 0,0-1 0,0 0 0,0 0 0,0 0 0,0 0 0,-1 0 0,1 0 0,0 0 0,0 0 0,-1 0 0,1-1 0,-1 1 0,1 0 0,-1 0 0,1-1 0,-1 1 0,0 0 0,0 0 0,0-1 0,0 1 0,0 0 0,0-1 0,0 1 0,0 0 0,0 0 0,0-1 0,-1-1 0,1 2 0,0 0 0,0 0 0,0 0 0,-1 0 0,1 1 0,0-1 0,0 0 0,-1 0 0,1 0 0,0 0 0,-1 0 0,1 1 0,-1-1 0,1 0 0,-1 0 0,0 0 0,1 1 0,-1-1 0,1 0 0,-1 1 0,0-1 0,0 1 0,0-1 0,1 1 0,-1-1 0,0 1 0,0 0 0,0-1 0,0 1 0,0 0 0,1 0 0,-1-1 0,0 1 0,0 0 0,0 0 0,0 0 0,0 0 0,0 0 0,0 0 0,0 1 0,0-1 0,0 0 0,0 0 0,1 1 0,-1-1 0,0 0 0,0 1 0,0-1 0,0 1 0,1-1 0,-1 1 0,0-1 0,-1 2 0,0 0 0,0 1 0,-1-1 0,1 1 0,0-1 0,0 1 0,1 0 0,-1 0 0,1-1 0,-1 1 0,1 0 0,0 0 0,0 1 0,0-1 0,0 0 0,1 0 0,-1 0 0,1 1 0,0-1 0,0 0 0,0 0 0,0 1 0,1-1 0,-1 0 0,1 0 0,0 0 0,0 1 0,0-1 0,0 0 0,1 0 0,-1-1 0,1 1 0,0 0 0,-1 0 0,1-1 0,0 1 0,1-1 0,-1 1 0,0-1 0,5 3 0,2 0 0,1 1 0,0-1 0,0-1 0,1 0 0,-1 0 0,1-1 0,0-1 0,0 0 0,19 2 0,-23-3 0,1-1 0,-1 0 0,1 0 0,-1-1 0,1 0 0,-1 0 0,0 0 0,1-1 0,-1 0 0,0-1 0,0 0 0,0 0 0,0 0 0,-1-1 0,9-6 0,-12 6 0,0 1 0,0-2 0,0 1 0,0 0 0,-1-1 0,1 1 0,-1-1 0,2-8 0,-3 11 0,-1 1 0,1-1 0,-1 0 0,0 1 0,0-1 0,1 0 0,-1 1 0,0-1 0,-1 0 0,1 0 0,0 1 0,-1-4 0,1 5 0,-1-1 0,1 0 0,-1 1 0,1-1 0,-1 1 0,1-1 0,-1 1 0,1-1 0,-1 1 0,1-1 0,-1 1 0,0-1 0,1 1 0,-1 0 0,0-1 0,1 1 0,-1 0 0,0 0 0,1-1 0,-1 1 0,0 0 0,0 0 0,1 0 0,-1 0 0,0 0 0,0 0 0,1 0 0,-1 0 0,-1 1 0,-1 0 0,0 0 0,-1 0 0,1 1 0,0 0 0,0-1 0,1 1 0,-1 0 0,0 1 0,1-1 0,-1 0 0,1 1 0,-1-1 0,1 1 0,0 0 0,0 0 0,-2 6 0,3-8 0,0 1 0,0 0 0,0 0 0,0 0 0,0 0 0,1 1 0,-1-1 0,1 0 0,0 0 0,0 0 0,0 0 0,0 3 0,0-4 0,0 0 0,0 0 0,1 0 0,-1 0 0,1 0 0,-1 0 0,1 0 0,-1 0 0,1 0 0,-1 0 0,1-1 0,0 1 0,-1 0 0,1 0 0,0-1 0,0 1 0,-1-1 0,1 1 0,0 0 0,0-1 0,0 0 0,0 1 0,0-1 0,0 1 0,0-1 0,1 0 0,2 0 0,-1 0 0,0-1 0,0 1 0,0-1 0,0 0 0,0 0 0,0 0 0,0 0 0,0-1 0,-1 1 0,1-1 0,0 0 0,-1 0 0,1 0 0,-1 0 0,0 0 0,1 0 0,2-4 0,8-9 0,1-1 0,-2 0 0,0 0 0,-1-2 0,-1 1 0,13-30 0,35-118 0,-29 74 0,-29 90 0,1-1 0,-1 1 0,0 0 0,1-1 0,-1 1 0,1 0 0,-1 0 0,1 0 0,0-1 0,0 1 0,-1 0 0,1 0 0,0 0 0,2-1 0,-3 2 0,1 0 0,-1 0 0,0 1 0,1-1 0,-1 0 0,1 1 0,-1-1 0,0 1 0,0-1 0,1 0 0,-1 1 0,0-1 0,0 1 0,1-1 0,-1 0 0,0 1 0,0-1 0,0 1 0,0-1 0,0 1 0,0-1 0,0 1 0,1-1 0,-2 1 0,1 0 0,3 49 0,-3-47 0,-1 15 0,1 0 0,0 1 0,1-1 0,5 27 0,-4-38 0,0 0 0,0-1 0,1 1 0,0-1 0,0 0 0,0 0 0,1 0 0,-1 0 0,1 0 0,1-1 0,-1 0 0,1 0 0,6 5 0,5 2-341,0 0 0,1-1-1,34 16 1,0-5-6485</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3.827"/>
    </inkml:context>
    <inkml:brush xml:id="br0">
      <inkml:brushProperty name="width" value="0.05" units="cm"/>
      <inkml:brushProperty name="height" value="0.05" units="cm"/>
      <inkml:brushProperty name="color" value="#E71224"/>
    </inkml:brush>
  </inkml:definitions>
  <inkml:trace contextRef="#ctx0" brushRef="#br0">202 1 24575,'-9'0'0,"-15"0"0,-3 8 0,-2 3 0,5 4 0,6 7 0,6 9 0,5 3 0,12 5 0,5 3 0,10-5 0,-8-9 0,-17-9 0,-17-8 0,-14-6 0,1-3-8191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18.263"/>
    </inkml:context>
    <inkml:brush xml:id="br0">
      <inkml:brushProperty name="width" value="0.1" units="cm"/>
      <inkml:brushProperty name="height" value="0.1" units="cm"/>
      <inkml:brushProperty name="color" value="#E71224"/>
      <inkml:brushProperty name="ignorePressure" value="1"/>
    </inkml:brush>
  </inkml:definitions>
  <inkml:trace contextRef="#ctx0" brushRef="#br0">293 421,'-1'-4,"1"0,-1 1,0-1,0 1,0-1,-1 1,1-1,-1 1,0 0,0 0,0 0,0 0,0 0,-1 0,1 1,-1-1,0 1,0-1,0 1,0 0,0 0,-4-1,2 0,-1 0,1 1,0 0,-1 0,1 0,-1 1,1 0,-1 0,0 0,0 1,1-1,-1 2,-10 0,9 2,0 0,0 0,0 0,0 1,0 0,1 1,-1 0,1 0,0 0,1 0,-1 1,1 0,0 0,1 1,0-1,0 1,-4 7,0 3,1-1,0 1,1 0,1 0,0 1,-2 26,6-37,0 0,1-1,0 1,1 0,-1 0,1 0,1-1,-1 1,1 0,0-1,1 1,3 5,-5-8,1-2,0 1,1 0,-1 0,0-1,1 1,-1-1,1 0,0 0,0 0,0 0,0 0,0 0,0-1,0 0,1 1,-1-1,1-1,-1 1,0 0,1-1,-1 0,1 1,0-2,4 1,-1-1,0 0,0 0,0-1,1 1,-2-2,1 1,0-1,0 0,-1 0,0-1,1 0,-1 0,-1-1,1 1,-1-1,0 0,0-1,0 1,0-1,-1 0,0 0,-1 0,4-8,5-14,-2 0,-1 0,-2-1,7-40,-12 57,7-34,-3 0,-1-1,-2 1,-3-1,-9-84,8 125,0 1,0 0,-1-1,0 1,0 0,-3-6,5 11,-1-1,1 0,-1 1,1-1,0 0,-1 1,0-1,1 0,-1 1,1-1,-1 1,0-1,1 1,-1-1,0 1,1-1,-1 1,0 0,0 0,1-1,-1 1,0 0,0 0,0 0,1 0,-1 0,0 0,0 0,0 0,1 0,-1 0,0 0,0 0,0 1,1-1,-1 0,0 0,0 1,1-1,-1 1,0-1,1 1,-1-1,0 1,1-1,-1 1,1 0,-1 0,-5 7,1 0,0 0,1 0,0 1,0 0,1-1,0 1,0 1,1-1,-1 9,-3 11,-7 21,2-1,2 1,2 1,3-1,1 61,5-102,0-1,0 0,0 0,1 0,0 0,1 0,-1 0,2-1,-1 0,1 0,0 0,0 0,1-1,0 0,0 0,0 0,1-1,0 0,0-1,0 1,10 3,-5-2,0 0,0-1,0-1,1 0,0 0,0-1,0-1,0 0,1-1,-1-1,0 0,24-3,-28 1,-1 0,0 0,0-1,0 0,-1-1,1 0,-1 0,0 0,0-1,0 0,-1-1,0 1,0-1,0 0,0-1,-1 1,0-1,-1 0,0-1,7-13,-5 4,0 0,-1 0,-1 0,0 0,-2-1,0 0,-1 1,-2-35,-5 11,6 39,-1 0,0 0,1 0,-1 0,0 0,0 0,0 0,0 0,0 1,-1-1,1 0,-1 1,1-1,-1 1,1-1,-3 0,3 1,1 1,-1 0,0 0,1 0,-1 0,1 0,-1 0,0 0,1 0,-1 0,1 0,-1 0,0 0,1 1,-1-1,1 0,-1 0,1 1,-1-1,1 0,-1 1,1-1,-1 0,1 1,-1-1,1 1,0-1,-1 1,1-1,0 1,-1-1,1 1,0-1,0 1,-1-1,1 1,0-1,0 1,0 0,0-1,0 2,-6 27,6-27,-3 19,1 1,1 0,0 0,2-1,1 1,1 0,9 36,-10-52,0 0,0 0,0 0,1 0,0 0,1-1,-1 1,1-1,0 0,0 0,0-1,1 1,0-1,0 0,0 0,0 0,1-1,-1 0,1 0,0 0,0-1,0 0,0 0,0 0,1-1,-1 0,0 0,1-1,-1 1,11-2,22-5,-4-6</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4.439"/>
    </inkml:context>
    <inkml:brush xml:id="br0">
      <inkml:brushProperty name="width" value="0.05" units="cm"/>
      <inkml:brushProperty name="height" value="0.05" units="cm"/>
      <inkml:brushProperty name="color" value="#E71224"/>
    </inkml:brush>
  </inkml:definitions>
  <inkml:trace contextRef="#ctx0" brushRef="#br0">62 25 24575,'-3'0'0,"0"1"0,1 0 0,-1-1 0,0 1 0,1 0 0,-1 0 0,1 0 0,-1 1 0,1-1 0,0 1 0,0-1 0,-1 1 0,1 0 0,0 0 0,1 0 0,-1 0 0,0 0 0,0 0 0,1 0 0,-1 1 0,1-1 0,0 0 0,0 1 0,0-1 0,0 1 0,0 0 0,0-1 0,0 6 0,-1-1 0,1 1 0,0-1 0,0 1 0,0 0 0,1 0 0,0 0 0,0-1 0,1 1 0,2 8 0,-2-11 0,1-1 0,0 0 0,0 0 0,0 0 0,1 0 0,-1 0 0,1-1 0,0 1 0,0-1 0,0 1 0,0-1 0,6 4 0,-8-6 0,0 0 0,1 0 0,-1 0 0,1 0 0,-1 0 0,1-1 0,0 1 0,-1 0 0,1-1 0,0 1 0,-1-1 0,1 0 0,0 1 0,0-1 0,-1 0 0,1 0 0,0 0 0,0 0 0,-1-1 0,1 1 0,0 0 0,0-1 0,-1 1 0,1-1 0,0 0 0,-1 1 0,1-1 0,-1 0 0,1 0 0,-1 0 0,1 0 0,-1 0 0,0 0 0,2-2 0,2-4 0,0-1 0,-1 0 0,1 0 0,-2 0 0,1 0 0,-1-1 0,2-11 0,-1 9 0,-1 0 0,1 0 0,1 1 0,0-1 0,9-14 0,-12 23 0,0-1 0,0 1 0,0 0 0,0 0 0,1 0 0,-1 0 0,1 0 0,-1 0 0,1 1 0,0-1 0,0 1 0,-1 0 0,1 0 0,0 0 0,0 0 0,0 0 0,0 1 0,1-1 0,-1 1 0,0 0 0,0 0 0,0 0 0,0 0 0,6 1 0,-6 0 0,0 0 0,0 0 0,0 1 0,0-1 0,0 1 0,-1-1 0,1 1 0,0 0 0,-1 0 0,1 0 0,-1 0 0,0 1 0,0-1 0,0 1 0,0-1 0,0 1 0,0 0 0,-1-1 0,1 1 0,-1 0 0,0 0 0,0 0 0,0 0 0,1 6 0,0-2 0,-1 0 0,0 0 0,0 1 0,0-1 0,-1 0 0,0 0 0,0 1 0,-1-1 0,-3 14 0,4-20 0,0 0 0,-1 0 0,1 0 0,0 1 0,-1-1 0,1 0 0,-1 0 0,0 0 0,1 0 0,-1 0 0,0 0 0,1 0 0,-1 0 0,0 0 0,-2 1 0,3-2 0,0 0 0,-1 0 0,1 0 0,-1 0 0,1 0 0,0 0 0,-1 0 0,1 0 0,0 0 0,-1 0 0,1 0 0,-1 0 0,1-1 0,0 1 0,-1 0 0,1 0 0,0 0 0,-1-1 0,1 1 0,0 0 0,-1 0 0,1-1 0,0 1 0,0 0 0,-1 0 0,1-1 0,0 1 0,0 0 0,0-1 0,-1 0 0,-1-3 0,0-1 0,0 0 0,0 1 0,1-1 0,-1 0 0,0-6 0,2 7 0,-1-1 0,1 1 0,-1-1 0,1 1 0,0-1 0,1 1 0,-1 0 0,1-1 0,0 1 0,0 0 0,0-1 0,1 1 0,0 0 0,-1 0 0,1 0 0,1 0 0,-1 0 0,1 1 0,-1-1 0,1 1 0,0-1 0,0 1 0,0 0 0,1 0 0,-1 1 0,1-1 0,0 1 0,0-1 0,-1 1 0,6-2 0,31-14-1365,1 0-5461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4.827"/>
    </inkml:context>
    <inkml:brush xml:id="br0">
      <inkml:brushProperty name="width" value="0.05" units="cm"/>
      <inkml:brushProperty name="height" value="0.05" units="cm"/>
      <inkml:brushProperty name="color" value="#E71224"/>
    </inkml:brush>
  </inkml:definitions>
  <inkml:trace contextRef="#ctx0" brushRef="#br0">1 0 24575,'8'13'0,"4"12"0,-1 14 0,-3 14 0,-2 6 0,-2 1 0,-2-1 0,-1-2 0,-1-3 0,4-10 0,1-13-8191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5.186"/>
    </inkml:context>
    <inkml:brush xml:id="br0">
      <inkml:brushProperty name="width" value="0.05" units="cm"/>
      <inkml:brushProperty name="height" value="0.05" units="cm"/>
      <inkml:brushProperty name="color" value="#E71224"/>
    </inkml:brush>
  </inkml:definitions>
  <inkml:trace contextRef="#ctx0" brushRef="#br0">0 1 24575,'5'4'0,"13"1"0,16 1 0,12 6 0,-3 3-8191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5.602"/>
    </inkml:context>
    <inkml:brush xml:id="br0">
      <inkml:brushProperty name="width" value="0.05" units="cm"/>
      <inkml:brushProperty name="height" value="0.05" units="cm"/>
      <inkml:brushProperty name="color" value="#E71224"/>
    </inkml:brush>
  </inkml:definitions>
  <inkml:trace contextRef="#ctx0" brushRef="#br0">84 276 24575,'0'-3'0,"0"0"0,0 0 0,0 0 0,0 0 0,-1 1 0,0-1 0,1 0 0,-1 1 0,0-1 0,0 0 0,-1 1 0,1-1 0,0 1 0,-4-5 0,4 6 0,0 1 0,0-1 0,0 0 0,-1 1 0,1-1 0,0 1 0,0-1 0,0 1 0,-1 0 0,1-1 0,0 1 0,0 0 0,-1 0 0,1 0 0,0 0 0,0 0 0,-1 0 0,1 0 0,0 1 0,0-1 0,-1 0 0,1 1 0,0-1 0,0 0 0,0 1 0,0 0 0,-1-1 0,1 1 0,0 0 0,0-1 0,0 1 0,0 0 0,0 0 0,1 0 0,-1 0 0,-1 2 0,-1-1 0,1 1 0,-1 0 0,1 0 0,0 0 0,0 1 0,0-1 0,0 1 0,0-1 0,1 1 0,0-1 0,0 1 0,0 0 0,0 0 0,0-1 0,1 1 0,0 0 0,-1 0 0,1 0 0,1 0 0,-1-1 0,1 1 0,-1 0 0,1 0 0,0 0 0,0-1 0,1 1 0,-1-1 0,1 1 0,0-1 0,0 1 0,0-1 0,0 0 0,1 0 0,-1 0 0,1 0 0,-1-1 0,1 1 0,0-1 0,0 1 0,1-1 0,-1 0 0,0 0 0,1 0 0,-1-1 0,1 1 0,7 1 0,6 2 0,0-1 0,0-1 0,1-1 0,-1 0 0,1-1 0,-1-1 0,30-4 0,-40 4 0,0-1 0,0 0 0,-1-1 0,1 1 0,0-1 0,0-1 0,-1 1 0,1-1 0,-1-1 0,0 1 0,0-1 0,0 0 0,-1 0 0,1 0 0,-1-1 0,0 0 0,0 0 0,-1-1 0,1 1 0,-1-1 0,5-9 0,-8 12 0,0 0 0,0-1 0,0 1 0,0 0 0,-1 0 0,1 0 0,-1-1 0,0 1 0,0 0 0,0-1 0,-1 1 0,1 0 0,-2-4 0,2 6 0,0 0 0,-1 0 0,1 0 0,0 0 0,-1 0 0,1 0 0,-1 0 0,0 0 0,1 0 0,-1 0 0,0 0 0,0 1 0,1-1 0,-1 0 0,0 0 0,0 1 0,0-1 0,0 0 0,0 1 0,0-1 0,0 1 0,0 0 0,0-1 0,0 1 0,0 0 0,0-1 0,-1 1 0,1 0 0,0 0 0,0 0 0,0 0 0,0 0 0,0 0 0,0 0 0,-1 1 0,1-1 0,0 0 0,0 0 0,-2 2 0,1-1 0,0 0 0,0 0 0,0 0 0,0 1 0,0-1 0,0 1 0,0-1 0,0 1 0,1 0 0,-1 0 0,1 0 0,-1 0 0,1 0 0,0 0 0,0 0 0,0 0 0,0 0 0,0 0 0,0 1 0,1-1 0,-1 0 0,0 4 0,1-5 0,0-1 0,0 1 0,0 0 0,0-1 0,0 1 0,0 0 0,0 0 0,0-1 0,0 1 0,0 0 0,0-1 0,1 1 0,-1 0 0,0 0 0,1-1 0,-1 1 0,0-1 0,1 1 0,-1 0 0,1-1 0,-1 1 0,1-1 0,-1 1 0,1-1 0,-1 1 0,2 0 0,-1-1 0,1 0 0,-1 0 0,0 1 0,1-1 0,-1 0 0,1 0 0,-1-1 0,1 1 0,-1 0 0,1 0 0,-1-1 0,0 1 0,1-1 0,-1 1 0,1-1 0,-1 0 0,0 1 0,0-1 0,2-1 0,4-3 0,0-1 0,-1 0 0,0 0 0,0 0 0,0 0 0,-1-1 0,0 0 0,0-1 0,-1 1 0,1-1 0,-2 1 0,1-1 0,-1 0 0,0-1 0,-1 1 0,3-16 0,0-13 0,0 0 0,-2-53 0,-3 84 0,0 15-118,-5 78 370,5-75-466,0 1 0,1-1 0,0 1-1,1-1 1,0 1 0,6 13 0,7 5-6612</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8.048"/>
    </inkml:context>
    <inkml:brush xml:id="br0">
      <inkml:brushProperty name="width" value="0.05" units="cm"/>
      <inkml:brushProperty name="height" value="0.05" units="cm"/>
      <inkml:brushProperty name="color" value="#E71224"/>
    </inkml:brush>
  </inkml:definitions>
  <inkml:trace contextRef="#ctx0" brushRef="#br0">1 112 24575,'0'166'0,"17"-208"0,-13 35 0,-1 1 0,0 0 0,1 0 0,0 0 0,0 1 0,0 0 0,0 0 0,1 0 0,0 0 0,10-7 0,-13 11 0,0-1 0,0 1 0,1 0 0,-1-1 0,1 1 0,-1 0 0,1 1 0,-1-1 0,1 0 0,0 1 0,-1-1 0,1 1 0,0 0 0,-1 0 0,1 0 0,0 0 0,-1 0 0,1 1 0,0-1 0,-1 1 0,1 0 0,0 0 0,-1 0 0,0 0 0,1 0 0,3 2 0,4 5 0,-10-7 0,1 0 0,0 0 0,0-1 0,0 1 0,0 0 0,0 0 0,0-1 0,0 1 0,0-1 0,0 1 0,0-1 0,0 1 0,0-1 0,0 0 0,0 1 0,0-1 0,1 0 0,-1 0 0,0 0 0,0 0 0,0 0 0,1 0 0,-1 0 0,0 0 0,0 0 0,0-1 0,0 1 0,2-1 0,0 0 0,-1-1 0,1 1 0,-1 1 0,1-1 0,0 0 0,-1 0 0,1 1 0,0 0 0,0-1 0,-1 1 0,1 0 0,0 1 0,0-1 0,-1 0 0,1 1 0,0-1 0,-1 1 0,5 2 0,-4-1 0,0 0 0,0 0 0,0 0 0,0 1 0,-1-1 0,0 1 0,1 0 0,-1-1 0,0 1 0,0 0 0,0 1 0,-1-1 0,1 0 0,1 7 0,-1-5 0,3 9 0,0-1 0,1 0 0,0-1 0,15 22 0,-19-31 0,-1-1 0,1 0 0,0 0 0,0 0 0,0 0 0,0 0 0,0 0 0,0-1 0,0 1 0,0-1 0,1 1 0,-1-1 0,1 0 0,-1 0 0,1 0 0,0 0 0,-1-1 0,1 1 0,0-1 0,-1 1 0,1-1 0,0 0 0,-1 0 0,1 0 0,0-1 0,0 1 0,-1 0 0,1-1 0,0 0 0,-1 0 0,1 0 0,3-2 0,-1 0 0,0-1 0,0 1 0,-1-1 0,0 0 0,0-1 0,0 1 0,0-1 0,0 1 0,-1-1 0,0 0 0,0 0 0,-1-1 0,1 1 0,-1-1 0,2-8 0,4-13 0,7-51 0,-13 68 0,3-10 0,-3 40 0,0 2 0,-2-17 0,1 0 0,0 0 0,0-1 0,1 1 0,-1-1 0,1 1 0,0-1 0,1 1 0,-1-1 0,1 0 0,5 8 0,-6-11 0,-1 0 0,0 1 0,1-1 0,-1 0 0,1 0 0,0 0 0,-1 0 0,1 0 0,0 0 0,0 0 0,-1-1 0,1 1 0,0-1 0,0 1 0,0-1 0,0 0 0,0 0 0,0 0 0,0 0 0,-1 0 0,1 0 0,0 0 0,0 0 0,0-1 0,0 1 0,0-1 0,0 0 0,-1 1 0,1-1 0,0 0 0,-1 0 0,1 0 0,0 0 0,1-2 0,13-10 0,27-26 0,5-5 0,-46 42 0,-1 0 0,1 1 0,0 0 0,0-1 0,0 1 0,0 0 0,0 0 0,0 0 0,0 0 0,0 0 0,1 0 0,-1 0 0,0 1 0,0 0 0,1-1 0,-1 1 0,0 0 0,1 0 0,-1 0 0,0 0 0,1 0 0,-1 1 0,0-1 0,1 1 0,-1-1 0,0 1 0,0 0 0,0 0 0,0 0 0,0 0 0,0 1 0,0-1 0,0 0 0,0 1 0,0-1 0,-1 1 0,1 0 0,0-1 0,-1 1 0,0 0 0,1 0 0,-1 0 0,0 0 0,1 3 0,11 19 0,-7-12 0,1 0 0,0-1 0,1 0 0,0 0 0,16 17 0,-21-26 0,-1 0 0,1 0 0,-1 0 0,1-1 0,0 1 0,0-1 0,0 1 0,0-1 0,0 0 0,0 0 0,0 0 0,1-1 0,-1 1 0,0-1 0,0 1 0,1-1 0,-1 0 0,0 0 0,0-1 0,1 1 0,-1-1 0,0 0 0,0 1 0,0-1 0,0-1 0,0 1 0,0 0 0,0-1 0,3-2 0,7-5 0,0-1 0,-1 0 0,0-1 0,0-1 0,-2 0 0,1 0 0,-2-1 0,0 0 0,0-1 0,-1 0 0,-1 0 0,10-27 0,-10 11 0,-7 29 0,0 0 0,0 0 0,0-1 0,0 1 0,0 0 0,0 0 0,0 0 0,0 0 0,-1 0 0,1 0 0,0 0 0,-1 0 0,1 0 0,-1 0 0,1 0 0,-1 0 0,1 0 0,-1 0 0,1 0 0,-1 1 0,0-1 0,0 0 0,1 0 0,-1 1 0,-1-2 0,1 2 0,1 0 0,-1 0 0,0 0 0,1 0 0,-1 1 0,0-1 0,1 0 0,-1 0 0,1 0 0,-1 1 0,1-1 0,-1 0 0,0 0 0,1 1 0,-1-1 0,1 1 0,-1-1 0,1 0 0,-1 1 0,1-1 0,0 1 0,-1-1 0,1 1 0,0-1 0,-1 1 0,1 0 0,0-1 0,-1 1 0,1-1 0,0 1 0,0 0 0,0-1 0,0 1 0,0-1 0,0 1 0,0 0 0,-7 28 0,7-28 0,-2 13 0,1 0 0,1 0 0,0 0 0,1 0 0,0 0 0,6 26 0,4-2 0,16 40 0,0-4 0,-26-71 0,0-1 0,0 1 0,-1-1 0,1 1 0,-1-1 0,1 1 0,-1-1 0,0 1 0,0 0 0,0-1 0,0 1 0,0-1 0,-1 1 0,1 0 0,-1-1 0,1 1 0,-1-1 0,-2 3 0,2-3 0,-1-1 0,1 1 0,-1-1 0,0 0 0,1 1 0,-1-1 0,0 0 0,0 0 0,0-1 0,0 1 0,0 0 0,0-1 0,0 1 0,0-1 0,0 1 0,0-1 0,-1 0 0,1 0 0,0 0 0,0 0 0,-4-1 0,2 1 0,1-1 0,-1 1 0,1-1 0,-1 1 0,1-1 0,-1 0 0,1-1 0,-1 1 0,1-1 0,0 1 0,0-1 0,0 0 0,0 0 0,0 0 0,0-1 0,-4-3 0,6 4 0,-1 0 0,1 0 0,0 0 0,0 0 0,0-1 0,0 1 0,0 0 0,1 0 0,-1-1 0,1 1 0,-1 0 0,1-1 0,0 1 0,0-1 0,0 1 0,0 0 0,0-1 0,1 1 0,-1 0 0,1-1 0,-1 1 0,1 0 0,0-1 0,0 1 0,2-4 0,2-2 0,0 0 0,0 0 0,1 1 0,0 0 0,1 0 0,-1 0 0,13-8 0,60-40 0,-11 9 0,-67 45 0,89-76 0,-82 69 0,0 0 0,-1-1 0,0 1 0,0-1 0,-1 0 0,-1-1 0,1 0 0,5-14 0,-9 8 0,-2 16 0,0-1 0,0 1 0,0 0 0,0 0 0,0 0 0,0 0 0,0 0 0,0 0 0,-1 0 0,1-1 0,0 1 0,0 0 0,0 0 0,0 0 0,0 0 0,0 0 0,-1 0 0,1 0 0,0 0 0,0 0 0,0 0 0,0 0 0,-1 0 0,1 0 0,0 0 0,0 0 0,0 0 0,0 0 0,0 0 0,-1 0 0,1 0 0,0 0 0,0 0 0,0 0 0,0 0 0,0 0 0,0 0 0,-1 1 0,1-1 0,0 0 0,0 0 0,0 0 0,0 0 0,0 0 0,-1 0 0,-16 23 0,14-19 0,1 1 0,0-1 0,1 1 0,-1-1 0,1 1 0,0-1 0,0 1 0,0 0 0,1 0 0,-1 0 0,1-1 0,0 1 0,1 0 0,-1 0 0,1 0 0,0-1 0,2 6 0,-1-5 0,0-1 0,1 0 0,0 0 0,0 0 0,0 0 0,0 0 0,0-1 0,1 0 0,0 1 0,0-1 0,-1 0 0,2-1 0,-1 1 0,0-1 0,1 0 0,-1 0 0,8 2 0,54 15-1365,4-6-5461</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38.437"/>
    </inkml:context>
    <inkml:brush xml:id="br0">
      <inkml:brushProperty name="width" value="0.05" units="cm"/>
      <inkml:brushProperty name="height" value="0.05" units="cm"/>
      <inkml:brushProperty name="color" value="#E71224"/>
    </inkml:brush>
  </inkml:definitions>
  <inkml:trace contextRef="#ctx0" brushRef="#br0">30 0 24575,'-13'0'0,"-3"0"-8191</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8.209"/>
    </inkml:context>
    <inkml:brush xml:id="br0">
      <inkml:brushProperty name="width" value="0.05" units="cm"/>
      <inkml:brushProperty name="height" value="0.05" units="cm"/>
      <inkml:brushProperty name="color" value="#E71224"/>
    </inkml:brush>
  </inkml:definitions>
  <inkml:trace contextRef="#ctx0" brushRef="#br0">32 58 24575,'0'-8'0,"-9"-3"0,-2-8 0,0-1-8191</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9.083"/>
    </inkml:context>
    <inkml:brush xml:id="br0">
      <inkml:brushProperty name="width" value="0.05" units="cm"/>
      <inkml:brushProperty name="height" value="0.05" units="cm"/>
      <inkml:brushProperty name="color" value="#E71224"/>
    </inkml:brush>
  </inkml:definitions>
  <inkml:trace contextRef="#ctx0" brushRef="#br0">1 0 24575,'8'0'0,"16"9"0,20 2 0,15-1 0,6-1 0,1-3 0,-3-2 0,-8-2 0,-5-2 0,-11 1-8191</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9.492"/>
    </inkml:context>
    <inkml:brush xml:id="br0">
      <inkml:brushProperty name="width" value="0.05" units="cm"/>
      <inkml:brushProperty name="height" value="0.05" units="cm"/>
      <inkml:brushProperty name="color" value="#E71224"/>
    </inkml:brush>
  </inkml:definitions>
  <inkml:trace contextRef="#ctx0" brushRef="#br0">1 0 24575,'0'8'0,"0"16"0,0 12 0,0 8 0,0 9 0,0 0 0,0 3 0,0 6 0,0-9-8191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9.851"/>
    </inkml:context>
    <inkml:brush xml:id="br0">
      <inkml:brushProperty name="width" value="0.05" units="cm"/>
      <inkml:brushProperty name="height" value="0.05" units="cm"/>
      <inkml:brushProperty name="color" value="#E71224"/>
    </inkml:brush>
  </inkml:definitions>
  <inkml:trace contextRef="#ctx0" brushRef="#br0">228 0 24575,'-2'1'0,"1"0"0,-1 0 0,1 0 0,-1 1 0,1-1 0,0 0 0,-1 1 0,1-1 0,0 1 0,0-1 0,0 1 0,0 0 0,0-1 0,0 1 0,0 3 0,-4 4 0,-26 44 0,3 1 0,2 1 0,3 2 0,2 0 0,2 2 0,4 0 0,1 0 0,4 1 0,-5 77 0,15-128 0,-1-1 0,2 1 0,-1-1 0,1 1 0,0-1 0,1 1 0,5 14 0,-6-19 0,1-1 0,0 1 0,0-1 0,0 0 0,0 0 0,1 0 0,-1 0 0,1 0 0,0-1 0,-1 1 0,1-1 0,0 0 0,1 0 0,-1 0 0,0 0 0,1 0 0,-1-1 0,1 1 0,6 1 0,2-1-151,-1 0-1,1 0 0,0-1 0,0-1 1,-1 0-1,1-1 0,0 0 1,12-3-1,12-4-6674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18.645"/>
    </inkml:context>
    <inkml:brush xml:id="br0">
      <inkml:brushProperty name="width" value="0.1" units="cm"/>
      <inkml:brushProperty name="height" value="0.1" units="cm"/>
      <inkml:brushProperty name="color" value="#E71224"/>
      <inkml:brushProperty name="ignorePressure" value="1"/>
    </inkml:brush>
  </inkml:definitions>
  <inkml:trace contextRef="#ctx0" brushRef="#br0">135 22,'-5'-8,"-5"-3,-9 9,-2 21,-5 12,1 9,6 2,9 7,16-6,14-1,13-8,4-10,9-8,10-8,2-13,-7-6</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0.237"/>
    </inkml:context>
    <inkml:brush xml:id="br0">
      <inkml:brushProperty name="width" value="0.05" units="cm"/>
      <inkml:brushProperty name="height" value="0.05" units="cm"/>
      <inkml:brushProperty name="color" value="#E71224"/>
    </inkml:brush>
  </inkml:definitions>
  <inkml:trace contextRef="#ctx0" brushRef="#br0">1 1 24575,'0'143'0,"-1"-142"0,1 0 0,0 0 0,0 0 0,0 0 0,0-1 0,0 1 0,0 0 0,0 0 0,0 0 0,1 0 0,-1 0 0,0 0 0,0-1 0,1 1 0,-1 0 0,1 0 0,-1 0 0,1-1 0,0 2 0,0-2 0,-1 0 0,1 0 0,-1 0 0,1 0 0,-1 0 0,1 0 0,-1-1 0,1 1 0,-1 0 0,0 0 0,1-1 0,-1 1 0,1 0 0,-1-1 0,1 1 0,-1 0 0,0-1 0,1 1 0,-1 0 0,0-1 0,1 1 0,-1-1 0,0 0 0,22-36 0,-20 34 0,7-17 0,24-40 0,-31 58 0,-1-1 0,1 0 0,0 1 0,0 0 0,1-1 0,-1 1 0,0 0 0,1 0 0,-1 0 0,1 0 0,0 1 0,0-1 0,-1 1 0,1 0 0,0-1 0,0 1 0,4 0 0,-5 1 0,0 0 0,-1 0 0,1 0 0,0 1 0,-1-1 0,1 1 0,-1-1 0,1 1 0,-1-1 0,1 1 0,-1 0 0,1 0 0,-1 0 0,0 0 0,1 0 0,-1 0 0,0 0 0,0 0 0,0 1 0,0-1 0,0 0 0,0 1 0,0-1 0,0 1 0,-1-1 0,1 1 0,0-1 0,-1 1 0,1 0 0,-1 2 0,3 7 0,0 0 0,-1 0 0,0 13 0,-2-23 0,2 26-273,-2 0 0,-1-1 0,-1 1 0,-7 35 0,3-31-6553</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0.643"/>
    </inkml:context>
    <inkml:brush xml:id="br0">
      <inkml:brushProperty name="width" value="0.05" units="cm"/>
      <inkml:brushProperty name="height" value="0.05" units="cm"/>
      <inkml:brushProperty name="color" value="#E71224"/>
    </inkml:brush>
  </inkml:definitions>
  <inkml:trace contextRef="#ctx0" brushRef="#br0">0 0 24575,'13'0'0,"12"0"0,15 0 0,13 0 0,6 0 0,1 0 0,-9 0-8191</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1.015"/>
    </inkml:context>
    <inkml:brush xml:id="br0">
      <inkml:brushProperty name="width" value="0.05" units="cm"/>
      <inkml:brushProperty name="height" value="0.05" units="cm"/>
      <inkml:brushProperty name="color" value="#E71224"/>
    </inkml:brush>
  </inkml:definitions>
  <inkml:trace contextRef="#ctx0" brushRef="#br0">53 0 24575,'0'9'0,"0"10"0,-4 7 0,-10-1 0,-2 4 0,1 5 0,12-4 0,10-6 0,13-7 0,6-7 0,8-5 0,7-4 0,-5-1-8191</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1.406"/>
    </inkml:context>
    <inkml:brush xml:id="br0">
      <inkml:brushProperty name="width" value="0.05" units="cm"/>
      <inkml:brushProperty name="height" value="0.05" units="cm"/>
      <inkml:brushProperty name="color" value="#E71224"/>
    </inkml:brush>
  </inkml:definitions>
  <inkml:trace contextRef="#ctx0" brushRef="#br0">0 1 24575,'5'0'0,"13"17"0,20 22 0,17 26 0,-1 13 0,3 8 0,-9 0 0,-12-1 0,-12-11 0,-10-10 0,-8-11 0,-4-7 0,-12-10 0,-8-13 0,0-9-8191</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1.872"/>
    </inkml:context>
    <inkml:brush xml:id="br0">
      <inkml:brushProperty name="width" value="0.05" units="cm"/>
      <inkml:brushProperty name="height" value="0.05" units="cm"/>
      <inkml:brushProperty name="color" value="#E71224"/>
    </inkml:brush>
  </inkml:definitions>
  <inkml:trace contextRef="#ctx0" brushRef="#br0">0 19 24575,'13'0'0,"12"0"0,15 0 0,12 0 0,3 0 0,-9-4 0,1-1 0,-4-1 0,-9 2-8191</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2.286"/>
    </inkml:context>
    <inkml:brush xml:id="br0">
      <inkml:brushProperty name="width" value="0.05" units="cm"/>
      <inkml:brushProperty name="height" value="0.05" units="cm"/>
      <inkml:brushProperty name="color" value="#E71224"/>
    </inkml:brush>
  </inkml:definitions>
  <inkml:trace contextRef="#ctx0" brushRef="#br0">0 0 24575,'0'9'0,"0"19"0,0 9 0,0 7 0,0 0 0,0 1 0,0 1 0,0 1 0,9-7 0,2-11-8191</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2.659"/>
    </inkml:context>
    <inkml:brush xml:id="br0">
      <inkml:brushProperty name="width" value="0.05" units="cm"/>
      <inkml:brushProperty name="height" value="0.05" units="cm"/>
      <inkml:brushProperty name="color" value="#E71224"/>
    </inkml:brush>
  </inkml:definitions>
  <inkml:trace contextRef="#ctx0" brushRef="#br0">318 0 24575,'-7'1'0,"1"-1"0,-1 1 0,0 1 0,1 0 0,-1 0 0,1 0 0,0 0 0,0 1 0,0 0 0,0 0 0,0 1 0,1 0 0,-1 0 0,1 0 0,-5 5 0,-5 7 0,0 0 0,1 1 0,-15 23 0,4-2 0,2 1 0,-30 66 0,45-86 0,1 0 0,1 0 0,0 1 0,2 0 0,0 0 0,1 0 0,1 1 0,1 24 0,1-37 7,1-1 0,0 0-1,1 0 1,-1 0 0,1-1-1,1 1 1,-1 0-1,1-1 1,0 1 0,1-1-1,0 0 1,0 0 0,0 0-1,0-1 1,1 0 0,0 1-1,10 7 1,-5-6-156,0 0 1,0-1-1,1 0 1,0-1-1,0 0 1,1-1-1,-1 0 1,1-1-1,19 3 1,20 1-6678</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3.015"/>
    </inkml:context>
    <inkml:brush xml:id="br0">
      <inkml:brushProperty name="width" value="0.05" units="cm"/>
      <inkml:brushProperty name="height" value="0.05" units="cm"/>
      <inkml:brushProperty name="color" value="#E71224"/>
    </inkml:brush>
  </inkml:definitions>
  <inkml:trace contextRef="#ctx0" brushRef="#br0">1 32 24575,'0'13'0,"2"-1"0,0 0 0,4 14 0,3 21 0,-9-41 0,1 3 0,0 0 0,0 0 0,5 16 0,-5-24 0,-1 0 0,0 0 0,0 0 0,0 0 0,1-1 0,-1 1 0,1 0 0,-1 0 0,0 0 0,1 0 0,0 0 0,-1 0 0,1-1 0,-1 1 0,1 0 0,0-1 0,0 1 0,-1 0 0,1-1 0,0 1 0,0-1 0,0 1 0,0-1 0,-1 1 0,1-1 0,0 0 0,0 1 0,0-1 0,0 0 0,0 0 0,0 0 0,0 0 0,0 0 0,0 0 0,0 0 0,0 0 0,0 0 0,0 0 0,0 0 0,0-1 0,0 1 0,0 0 0,0-1 0,0 1 0,0-1 0,5-3 0,0 0 0,-1-1 0,0 1 0,0-1 0,-1 0 0,1-1 0,-1 1 0,4-7 0,31-56 0,-26 44 0,-9 17 0,0 0 0,0 1 0,0 0 0,1 0 0,0 0 0,1 1 0,-1-1 0,1 1 0,0 0 0,7-4 0,-11 8 0,0 0 0,0 0 0,0 0 0,0 1 0,0-1 0,0 0 0,0 1 0,0 0 0,0-1 0,0 1 0,0 0 0,1 0 0,-1 0 0,0 1 0,0-1 0,3 1 0,-2 0 0,-1 1 0,1-1 0,0 1 0,-1-1 0,0 1 0,1 0 0,-1 0 0,0 0 0,0 0 0,0 0 0,0 0 0,0 1 0,-1-1 0,1 1 0,1 2 0,1 3 9,-1 0-1,0 0 1,0 0 0,-1 0-1,0 0 1,0 1-1,-1-1 1,0 1 0,0 12-1,-2 10-359,-6 38 0,4-46-398,-2 20-6077</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3.406"/>
    </inkml:context>
    <inkml:brush xml:id="br0">
      <inkml:brushProperty name="width" value="0.05" units="cm"/>
      <inkml:brushProperty name="height" value="0.05" units="cm"/>
      <inkml:brushProperty name="color" value="#E71224"/>
    </inkml:brush>
  </inkml:definitions>
  <inkml:trace contextRef="#ctx0" brushRef="#br0">1 0 24575,'4'0'0,"18"0"0,27 0 0,25 0 0,1 0-8191</inkml:trace>
  <inkml:trace contextRef="#ctx0" brushRef="#br0" timeOffset="1">297 99 24575,'8'0'0,"3"0"-8191</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3.769"/>
    </inkml:context>
    <inkml:brush xml:id="br0">
      <inkml:brushProperty name="width" value="0.05" units="cm"/>
      <inkml:brushProperty name="height" value="0.05" units="cm"/>
      <inkml:brushProperty name="color" value="#E71224"/>
    </inkml:brush>
  </inkml:definitions>
  <inkml:trace contextRef="#ctx0" brushRef="#br0">120 0 24575,'-8'9'0,"-7"2"0,-1 12 0,-11 2 0,0 6 0,4 1 0,19-5 0,10-7-8191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19.006"/>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1,'0'4,"0"6,0 13,0 16,0 14,0 14,0 13,0 1,0-5,0-3,0-9,12-16,18-16,2-14</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5.151"/>
    </inkml:context>
    <inkml:brush xml:id="br0">
      <inkml:brushProperty name="width" value="0.05" units="cm"/>
      <inkml:brushProperty name="height" value="0.05" units="cm"/>
      <inkml:brushProperty name="color" value="#E71224"/>
    </inkml:brush>
  </inkml:definitions>
  <inkml:trace contextRef="#ctx0" brushRef="#br0">5 0 24575,'-5'0'0,"17"0"0,17 0 0,26 0 0,32 0 0,23 0 0,13 0 0,-1 0 0,-14 0 0,-16 4 0,-32 2 0,-27-1-8191</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5.550"/>
    </inkml:context>
    <inkml:brush xml:id="br0">
      <inkml:brushProperty name="width" value="0.05" units="cm"/>
      <inkml:brushProperty name="height" value="0.05" units="cm"/>
      <inkml:brushProperty name="color" value="#E71224"/>
    </inkml:brush>
  </inkml:definitions>
  <inkml:trace contextRef="#ctx0" brushRef="#br0">1 1 24575,'0'8'0,"4"11"0,2 11 0,7 9 0,3 2 0,6 2 0,0 2 0,-4-2 0,-6 0 0,-4 1 0,-3 1 0,-3 2 0,-2-8-8191</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5.949"/>
    </inkml:context>
    <inkml:brush xml:id="br0">
      <inkml:brushProperty name="width" value="0.05" units="cm"/>
      <inkml:brushProperty name="height" value="0.05" units="cm"/>
      <inkml:brushProperty name="color" value="#E71224"/>
    </inkml:brush>
  </inkml:definitions>
  <inkml:trace contextRef="#ctx0" brushRef="#br0">147 1 24575,'0'4'0,"-13"14"0,-4 21 0,-11 24 0,-2 19 0,5 12 0,7 7 0,5-6 0,11-6 0,13-5 0,13-10 0,7-16 0,6-14 0,10-15 0,9-13 0,12-8 0,-5-6-8191</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6.288"/>
    </inkml:context>
    <inkml:brush xml:id="br0">
      <inkml:brushProperty name="width" value="0.05" units="cm"/>
      <inkml:brushProperty name="height" value="0.05" units="cm"/>
      <inkml:brushProperty name="color" value="#E71224"/>
    </inkml:brush>
  </inkml:definitions>
  <inkml:trace contextRef="#ctx0" brushRef="#br0">1 106 24575,'3'15'0,"1"-1"0,1 27 0,-5-32 0,1-1 0,0 0 0,0 0 0,0 0 0,1 0 0,1 0 0,-1 0 0,1 0 0,0-1 0,1 1 0,6 9 0,-9-16 0,-1-1 0,0 1 0,1-1 0,-1 0 0,1 1 0,-1-1 0,0 0 0,1 1 0,-1-1 0,1 0 0,-1 0 0,1 0 0,-1 1 0,1-1 0,-1 0 0,1 0 0,-1 0 0,1 0 0,0 0 0,-1 0 0,1 0 0,-1 0 0,1 0 0,-1 0 0,1 0 0,-1 0 0,1 0 0,-1-1 0,1 1 0,-1 0 0,1 0 0,-1 0 0,1-1 0,-1 1 0,1 0 0,-1-1 0,0 1 0,1 0 0,-1-1 0,0 1 0,1-1 0,-1 1 0,17-24 0,-14 18 0,33-53 0,26-41 0,-54 90 0,0 1 0,0-1 0,1 2 0,0-1 0,1 1 0,-1 0 0,14-7 0,-20 13 0,0 0 0,-1 1 0,1-1 0,0 1 0,0-1 0,1 1 0,-1 0 0,0 1 0,0-1 0,1 0 0,-1 1 0,0 0 0,0 0 0,1 0 0,-1 0 0,0 0 0,1 1 0,-1-1 0,0 1 0,0 0 0,1 0 0,-1 0 0,0 0 0,0 1 0,4 2 0,-2 0 0,-2 0 0,1 0 0,0 0 0,-1 0 0,1 0 0,-1 1 0,0-1 0,-1 1 0,1 0 0,-1 0 0,0 0 0,0 0 0,0 0 0,-1 0 0,1 9 0,0 1-273,0 1 0,-2 0 0,0-1 0,-2 17 0,-4 14-6553</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6.682"/>
    </inkml:context>
    <inkml:brush xml:id="br0">
      <inkml:brushProperty name="width" value="0.05" units="cm"/>
      <inkml:brushProperty name="height" value="0.05" units="cm"/>
      <inkml:brushProperty name="color" value="#E71224"/>
    </inkml:brush>
  </inkml:definitions>
  <inkml:trace contextRef="#ctx0" brushRef="#br0">1 0 24575,'4'9'0,"10"14"0,10 21 0,11 28 0,-2 23 0,7 20 0,-4 3 0,-8-6 0,-8-9 0,-9-18 0,-5-15 0,-4-11 0,-15-8 0,-13-11 0,-7-14 0,2-10-8191</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7.079"/>
    </inkml:context>
    <inkml:brush xml:id="br0">
      <inkml:brushProperty name="width" value="0.05" units="cm"/>
      <inkml:brushProperty name="height" value="0.05" units="cm"/>
      <inkml:brushProperty name="color" value="#E71224"/>
    </inkml:brush>
  </inkml:definitions>
  <inkml:trace contextRef="#ctx0" brushRef="#br0">0 0 24575,'13'0'0,"16"0"0,17 0 0,12 0 0,5 0 0,0 0 0,-10 0-8191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7.450"/>
    </inkml:context>
    <inkml:brush xml:id="br0">
      <inkml:brushProperty name="width" value="0.05" units="cm"/>
      <inkml:brushProperty name="height" value="0.05" units="cm"/>
      <inkml:brushProperty name="color" value="#E71224"/>
    </inkml:brush>
  </inkml:definitions>
  <inkml:trace contextRef="#ctx0" brushRef="#br0">1 10 24575,'4'0'0,"6"0"0,9 0 0,15 0 0,9 0 0,10-4 0,-4-2-8191</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8.194"/>
    </inkml:context>
    <inkml:brush xml:id="br0">
      <inkml:brushProperty name="width" value="0.05" units="cm"/>
      <inkml:brushProperty name="height" value="0.05" units="cm"/>
      <inkml:brushProperty name="color" value="#E71224"/>
    </inkml:brush>
  </inkml:definitions>
  <inkml:trace contextRef="#ctx0" brushRef="#br0">1 0 24575,'8'0'0,"11"0"0,16 0 0,18 0 0,12 0 0,8 0 0,1 0 0,-10 0 0,-6 0 0,-13 0-8191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8.550"/>
    </inkml:context>
    <inkml:brush xml:id="br0">
      <inkml:brushProperty name="width" value="0.05" units="cm"/>
      <inkml:brushProperty name="height" value="0.05" units="cm"/>
      <inkml:brushProperty name="color" value="#E71224"/>
    </inkml:brush>
  </inkml:definitions>
  <inkml:trace contextRef="#ctx0" brushRef="#br0">1 1 24575,'0'8'0,"0"7"0,0 18 0,0 7 0,0 10 0,0 4 0,0-2 0,0-2 0,0-1 0,0-5 0,0-1 0,0-8-8191</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8.942"/>
    </inkml:context>
    <inkml:brush xml:id="br0">
      <inkml:brushProperty name="width" value="0.05" units="cm"/>
      <inkml:brushProperty name="height" value="0.05" units="cm"/>
      <inkml:brushProperty name="color" value="#E71224"/>
    </inkml:brush>
  </inkml:definitions>
  <inkml:trace contextRef="#ctx0" brushRef="#br0">173 1 24575,'-8'0'0,"-3"8"0,-12 16 0,-3 20 0,-4 24 0,2 30 0,6 18 0,7 12 0,6-1 0,9-8 0,4-16 0,10-18 0,2-14 0,3-19 0,7-19 0,2-15 0,6-11 0,-3-6-8191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0.425"/>
    </inkml:context>
    <inkml:brush xml:id="br0">
      <inkml:brushProperty name="width" value="0.1" units="cm"/>
      <inkml:brushProperty name="height" value="0.1" units="cm"/>
      <inkml:brushProperty name="color" value="#E71224"/>
      <inkml:brushProperty name="ignorePressure" value="1"/>
    </inkml:brush>
  </inkml:definitions>
  <inkml:trace contextRef="#ctx0" brushRef="#br0">152 716,'0'-3,"0"1,-1 0,1 0,0 0,-1 0,0 0,1 0,-1 0,0 0,0 0,0 1,0-1,0 0,0 0,-1 1,1-1,-1 1,1-1,-1 1,1 0,-1 0,0-1,0 1,0 0,1 0,-1 1,0-1,-3 0,3 0,-1 0,1 1,-1-1,1 1,-1 0,1-1,-1 1,0 1,1-1,-1 0,1 1,-1-1,1 1,-1 0,1-1,-1 1,1 0,0 1,0-1,-1 0,1 1,-2 1,-2 5,0-1,1 1,0 0,0 0,1 0,0 1,1-1,0 1,0 0,-1 11,1-8,1 0,0 0,1 0,1 1,0-1,0 0,3 16,-2-26,-1 0,0-1,0 1,1-1,-1 1,1 0,-1-1,1 1,0-1,0 1,-1-1,1 1,0-1,0 0,1 1,-1-1,0 0,0 0,1 0,-1 0,0 0,2 1,-1-2,0 0,-1 0,1 0,-1 0,1 0,0 0,-1 0,1-1,-1 1,1 0,-1-1,1 1,-1-1,1 0,-1 0,0 1,1-1,1-2,6-4,-1-1,0 0,-1 0,1-1,6-10,4-10,-14 21,1 0,-1 0,2 1,-1 0,1 0,0 0,0 1,11-9,-16 15,-1-1,1 1,0 0,0-1,0 1,0 0,0-1,0 1,0 0,0 0,0 0,0 0,0 0,-1 0,1 0,0 1,0-1,0 0,0 0,0 1,0-1,0 0,0 1,-1-1,1 1,0-1,0 1,-1 0,1-1,0 1,-1 0,1-1,0 1,-1 0,1 0,-1 0,1 0,16 38,-15-33,1 5,2 0,-1 0,1 0,1-1,12 18,-17-26,0-1,1 1,-1-1,1 1,-1-1,1 1,0-1,-1 0,1 1,0-1,0 0,0-1,0 1,0 0,0 0,0-1,0 1,1-1,-1 0,0 0,0 1,0-1,0-1,1 1,-1 0,0-1,0 1,0-1,0 1,0-1,0 0,0 0,0 0,0 0,0 0,0 0,-1-1,1 1,-1-1,4-2,14-15,32-41,-39 45,0 0,0 1,2 0,-1 1,2 0,17-11,-30 23,-1 0,1 0,-1 0,1 0,0 0,0 1,-1-1,1 0,0 1,0 0,0-1,0 1,0 0,0 0,0 0,-1 0,1 0,4 1,-5 0,0 0,1 0,-1 0,0 0,0 0,0 0,1 0,-1 0,0 0,0 0,-1 1,1-1,0 0,0 1,-1-1,1 1,0-1,-1 2,3 8,-1 0,-1 0,0 1,0-1,-2 12,1-15,0 11,0-6,-1 1,2 0,0-1,1 1,3 15,-3-25,0 1,0-1,0 0,0 0,0 1,1-2,0 1,0 0,0 0,0-1,0 0,1 0,0 0,-1 0,1 0,0-1,1 0,-1 1,5 0,0 0,-1 0,1-1,0 0,0 0,0-1,0 0,0-1,0 0,0 0,0-1,0 0,0-1,0 0,-1 0,1-1,0 0,-1-1,15-8,-13 6,0 0,-1 0,1-1,-2-1,1 0,-1 0,0 0,-1-1,0 0,0 0,-1-1,0 0,0 0,4-15,-8 21,-1 1,0-1,-1 0,1 1,0-1,-1 0,0 0,0 1,0-1,-1 0,1 0,-1 1,0-1,0 0,0 1,0-1,-1 1,1-1,-5-5,5 7,-1 1,1-1,-1 1,0-1,1 1,-1 0,0 0,0 0,0 0,0 0,0 0,0 1,0-1,0 1,0-1,0 1,0 0,0-1,-1 1,1 0,0 1,0-1,0 0,0 1,0-1,0 1,0-1,0 1,0 0,0 0,0 0,0 0,0 0,1 1,-4 2,0-1,1 1,-1 0,1 0,0 1,0-1,0 1,1 0,-1 0,1 0,0 1,1-1,-1 1,1-1,0 1,1 0,-2 6,3-9,0-1,-1 1,1-1,0 1,0-1,1 1,-1-1,1 1,-1-1,1 1,0-1,0 1,0-1,0 0,0 1,0-1,1 0,-1 0,1 0,-1 0,1 0,0 0,0-1,0 1,0 0,0-1,0 0,0 1,1-1,-1 0,0 0,1 0,-1-1,1 1,-1 0,1-1,-1 0,1 1,5-2,16 2,1-2,0-1,-1-1,31-8,11-1,-55 10,1 1,-1-2,0 0,0 0,0-1,0-1,17-9,-20 9,-1-1,0 1,0-2,-1 1,1-1,-1 0,-1 0,1 0,-1-1,6-12,-2-1,0 0,-1-1,-1 0,-2 0,0-1,3-28,1-142,-9 165,1-18,1-47,-12-102,4 160,6 35,0 0,-1 0,1 0,0 0,0 1,0-1,0 0,0 0,0 0,-1 0,1 0,0 0,0 0,0 0,0 0,0 0,-1 0,1 0,0 0,0 1,0-1,0 0,-1 0,1 0,0 0,0-1,0 1,0 0,-1 0,1 0,0 0,0 0,0 0,0 0,0 0,-1 0,1 0,0 0,0 0,0-1,0 1,0 0,0 0,0 0,-1 0,1 0,0 0,0-1,0 1,0 0,0 0,-4 19,-15 131,-11 107,27-200,2 0,9 86,-6-129,1 0,0 0,1 0,1-1,0 1,0-1,2-1,0 1,0-1,1 0,16 19,-19-26,0 0,0 0,0 0,1-1,-1 1,1-2,0 1,0-1,1 1,-1-2,1 1,-1-1,1 0,0 0,0-1,0 0,0 0,0-1,0 1,0-2,0 1,0-1,0 0,0 0,11-5,-9 3,-1-1,1 0,-1 0,0-1,-1 0,1-1,-1 0,0 0,6-8,2-3,-1 0,17-29,-30 44,18-23,-19 24,0 1,1 0,-1-1,0 1,0 0,0-1,1 1,-1 0,0 0,0-1,1 1,-1 0,0 0,1-1,-1 1,0 0,1 0,-1 0,1 0,-1 0,0 0,1-1,-1 1,0 0,1 0,-1 0,1 0,-1 0,0 0,1 0,-1 1,0-1,1 0,-1 0,1 0,-1 0,0 0,1 1,-1-1,0 0,1 0,-1 0,0 1,0-1,1 0,-1 1,0-1,0 0,1 0,-1 1,0-1,0 0,0 1,0-1,1 1,-1-1,0 0,0 1,0-1,0 0,0 1,0-1,0 1,0-1,0 1,5 34,-4-28,-1 0,1 1,1-1,-1 0,1 0,0 1,1-2,0 1,0 0,0 0,1-1,0 0,9 11,17 9</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9.303"/>
    </inkml:context>
    <inkml:brush xml:id="br0">
      <inkml:brushProperty name="width" value="0.05" units="cm"/>
      <inkml:brushProperty name="height" value="0.05" units="cm"/>
      <inkml:brushProperty name="color" value="#E71224"/>
    </inkml:brush>
  </inkml:definitions>
  <inkml:trace contextRef="#ctx0" brushRef="#br0">1 0 24575,'9'12'0,"0"0"0,-1 0 0,0 1 0,-1 0 0,0 1 0,9 27 0,0-4 0,-16-36 0,0-1 0,0 1 0,0 0 0,0-1 0,0 1 0,1-1 0,-1 1 0,0-1 0,1 1 0,-1-1 0,0 0 0,1 1 0,-1-1 0,0 1 0,1-1 0,-1 0 0,1 1 0,-1-1 0,1 0 0,-1 1 0,0-1 0,1 0 0,0 0 0,-1 1 0,1-1 0,-1 0 0,1 0 0,-1 0 0,1 0 0,-1 0 0,1 0 0,-1 0 0,1 0 0,0 0 0,0 0 0,1-1 0,-1 0 0,1 0 0,-1 0 0,1 0 0,-1 0 0,1-1 0,-1 1 0,0-1 0,0 1 0,0-1 0,2-1 0,28-61 0,-25 50 0,-3 9 0,0 0 0,-1 0 0,1 1 0,1 0 0,-1-1 0,1 1 0,0 1 0,0-1 0,5-4 0,-8 7 0,0 0 0,1 0 0,-1 1 0,1-1 0,-1 0 0,1 0 0,-1 1 0,1-1 0,-1 1 0,1-1 0,0 1 0,-1 0 0,1 0 0,0-1 0,-1 1 0,1 0 0,0 1 0,-1-1 0,1 0 0,0 0 0,-1 1 0,1-1 0,-1 1 0,1-1 0,-1 1 0,1 0 0,-1-1 0,1 1 0,-1 0 0,0 0 0,1 0 0,-1 0 0,0 0 0,2 2 0,0 2 0,1 0 0,-1 0 0,0 0 0,0 1 0,0-1 0,-1 1 0,0 0 0,0-1 0,-1 1 0,1 0 0,0 11 0,1 10 0,-3 36 0,0-49 0,-1 71-1365,-1-50-5461</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59.726"/>
    </inkml:context>
    <inkml:brush xml:id="br0">
      <inkml:brushProperty name="width" value="0.05" units="cm"/>
      <inkml:brushProperty name="height" value="0.05" units="cm"/>
      <inkml:brushProperty name="color" value="#E71224"/>
    </inkml:brush>
  </inkml:definitions>
  <inkml:trace contextRef="#ctx0" brushRef="#br0">1 0 24575,'17'0'0,"43"0"0,36 0 0,32 0 0,-6 0-8191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0.128"/>
    </inkml:context>
    <inkml:brush xml:id="br0">
      <inkml:brushProperty name="width" value="0.05" units="cm"/>
      <inkml:brushProperty name="height" value="0.05" units="cm"/>
      <inkml:brushProperty name="color" value="#E71224"/>
    </inkml:brush>
  </inkml:definitions>
  <inkml:trace contextRef="#ctx0" brushRef="#br0">85 1 24575,'4'0'0,"15"0"0,3 8 0,-6 3 0,-19 13 0,-20 1 0,-12 1 0,-7 5 0,11 5 0,20-4 0,28-7 0,28-7 0,23-8 0,9-5 0,-9-3-8191</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0.489"/>
    </inkml:context>
    <inkml:brush xml:id="br0">
      <inkml:brushProperty name="width" value="0.05" units="cm"/>
      <inkml:brushProperty name="height" value="0.05" units="cm"/>
      <inkml:brushProperty name="color" value="#E71224"/>
    </inkml:brush>
  </inkml:definitions>
  <inkml:trace contextRef="#ctx0" brushRef="#br0">1 1 24575,'4'8'0,"10"16"0,10 16 0,11 18 0,-2 16 0,7 12 0,-4 0 0,-8-2 0,-8-3 0,-9-11 0,-5-9 0,-8-2 0,-12-11 0,-12-6 0,-10-10 0,1-10-8191</inkml:trace>
  <inkml:trace contextRef="#ctx0" brushRef="#br0" timeOffset="1">420 592 24575,'0'0'-8191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1.779"/>
    </inkml:context>
    <inkml:brush xml:id="br0">
      <inkml:brushProperty name="width" value="0.05" units="cm"/>
      <inkml:brushProperty name="height" value="0.05" units="cm"/>
      <inkml:brushProperty name="color" value="#E71224"/>
    </inkml:brush>
  </inkml:definitions>
  <inkml:trace contextRef="#ctx0" brushRef="#br0">1 1 24575,'12'4'0,"14"1"0,9 0 0,12 0 0,7-2 0,-3-1 0,-9-1-8191</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2.144"/>
    </inkml:context>
    <inkml:brush xml:id="br0">
      <inkml:brushProperty name="width" value="0.05" units="cm"/>
      <inkml:brushProperty name="height" value="0.05" units="cm"/>
      <inkml:brushProperty name="color" value="#E71224"/>
    </inkml:brush>
  </inkml:definitions>
  <inkml:trace contextRef="#ctx0" brushRef="#br0">0 1 24575,'0'4'0,"0"14"0,0 17 0,0 10 0,0 10 0,0 5 0,0-9-8191</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2.520"/>
    </inkml:context>
    <inkml:brush xml:id="br0">
      <inkml:brushProperty name="width" value="0.05" units="cm"/>
      <inkml:brushProperty name="height" value="0.05" units="cm"/>
      <inkml:brushProperty name="color" value="#E71224"/>
    </inkml:brush>
  </inkml:definitions>
  <inkml:trace contextRef="#ctx0" brushRef="#br0">1 0 24575,'8'0'0,"12"0"0,14 0 0,11 0 0,1 0 0,1 0 0,6 0 0,-7 0-8191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2.894"/>
    </inkml:context>
    <inkml:brush xml:id="br0">
      <inkml:brushProperty name="width" value="0.05" units="cm"/>
      <inkml:brushProperty name="height" value="0.05" units="cm"/>
      <inkml:brushProperty name="color" value="#E71224"/>
    </inkml:brush>
  </inkml:definitions>
  <inkml:trace contextRef="#ctx0" brushRef="#br0">52 1 24575,'-9'8'0,"-2"12"0,0 6 0,2 7 0,3 6 0,2 1 0,2 2 0,6 3 0,1-4 0,5-7 0,1-2 0,6-6 0,1-7-8191</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3.288"/>
    </inkml:context>
    <inkml:brush xml:id="br0">
      <inkml:brushProperty name="width" value="0.05" units="cm"/>
      <inkml:brushProperty name="height" value="0.05" units="cm"/>
      <inkml:brushProperty name="color" value="#E71224"/>
    </inkml:brush>
  </inkml:definitions>
  <inkml:trace contextRef="#ctx0" brushRef="#br0">180 0 24575,'-5'0'0,"0"13"0,-17 25 0,-5 30 0,-6 26 0,3 18 0,6 14 0,8-1 0,6-6 0,5-9 0,3-20 0,10-17 0,13-12 0,11-17 0,8-16 0,-3-12-8191</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3.692"/>
    </inkml:context>
    <inkml:brush xml:id="br0">
      <inkml:brushProperty name="width" value="0.05" units="cm"/>
      <inkml:brushProperty name="height" value="0.05" units="cm"/>
      <inkml:brushProperty name="color" value="#E71224"/>
    </inkml:brush>
  </inkml:definitions>
  <inkml:trace contextRef="#ctx0" brushRef="#br0">0 1 24575,'1'22'0,"1"0"0,1-1 0,1 1 0,11 37 0,1-14 0,21 45 0,-27-74 0,-9-16 0,-1 0 0,0 0 0,0 0 0,0 0 0,0 1 0,1-1 0,-1 0 0,0 0 0,0 0 0,0 0 0,1 0 0,-1 0 0,0 0 0,0 0 0,1 0 0,-1 0 0,0 0 0,0 0 0,0 0 0,1 0 0,-1 0 0,0 0 0,0 0 0,1 0 0,-1 0 0,0 0 0,0 0 0,0 0 0,1 0 0,-1-1 0,0 1 0,0 0 0,0 0 0,0 0 0,1 0 0,-1-1 0,11-26 0,-7 14 0,13-53 0,-13 47 0,0 1 0,2 0 0,0 0 0,1 1 0,11-22 0,-17 37 0,0 0 0,1 0 0,-1 0 0,0 0 0,1 0 0,-1 0 0,1 0 0,0 1 0,-1-1 0,1 1 0,0-1 0,0 1 0,0 0 0,0-1 0,0 1 0,1 0 0,-1 0 0,0 1 0,0-1 0,1 0 0,-1 1 0,0 0 0,3-1 0,-3 2 0,0-1 0,0 1 0,0 0 0,0 0 0,0 0 0,0 0 0,0 0 0,0 0 0,0 1 0,-1-1 0,1 1 0,-1-1 0,1 1 0,-1-1 0,1 1 0,-1 0 0,0 0 0,0 0 0,0-1 0,0 1 0,0 0 0,0 0 0,-1 1 0,1-1 0,0 2 0,5 19 0,-1 0 0,-1 1 0,1 44 0,-8 71 0,-2-96-1365,-1-10-5461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17.5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0,'1055'0,"-1011"2,0 3,51 10,-50-6,89 5,-107-13,0 3,-1 0,27 8,-21-5,50 6,284-10,-191-5,986 2,-1007 10,-26 1,-86-10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0.838"/>
    </inkml:context>
    <inkml:brush xml:id="br0">
      <inkml:brushProperty name="width" value="0.1" units="cm"/>
      <inkml:brushProperty name="height" value="0.1" units="cm"/>
      <inkml:brushProperty name="color" value="#E71224"/>
      <inkml:brushProperty name="ignorePressure" value="1"/>
    </inkml:brush>
  </inkml:definitions>
  <inkml:trace contextRef="#ctx0" brushRef="#br0">41 1,'-9'0,"-6"0,-1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4.099"/>
    </inkml:context>
    <inkml:brush xml:id="br0">
      <inkml:brushProperty name="width" value="0.05" units="cm"/>
      <inkml:brushProperty name="height" value="0.05" units="cm"/>
      <inkml:brushProperty name="color" value="#E71224"/>
    </inkml:brush>
  </inkml:definitions>
  <inkml:trace contextRef="#ctx0" brushRef="#br0">0 25 24575,'9'0'0,"19"-4"0,26-2 0,33 1 0,14 1 0,-1 1 0,-18 1-8191</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4.489"/>
    </inkml:context>
    <inkml:brush xml:id="br0">
      <inkml:brushProperty name="width" value="0.05" units="cm"/>
      <inkml:brushProperty name="height" value="0.05" units="cm"/>
      <inkml:brushProperty name="color" value="#E71224"/>
    </inkml:brush>
  </inkml:definitions>
  <inkml:trace contextRef="#ctx0" brushRef="#br0">0 0 24575,'4'0'0,"6"0"0,9 0 0,10 0 0,9 0 0,10 9 0,-3 10 0,-14 3 0,-20 10 0,-16 4 0,-7 3 0,6-3 0,14-9 0,21-9 0,23-12 0,19-15 0,-2-6-8191</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5.484"/>
    </inkml:context>
    <inkml:brush xml:id="br0">
      <inkml:brushProperty name="width" value="0.05" units="cm"/>
      <inkml:brushProperty name="height" value="0.05" units="cm"/>
      <inkml:brushProperty name="color" value="#E71224"/>
    </inkml:brush>
  </inkml:definitions>
  <inkml:trace contextRef="#ctx0" brushRef="#br0">0 19 24575,'0'-5'0,"0"-8"0,4 13 0,15 32 0,15 37 0,12 35 0,-3 16 0,-8 6 0,-11-11 0,-9-17 0,-7-20 0,-5-11 0,-2-9 0,-16-14 0,-3-10 0,-9-11 0,2-1 0,4-5-8191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6.448"/>
    </inkml:context>
    <inkml:brush xml:id="br0">
      <inkml:brushProperty name="width" value="0.05" units="cm"/>
      <inkml:brushProperty name="height" value="0.05" units="cm"/>
      <inkml:brushProperty name="color" value="#E71224"/>
    </inkml:brush>
  </inkml:definitions>
  <inkml:trace contextRef="#ctx0" brushRef="#br0">0 1 24575,'8'0'0,"12"0"0,14 0 0,19 0 0,13 0 0,7 0 0,0 0 0,-8 0 0,-7 0 0,-13 0-8191</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6.822"/>
    </inkml:context>
    <inkml:brush xml:id="br0">
      <inkml:brushProperty name="width" value="0.05" units="cm"/>
      <inkml:brushProperty name="height" value="0.05" units="cm"/>
      <inkml:brushProperty name="color" value="#E71224"/>
    </inkml:brush>
  </inkml:definitions>
  <inkml:trace contextRef="#ctx0" brushRef="#br0">0 0 24575,'0'13'0,"0"7"0,0 10 0,0 12 0,0 7 0,0 8 0,5-6 0,0-11-8191</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8.281"/>
    </inkml:context>
    <inkml:brush xml:id="br0">
      <inkml:brushProperty name="width" value="0.05" units="cm"/>
      <inkml:brushProperty name="height" value="0.05" units="cm"/>
      <inkml:brushProperty name="color" value="#E71224"/>
    </inkml:brush>
  </inkml:definitions>
  <inkml:trace contextRef="#ctx0" brushRef="#br0">154 89 24575,'0'-6'0,"0"1"0,0 0 0,-1 0 0,0 0 0,0-1 0,0 1 0,-1 0 0,1 0 0,-1 1 0,-1-1 0,-2-5 0,4 8 0,0 0 0,-1 1 0,1-1 0,-1 1 0,1-1 0,-1 1 0,0-1 0,0 1 0,1 0 0,-1 0 0,0 0 0,0 0 0,0 0 0,0 0 0,0 0 0,-1 1 0,1-1 0,0 1 0,0 0 0,0-1 0,0 1 0,-1 0 0,1 0 0,0 1 0,0-1 0,0 0 0,0 1 0,-1-1 0,-1 2 0,0-1 0,0 1 0,0 0 0,0 0 0,1 0 0,-1 1 0,0-1 0,1 1 0,0 0 0,-1 0 0,1 0 0,1 1 0,-1-1 0,0 0 0,1 1 0,0 0 0,-1 0 0,1 0 0,1 0 0,-1 0 0,1 0 0,-1 0 0,0 7 0,-2 8 0,1 1 0,1 0 0,0 30 0,2-45 0,0-1 0,0 1 0,0 0 0,1-1 0,0 1 0,0 0 0,0-1 0,0 1 0,1-1 0,0 0 0,0 1 0,0-1 0,0 0 0,1 0 0,3 5 0,-1-5 0,-1 0 0,0 0 0,1-1 0,0 0 0,0 1 0,0-2 0,0 1 0,0-1 0,1 1 0,-1-1 0,1-1 0,9 2 0,25 4 0,1-2 0,0-1 0,1-3 0,-1-1 0,46-7 0,-76 6 0,0 0 0,0-1 0,-1 0 0,1-1 0,-1 0 0,0-1 0,0 0 0,0-1 0,0 1 0,-1-2 0,0 0 0,0 0 0,0 0 0,-1-1 0,0-1 0,8-8 0,-16 15 0,1 0 0,-1 1 0,0-1 0,1 0 0,-1 1 0,1-1 0,-1 0 0,1 1 0,-1-1 0,1 1 0,0-1 0,-1 1 0,1-1 0,-1 1 0,1-1 0,0 1 0,-1 0 0,1-1 0,0 1 0,0 0 0,-1 0 0,1-1 0,0 1 0,0 0 0,0 0 0,-1 0 0,1 0 0,0 0 0,0 0 0,0 0 0,13 20 0,-3-3 0,-6-9 0,0-1 0,1 0 0,0 0 0,0-1 0,1 0 0,0 0 0,0 0 0,0-1 0,1 0 0,-1 0 0,1-1 0,1 0 0,-1 0 0,10 2 0,-16-5 0,-1-1 0,1 0 0,-1 1 0,1-1 0,-1 0 0,1 0 0,-1 0 0,1 0 0,-1 0 0,1 0 0,-1-1 0,0 1 0,1 0 0,-1-1 0,1 1 0,-1-1 0,0 1 0,1-1 0,-1 0 0,0 0 0,1 0 0,-1 1 0,0-1 0,1-1 0,-1 0 0,1-1 0,-1 1 0,0 0 0,0 0 0,0 0 0,0 0 0,-1-1 0,1 1 0,-1 0 0,1-1 0,-1 1 0,0-1 0,0-3 0,-1-3 0,0 0 0,0 0 0,-1-1 0,0 1 0,0 0 0,-6-13 0,3 14 0,1 1 0,-1 0 0,-1 0 0,1 0 0,-1 0 0,0 1 0,-1 0 0,-9-7 0,7 6 0,1-1 0,0 1 0,0-1 0,-6-9 0,13 16 0,1 0 0,-1 0 0,1 1 0,-1-1 0,1 0 0,0 0 0,-1 0 0,1 0 0,0 1 0,-1-1 0,1 0 0,0 0 0,0 0 0,0 0 0,0 0 0,0 0 0,0 0 0,0 0 0,0 0 0,0 0 0,0 1 0,1-1 0,-1 0 0,0 0 0,0 0 0,1 0 0,-1 0 0,1 1 0,-1-1 0,1 0 0,-1 0 0,1 1 0,-1-1 0,1 0 0,0 1 0,0-1 0,-1 0 0,1 1 0,0-1 0,0 1 0,-1 0 0,1-1 0,0 1 0,0-1 0,0 1 0,0 0 0,0 0 0,0 0 0,-1-1 0,3 1 0,6-2 0,1 0 0,-1 0 0,17 0 0,-23 1 0,5 1 0,28-3 0,38 3 0,-65 0 0,-1 1 0,1 0 0,0 0 0,0 1 0,-1 0 0,1 1 0,-1-1 0,0 2 0,0-1 0,8 6 0,-14-8 3,0 0-1,0 1 1,-1-1-1,1 0 1,0 1-1,-1 0 1,1-1 0,-1 1-1,1 0 1,-1 0-1,0 0 1,0 0-1,0 0 1,0 0-1,0 0 1,0 0-1,-1 1 1,1-1-1,-1 0 1,1 0 0,-1 1-1,0-1 1,0 0-1,0 5 1,-2 1-72,0 0 0,0-1 0,-1 1 0,0 0-1,-6 11 1,-1 3-945,1 0-5812</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8.622"/>
    </inkml:context>
    <inkml:brush xml:id="br0">
      <inkml:brushProperty name="width" value="0.05" units="cm"/>
      <inkml:brushProperty name="height" value="0.05" units="cm"/>
      <inkml:brushProperty name="color" value="#E71224"/>
    </inkml:brush>
  </inkml:definitions>
  <inkml:trace contextRef="#ctx0" brushRef="#br0">0 1 24575,'0'4'0,"0"14"0,0 21 0,0 20 0,0 22 0,0 9 0,0 6 0,0-1 0,4-12 0,2-11 0,-1-11 0,0-19 0,-2-17-8191</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9.445"/>
    </inkml:context>
    <inkml:brush xml:id="br0">
      <inkml:brushProperty name="width" value="0.05" units="cm"/>
      <inkml:brushProperty name="height" value="0.05" units="cm"/>
      <inkml:brushProperty name="color" value="#E71224"/>
    </inkml:brush>
  </inkml:definitions>
  <inkml:trace contextRef="#ctx0" brushRef="#br0">1 377 24575,'320'13'0,"-60"-2"0,-230-11 0,-14-1 0,0 1 0,1 1 0,-1 1 0,23 4 0,-35-5 0,-1 0 0,0 0 0,1 0 0,-1 0 0,0 1 0,0-1 0,0 1 0,0 0 0,0 0 0,0 0 0,-1 0 0,1 1 0,-1-1 0,1 1 0,-1-1 0,0 1 0,0 0 0,0 0 0,0 0 0,-1 0 0,1 0 0,-1 0 0,0 1 0,0-1 0,0 0 0,1 5 0,0 6 0,-1 0 0,-1 1 0,0-1 0,0 1 0,-5 22 0,5-37 0,0 1 0,0-1 0,-1 0 0,1 0 0,0 0 0,0 0 0,0 0 0,-1 0 0,1 1 0,0-1 0,0 0 0,0 0 0,-1 0 0,1 0 0,0 0 0,0 0 0,-1 0 0,1 0 0,0 0 0,0 0 0,0 0 0,-1 0 0,1 0 0,0 0 0,0 0 0,-1 0 0,1-1 0,0 1 0,0 0 0,0 0 0,-1 0 0,1 0 0,0 0 0,0 0 0,0 0 0,0-1 0,-1 1 0,1 0 0,0 0 0,0 0 0,0-1 0,0 1 0,0 0 0,0 0 0,0 0 0,-1 0 0,1-1 0,0 1 0,0 0 0,0 0 0,0-1 0,-18-21 0,-14-29 0,30 50 0,1-1 0,0 0 0,0 1 0,1-1 0,-1 0 0,0 0 0,0 0 0,1 0 0,-1 0 0,1 0 0,0 1 0,0-1 0,-1 0 0,1 0 0,0 0 0,1 0 0,-1 0 0,0 0 0,0 0 0,1 0 0,0 0 0,-1 0 0,1 0 0,0 1 0,0-1 0,0 0 0,0 0 0,0 1 0,0-1 0,0 1 0,0-1 0,1 1 0,-1-1 0,1 1 0,-1 0 0,1 0 0,-1 0 0,1 0 0,0 0 0,0 0 0,-1 0 0,1 0 0,0 1 0,2-1 0,10-3 0,0 0 0,0 1 0,0 1 0,25-1 0,-39 3 0,17-1 0,165-16 0,-159 14 0,-1-2 0,0 0 0,0-1 0,0-2 0,38-18 0,-51 21 0,-1-1 0,0 0 0,-1-1 0,1 1 0,-1-2 0,0 1 0,-1-1 0,0 0 0,0 0 0,-1 0 0,0-1 0,0 0 0,-1 0 0,0 0 0,-1-1 0,0 1 0,3-19 0,-4 21 0,-1 0 0,0 0 0,-1 0 0,1 0 0,-2-1 0,1 1 0,-1 0 0,0 0 0,0 0 0,-1 0 0,0 0 0,0 0 0,0 0 0,-1 1 0,0-1 0,-1 1 0,1 0 0,-1 0 0,0 0 0,-1 0 0,1 1 0,-1 0 0,-1 0 0,1 0 0,-8-5 0,10 8 0,0 0 0,0 0 0,0 0 0,-1 0 0,1 1 0,0-1 0,-1 1 0,0 0 0,1 0 0,-1 0 0,1 1 0,-1-1 0,0 1 0,0 0 0,1 0 0,-1 0 0,0 1 0,1-1 0,-6 2 0,4 0 0,1 0 0,-1 0 0,1 1 0,0 0 0,0 0 0,0 0 0,0 0 0,0 0 0,1 1 0,-1 0 0,1 0 0,-5 6 0,-3 10 0,1-1 0,0 1 0,2 1 0,0 0 0,-6 26 0,0 13 0,2 1 0,2 1 0,-1 110 0,29 188 0,-17-347-113,2 5-200,-2 1 0,0-1 0,-3 29 0,-3-23-6513</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09.847"/>
    </inkml:context>
    <inkml:brush xml:id="br0">
      <inkml:brushProperty name="width" value="0.05" units="cm"/>
      <inkml:brushProperty name="height" value="0.05" units="cm"/>
      <inkml:brushProperty name="color" value="#E71224"/>
    </inkml:brush>
  </inkml:definitions>
  <inkml:trace contextRef="#ctx0" brushRef="#br0">0 74 24575,'4'0'0,"15"0"0,19-8 0,39-3 0,34 0 0,28-10 0,-10-2-8191</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0.883"/>
    </inkml:context>
    <inkml:brush xml:id="br0">
      <inkml:brushProperty name="width" value="0.05" units="cm"/>
      <inkml:brushProperty name="height" value="0.05" units="cm"/>
      <inkml:brushProperty name="color" value="#E71224"/>
    </inkml:brush>
  </inkml:definitions>
  <inkml:trace contextRef="#ctx0" brushRef="#br0">1 1 24575,'1'11'0,"0"1"0,5 22 0,1 7 0,3 160 0,-8-211 0,1 0 0,-1 0 0,1 1 0,1-1 0,0 1 0,0 0 0,9-14 0,-9 18 0,0 0 0,0 0 0,0 0 0,1 0 0,0 1 0,9-7 0,-13 10 0,0 0 0,1 0 0,-1 0 0,1 0 0,0 0 0,-1 0 0,1 0 0,0 1 0,-1-1 0,1 0 0,0 1 0,0 0 0,-1-1 0,1 1 0,0 0 0,0 0 0,0 0 0,-1 0 0,1 0 0,0 1 0,0-1 0,0 1 0,-1-1 0,1 1 0,0-1 0,-1 1 0,1 0 0,1 1 0,7 5 0,-9-5 0,0 0 0,1-1 0,-1 1 0,1-1 0,0 1 0,-1-1 0,1 0 0,0 0 0,0 0 0,0 0 0,0 0 0,0 0 0,0 0 0,0-1 0,0 1 0,0-1 0,1 1 0,-1-1 0,0 0 0,0 0 0,0 0 0,0 0 0,1 0 0,-1-1 0,0 1 0,0 0 0,0-1 0,0 0 0,0 1 0,0-1 0,0 0 0,4-3 0,-2 2 0,1-1 0,0 1 0,0 0 0,0 0 0,0 0 0,0 0 0,1 1 0,8-1 0,-12 2 0,-1 0 0,1 1 0,0-1 0,0 0 0,-1 1 0,1 0 0,-1-1 0,1 1 0,0 0 0,-1 0 0,1-1 0,-1 1 0,0 0 0,1 1 0,-1-1 0,0 0 0,0 0 0,1 1 0,-1-1 0,0 0 0,0 1 0,-1-1 0,1 1 0,0-1 0,0 1 0,-1 0 0,1-1 0,-1 1 0,1 0 0,-1-1 0,0 1 0,1 2 0,5 30 0,-4-22 0,0 1 0,1-1 0,1 0 0,7 18 0,-9-26 0,0 0 0,1 0 0,0 0 0,0-1 0,0 1 0,0-1 0,0 1 0,1-1 0,-1 0 0,1 0 0,0-1 0,0 1 0,0-1 0,0 0 0,0 0 0,6 2 0,-4-3 0,0 1 0,0-1 0,0 0 0,0 0 0,0-1 0,0 0 0,0 0 0,1-1 0,-1 1 0,0-1 0,0 0 0,0-1 0,0 0 0,-1 0 0,1 0 0,0 0 0,-1-1 0,1 0 0,-1 0 0,0-1 0,0 1 0,0-1 0,-1 0 0,7-7 0,0 0 0,-1-1 0,0 0 0,0-1 0,-2 0 0,1 0 0,-2-1 0,1 0 0,6-20 0,-13 28 0,1 1 0,-1-1 0,0 1 0,0-1 0,0-10 0,-1 15 0,0 0 0,0 0 0,0 1 0,0-1 0,0 0 0,0 0 0,0 1 0,0-1 0,0 0 0,-1 0 0,1 0 0,0 1 0,0-1 0,-1 0 0,1 1 0,0-1 0,-1 0 0,1 1 0,-1-1 0,1 0 0,-1 1 0,1-1 0,-1 1 0,0-1 0,1 1 0,-1-1 0,0 1 0,1-1 0,-1 1 0,0 0 0,1-1 0,-1 1 0,0 0 0,0 0 0,1-1 0,-1 1 0,0 0 0,0 0 0,0 0 0,1 0 0,-1 0 0,0 0 0,0 0 0,1 0 0,-1 1 0,0-1 0,0 0 0,1 0 0,-1 1 0,0-1 0,0 0 0,0 1 0,-7 3 0,1 0 0,0 0 0,0 1 0,0 0 0,1 0 0,0 1 0,0 0 0,0 0 0,0 0 0,1 1 0,0 0 0,1 0 0,-1 0 0,-5 13 0,4-6 0,0 0 0,1 0 0,1 0 0,0 1 0,1-1 0,0 1 0,-1 23 0,4-33 0,0-1 0,0 0 0,0 0 0,0 0 0,0 0 0,1 0 0,0 0 0,0 1 0,0-1 0,0-1 0,1 1 0,-1 0 0,1 0 0,0 0 0,0-1 0,1 1 0,-1-1 0,1 0 0,-1 0 0,1 0 0,0 0 0,0 0 0,1 0 0,-1-1 0,0 0 0,1 1 0,0-1 0,-1-1 0,1 1 0,0 0 0,0-1 0,0 0 0,0 0 0,0 0 0,0 0 0,0-1 0,0 0 0,1 0 0,5 0 0,-3-1 0,0 0 0,1-1 0,-1 1 0,0-1 0,0-1 0,0 0 0,0 0 0,-1 0 0,1 0 0,-1-1 0,0-1 0,0 1 0,0-1 0,-1 1 0,1-2 0,5-7 0,10-11 0,-2-1 0,23-39 0,-38 56 0,10-14 0,-7 9 0,1 0 0,19-23 0,-24 33 0,0 0 0,0 0 0,0 0 0,0 1 0,0-1 0,1 1 0,0 0 0,-1 0 0,1 0 0,0 0 0,0 1 0,0 0 0,0-1 0,0 1 0,5 0 0,-7 1 0,-1 0 0,1-1 0,0 2 0,0-1 0,0 0 0,0 0 0,0 0 0,0 1 0,-1-1 0,1 1 0,0 0 0,0-1 0,-1 1 0,1 0 0,0 0 0,-1 0 0,1 0 0,-1 0 0,1 1 0,-1-1 0,0 0 0,1 1 0,-1-1 0,0 1 0,1 2 0,3 4 0,-2 0 0,1 0 0,-1 1 0,3 12 0,-5-15 0,1 1 0,0-1 0,0 0 0,0 0 0,1-1 0,0 1 0,4 6 0,-4-9-151,-1-1-1,1 1 0,0-1 0,0 0 1,1 1-1,-1-1 0,0-1 1,5 3-1,29 7-6674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1.227"/>
    </inkml:context>
    <inkml:brush xml:id="br0">
      <inkml:brushProperty name="width" value="0.1" units="cm"/>
      <inkml:brushProperty name="height" value="0.1" units="cm"/>
      <inkml:brushProperty name="color" value="#E71224"/>
      <inkml:brushProperty name="ignorePressure" value="1"/>
    </inkml:brush>
  </inkml:definitions>
  <inkml:trace contextRef="#ctx0" brushRef="#br0">26 89,'-1'0,"1"0,-1 1,0-1,0 0,1 1,-1-1,0 1,0-1,1 1,-1 0,1-1,-1 1,0 0,1-1,0 1,-1 0,1-1,-1 1,1 0,0 0,-1 0,1 0,0-1,0 1,0 1,-5 27,4-26,0 6,-4 58,5-63,0 0,0 1,0-1,1 1,0-1,0 0,0 0,0 0,1 1,0-1,-1 0,5 5,-5-8,0 0,0 1,1-1,-1 0,1 0,-1-1,0 1,1 0,-1 0,1-1,0 1,-1-1,1 1,-1-1,1 0,0 1,-1-1,1 0,0 0,-1 0,1-1,0 1,-1 0,1 0,0-1,-1 1,1-1,-1 0,1 1,-1-1,1 0,-1 0,0 0,1 0,1-2,7-5,0 0,-1-1,13-14,-19 20,45-52,-18 18,70-63,-95 96,-1 1,1 0,-1 0,1 0,0 0,0 1,1-1,-1 1,0 1,8-3,-10 4,-1 0,0 0,1 0,-1 0,0 0,1 1,-1-1,0 1,0-1,1 1,-1 0,0 0,0 0,0 0,0 0,0 0,0 0,0 1,-1-1,1 1,0 0,-1-1,1 1,-1 0,0 0,1 0,0 3,2 3,-1 0,0 1,0 0,-1-1,2 17,4 14,-8-38,0 0,1-1,-1 1,0 0,1 0,-1-1,0 1,1 0,-1-1,1 1,-1-1,0 1,1 0,0-1,-1 1,1-1,-1 0,1 1,0-1,-1 1,1-1,0 0,-1 0,1 1,0-1,0 0,-1 0,1 0,0 0,0 1,-1-1,1-1,0 1,0 0,-1 0,1 0,0 0,-1 0,1-1,0 1,0 0,-1 0,2-2,34-21,-25 14,-6 6,0 0,0 0,1 0,-1 1,1 0,-1 0,1 0,8 0,-12 1,0 1,0 0,0 0,-1 0,1 0,0 1,0-1,0 0,0 1,0 0,-1-1,1 1,0 0,-1 0,1 0,0 0,-1 0,1 0,-1 0,1 0,-1 1,0-1,0 1,0-1,1 1,-1-1,-1 1,1 0,0-1,1 5,0 3,0 1,0-1,-1 1,0 0,-1-1,0 1,0 0,-1 0,0-1,-1 1,-6 18,-7 15</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1.271"/>
    </inkml:context>
    <inkml:brush xml:id="br0">
      <inkml:brushProperty name="width" value="0.05" units="cm"/>
      <inkml:brushProperty name="height" value="0.05" units="cm"/>
      <inkml:brushProperty name="color" value="#E71224"/>
    </inkml:brush>
  </inkml:definitions>
  <inkml:trace contextRef="#ctx0" brushRef="#br0">25 0 24575,'-4'4'0,"-2"6"0,1 13 0,1 8 0,1 10 0,1-1-8191</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1.666"/>
    </inkml:context>
    <inkml:brush xml:id="br0">
      <inkml:brushProperty name="width" value="0.05" units="cm"/>
      <inkml:brushProperty name="height" value="0.05" units="cm"/>
      <inkml:brushProperty name="color" value="#E71224"/>
    </inkml:brush>
  </inkml:definitions>
  <inkml:trace contextRef="#ctx0" brushRef="#br0">141 195 24575,'-9'0'0,"-10"-5"0,-11 0 0,-1-5 0,6-8 0,6-10 0,12-4 0,14-5 0,11 4 0,2 7-8191</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3.890"/>
    </inkml:context>
    <inkml:brush xml:id="br0">
      <inkml:brushProperty name="width" value="0.05" units="cm"/>
      <inkml:brushProperty name="height" value="0.05" units="cm"/>
      <inkml:brushProperty name="color" value="#E71224"/>
    </inkml:brush>
  </inkml:definitions>
  <inkml:trace contextRef="#ctx0" brushRef="#br0">1 193 24575,'4'-8'0,"10"-12"0,15-2 0,7-5 0,5 1 0,5 5 0,11-2 0,0 3 0,-2 5 0,-9 5-8191</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4.429"/>
    </inkml:context>
    <inkml:brush xml:id="br0">
      <inkml:brushProperty name="width" value="0.05" units="cm"/>
      <inkml:brushProperty name="height" value="0.05" units="cm"/>
      <inkml:brushProperty name="color" value="#E71224"/>
    </inkml:brush>
  </inkml:definitions>
  <inkml:trace contextRef="#ctx0" brushRef="#br0">1 0 24575,'0'4'0,"0"14"0,9 13 0,2 13 0,8 8 0,5-1 0,7-10 0,2-10 0,-5-12-8191</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4.806"/>
    </inkml:context>
    <inkml:brush xml:id="br0">
      <inkml:brushProperty name="width" value="0.05" units="cm"/>
      <inkml:brushProperty name="height" value="0.05" units="cm"/>
      <inkml:brushProperty name="color" value="#E71224"/>
    </inkml:brush>
  </inkml:definitions>
  <inkml:trace contextRef="#ctx0" brushRef="#br0">10 16 24575,'-4'-8'0,"-1"1"0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5.645"/>
    </inkml:context>
    <inkml:brush xml:id="br0">
      <inkml:brushProperty name="width" value="0.05" units="cm"/>
      <inkml:brushProperty name="height" value="0.05" units="cm"/>
      <inkml:brushProperty name="color" value="#E71224"/>
    </inkml:brush>
  </inkml:definitions>
  <inkml:trace contextRef="#ctx0" brushRef="#br0">0 12 24575,'2'11'0,"-1"-1"0,1 0 0,1 0 0,0 0 0,0 0 0,1-1 0,9 17 0,-4-9 0,39 103 0,-48-120 0,0 1 0,0-1 0,0 1 0,0 0 0,0-1 0,0 1 0,0-1 0,1 1 0,-1-1 0,0 1 0,0-1 0,1 1 0,-1-1 0,0 1 0,1-1 0,-1 0 0,1 1 0,-1-1 0,0 1 0,1-1 0,-1 0 0,1 1 0,-1-1 0,1 0 0,-1 0 0,1 1 0,-1-1 0,1 0 0,-1 0 0,1 0 0,-1 0 0,1 0 0,0 0 0,-1 0 0,1 0 0,-1 0 0,1 0 0,-1 0 0,1 0 0,0 0 0,-1 0 0,1 0 0,-1 0 0,1-1 0,-1 1 0,1 0 0,-1 0 0,1-1 0,-1 1 0,1 0 0,-1-1 0,0 1 0,1 0 0,-1-1 0,1 1 0,-1-1 0,0 1 0,1-1 0,-1 0 0,24-40 0,-17 27 0,0 3 0,0 1 0,1-1 0,1 1 0,-1 1 0,15-13 0,-21 20 0,0 0 0,1 1 0,-1-1 0,1 0 0,-1 1 0,1 0 0,0-1 0,-1 1 0,1 0 0,0 1 0,0-1 0,0 0 0,3 1 0,-4 0 0,0 0 0,0 0 0,0 1 0,0-1 0,-1 1 0,1 0 0,0-1 0,0 1 0,-1 0 0,1 0 0,0 0 0,-1 0 0,1 0 0,-1 1 0,1-1 0,-1 0 0,0 1 0,0-1 0,1 1 0,-1-1 0,0 1 0,1 3 0,2 4 0,-1 0 0,1 0 0,-2 0 0,0 0 0,0 1 0,0-1 0,-1 1 0,-1 12 0,1-12 0,-1 0 0,2 1 0,-1-1 0,1 0 0,7 20 0,-8-27 0,1 0 0,0 0 0,0 0 0,0 0 0,1 0 0,-1 0 0,0 0 0,1-1 0,0 1 0,0-1 0,0 0 0,0 0 0,0 0 0,0 0 0,0 0 0,1-1 0,-1 0 0,1 1 0,-1-1 0,1 0 0,4 0 0,4 1 0,0-1 0,-1-1 0,1 1 0,0-2 0,0 0 0,0 0 0,-1-1 0,1-1 0,-1 1 0,1-2 0,-1 0 0,0 0 0,0-1 0,-1-1 0,14-8 0,-11 6 0,-1-1 0,0 0 0,0-1 0,-1-1 0,0 1 0,-1-2 0,-1 1 0,0-1 0,0-1 0,-1 0 0,10-21 0,-13 22 0,-1-1 0,0 0 0,0 0 0,-1 0 0,1-26 0,-3 36 0,-1 0 0,0 0 0,-1 0 0,1 1 0,0-1 0,-1 0 0,0 0 0,1 1 0,-1-1 0,0 0 0,0 1 0,-1-1 0,1 1 0,-3-5 0,2 6 0,0-1 0,1 1 0,-1 0 0,0 0 0,0 0 0,1 0 0,-1 0 0,0 1 0,0-1 0,0 0 0,0 1 0,0-1 0,0 1 0,0 0 0,-1 0 0,1 0 0,0 0 0,0 0 0,0 0 0,0 0 0,0 1 0,-4 0 0,-5 3 0,-1-1 0,1 1 0,0 1 0,0 0 0,0 1 0,1 0 0,0 0 0,0 1 0,-9 9 0,14-12 0,0 0 0,1 0 0,-1 1 0,1-1 0,0 1 0,0 0 0,1 1 0,-1-1 0,1 1 0,0-1 0,1 1 0,-1 0 0,1 0 0,0 0 0,1 1 0,-1-1 0,1 0 0,0 9 0,1-13 0,1 1 0,-1-1 0,1 0 0,0 1 0,-1-1 0,1 0 0,0 0 0,1 0 0,-1 0 0,0 0 0,0 0 0,1 0 0,-1 0 0,1 0 0,0 0 0,0-1 0,-1 1 0,1-1 0,0 0 0,0 1 0,0-1 0,3 1 0,7 4 0,1-1 0,25 7 0,-7-2 0,-19-6 0,0 1 0,0 1 0,0 0 0,-1 1 0,0 0 0,0 1 0,0 0 0,-1 1 0,-1 0 0,1 0 0,-2 1 0,1 0 0,-1 1 0,-1-1 0,0 2 0,0-1 0,-1 1 0,-1 0 0,8 23 0,-5-9 0,-2 0 0,-1-1 0,-1 2 0,-1-1 0,-2 0 0,-1 34 0,0-56 0,0-1 0,-1 1 0,1 0 0,-1 0 0,0 0 0,0 0 0,-1-1 0,1 1 0,0 0 0,-1-1 0,0 1 0,0-1 0,0 0 0,-1 1 0,-3 3 0,2-4 0,0 0 0,0 0 0,0-1 0,0 1 0,-1-1 0,1 0 0,0 0 0,-1-1 0,0 0 0,1 1 0,-1-2 0,-8 2 0,-5 0 0,1-2 0,0 1 0,-1-2 0,1 0 0,0-2 0,-1 0 0,-30-9 0,39 9 0,0 0 0,0-1 0,0 0 0,1-1 0,0 1 0,0-2 0,0 1 0,0-1 0,1 0 0,0-1 0,0 1 0,1-1 0,0-1 0,0 1 0,1-1 0,-7-11 0,10 14-5,0 0 1,0-1-1,0 1 0,0-1 0,1 1 1,0-1-1,0 1 0,1-1 0,0 1 0,-1-1 1,2 0-1,-1 1 0,1-1 0,0 0 0,2-7 1,0 4 25,1 0-1,0 0 1,0 0 0,1 1 0,0-1 0,1 1 0,0 0 0,8-8 0,11-8-379,1 1 0,0 1-1,54-33 1,-78 54 314,108-67-6782</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19.889"/>
    </inkml:context>
    <inkml:brush xml:id="br0">
      <inkml:brushProperty name="width" value="0.05" units="cm"/>
      <inkml:brushProperty name="height" value="0.05" units="cm"/>
      <inkml:brushProperty name="color" value="#E71224"/>
    </inkml:brush>
  </inkml:definitions>
  <inkml:trace contextRef="#ctx0" brushRef="#br0">1 0 24575,'0'7'0,"0"-1"0,0 0 0,1 0 0,0 0 0,0 0 0,1 0 0,0 0 0,0 0 0,0 0 0,1-1 0,0 1 0,3 5 0,0-4 0,0 0 0,0 0 0,0-1 0,1 1 0,0-1 0,1-1 0,12 8 0,-3-3 0,0-2 0,1 0 0,0-1 0,0-1 0,1 0 0,0-2 0,0 0 0,25 2 0,162-2 0,-146-5 0,204-14 0,-211 8 0,0-2 0,99-33 0,-119 33 0,0 1 0,58-6 0,30-7 0,-93 13 0,0 2 0,0 1 0,1 1 0,-1 2 0,1 0 0,33 4 0,-47 0 0,0 0 0,-1 1 0,1 1 0,-1 0 0,0 1 0,0 1 0,0 0 0,-1 0 0,1 2 0,-2 0 0,1 0 0,-1 1 0,17 16 0,-6-1 0,0 0 0,-2 1 0,0 1 0,-2 1 0,20 36 0,-37-57 0,1-1 0,0 1 0,1-1 0,-1 0 0,9 9 0,-11-13 0,1 1 0,0-1 0,-1 0 0,1 0 0,0 0 0,0 0 0,-1 0 0,1-1 0,0 1 0,0-1 0,0 1 0,0-1 0,0 0 0,0 1 0,0-1 0,0 0 0,0 0 0,0 0 0,0-1 0,0 1 0,0 0 0,2-2 0,9-2 0,0 0 0,-1-1 0,0-1 0,0 0 0,-1-1 0,13-9 0,66-56 0,-54 41 0,-12 10 0,1 2 0,1 1 0,1 0 0,1 3 0,0 0 0,0 1 0,2 2 0,-1 1 0,2 2 0,-1 0 0,49-6 0,39 6 0,131 6 0,-191 3 0,-26 2 0,0 0 0,0 2 0,57 16 0,89 38 0,-121-36 0,2-3 0,108 20 0,-57-30 0,189-7 0,-137-5 0,-134 3 0,0-1 0,0-2 0,-1 0 0,1-2 0,-1-1 0,0-1 0,36-15 0,68-30 17,96-43-1399,-203 83-5444</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4.232"/>
    </inkml:context>
    <inkml:brush xml:id="br0">
      <inkml:brushProperty name="width" value="0.05" units="cm"/>
      <inkml:brushProperty name="height" value="0.05" units="cm"/>
      <inkml:brushProperty name="color" value="#E71224"/>
    </inkml:brush>
  </inkml:definitions>
  <inkml:trace contextRef="#ctx0" brushRef="#br0">301 54 24575,'0'-2'0,"-1"0"0,1-1 0,0 1 0,-1 0 0,0 0 0,1-1 0,-1 1 0,0 0 0,0 0 0,0 0 0,-1 0 0,1 0 0,0 0 0,-1 0 0,1 1 0,-1-1 0,0 0 0,1 1 0,-1 0 0,0-1 0,0 1 0,0 0 0,0 0 0,0 0 0,0 0 0,0 0 0,-1 0 0,-2 0 0,1 0 0,1 0 0,-1 0 0,0 0 0,0 1 0,0-1 0,0 1 0,0 0 0,0 0 0,0 1 0,0-1 0,0 1 0,1 0 0,-1 0 0,0 0 0,0 1 0,-3 1 0,-4 5 0,0 0 0,1 1 0,0 0 0,1 0 0,0 1 0,-12 16 0,5-3 0,1 1 0,-14 30 0,20-34 0,0 0 0,2 1 0,1 0 0,-5 24 0,9-33 0,0 1 0,1-1 0,0 1 0,1-1 0,1 1 0,0-1 0,0 1 0,5 18 0,-4-27 0,0 1 0,1-1 0,-1 0 0,1 0 0,0 0 0,0 0 0,0-1 0,0 1 0,1-1 0,-1 1 0,1-1 0,0-1 0,0 1 0,0 0 0,0-1 0,1 0 0,5 3 0,7 1 0,0 0 0,1-1 0,22 4 0,55 2-1365,-54-9-5461</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4.786"/>
    </inkml:context>
    <inkml:brush xml:id="br0">
      <inkml:brushProperty name="width" value="0.05" units="cm"/>
      <inkml:brushProperty name="height" value="0.05" units="cm"/>
      <inkml:brushProperty name="color" value="#E71224"/>
    </inkml:brush>
  </inkml:definitions>
  <inkml:trace contextRef="#ctx0" brushRef="#br0">0 45 24575,'1'-2'0,"-1"1"0,1-1 0,-1 0 0,1 1 0,-1-1 0,1 0 0,0 1 0,0-1 0,0 1 0,0-1 0,0 1 0,0-1 0,0 1 0,1 0 0,-1-1 0,0 1 0,1 0 0,-1 0 0,1 0 0,-1 0 0,1 0 0,-1 1 0,1-1 0,0 0 0,0 1 0,3-1 0,4-2 0,1 1 0,-1 0 0,16-1 0,-20 2 0,0 1 0,0 0 0,0 0 0,0 1 0,0-1 0,0 1 0,0 0 0,0 0 0,-1 1 0,1-1 0,0 1 0,-1 0 0,0 1 0,1-1 0,-1 1 0,0 0 0,0-1 0,0 2 0,-1-1 0,1 0 0,4 7 0,-5-6 0,-1 0 0,0 0 0,0 0 0,0 0 0,0 0 0,-1 1 0,0-1 0,0 1 0,0-1 0,0 1 0,-1-1 0,1 1 0,-1-1 0,-1 1 0,1-1 0,0 1 0,-1 0 0,0-1 0,0 1 0,-1-1 0,1 0 0,-1 0 0,-3 7 0,1-3 0,-1-1 0,0 0 0,-1 0 0,-7 8 0,8-10 0,1 0 0,-1 0 0,1 1 0,0 0 0,0-1 0,1 1 0,-4 9 0,6-13 0,1 0 0,-1-1 0,1 1 0,0 0 0,0 0 0,0 0 0,0-1 0,0 1 0,0 0 0,0 0 0,1-1 0,-1 1 0,1 0 0,-1-1 0,1 1 0,0 0 0,-1-1 0,1 1 0,0-1 0,0 1 0,0-1 0,0 1 0,0-1 0,1 0 0,-1 0 0,0 1 0,1-1 0,-1 0 0,1 0 0,-1 0 0,1 0 0,-1-1 0,1 1 0,-1 0 0,1-1 0,0 1 0,2 0 0,6 2 0,1 0 0,0-1 0,0 0 0,18 1 0,26-4-1365,-3-3-5461</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5.435"/>
    </inkml:context>
    <inkml:brush xml:id="br0">
      <inkml:brushProperty name="width" value="0.05" units="cm"/>
      <inkml:brushProperty name="height" value="0.05" units="cm"/>
      <inkml:brushProperty name="color" value="#E71224"/>
    </inkml:brush>
  </inkml:definitions>
  <inkml:trace contextRef="#ctx0" brushRef="#br0">0 43 24575,'24'42'0,"-9"-18"0,-4-3 0,-1 2 0,-1 0 0,11 44 0,-13-45 0,29-133 0,-26 90 0,0 1 0,2 0 0,1 1 0,28-34 0,-40 51 0,1 1 0,-1-1 0,0 1 0,1-1 0,-1 1 0,1 0 0,0-1 0,-1 1 0,1 0 0,0 0 0,0 0 0,0 0 0,-1 1 0,1-1 0,0 0 0,0 1 0,0 0 0,0-1 0,0 1 0,0 0 0,0 0 0,1 0 0,-1 0 0,0 0 0,0 0 0,0 1 0,0-1 0,0 1 0,3 1 0,-2 0 0,0 0 0,0 1 0,0-1 0,-1 1 0,1 0 0,-1 0 0,1 0 0,-1 0 0,0 0 0,0 0 0,-1 1 0,1-1 0,-1 1 0,1-1 0,0 6 0,4 14 0,-2-1 0,0 1 0,-2 1 0,0 31 0,-9 95 0,6-131 0,-4 19-1365,-1-9-5461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1.618"/>
    </inkml:context>
    <inkml:brush xml:id="br0">
      <inkml:brushProperty name="width" value="0.1" units="cm"/>
      <inkml:brushProperty name="height" value="0.1" units="cm"/>
      <inkml:brushProperty name="color" value="#E71224"/>
      <inkml:brushProperty name="ignorePressure" value="1"/>
    </inkml:brush>
  </inkml:definitions>
  <inkml:trace contextRef="#ctx0" brushRef="#br0">1 1,'17'0,"22"0,30 0,32 0,21 0,5 0,-10 0,-16 0,-26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5.778"/>
    </inkml:context>
    <inkml:brush xml:id="br0">
      <inkml:brushProperty name="width" value="0.05" units="cm"/>
      <inkml:brushProperty name="height" value="0.05" units="cm"/>
      <inkml:brushProperty name="color" value="#E71224"/>
    </inkml:brush>
  </inkml:definitions>
  <inkml:trace contextRef="#ctx0" brushRef="#br0">0 10 24575,'9'0'0,"6"0"0,10 0 0,12 0 0,5 0 0,-5-4 0,-8-2-8191</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6.155"/>
    </inkml:context>
    <inkml:brush xml:id="br0">
      <inkml:brushProperty name="width" value="0.05" units="cm"/>
      <inkml:brushProperty name="height" value="0.05" units="cm"/>
      <inkml:brushProperty name="color" value="#E71224"/>
    </inkml:brush>
  </inkml:definitions>
  <inkml:trace contextRef="#ctx0" brushRef="#br0">52 0 24575,'-9'0'0,"-2"4"0,1 19 0,1 9 0,3 7 0,2 6 0,2-1 0,2 1 0,-1-3 0,2-1 0,-1-7-8191</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6.514"/>
    </inkml:context>
    <inkml:brush xml:id="br0">
      <inkml:brushProperty name="width" value="0.05" units="cm"/>
      <inkml:brushProperty name="height" value="0.05" units="cm"/>
      <inkml:brushProperty name="color" value="#E71224"/>
    </inkml:brush>
  </inkml:definitions>
  <inkml:trace contextRef="#ctx0" brushRef="#br0">246 19 24575,'0'-1'0,"-1"0"0,1 0 0,-1 0 0,1 0 0,-1 0 0,0 0 0,1 0 0,-1 0 0,0 0 0,0 0 0,0 0 0,0 1 0,1-1 0,-1 0 0,0 1 0,0-1 0,0 1 0,0-1 0,0 1 0,-1-1 0,1 1 0,0 0 0,0-1 0,0 1 0,0 0 0,0 0 0,0 0 0,-1 0 0,-1 0 0,-36 2 0,31 0 0,1 1 0,-1 1 0,1-1 0,0 1 0,0 1 0,0-1 0,0 1 0,1 0 0,0 1 0,0 0 0,0 0 0,1 0 0,-6 8 0,0 1 0,0 1 0,1 1 0,1 0 0,-12 28 0,18-35 0,-1 0 0,1 0 0,1 1 0,0 0 0,0-1 0,1 1 0,1 0 0,-1-1 0,2 1 0,0 0 0,0 0 0,3 11 0,-2-16 0,0 1 0,0 0 0,1-1 0,0 0 0,1 1 0,-1-1 0,1 0 0,0-1 0,0 1 0,1-1 0,0 0 0,0 0 0,0 0 0,1-1 0,-1 1 0,1-1 0,0-1 0,0 1 0,9 3 0,1-2-195,0 0 0,0 0 0,1-2 0,0 0 0,-1-1 0,25 1 0,3-3-6631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26.863"/>
    </inkml:context>
    <inkml:brush xml:id="br0">
      <inkml:brushProperty name="width" value="0.05" units="cm"/>
      <inkml:brushProperty name="height" value="0.05" units="cm"/>
      <inkml:brushProperty name="color" value="#E71224"/>
    </inkml:brush>
  </inkml:definitions>
  <inkml:trace contextRef="#ctx0" brushRef="#br0">1 1 24575,'0'8'0,"0"16"0,0 16 0,0 9 0,0 6 0,0-8-8191</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2.148"/>
    </inkml:context>
    <inkml:brush xml:id="br0">
      <inkml:brushProperty name="width" value="0.05" units="cm"/>
      <inkml:brushProperty name="height" value="0.05" units="cm"/>
      <inkml:brushProperty name="color" value="#E71224"/>
    </inkml:brush>
  </inkml:definitions>
  <inkml:trace contextRef="#ctx0" brushRef="#br0">1 67 24575,'0'-4'0,"4"-2"0,14 0 0,17 2 0,10 1 0,11 1 0,7 1 0,3-8 0,-3-2 0,2 1 0,-7 1 0,-17 8 0,-16 3-8191</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2.531"/>
    </inkml:context>
    <inkml:brush xml:id="br0">
      <inkml:brushProperty name="width" value="0.05" units="cm"/>
      <inkml:brushProperty name="height" value="0.05" units="cm"/>
      <inkml:brushProperty name="color" value="#E71224"/>
    </inkml:brush>
  </inkml:definitions>
  <inkml:trace contextRef="#ctx0" brushRef="#br0">1 1 24575,'0'8'0,"0"12"0,0 6 0,0 7 0,0 7 0,0 4 0,0 4 0,0 1 0,0-7-8191</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2.888"/>
    </inkml:context>
    <inkml:brush xml:id="br0">
      <inkml:brushProperty name="width" value="0.05" units="cm"/>
      <inkml:brushProperty name="height" value="0.05" units="cm"/>
      <inkml:brushProperty name="color" value="#E71224"/>
    </inkml:brush>
  </inkml:definitions>
  <inkml:trace contextRef="#ctx0" brushRef="#br0">377 1 24575,'-5'0'0,"0"1"0,0 0 0,0 0 0,1 0 0,-1 1 0,0-1 0,1 1 0,-1 0 0,1 1 0,0-1 0,0 1 0,0 0 0,0 0 0,0 0 0,0 1 0,1-1 0,-4 5 0,-7 10 0,0 0 0,-15 28 0,25-39 0,-39 73 0,3 2 0,-48 141 0,39-53 0,43-144 0,2 0 0,1-1 0,1 1 0,3 47 0,-1-70 5,0 1 1,1-1-1,-1 1 0,1-1 0,0 0 0,0 1 1,0-1-1,1 0 0,-1 1 0,1-1 1,0 0-1,0 0 0,0-1 0,0 1 0,0 0 1,1-1-1,-1 1 0,1-1 0,0 1 0,-1-1 1,1 0-1,5 2 0,-1-1-170,1 0 0,-1-1 0,1 0 0,0 0 0,0 0 0,0-1 0,0-1 0,13 1 0,11-2-6661</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3.421"/>
    </inkml:context>
    <inkml:brush xml:id="br0">
      <inkml:brushProperty name="width" value="0.05" units="cm"/>
      <inkml:brushProperty name="height" value="0.05" units="cm"/>
      <inkml:brushProperty name="color" value="#E71224"/>
    </inkml:brush>
  </inkml:definitions>
  <inkml:trace contextRef="#ctx0" brushRef="#br0">1 0 24575,'0'4'0,"1"0"0,-1 0 0,1-1 0,0 1 0,1-1 0,-1 1 0,3 4 0,5 13 0,-2 10 0,6 43 0,-4-15 0,-6-57 0,2-9 0,7-16 0,-9 17 0,7-13 0,-2 3 0,1 0 0,0 1 0,19-24 0,-26 36 0,0 1 0,0-1 0,0 1 0,0 0 0,0 0 0,1 0 0,-1 0 0,1 0 0,-1 1 0,1-1 0,0 1 0,0 0 0,-1-1 0,1 1 0,0 1 0,0-1 0,0 0 0,0 1 0,0-1 0,1 1 0,-1 0 0,0 0 0,0 0 0,0 0 0,0 1 0,0-1 0,6 3 0,-6-1 0,1 0 0,-1 0 0,0 1 0,1-1 0,-1 1 0,0 0 0,0 0 0,-1 0 0,1 0 0,-1 0 0,1 1 0,-1-1 0,0 1 0,0-1 0,-1 1 0,1 0 0,-1 0 0,0 0 0,0 0 0,1 5 0,1 10 0,0 1 0,0 34 0,-3-38-455,0 0 0,-5 28 0,-2-16-6371</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29:43.780"/>
    </inkml:context>
    <inkml:brush xml:id="br0">
      <inkml:brushProperty name="width" value="0.05" units="cm"/>
      <inkml:brushProperty name="height" value="0.05" units="cm"/>
      <inkml:brushProperty name="color" value="#E71224"/>
    </inkml:brush>
  </inkml:definitions>
  <inkml:trace contextRef="#ctx0" brushRef="#br0">1 0 24575,'8'0'0,"4"21"0,11 19 0,2 20 0,6 21 0,-3 13 0,-6 3 0,-7 2 0,-6-3 0,-4-6 0,-8-13 0,-3-12 0,-9-17 0,-2-16-8191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0:31.870"/>
    </inkml:context>
    <inkml:brush xml:id="br0">
      <inkml:brushProperty name="width" value="0.05" units="cm"/>
      <inkml:brushProperty name="height" value="0.05" units="cm"/>
      <inkml:brushProperty name="color" value="#E71224"/>
    </inkml:brush>
  </inkml:definitions>
  <inkml:trace contextRef="#ctx0" brushRef="#br0">715 165 24575,'-64'4'0,"0"2"0,0 4 0,-71 19 0,117-24 0,0 0 0,0 1 0,0 1 0,1 0 0,0 2 0,0 0 0,1 1 0,0 0 0,1 2 0,-19 16 0,19-12 0,-1 1 0,2 0 0,0 1 0,2 1 0,0 0 0,0 1 0,2 0 0,-11 30 0,7-12 0,3-1 0,0 2 0,-6 50 0,15-66 0,0 0 0,1 0 0,1 0 0,1 0 0,2 0 0,0 0 0,7 25 0,-6-37 0,1 1 0,0-1 0,1 0 0,0 0 0,0-1 0,2 0 0,-1 0 0,1-1 0,0 0 0,1 0 0,0-1 0,16 12 0,12 6 0,79 42 0,-59-43 0,1-1 0,1-3 0,86 18 0,-65-18 0,73 16 0,33 10 0,-113-28 0,0-4 0,1-2 0,75 2 0,227-9 0,-349-6 0,9 2 0,0 1 0,-1 2 0,38 10 0,-33-6 0,0-2 0,44 3 0,209-10 0,-134-1 0,-118 3 0,0 2 0,70 17 0,-51-9 0,31 7 0,127 18 0,-116-28 0,192 10 0,242-20 0,-510-1 0,-1 0 0,1-2 0,42-12 0,-37 8 0,0 1 0,32-2 0,338 5 0,-209 7 0,63 10 0,-6-1 0,-217-12 0,0 2 0,0 0 0,57 14 0,71 12 0,-27-5 0,-15-3 0,134 4 0,-209-20 0,417 2 0,-260-8 0,-123 2 0,141 19 0,-50 3 0,-79-12 0,28 12 0,-70-12 0,73 6 0,359-13 0,-240-6 0,-239 3 0,393-15 0,-125 5 0,-9 0 0,93-6 0,-325 14 0,-1 0 0,1-2 0,37-11 0,43-5 0,0 14 0,-72 6 0,0-2 0,-1-1 0,46-11 0,-26 3 0,0 2 0,1 3 0,0 2 0,60 3 0,-73-1 0,-1-2 0,0-2 0,62-17 0,26-4 0,28-5 0,-37 6 0,-71 14 0,85-32 0,27-7 0,-81 41 0,-50 7 0,34-7 0,-57 8 0,1 0 0,-1 0 0,0 0 0,0-1 0,-1 0 0,1-1 0,-1 1 0,1-1 0,9-9 0,-11 8 0,-1 0 0,1-1 0,-1 0 0,-1 0 0,1 0 0,-1 0 0,0 0 0,0-1 0,-1 0 0,0 1 0,0-1 0,0 0 0,-1 0 0,0 0 0,-1 0 0,1 0 0,-2-8 0,1 2 0,-1-1 0,-1 1 0,0 0 0,-1-1 0,0 1 0,-1 0 0,-1 1 0,-6-14 0,-11-15 0,-2 2 0,-2 1 0,-52-59 0,-107-93 0,166 171 0,-21-17 0,-1 2 0,-1 2 0,-60-35 0,-149-63 0,111 70 0,-4 6 0,-285-67 0,344 106 0,-169-7 0,74 9 0,-540-16 0,124 11 0,-60-12 0,285 11 0,-38-2 0,247 25 0,-1 6 0,-291 57 0,373-53 0,-163 9 0,-83-23 0,168-2 0,-1177 0 0,754 3 0,484 3 0,-99 18 0,-91 4 0,-867-28 0,960-11 0,16 0 0,71 13 0,-129 16 0,43-5 0,135-10 0,0 2 0,1 3 0,-59 14 0,86-12 0,1 1 0,0 2 0,-39 19 0,49-21-341,-1 0 0,1-2-1,-36 9 1,11-6-6485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2.907"/>
    </inkml:context>
    <inkml:brush xml:id="br0">
      <inkml:brushProperty name="width" value="0.1" units="cm"/>
      <inkml:brushProperty name="height" value="0.1" units="cm"/>
      <inkml:brushProperty name="color" value="#E71224"/>
      <inkml:brushProperty name="ignorePressure" value="1"/>
    </inkml:brush>
  </inkml:definitions>
  <inkml:trace contextRef="#ctx0" brushRef="#br0">155 362,'-4'0,"0"1,0-1,0 1,0 0,0 0,0 1,0-1,1 1,-1 0,0 0,1 0,0 0,-1 1,-2 3,-4 3,1 0,-15 20,17-21,2 1,-1-1,1 1,0 0,1 1,0-1,0 1,1 0,0 0,1 0,0 0,-1 14,3-19,1 1,-1-1,1 0,0 1,0-1,0 0,1 1,0-1,0 0,0 0,1 0,0-1,0 1,0-1,0 1,1-1,-1 0,1 0,0-1,0 1,1-1,-1 0,1 0,7 4,-7-4,-1-1,1 0,-1 0,1 0,0 0,0-1,0 0,0 0,0 0,0-1,0 0,0 1,0-2,1 1,-1-1,0 0,0 0,0 0,-1 0,1-1,0 0,0 0,-1 0,1-1,-1 0,0 0,0 0,0 0,0 0,0-1,-1 0,0 1,5-8,-3 4,0-1,-1 0,1-1,-2 1,1-1,-1 1,-1-1,1 0,-1 0,-1 0,0 0,0-1,-1 1,0 0,-1 0,0-1,0 1,-3-9,-1 5,0 0,-1 0,-1 1,0-1,-1 2,0-1,-13-13,9 11,1-1,-17-29,28 44,-1-1,1 0,-1 1,1-1,0 0,-1 1,1-1,0 0,0 0,-1 1,1-1,0 0,0 0,0 0,0 1,0-1,0 0,0 0,0 0,0 1,1-1,-1 0,0 0,0 1,1-1,-1 0,1 0,-1 1,0-1,1 0,-1 1,1-1,0 1,-1-1,1 1,-1-1,1 1,0-1,1 0,33-7,-23 6,-12 2,201-40,-149 27,92-36,-134 45,-2-1,1 1,0-2,-1 1,0-1,13-12,-19 16,-1 1,1 0,-1-1,0 1,0-1,1 1,-1-1,0 0,0 1,0-1,-1 0,1 0,0 0,-1 1,1-1,-1 0,0 0,1 0,-1 0,0 0,0 0,0 0,-1 0,1 0,0 0,-1 0,1 0,-1 1,0-1,0 0,1 0,-1 1,0-1,0 0,-1 1,1-1,0 1,0-1,-1 1,1 0,-3-2,0-1,0 1,-1 1,1-1,0 0,-1 1,0 0,1 0,-1 0,0 1,0 0,0 0,0 0,0 0,0 1,0 0,0 0,0 0,0 1,0-1,-1 1,2 0,-1 1,0-1,0 1,0 0,1 0,-1 1,1 0,0-1,-1 1,1 0,1 1,-1-1,0 1,1 0,0 0,0 0,0 0,0 0,-2 7,0 2,1 1,1 0,0 1,1-1,-1 22,5 76,0-57,7 112,41 227,-30-266,-18-119</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1.478"/>
    </inkml:context>
    <inkml:brush xml:id="br0">
      <inkml:brushProperty name="width" value="0.05" units="cm"/>
      <inkml:brushProperty name="height" value="0.05" units="cm"/>
      <inkml:brushProperty name="color" value="#E71224"/>
    </inkml:brush>
  </inkml:definitions>
  <inkml:trace contextRef="#ctx0" brushRef="#br0">1 47 24575,'1'9'0,"1"-1"0,1 1 0,-1 0 0,1-1 0,1 1 0,-1-1 0,2 0 0,-1 0 0,1 0 0,0-1 0,6 7 0,18 32 0,-19-24 0,-2 0 0,10 37 0,-5-15 0,-13-43 0,0-1 0,0 0 0,0 0 0,0 0 0,0 0 0,0 0 0,1 0 0,-1 0 0,0 0 0,0 0 0,0 0 0,0 0 0,1 0 0,-1 0 0,0 0 0,0 0 0,0 0 0,0 0 0,0 0 0,1 0 0,-1 0 0,0 0 0,0 0 0,0 0 0,0 0 0,1 0 0,-1 0 0,0 0 0,0-1 0,0 1 0,0 0 0,0 0 0,0 0 0,0 0 0,1 0 0,-1 0 0,0 0 0,0-1 0,0 1 0,0 0 0,0 0 0,0 0 0,0 0 0,0 0 0,0-1 0,0 1 0,0 0 0,0 0 0,0 0 0,0 0 0,0-1 0,0 1 0,0 0 0,0 0 0,6-12 0,6-21 0,2 0 0,1 2 0,2-1 0,0 2 0,3 0 0,0 2 0,25-27 0,-39 48 0,1 1 0,0 1 0,0-1 0,0 1 0,1 0 0,-1 1 0,1 0 0,1 0 0,8-3 0,-14 6 0,-1 0 0,1 1 0,0-1 0,-1 1 0,1-1 0,-1 1 0,1 0 0,0 0 0,-1 0 0,1 0 0,-1 0 0,1 1 0,0-1 0,-1 1 0,1 0 0,-1 0 0,1 0 0,-1 0 0,0 0 0,1 0 0,-1 1 0,0-1 0,0 1 0,0-1 0,0 1 0,0 0 0,0 0 0,0 0 0,-1 0 0,1 0 0,-1 0 0,0 1 0,1-1 0,0 4 0,3 6 0,-2 0 0,0 0 0,0 0 0,-1 0 0,0 1 0,-1-1 0,-1 14 0,-6 88 0,5-108 0,-10 57-1365,5-37-5461</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1.827"/>
    </inkml:context>
    <inkml:brush xml:id="br0">
      <inkml:brushProperty name="width" value="0.05" units="cm"/>
      <inkml:brushProperty name="height" value="0.05" units="cm"/>
      <inkml:brushProperty name="color" value="#E71224"/>
    </inkml:brush>
  </inkml:definitions>
  <inkml:trace contextRef="#ctx0" brushRef="#br0">0 23 24575,'9'0'0,"19"0"0,21-5 0,24 0 0,16 0 0,2 0 0,-16 2-8191</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2.206"/>
    </inkml:context>
    <inkml:brush xml:id="br0">
      <inkml:brushProperty name="width" value="0.05" units="cm"/>
      <inkml:brushProperty name="height" value="0.05" units="cm"/>
      <inkml:brushProperty name="color" value="#E71224"/>
    </inkml:brush>
  </inkml:definitions>
  <inkml:trace contextRef="#ctx0" brushRef="#br0">1 0 24575,'8'0'0,"12"0"0,14 0 0,19 0 0,13 0 0,7 0 0,-8 0-8191</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2.607"/>
    </inkml:context>
    <inkml:brush xml:id="br0">
      <inkml:brushProperty name="width" value="0.05" units="cm"/>
      <inkml:brushProperty name="height" value="0.05" units="cm"/>
      <inkml:brushProperty name="color" value="#E71224"/>
    </inkml:brush>
  </inkml:definitions>
  <inkml:trace contextRef="#ctx0" brushRef="#br0">62 1 24575,'14'0'0,"-1"0"0,1 1 0,-1 1 0,1 1 0,19 5 0,-29-7 0,0 1 0,1-1 0,-1 1 0,0 0 0,0 1 0,0-1 0,0 1 0,-1-1 0,1 1 0,-1 0 0,1 1 0,-1-1 0,0 0 0,0 1 0,-1 0 0,1 0 0,-1 0 0,0 0 0,2 5 0,-3-7 0,0 1 0,0-1 0,-1 0 0,1 1 0,-1-1 0,0 1 0,0-1 0,0 1 0,0-1 0,0 1 0,0-1 0,-1 1 0,1-1 0,-1 0 0,0 1 0,1-1 0,-1 0 0,0 1 0,-1-1 0,1 0 0,0 0 0,-1 0 0,1 0 0,-1 0 0,-2 3 0,-4 2 0,-1 0 0,0 0 0,-1-1 0,-15 8 0,17-10 0,1 0 0,0 0 0,0 0 0,1 1 0,-12 10 0,18-15 0,0 1 0,-1-1 0,1 1 0,-1-1 0,1 1 0,0-1 0,0 1 0,-1-1 0,1 1 0,0 0 0,0-1 0,-1 1 0,1-1 0,0 1 0,0 0 0,0-1 0,0 1 0,0-1 0,0 1 0,0 0 0,0-1 0,0 1 0,0-1 0,0 1 0,1 0 0,-1-1 0,0 1 0,0-1 0,1 1 0,-1-1 0,0 1 0,1-1 0,-1 1 0,0-1 0,1 1 0,-1-1 0,1 1 0,23 14 0,-14-11 0,3 3 0,-1 0 0,1 1 0,-2 1 0,1 0 0,14 14 0,-24-20 0,1 0 0,0 0 0,-1 0 0,0 0 0,1 0 0,-1 1 0,0-1 0,-1 1 0,1-1 0,-1 1 0,1-1 0,-1 1 0,0 0 0,-1 0 0,1 0 0,-1 0 0,1 0 0,-1-1 0,0 1 0,-1 0 0,1 0 0,-1 0 0,1 0 0,-1 0 0,-2 5 0,-1-3 8,1 1 0,-1-1 0,0 0 0,-1 0 0,1 0 0,-1-1 0,0 0 0,-1 1 0,1-2 0,-1 1 0,0-1 0,0 0 0,-1 0 0,-9 4 0,-2 0-305,-1 0 0,1-2 0,-1 0 0,-24 3 0,-2-2-6529</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2.965"/>
    </inkml:context>
    <inkml:brush xml:id="br0">
      <inkml:brushProperty name="width" value="0.05" units="cm"/>
      <inkml:brushProperty name="height" value="0.05" units="cm"/>
      <inkml:brushProperty name="color" value="#E71224"/>
    </inkml:brush>
  </inkml:definitions>
  <inkml:trace contextRef="#ctx0" brushRef="#br0">45 0 24575,'0'4'0,"-4"10"0,-1 7 0,-1 12 0,2 13 0,1 7 0,1 8 0,1 5 0,1 0 0,-9-2 0,-2-13-8191</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6.920"/>
    </inkml:context>
    <inkml:brush xml:id="br0">
      <inkml:brushProperty name="width" value="0.05" units="cm"/>
      <inkml:brushProperty name="height" value="0.05" units="cm"/>
      <inkml:brushProperty name="color" value="#E71224"/>
    </inkml:brush>
  </inkml:definitions>
  <inkml:trace contextRef="#ctx0" brushRef="#br0">178 531 24575,'0'0'0,"0"0"0,0-1 0,0 1 0,0 0 0,0 0 0,0-1 0,0 1 0,0 0 0,0 0 0,0-1 0,0 1 0,0 0 0,0 0 0,0-1 0,0 1 0,0 0 0,0 0 0,0-1 0,0 1 0,0 0 0,1 0 0,-1 0 0,0-1 0,0 1 0,0 0 0,0 0 0,1 0 0,-1 0 0,0-1 0,0 1 0,0 0 0,1 0 0,-1 0 0,0 0 0,0 0 0,0 0 0,1 0 0,-1 0 0,0 0 0,0 0 0,1-1 0,-1 1 0,0 0 0,0 0 0,1 0 0,-1 1 0,0-1 0,0 0 0,1 0 0,-1 0 0,0 0 0,0 0 0,1 0 0,11 11 0,-7 1 0,0 1 0,-1-1 0,0 1 0,-1 1 0,0-1 0,-1 0 0,0 1 0,-1-1 0,-1 1 0,-1 16 0,0-12 0,1 0 0,1 1 0,1-1 0,7 27 0,-8-41 0,1 0 0,0 0 0,0 0 0,0 0 0,0-1 0,1 1 0,-1-1 0,1 0 0,0 1 0,0-1 0,0-1 0,0 1 0,1 0 0,-1-1 0,1 0 0,0 1 0,0-2 0,0 1 0,0 0 0,0-1 0,0 1 0,0-1 0,7 1 0,10 1 0,0-1 0,-1-1 0,34-2 0,-43 0 0,1336-9 0,-840 12 0,-278-15 0,-14 1 0,1093 10 0,-631 4 0,296-2 0,-959 1 0,0-2 0,-1 0 0,1-1 0,-1 0 0,16-5 0,-26 7 0,-1-1 0,0 1 0,0-1 0,1 0 0,-1 0 0,0 0 0,0 0 0,0 0 0,0-1 0,0 1 0,0-1 0,0 1 0,-1-1 0,1 1 0,0-1 0,-1 0 0,0 0 0,1 0 0,-1 0 0,0 0 0,0 0 0,0 0 0,0-1 0,0 1 0,-1 0 0,1 0 0,-1-1 0,1 1 0,-1 0 0,0-1 0,0 1 0,0-1 0,0 1 0,0 0 0,-1-1 0,1 1 0,-1 0 0,0-3 0,-31-81 0,-3-15 0,16 30 0,4 23 0,3 0 0,2-1 0,-7-95 0,18 104 0,0 25 0,0-1 0,-1 1 0,-1 0 0,-4-23 0,4 35 0,0-1 0,0 0 0,0 1 0,-1 0 0,1-1 0,-1 1 0,0 0 0,0 0 0,0-1 0,0 2 0,0-1 0,-1 0 0,1 0 0,-1 1 0,0-1 0,0 1 0,0 0 0,0 0 0,0 0 0,0 0 0,-1 1 0,1-1 0,-6-1 0,-9-1 0,-1 0 0,1 1 0,-1 1 0,-22 1 0,-82 5 0,54 0 0,-48-1 0,-175 12 0,154-4 0,-168-10 0,143-3 0,-962 2 0,865 13 0,6-1 0,168-12 0,7-1 0,-1 3 0,-103 16 0,-172 34 0,352-52 0,-213 47 0,149-31 0,-1-2 0,-131 8 0,-142-18 0,232-5 0,76 3 0,0 1 0,0 2 0,-37 10 0,34-6 0,-1-2 0,-45 2 0,3-9 0,52-2 0,-1 2 0,0 1 0,-45 8 0,-97 20 0,92-18 0,35-1-1365,6 2-5461</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7.457"/>
    </inkml:context>
    <inkml:brush xml:id="br0">
      <inkml:brushProperty name="width" value="0.05" units="cm"/>
      <inkml:brushProperty name="height" value="0.05" units="cm"/>
      <inkml:brushProperty name="color" value="#E71224"/>
    </inkml:brush>
  </inkml:definitions>
  <inkml:trace contextRef="#ctx0" brushRef="#br0">51 0 24575,'0'9'0,"-8"11"0,-3 14 0,0 15 0,3 6 0,2 4 0,2-1 0,2-6 0,1-3 0,1-6 0,1-2 0,-1-8-8191</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8.061"/>
    </inkml:context>
    <inkml:brush xml:id="br0">
      <inkml:brushProperty name="width" value="0.05" units="cm"/>
      <inkml:brushProperty name="height" value="0.05" units="cm"/>
      <inkml:brushProperty name="color" value="#E71224"/>
    </inkml:brush>
  </inkml:definitions>
  <inkml:trace contextRef="#ctx0" brushRef="#br0">0 82 24575,'0'-4'0,"0"-10"0,8-3 0,3-6 0,0 4 0,-2 14 0,-3 17 0,-3 14 0,-1 7 0,-1 6 0,-1 9 0,0 1 0,-1-8-8191</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8.510"/>
    </inkml:context>
    <inkml:brush xml:id="br0">
      <inkml:brushProperty name="width" value="0.05" units="cm"/>
      <inkml:brushProperty name="height" value="0.05" units="cm"/>
      <inkml:brushProperty name="color" value="#E71224"/>
    </inkml:brush>
  </inkml:definitions>
  <inkml:trace contextRef="#ctx0" brushRef="#br0">0 1 24575,'5'0'0,"0"9"0,1 14 0,-2 13 0,0 8 0,-2 1 0,7 1 0,2 6 0,8 1 0,5-7 0,-2-12-8191</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8.940"/>
    </inkml:context>
    <inkml:brush xml:id="br0">
      <inkml:brushProperty name="width" value="0.05" units="cm"/>
      <inkml:brushProperty name="height" value="0.05" units="cm"/>
      <inkml:brushProperty name="color" value="#E71224"/>
    </inkml:brush>
  </inkml:definitions>
  <inkml:trace contextRef="#ctx0" brushRef="#br0">1 1 24575,'8'0'0,"3"4"0,0 10 0,-3 11 0,-2 14 0,-2 13 0,-2 1 0,-1 1 0,-1-5 0,8 1 0,2 2 0,5-9 0,-2-12-8191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3.337"/>
    </inkml:context>
    <inkml:brush xml:id="br0">
      <inkml:brushProperty name="width" value="0.1" units="cm"/>
      <inkml:brushProperty name="height" value="0.1" units="cm"/>
      <inkml:brushProperty name="color" value="#E71224"/>
      <inkml:brushProperty name="ignorePressure" value="1"/>
    </inkml:brush>
  </inkml:definitions>
  <inkml:trace contextRef="#ctx0" brushRef="#br0">0 15,'5'0,"9"0,19 0,25 0,24 0,18 0,19-4,4-1,-17-1</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9.302"/>
    </inkml:context>
    <inkml:brush xml:id="br0">
      <inkml:brushProperty name="width" value="0.05" units="cm"/>
      <inkml:brushProperty name="height" value="0.05" units="cm"/>
      <inkml:brushProperty name="color" value="#E71224"/>
    </inkml:brush>
  </inkml:definitions>
  <inkml:trace contextRef="#ctx0" brushRef="#br0">0 1 24575,'4'0'0,"2"12"0,-1 13 0,-1 6 0,-1 7 0,-1 0 0,-1 3 0,0 2 0,-1-1 0,-1-1 0,1-1 0,8-9 0,4-1 0,2-5 0,1-8-8191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19.676"/>
    </inkml:context>
    <inkml:brush xml:id="br0">
      <inkml:brushProperty name="width" value="0.05" units="cm"/>
      <inkml:brushProperty name="height" value="0.05" units="cm"/>
      <inkml:brushProperty name="color" value="#E71224"/>
    </inkml:brush>
  </inkml:definitions>
  <inkml:trace contextRef="#ctx0" brushRef="#br0">0 0 24575,'0'9'0,"13"10"0,4 11 0,-2 13 0,6 16 0,0 15 0,-5 2 0,4 2 0,-2 0 0,-3-9 0,-5-8 0,-4-6 0,6-9 0,4-11 0,0-12-8191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20.033"/>
    </inkml:context>
    <inkml:brush xml:id="br0">
      <inkml:brushProperty name="width" value="0.05" units="cm"/>
      <inkml:brushProperty name="height" value="0.05" units="cm"/>
      <inkml:brushProperty name="color" value="#E71224"/>
    </inkml:brush>
  </inkml:definitions>
  <inkml:trace contextRef="#ctx0" brushRef="#br0">0 1 24575,'9'4'0,"2"6"0,4 9 0,-1 19 0,-2 11 0,-4 5 0,-3 3 0,-2-6 0,-2-1 0,-1-7 0,-1-1 0,0-8-8191</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3.842"/>
    </inkml:context>
    <inkml:brush xml:id="br0">
      <inkml:brushProperty name="width" value="0.05" units="cm"/>
      <inkml:brushProperty name="height" value="0.05" units="cm"/>
      <inkml:brushProperty name="color" value="#E71224"/>
    </inkml:brush>
  </inkml:definitions>
  <inkml:trace contextRef="#ctx0" brushRef="#br0">5 1 24575,'-5'0'0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6.082"/>
    </inkml:context>
    <inkml:brush xml:id="br0">
      <inkml:brushProperty name="width" value="0.05" units="cm"/>
      <inkml:brushProperty name="height" value="0.05" units="cm"/>
      <inkml:brushProperty name="color" value="#E71224"/>
    </inkml:brush>
  </inkml:definitions>
  <inkml:trace contextRef="#ctx0" brushRef="#br0">1 185 24575,'0'85'0,"1"140"0,-1-220 0,0 0 0,1-1 0,-1 1 0,1 0 0,0 0 0,1-1 0,-1 1 0,1 0 0,-1-1 0,2 0 0,-1 1 0,0-1 0,1 0 0,0 0 0,5 6 0,-4-6 0,1 0 0,0-1 0,0 0 0,1 0 0,-1 0 0,1 0 0,-1-1 0,1 0 0,0 0 0,-1 0 0,1-1 0,7 1 0,40 3 0,-1-2 0,95-6 0,-73 0 0,144-12 0,32 0 0,421 14 0,-300 3 0,-298 3 0,-49-2 0,0-2 0,28-1 0,-51 0 0,1 0 0,-1 0 0,1 0 0,0 0 0,-1-1 0,1 1 0,-1-1 0,1 1 0,-1-1 0,0 1 0,1-1 0,-1 0 0,0 0 0,1 0 0,-1 0 0,0 0 0,0 0 0,0 0 0,1 0 0,-1 0 0,-1-1 0,1 1 0,1-2 0,-1 0 0,0 1 0,0-1 0,-1 0 0,1 1 0,-1-1 0,0 0 0,0 0 0,0 0 0,0 1 0,0-1 0,0 0 0,-2-3 0,-1-6 0,-1 0 0,0 0 0,-1 0 0,-9-17 0,12 24 0,-63-126 0,58 113 0,1 0 0,1-1 0,0 0 0,1 0 0,-1-30 0,4 21 0,1 18 0,0 0 0,-1-1 0,0 1 0,-1 0 0,-4-16 0,4 22 0,1 1 0,-1 0 0,0 0 0,0-1 0,0 1 0,0 0 0,-1 1 0,1-1 0,-1 0 0,0 1 0,0-1 0,1 1 0,-2 0 0,1 0 0,0 0 0,0 0 0,-1 1 0,1-1 0,-7-1 0,-7-2 0,-1 1 0,-1 1 0,1 0 0,-34 0 0,-79 8 0,39 0 0,-661-2 0,402-5 0,186 15 0,14-1 0,139-12-118,3 0-60,0 0 0,0 1-1,0 0 1,0 0 0,0 1 0,-12 3 0,11 0-6648</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6.716"/>
    </inkml:context>
    <inkml:brush xml:id="br0">
      <inkml:brushProperty name="width" value="0.05" units="cm"/>
      <inkml:brushProperty name="height" value="0.05" units="cm"/>
      <inkml:brushProperty name="color" value="#E71224"/>
    </inkml:brush>
  </inkml:definitions>
  <inkml:trace contextRef="#ctx0" brushRef="#br0">77 0 24575,'-4'0'0,"-2"9"0,1 14 0,1 17 0,-8 10 0,-1 5 0,1 0 0,3-3 0,3 1 0,2 0 0,2-9-8191</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7.323"/>
    </inkml:context>
    <inkml:brush xml:id="br0">
      <inkml:brushProperty name="width" value="0.05" units="cm"/>
      <inkml:brushProperty name="height" value="0.05" units="cm"/>
      <inkml:brushProperty name="color" value="#E71224"/>
    </inkml:brush>
  </inkml:definitions>
  <inkml:trace contextRef="#ctx0" brushRef="#br0">66 15 24575,'0'0'0,"0"-1"0,0 1 0,-1-1 0,1 0 0,0 1 0,0-1 0,0 1 0,0-1 0,-1 0 0,1 1 0,0-1 0,0 1 0,-1-1 0,1 1 0,0-1 0,-1 1 0,1-1 0,-1 1 0,1-1 0,0 1 0,-1 0 0,1-1 0,-1 1 0,0 0 0,1-1 0,-1 1 0,1 0 0,-1 0 0,1-1 0,-1 1 0,1 0 0,-1 0 0,0 0 0,1 0 0,-1 0 0,0 0 0,1 0 0,-1 0 0,1 0 0,-1 0 0,0 0 0,1 0 0,-1 1 0,1-1 0,-1 0 0,0 1 0,-2-1 0,1 1 0,0 0 0,-1 0 0,1 0 0,0 0 0,0 0 0,0 0 0,0 1 0,0-1 0,0 1 0,-2 2 0,2-2 0,0 0 0,1 0 0,-1 1 0,1-1 0,-1 1 0,1-1 0,0 1 0,0 0 0,0-1 0,1 1 0,-1 0 0,1 0 0,-1 0 0,1 0 0,0-1 0,0 1 0,0 0 0,0 0 0,1 0 0,-1 0 0,1-1 0,-1 1 0,1 0 0,0 0 0,0-1 0,1 1 0,-1-1 0,0 1 0,1-1 0,2 4 0,3 1 0,-1 0 0,2 0 0,-1 0 0,1-1 0,0 0 0,0-1 0,15 8 0,-14-9 0,-1 1 0,0 0 0,0 0 0,0 1 0,0 0 0,-1 0 0,0 1 0,0 0 0,-1 0 0,9 14 0,-14-20 3,0 1 0,-1-1-1,1 0 1,0 1 0,-1-1-1,0 1 1,1 0 0,-1-1-1,0 1 1,0-1 0,0 1-1,0-1 1,0 1 0,0 0-1,0-1 1,0 1 0,-1-1-1,1 1 1,-1-1 0,1 1-1,-1-1 1,0 1 0,1-1-1,-1 0 1,0 1 0,0-1-1,0 0 1,0 0 0,0 1-1,0-1 1,0 0 0,-1 0-1,1 0 1,0 0 0,0-1-1,-1 1 1,1 0 0,-1-1-1,1 1 1,-1 0 0,-1 0-1,-7 2-297,-1 1-1,0-1 1,1-1-1,-17 3 1,-17-1-6531</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7.698"/>
    </inkml:context>
    <inkml:brush xml:id="br0">
      <inkml:brushProperty name="width" value="0.05" units="cm"/>
      <inkml:brushProperty name="height" value="0.05" units="cm"/>
      <inkml:brushProperty name="color" value="#E71224"/>
    </inkml:brush>
  </inkml:definitions>
  <inkml:trace contextRef="#ctx0" brushRef="#br0">0 52 24575,'4'0'0,"6"-9"0,9-2 0,10 0 0,13 3 0,11 1 0,6 4 0,-8 1-8191</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25.542"/>
    </inkml:context>
    <inkml:brush xml:id="br0">
      <inkml:brushProperty name="width" value="0.05" units="cm"/>
      <inkml:brushProperty name="height" value="0.05" units="cm"/>
      <inkml:brushProperty name="color" value="#E71224"/>
    </inkml:brush>
  </inkml:definitions>
  <inkml:trace contextRef="#ctx0" brushRef="#br0">1 225 24575,'0'449'0,"0"-442"0,0 0 0,0 0 0,1 0 0,0 0 0,0 0 0,1 0 0,-1 0 0,2 0 0,3 9 0,-4-12 0,0-1 0,1 0 0,-1 0 0,1 0 0,-1-1 0,1 1 0,0-1 0,0 1 0,0-1 0,0 0 0,0 0 0,1 0 0,-1-1 0,1 1 0,-1-1 0,1 0 0,-1 0 0,1 0 0,6 1 0,17 0 0,0-1 0,-1-1 0,1-2 0,0 0 0,33-8 0,47-4 0,221 10 0,83-6 0,-209 0 0,-35 2 0,-38-13 0,-8 1 0,207 13 0,-224 9 0,-84-3 0,0-2 0,-1 1 0,0-2 0,28-9 0,-21 6 0,40-7 0,14 11 0,-61 4 0,0-2 0,1 0 0,-2-1 0,22-5 0,-37 7 0,-1-1 0,1 0 0,0-1 0,-1 1 0,1 0 0,0-1 0,-1 0 0,0 1 0,1-1 0,-1 0 0,0 0 0,0 0 0,0-1 0,0 1 0,0 0 0,-1-1 0,1 1 0,-1-1 0,1 0 0,-1 1 0,0-1 0,0 0 0,0 0 0,-1 0 0,1 0 0,0-5 0,0-7 0,-1 0 0,-1 0 0,0 1 0,-4-20 0,2 9 0,0-1 0,-1 0 0,-1 0 0,-15-46 0,11 44 0,2 0 0,1-1 0,1 0 0,-1-32 0,5 58 0,1-1 0,-1 0 0,1 1 0,-1-1 0,0 0 0,-1 1 0,1-1 0,-1 1 0,1 0 0,-1-1 0,0 1 0,0 0 0,0 0 0,-1 0 0,1 0 0,-1 1 0,0-1 0,1 1 0,-1-1 0,0 1 0,-1 0 0,1 0 0,0 0 0,0 1 0,-1-1 0,1 1 0,-1 0 0,-5-1 0,-8-2 0,-1 2 0,0 0 0,0 1 0,-32 3 0,23-1 0,-952 5 0,942-6 0,-5-2 0,0-2 0,-64-15 0,60 9 0,-88-6 0,-178 16 0,140 1 0,135 1 0,-53 9 0,-18 1 0,99-11-109,3-2 12,0 1 1,-1 0-1,1 1 0,0 0 1,0 0-1,0 0 1,0 1-1,1-1 0,-1 1 1,0 1-1,1-1 1,-7 4-1,-5 10-6729</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27.411"/>
    </inkml:context>
    <inkml:brush xml:id="br0">
      <inkml:brushProperty name="width" value="0.05" units="cm"/>
      <inkml:brushProperty name="height" value="0.05" units="cm"/>
      <inkml:brushProperty name="color" value="#E71224"/>
    </inkml:brush>
  </inkml:definitions>
  <inkml:trace contextRef="#ctx0" brushRef="#br0">10 20 24575,'-4'-8'0,"-1"-3"-8191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3.680"/>
    </inkml:context>
    <inkml:brush xml:id="br0">
      <inkml:brushProperty name="width" value="0.1" units="cm"/>
      <inkml:brushProperty name="height" value="0.1" units="cm"/>
      <inkml:brushProperty name="color" value="#E71224"/>
      <inkml:brushProperty name="ignorePressure" value="1"/>
    </inkml:brush>
  </inkml:definitions>
  <inkml:trace contextRef="#ctx0" brushRef="#br0">248 3,'-37'-1,"18"-1,-37 3,52 0,-1-1,1 1,0 0,-1 0,1 1,0-1,0 1,0 0,0 0,0 0,0 0,1 1,-6 4,1 2,0 1,1 0,0 0,0 1,1 0,1 0,0 1,1-1,0 1,0 0,1 0,1 0,0 1,1-1,0 0,1 1,1-1,1 13,-2-22,1 1,0-1,0 0,0 0,0 0,1 0,-1 0,1-1,0 1,0 0,0-1,0 1,0-1,0 0,1 0,-1 1,1-2,0 1,-1 0,1 0,0-1,0 0,0 1,0-1,0 0,0-1,0 1,1 0,-1-1,0 0,0 0,1 0,-1 0,6-1,-1 0,0-1,0 1,0-1,0-1,-1 0,1 0,0 0,-1-1,0 0,0 0,0-1,11-10,71-97,-88 110,0 1,1-1,-1 1,1-1,-1 1,1 0,-1 0,1-1,0 1,-1 0,1 1,0-1,0 0,0 0,0 1,0-1,0 1,0 0,0-1,0 1,0 0,0 0,0 1,0-1,0 0,0 0,0 1,0 0,0-1,0 1,2 1,3 3,0 1,0-1,0 1,-1 1,0-1,6 9,-6-7,1-1,0 1,13 10,-11-13,0 0,1 0,-1-1,1 0,0-1,1 0,-1 0,0-1,1-1,-1 0,15 0,22-2</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2.160"/>
    </inkml:context>
    <inkml:brush xml:id="br0">
      <inkml:brushProperty name="width" value="0.05" units="cm"/>
      <inkml:brushProperty name="height" value="0.05" units="cm"/>
      <inkml:brushProperty name="color" value="#E71224"/>
    </inkml:brush>
  </inkml:definitions>
  <inkml:trace contextRef="#ctx0" brushRef="#br0">52 9 24575,'0'-8'0,"0"9"0,0 18 0,-8 17 0,-3 12 0,0 6 0,2-2 0,3 2 0,3 1 0,1-5 0,1-11-8191</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32.723"/>
    </inkml:context>
    <inkml:brush xml:id="br0">
      <inkml:brushProperty name="width" value="0.05" units="cm"/>
      <inkml:brushProperty name="height" value="0.05" units="cm"/>
      <inkml:brushProperty name="color" value="#E71224"/>
    </inkml:brush>
  </inkml:definitions>
  <inkml:trace contextRef="#ctx0" brushRef="#br0">124 0 24575,'-18'37'0,"-50"108"0,60-124 0,1-1 0,1 1 0,1 0 0,0 0 0,-1 27 0,6-44 0,0-1 0,0 1 0,0-1 0,0 0 0,1 1 0,0-1 0,-1 0 0,1 1 0,0-1 0,1 0 0,-1 0 0,0 0 0,1 0 0,0 0 0,0 0 0,0 0 0,0 0 0,0-1 0,0 1 0,1-1 0,-1 0 0,1 0 0,0 0 0,-1 0 0,4 2 0,-1-2 0,0 0 0,0 0 0,0 0 0,0-1 0,0 1 0,0-1 0,0-1 0,1 1 0,-1-1 0,0 0 0,0 0 0,1 0 0,-1-1 0,0 0 0,9-2 0,-11 2 0,-1 1 0,1-1 0,-1 0 0,0 0 0,1 0 0,-1 0 0,0 0 0,1 0 0,-1-1 0,0 1 0,0-1 0,0 0 0,0 0 0,0 1 0,-1-1 0,1 0 0,-1-1 0,1 1 0,-1 0 0,0 0 0,1-1 0,-1 1 0,0 0 0,-1-1 0,1 1 0,0-1 0,0-2 0,-1 2 0,-1 0 0,1 1 0,-1-1 0,1 1 0,-1-1 0,0 1 0,0 0 0,0-1 0,0 1 0,0 0 0,-1 0 0,1-1 0,-1 1 0,1 0 0,-1 1 0,0-1 0,0 0 0,0 0 0,0 1 0,0-1 0,0 1 0,0-1 0,-1 1 0,1 0 0,0 0 0,-1 0 0,-3 0 0,-30-7-1365,0 6-5461</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0.091"/>
    </inkml:context>
    <inkml:brush xml:id="br0">
      <inkml:brushProperty name="width" value="0.05" units="cm"/>
      <inkml:brushProperty name="height" value="0.05" units="cm"/>
      <inkml:brushProperty name="color" value="#E71224"/>
    </inkml:brush>
  </inkml:definitions>
  <inkml:trace contextRef="#ctx0" brushRef="#br0">1 0 24575,'4'0'0,"6"0"0,9 0 0,10 0 0,4 0 0,10 0 0,5 0 0,-1 0 0,-1 0 0,1 0 0,5 0 0,2 5 0,-8 0-8191</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0.465"/>
    </inkml:context>
    <inkml:brush xml:id="br0">
      <inkml:brushProperty name="width" value="0.05" units="cm"/>
      <inkml:brushProperty name="height" value="0.05" units="cm"/>
      <inkml:brushProperty name="color" value="#E71224"/>
    </inkml:brush>
  </inkml:definitions>
  <inkml:trace contextRef="#ctx0" brushRef="#br0">1 0 24575,'0'5'0,"0"13"0,0 12 0,0 10 0,0 2 0,0 2 0,0 3 0,0 0 0,0 2 0,8-8 0,3-11-8191</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0.823"/>
    </inkml:context>
    <inkml:brush xml:id="br0">
      <inkml:brushProperty name="width" value="0.05" units="cm"/>
      <inkml:brushProperty name="height" value="0.05" units="cm"/>
      <inkml:brushProperty name="color" value="#E71224"/>
    </inkml:brush>
  </inkml:definitions>
  <inkml:trace contextRef="#ctx0" brushRef="#br0">203 6 24575,'0'-4'0,"-12"3"0,-5 5 0,-12 15 0,0 22 0,-5 15 0,4 7 0,8 6 0,6-2 0,7-6 0,4-7 0,8 1 0,16-9 0,8-8 0,13-11 0,8-10 0,-5-7-8191</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3.458"/>
    </inkml:context>
    <inkml:brush xml:id="br0">
      <inkml:brushProperty name="width" value="0.05" units="cm"/>
      <inkml:brushProperty name="height" value="0.05" units="cm"/>
      <inkml:brushProperty name="color" value="#E71224"/>
    </inkml:brush>
  </inkml:definitions>
  <inkml:trace contextRef="#ctx0" brushRef="#br0">0 0 24575,'0'9'0,"0"6"0,0 18 0,0 11 0,0 3 0,4 2 0,2 1 0,-1 0 0,0 4 0,6-7 0,2-3 0,-2-5 0,-2-17 0,-3-21 0,-2-15 0,-2-5-8191</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3.954"/>
    </inkml:context>
    <inkml:brush xml:id="br0">
      <inkml:brushProperty name="width" value="0.05" units="cm"/>
      <inkml:brushProperty name="height" value="0.05" units="cm"/>
      <inkml:brushProperty name="color" value="#E71224"/>
    </inkml:brush>
  </inkml:definitions>
  <inkml:trace contextRef="#ctx0" brushRef="#br0">0 25 24575,'0'-4'0,"9"-1"0,10-1 0,16 2 0,9 1 0,2 1 0,-7 1-8191</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4.699"/>
    </inkml:context>
    <inkml:brush xml:id="br0">
      <inkml:brushProperty name="width" value="0.05" units="cm"/>
      <inkml:brushProperty name="height" value="0.05" units="cm"/>
      <inkml:brushProperty name="color" value="#E71224"/>
    </inkml:brush>
  </inkml:definitions>
  <inkml:trace contextRef="#ctx0" brushRef="#br0">0 0 24575,'5'1'0,"1"-1"0,-1 1 0,0 0 0,0 1 0,0-1 0,0 1 0,0 0 0,0 0 0,0 0 0,-1 1 0,1 0 0,-1 0 0,0 0 0,0 0 0,0 1 0,5 5 0,-6-6 0,-1 0 0,1-1 0,-1 1 0,0 0 0,0 0 0,0 0 0,-1 1 0,1-1 0,-1 0 0,0 1 0,0-1 0,0 1 0,0-1 0,0 1 0,-1-1 0,0 1 0,0 0 0,0-1 0,0 1 0,0 0 0,-1-1 0,1 1 0,-1-1 0,-2 7 0,1-8 0,0 1 0,1 0 0,-1-1 0,0 0 0,0 0 0,-1 1 0,1-1 0,0 0 0,-1-1 0,-3 4 0,4-5 0,0 1 0,1 0 0,-1 0 0,1 0 0,0 1 0,-1-1 0,1 0 0,0 0 0,0 1 0,-1-1 0,0 3 0,2-2 0,0-1 0,0 0 0,0 0 0,0 0 0,1 0 0,-1 0 0,0 0 0,1 0 0,-1 0 0,0 0 0,1 0 0,-1-1 0,1 1 0,0 0 0,-1 0 0,1 0 0,0 0 0,-1-1 0,1 1 0,0 0 0,0-1 0,0 1 0,0-1 0,0 1 0,-1-1 0,3 1 0,17 12 0,-11-8 0,0 0 0,-1 1 0,0 0 0,0 0 0,12 14 0,-19-19 0,0 0 0,0 0 0,0 1 0,-1-1 0,1 0 0,0 1 0,-1-1 0,1 1 0,-1-1 0,1 0 0,-1 1 0,1 0 0,-1-1 0,0 1 0,0-1 0,0 1 0,0 2 0,-1-2 0,0 0 0,0 0 0,0 0 0,0 0 0,0 0 0,0 0 0,-1 0 0,1 0 0,0 0 0,-1-1 0,0 1 0,1-1 0,-1 1 0,0-1 0,0 0 0,-2 2 0,-28 12-1365,-4-4-5461</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5.087"/>
    </inkml:context>
    <inkml:brush xml:id="br0">
      <inkml:brushProperty name="width" value="0.05" units="cm"/>
      <inkml:brushProperty name="height" value="0.05" units="cm"/>
      <inkml:brushProperty name="color" value="#E71224"/>
    </inkml:brush>
  </inkml:definitions>
  <inkml:trace contextRef="#ctx0" brushRef="#br0">0 5 24575,'0'-4'0,"0"7"0,0 7 0,0 10 0,0 6 0,0 8 0,0 5 0,0 5 0,0 3 0,0-6-8191</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5.448"/>
    </inkml:context>
    <inkml:brush xml:id="br0">
      <inkml:brushProperty name="width" value="0.05" units="cm"/>
      <inkml:brushProperty name="height" value="0.05" units="cm"/>
      <inkml:brushProperty name="color" value="#E71224"/>
    </inkml:brush>
  </inkml:definitions>
  <inkml:trace contextRef="#ctx0" brushRef="#br0">50 1 24575,'0'8'0,"0"12"0,0 6 0,0 7 0,-8 6 0,-4 1 0,1 2 0,3 3 0,2 1 0,2-7-8191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5.894"/>
    </inkml:context>
    <inkml:brush xml:id="br0">
      <inkml:brushProperty name="width" value="0.1" units="cm"/>
      <inkml:brushProperty name="height" value="0.1" units="cm"/>
      <inkml:brushProperty name="color" value="#E71224"/>
      <inkml:brushProperty name="ignorePressure" value="1"/>
    </inkml:brush>
  </inkml:definitions>
  <inkml:trace contextRef="#ctx0" brushRef="#br0">1 307,'3'-1,"-1"0,1 1,0-1,-1 0,1 0,-1-1,1 1,-1 0,0-1,1 0,-1 1,0-1,0 0,0 0,0 0,-1 0,1 0,0-1,-1 1,0-1,3-4,3-8,0 0,5-21,-11 34,7-25,7-46,-13 63,-1 1,0-1,-1 0,0 1,0-1,-1 0,-4-18,2 26,0 8,-3 10,-2 53,2-1,6 117,1-88,-2 64,4 178,-3-336,1 13,0 0,1 0,6 26,-7-38,0-1,0 0,0 0,0 0,0 0,1 0,0 0,0 0,-1 0,2 0,-1-1,0 1,0-1,1 0,-1 1,1-1,0-1,0 1,0 0,0 0,0-1,0 0,0 0,4 1,-4-1,-1-1,1 0,-1 0,1 0,-1-1,1 1,-1-1,0 1,1-1,-1 0,0 0,1 0,-1 0,0 0,0 0,0-1,0 1,0-1,0 1,0-1,-1 0,1 0,0 0,-1 0,0 0,1 0,-1 0,0 0,0-1,0 1,0 0,0-4,3-6,-1 1,0-2,-1 1,0 0,0-15,-3 4,0 0,-2 0,-1 0,0 0,-2 1,-1-1,0 1,-2 1,0 0,-2 0,0 1,-1 0,-1 1,-1 0,-27-28,24 33,13 11,0 0,1 1,0-1,-1 0,1-1,0 1,1-1,-1 1,-4-9,7 12,0-1,0 0,0 0,0 0,0 1,0-1,0 0,1 0,-1 1,0-1,0 0,1 0,-1 1,0-1,1 0,-1 1,1-1,-1 0,1 1,-1-1,1 1,-1-1,1 1,0-1,-1 1,1-1,0 1,-1 0,1-1,0 1,-1 0,1 0,1-1,32-8,-26 7,41-13,59-27,-13 4,-94 37,1 1,-1-1,0 1,0-1,0 1,1 0,-1-1,0 1,0 0,1 0,-1 0,0 0,1 0,-1 0,0 0,0 0,1 1,-1-1,0 0,0 1,1-1,-1 1,0-1,0 1,0 0,0-1,0 1,0 0,0 0,0 0,0 0,0 0,0 0,-1 0,2 2,0 2,0 1,0 0,-1-1,0 1,0 0,0 9,0 1,0-6,1 0,0 0,0-1,1 1,1-1,-1 1,1-1,1 0,0-1,7 11,-10-16,1 0,0 0,-1 0,1 0,0-1,1 1,-1-1,0 0,1 0,0 0,-1-1,1 1,0-1,0 1,-1-1,1-1,0 1,0 0,0-1,0 0,0 0,1 0,-1-1,0 1,0-1,-1 0,6-1,2-2,0-1,0 0,-1-1,1 0,-1 0,0-1,-1-1,0 0,0 0,0 0,-1-1,-1-1,1 1,5-11,-6 9,0-1,-1 1,0-1,-1-1,-1 1,0-1,0 1,-1-1,-1 0,0 0,-1 0,0-19,-2 83,0-37,1 0,0 0,3 18,-1-23,0 0,0 0,1 0,0 0,1 0,0-1,0 1,1-1,0 0,10 12,-12-17,0 0,0 0,0 0,0-1,1 1,-1-1,0 0,1 0,0-1,-1 1,1-1,0 1,0-1,0 0,0-1,0 1,0-1,0 1,0-1,0-1,0 1,0 0,0-1,0 0,0 0,0 0,5-2,1-2,0-1,-1 0,1-1,-1 1,-1-2,1 1,-1-1,0-1,-1 1,11-17,-5 8,26-27,-34 40,0 0,0 0,0 1,0-1,0 1,1 0,-1 1,1-1,0 1,9-2,-11 3,-1 1,1-1,0 1,-1 0,1 0,0 0,-1 1,1-1,0 1,-1 0,1 0,-1 0,1 0,-1 1,0-1,1 1,-1 0,0 0,0 0,0 0,-1 1,1-1,0 1,-1 0,0 0,1 0,-1 0,0 0,-1 0,1 0,0 1,-1-1,2 7,0-1,0 0,-1 0,0 0,0 0,-1 1,0-1,-1 19,4-41,1 1,1-1,0 1,1 0,0 1,0 0,2 0,12-14,-15 19,0 0,0 0,0 0,1 1,0 0,0 0,0 1,1 0,0 0,-1 1,1 0,1 0,-1 0,14-1,-18 4,0 0,-1 0,1 1,0-1,0 1,-1 0,1 0,0 0,-1 0,1 1,-1-1,0 1,1 0,-1 0,0 1,0-1,0 0,0 1,-1 0,1 0,-1 0,0 0,4 5,-1 1,0 1,-1 0,0-1,-1 1,0 0,0 1,1 13,0 15</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5.838"/>
    </inkml:context>
    <inkml:brush xml:id="br0">
      <inkml:brushProperty name="width" value="0.05" units="cm"/>
      <inkml:brushProperty name="height" value="0.05" units="cm"/>
      <inkml:brushProperty name="color" value="#E71224"/>
    </inkml:brush>
  </inkml:definitions>
  <inkml:trace contextRef="#ctx0" brushRef="#br0">0 1 24575,'9'0'0,"14"4"0,9 10 0,-2 7 0,-10 8 0,-17-1 0,-17 3 0,-10-4 0,-2-1 0,21-6 0,19-7 0,12-4 0,14-5 0,0-2-8191</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6.514"/>
    </inkml:context>
    <inkml:brush xml:id="br0">
      <inkml:brushProperty name="width" value="0.05" units="cm"/>
      <inkml:brushProperty name="height" value="0.05" units="cm"/>
      <inkml:brushProperty name="color" value="#E71224"/>
    </inkml:brush>
  </inkml:definitions>
  <inkml:trace contextRef="#ctx0" brushRef="#br0">1 46 24575,'0'-2'0,"0"0"0,0 0 0,1 0 0,-1 0 0,1 0 0,0 0 0,0 0 0,0 0 0,0 0 0,0 0 0,0 1 0,0-1 0,0 0 0,1 1 0,-1-1 0,0 1 0,1-1 0,0 1 0,-1 0 0,1 0 0,0 0 0,0 0 0,-1 0 0,1 0 0,0 0 0,0 0 0,0 1 0,0-1 0,0 1 0,0-1 0,0 1 0,0 0 0,4 0 0,0-1 0,-1 1 0,1 0 0,0 0 0,-1 1 0,1-1 0,-1 1 0,1 0 0,0 1 0,-1-1 0,0 1 0,8 3 0,-9-2 0,0 1 0,0-1 0,0 1 0,0 0 0,-1 0 0,0 0 0,1 1 0,-2-1 0,1 1 0,0-1 0,-1 1 0,0 0 0,0 0 0,0 0 0,-1 0 0,1 0 0,0 11 0,1 8 0,-2 1 0,-1 39 0,-1-37 0,0 11 0,0-6 0,1 0 0,1 0 0,1 0 0,11 45 0,-3-37-1365,-2-4-5461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7.338"/>
    </inkml:context>
    <inkml:brush xml:id="br0">
      <inkml:brushProperty name="width" value="0.05" units="cm"/>
      <inkml:brushProperty name="height" value="0.05" units="cm"/>
      <inkml:brushProperty name="color" value="#E71224"/>
    </inkml:brush>
  </inkml:definitions>
  <inkml:trace contextRef="#ctx0" brushRef="#br0">1 1 24575,'8'13'0,"3"12"0,13 14 0,1 10 0,5 13 0,-2 12 0,-6 7 0,-7-3 0,-6-1 0,-8-6 0,-5-6 0,-6-15 0,-1-11 0,1-13-8191</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8.431"/>
    </inkml:context>
    <inkml:brush xml:id="br0">
      <inkml:brushProperty name="width" value="0.05" units="cm"/>
      <inkml:brushProperty name="height" value="0.05" units="cm"/>
      <inkml:brushProperty name="color" value="#E71224"/>
    </inkml:brush>
  </inkml:definitions>
  <inkml:trace contextRef="#ctx0" brushRef="#br0">1 26 24575,'0'-4'0,"13"-2"0,8 1 0,8 1 0,9 1 0,2 1 0,2 1 0,-2 0 0,1 1 0,2 1 0,-7-1-8191</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8.803"/>
    </inkml:context>
    <inkml:brush xml:id="br0">
      <inkml:brushProperty name="width" value="0.05" units="cm"/>
      <inkml:brushProperty name="height" value="0.05" units="cm"/>
      <inkml:brushProperty name="color" value="#E71224"/>
    </inkml:brush>
  </inkml:definitions>
  <inkml:trace contextRef="#ctx0" brushRef="#br0">0 1 24575,'0'12'0,"0"13"0,0 10 0,4 0 0,2 6 0,8 8 0,1 5 0,8 2 0,-2-10-8191</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9.159"/>
    </inkml:context>
    <inkml:brush xml:id="br0">
      <inkml:brushProperty name="width" value="0.05" units="cm"/>
      <inkml:brushProperty name="height" value="0.05" units="cm"/>
      <inkml:brushProperty name="color" value="#E71224"/>
    </inkml:brush>
  </inkml:definitions>
  <inkml:trace contextRef="#ctx0" brushRef="#br0">181 12 24575,'0'-9'0,"0"6"0,-13 16 0,-4 19 0,-16 24 0,-2 24 0,4 19 0,8 10 0,8-6 0,6-7 0,5-12 0,3-16 0,10-11 0,4-7 0,8-12 0,0-8 0,9-10 0,0-7-8191</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49.858"/>
    </inkml:context>
    <inkml:brush xml:id="br0">
      <inkml:brushProperty name="width" value="0.05" units="cm"/>
      <inkml:brushProperty name="height" value="0.05" units="cm"/>
      <inkml:brushProperty name="color" value="#E71224"/>
    </inkml:brush>
  </inkml:definitions>
  <inkml:trace contextRef="#ctx0" brushRef="#br0">1 1 24575,'0'394'0,"-1"-383"0,1 1 0,1-1 0,0 0 0,1 1 0,4 16 0,-4-24 0,-1 0 0,1-1 0,0 1 0,0-1 0,0 1 0,0-1 0,0 0 0,1 0 0,0 0 0,-1 0 0,1-1 0,0 1 0,1-1 0,-1 1 0,0-1 0,0 0 0,1 0 0,0-1 0,6 3 0,10 1-174,0-1 0,1-1-1,0 0 1,0-2 0,-1-1 0,33-3-1,-50 3 30,38-2-6681</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0.613"/>
    </inkml:context>
    <inkml:brush xml:id="br0">
      <inkml:brushProperty name="width" value="0.05" units="cm"/>
      <inkml:brushProperty name="height" value="0.05" units="cm"/>
      <inkml:brushProperty name="color" value="#E71224"/>
    </inkml:brush>
  </inkml:definitions>
  <inkml:trace contextRef="#ctx0" brushRef="#br0">1 3 24575,'38'-1'0,"-23"0"0,-1 0 0,1 1 0,0 1 0,-1 0 0,1 1 0,-1 1 0,27 7 0,-41-9 0,1-1 0,0 0 0,-1 0 0,1 0 0,0 1 0,-1-1 0,1 0 0,-1 1 0,1-1 0,-1 0 0,1 1 0,-1-1 0,1 1 0,-1-1 0,1 1 0,-1-1 0,1 1 0,-1-1 0,0 1 0,1 0 0,-1-1 0,0 1 0,0-1 0,1 1 0,-1 0 0,0-1 0,0 1 0,0 0 0,0-1 0,0 1 0,0 0 0,0-1 0,0 1 0,0 0 0,0-1 0,0 1 0,0 0 0,0-1 0,-1 1 0,1 0 0,0-1 0,0 1 0,-1-1 0,1 1 0,0-1 0,-1 1 0,1 0 0,-1-1 0,1 0 0,-1 1 0,1-1 0,-1 1 0,1-1 0,-1 1 0,-4 3 0,0 0 0,0 0 0,0-1 0,-11 5 0,-5 2 0,12-6 0,1 0 0,-1 0 0,1 1 0,0 0 0,-15 13 0,23-18 0,-1 0 0,1 1 0,-1-1 0,1 1 0,0-1 0,-1 1 0,1-1 0,0 1 0,0 0 0,0-1 0,-1 1 0,1-1 0,0 1 0,0 0 0,0-1 0,0 1 0,0-1 0,0 1 0,0 0 0,0-1 0,0 1 0,0-1 0,0 1 0,0 0 0,1-1 0,-1 1 0,0-1 0,0 1 0,1-1 0,-1 1 0,0-1 0,1 1 0,-1-1 0,0 1 0,1-1 0,-1 1 0,1-1 0,-1 1 0,1-1 0,-1 0 0,1 1 0,-1-1 0,1 0 0,-1 0 0,1 1 0,0-1 0,40 19 0,-15-7 0,-25-11 5,1 0-1,0 0 0,-1 0 0,1 0 1,-1 1-1,1-1 0,-1 0 0,0 1 1,0-1-1,1 1 0,-1 0 0,0-1 1,0 1-1,-1 0 0,1-1 1,0 1-1,-1 0 0,1 0 0,-1 0 1,1 0-1,-1 0 0,0 0 0,0 0 1,0-1-1,0 1 0,0 0 1,-1 3-1,0-2-87,0 0 1,0-1-1,0 1 1,-1-1-1,0 0 1,1 1-1,-1-1 1,0 0-1,0 0 1,0 0-1,0 0 1,0 0-1,-1 0 1,1-1-1,-1 1 1,1-1-1,-6 2 1,-23 8-6744</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0.938"/>
    </inkml:context>
    <inkml:brush xml:id="br0">
      <inkml:brushProperty name="width" value="0.05" units="cm"/>
      <inkml:brushProperty name="height" value="0.05" units="cm"/>
      <inkml:brushProperty name="color" value="#E71224"/>
    </inkml:brush>
  </inkml:definitions>
  <inkml:trace contextRef="#ctx0" brushRef="#br0">0 0 24575,'5'0'0,"0"5"0,9 9 0,1 11 0,-1 9 0,-4 12 0,-3 6 0,-3-1 0,-2-10-8191</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1.300"/>
    </inkml:context>
    <inkml:brush xml:id="br0">
      <inkml:brushProperty name="width" value="0.05" units="cm"/>
      <inkml:brushProperty name="height" value="0.05" units="cm"/>
      <inkml:brushProperty name="color" value="#E71224"/>
    </inkml:brush>
  </inkml:definitions>
  <inkml:trace contextRef="#ctx0" brushRef="#br0">0 22 24575,'5'0'0,"4"0"0,15 0 0,15-4 0,13-1 0,7-1 0,1 2 0,-9 1-8191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6.254"/>
    </inkml:context>
    <inkml:brush xml:id="br0">
      <inkml:brushProperty name="width" value="0.1" units="cm"/>
      <inkml:brushProperty name="height" value="0.1" units="cm"/>
      <inkml:brushProperty name="color" value="#E71224"/>
      <inkml:brushProperty name="ignorePressure" value="1"/>
    </inkml:brush>
  </inkml:definitions>
  <inkml:trace contextRef="#ctx0" brushRef="#br0">244 42,'-8'-8,"-11"-4,-7 1,-11 3,0 6,-2 4,7 10,7 11,9 10,11 0,7 6,19-3,10-4,9-7,6-8,3-6,-7-6</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1.650"/>
    </inkml:context>
    <inkml:brush xml:id="br0">
      <inkml:brushProperty name="width" value="0.05" units="cm"/>
      <inkml:brushProperty name="height" value="0.05" units="cm"/>
      <inkml:brushProperty name="color" value="#E71224"/>
    </inkml:brush>
  </inkml:definitions>
  <inkml:trace contextRef="#ctx0" brushRef="#br0">14 1 24575,'8'0'0,"12"0"0,6 0 0,7 0 0,3 0 0,-6 8 0,-7 7 0,-16 2 0,-22 5 0,-17-1 0,-11 5 0,-3-2 0,7-1 0,18-5 0,25-5 0,21-5 0,18-3 0,2-4-8191</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2.163"/>
    </inkml:context>
    <inkml:brush xml:id="br0">
      <inkml:brushProperty name="width" value="0.05" units="cm"/>
      <inkml:brushProperty name="height" value="0.05" units="cm"/>
      <inkml:brushProperty name="color" value="#E71224"/>
    </inkml:brush>
  </inkml:definitions>
  <inkml:trace contextRef="#ctx0" brushRef="#br0">245 0 24575,'0'8'0,"0"12"0,0 6 0,0 7 0,0 2 0,0 4 0,4 3 0,1-1 0,1 5 0,-6-5 0,-11-10 0,-12-10 0,-6-9 0,-11-6 0,1-8 0,0-5 0,-3 0 0,6 1-8191</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2.536"/>
    </inkml:context>
    <inkml:brush xml:id="br0">
      <inkml:brushProperty name="width" value="0.05" units="cm"/>
      <inkml:brushProperty name="height" value="0.05" units="cm"/>
      <inkml:brushProperty name="color" value="#E71224"/>
    </inkml:brush>
  </inkml:definitions>
  <inkml:trace contextRef="#ctx0" brushRef="#br0">1 1 24575,'12'4'0,"13"10"0,15 11 0,5 13 0,2 18 0,-5 16 0,-3 12 0,-7 13 0,-10 11 0,-8 8 0,-6 1 0,-5-7 0,-3-17 0,-18-26 0,-19-15 0,-3-16-8191</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33:55.001"/>
    </inkml:context>
    <inkml:brush xml:id="br0">
      <inkml:brushProperty name="width" value="0.05" units="cm"/>
      <inkml:brushProperty name="height" value="0.05" units="cm"/>
      <inkml:brushProperty name="color" value="#E71224"/>
    </inkml:brush>
  </inkml:definitions>
  <inkml:trace contextRef="#ctx0" brushRef="#br0">1 0 24575,'19'19'0,"2"-2"0,0 0 0,0-2 0,2 0 0,28 14 0,3-4 0,69 24 0,-87-38 0,0-1 0,1-3 0,1 0 0,-1-3 0,47 1 0,188-19 0,-18-29 0,-165 25 0,116-10 0,449 25 0,-609 4 0,0 1 0,-1 3 0,0 1 0,0 2 0,0 3 0,-1 1 0,56 23 0,-46-9 0,-1 2 0,-1 2 0,-2 2 0,-1 2 0,-1 3 0,-2 1 0,41 47 0,-58-52 0,-1 2 0,28 51 0,-41-65 0,-14-20 0,0-1 0,1 1 0,-1 0 0,0 0 0,1-1 0,-1 1 0,1 0 0,-1 0 0,1-1 0,0 1 0,-1-1 0,1 1 0,0-1 0,-1 1 0,1-1 0,0 1 0,-1-1 0,1 1 0,0-1 0,0 0 0,0 0 0,0 1 0,-1-1 0,1 0 0,0 0 0,0 0 0,0 0 0,0 0 0,-1 0 0,1 0 0,0 0 0,0 0 0,0 0 0,0-1 0,-1 1 0,1 0 0,1-1 0,2-2 0,0 0 0,-1 1 0,1-2 0,-1 1 0,0 0 0,3-5 0,7-7 0,45-41 0,68-52 0,-100 88 0,1 1 0,1 2 0,1 1 0,1 1 0,46-17 0,-26 17 0,0 2 0,1 3 0,1 2 0,-1 2 0,77 1 0,-54 7 0,1 2 0,120 25 0,-116-19 0,0-2 0,158-7 0,-124-3 0,-90 2 0,0-1 0,-1-1 0,1-1 0,31-9 0,-40 8 0,0-1 0,0-1 0,-1 0 0,0-1 0,0 0 0,0-1 0,21-19 0,14-18-682,64-79-1,-96 105-6143</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0:55.637"/>
    </inkml:context>
    <inkml:brush xml:id="br0">
      <inkml:brushProperty name="width" value="0.05" units="cm"/>
      <inkml:brushProperty name="height" value="0.05" units="cm"/>
      <inkml:brushProperty name="color" value="#E71224"/>
    </inkml:brush>
  </inkml:definitions>
  <inkml:trace contextRef="#ctx0" brushRef="#br0">1 1 24575,'-1'134'0,"3"157"0,-2-280 0,1-1 0,0 1 0,0 0 0,1 0 0,1 0 0,-1-1 0,2 0 0,0 1 0,0-1 0,0 0 0,2-1 0,-1 1 0,1-1 0,0 0 0,1-1 0,0 1 0,0-1 0,1-1 0,0 1 0,17 10 0,0-4 0,1-1 0,0-2 0,1-1 0,0 0 0,44 7 0,-61-14 0,123 40 0,127 45 0,-172-56 0,-37-10 0,-36-14 0,0-2 0,-1 0 0,18 4 0,250 70 0,-236-67 0,58 24 0,-22-6 0,-55-24 0,0-1 0,0-1 0,1-2 0,34 1 0,21 2 0,-18 1 0,108 19 0,-118-15 40,1-3-1,60 2 1,113-8-1477,-226-2 1390,47 0-6779</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0:56.502"/>
    </inkml:context>
    <inkml:brush xml:id="br0">
      <inkml:brushProperty name="width" value="0.05" units="cm"/>
      <inkml:brushProperty name="height" value="0.05" units="cm"/>
      <inkml:brushProperty name="color" value="#E71224"/>
    </inkml:brush>
  </inkml:definitions>
  <inkml:trace contextRef="#ctx0" brushRef="#br0">1 0 24575,'19'1'0,"1"-1"0,0 2 0,0 1 0,-1 1 0,21 6 0,-2-1 0,1 0 0,0-3 0,57 2 0,123-8 0,-113-2 0,-77 2 0,54-1 0,-1 3 0,101 16 0,-68-3 0,131 2 0,-239-17 0,137 11 0,41 1 0,-154-11 0,14-2 0,0 3 0,0 2 0,47 10 0,-31-2 0,1-3 0,79 2 0,127-12 0,-110-1 0,-12-3-1365,-84 0-5461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0:57.532"/>
    </inkml:context>
    <inkml:brush xml:id="br0">
      <inkml:brushProperty name="width" value="0.05" units="cm"/>
      <inkml:brushProperty name="height" value="0.05" units="cm"/>
      <inkml:brushProperty name="color" value="#E71224"/>
    </inkml:brush>
  </inkml:definitions>
  <inkml:trace contextRef="#ctx0" brushRef="#br0">328 163 24575,'-12'-8'0,"-9"-3"0,-17-12 0,-16-2 0,-14-10 0,-4 2 0,9 6-8191</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0:59.738"/>
    </inkml:context>
    <inkml:brush xml:id="br0">
      <inkml:brushProperty name="width" value="0.05" units="cm"/>
      <inkml:brushProperty name="height" value="0.05" units="cm"/>
      <inkml:brushProperty name="color" value="#E71224"/>
    </inkml:brush>
  </inkml:definitions>
  <inkml:trace contextRef="#ctx0" brushRef="#br0">0 251 24575,'1'-6'0,"-1"1"0,1 0 0,0 0 0,1 0 0,-1 0 0,1 0 0,0 0 0,0 0 0,1 0 0,-1 1 0,1-1 0,0 1 0,0 0 0,0 0 0,1 0 0,0 0 0,0 0 0,0 1 0,4-4 0,11-6 0,1 0 0,41-19 0,-44 24 0,21-9 0,0 2 0,1 2 0,0 1 0,1 2 0,0 2 0,68-5 0,254 10 0,-185 7 0,1321-4 0,-1450 2 0,-1 3 0,50 11 0,48 5 0,-112-19 0,26 3 0,76 14 0,-86-8 0,-1-3 0,68 3 0,-77-7 0,0 1 0,-1 3 0,0 1 0,45 16 0,-30-8 0,58 9 0,-12-7 0,0 4 0,162 61 0,-185-58 0,103 20 0,-81-22 0,100 23 0,-115-27 0,167 18 0,-106-17 0,50 3 0,-124-20 0,1-4 0,-1-3 0,0-3 0,124-26 0,-121 10 0,95-42 0,-135 50 0,138-55-1365,-121 50-5461</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1.353"/>
    </inkml:context>
    <inkml:brush xml:id="br0">
      <inkml:brushProperty name="width" value="0.05" units="cm"/>
      <inkml:brushProperty name="height" value="0.05" units="cm"/>
      <inkml:brushProperty name="color" value="#E71224"/>
    </inkml:brush>
  </inkml:definitions>
  <inkml:trace contextRef="#ctx0" brushRef="#br0">1 1 24575,'8'0'0,"16"0"0,16 0 0,10 4 0,9 1 0,-2 1 0,-10 6 0,-1 3 0,-8-3-8191</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2.005"/>
    </inkml:context>
    <inkml:brush xml:id="br0">
      <inkml:brushProperty name="width" value="0.05" units="cm"/>
      <inkml:brushProperty name="height" value="0.05" units="cm"/>
      <inkml:brushProperty name="color" value="#E71224"/>
    </inkml:brush>
  </inkml:definitions>
  <inkml:trace contextRef="#ctx0" brushRef="#br0">490 0 24575,'-4'4'0,"-6"2"0,-1 7 0,-6 3 0,-2 6 0,-9-1 0,-8 5 0,-8 7 0,-3 5 0,-3 5 0,4-5 0,9 0 0,2-7 0,8-4 0,-1-8 0,5 3 0,6 1 0,7-3-8191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6.639"/>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1,'0'8,"0"20,0 22,0 19,0 10,0 9,0 2,0-6,0-9,4-9,2-11,3-7,10-12,0-11</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3.324"/>
    </inkml:context>
    <inkml:brush xml:id="br0">
      <inkml:brushProperty name="width" value="0.05" units="cm"/>
      <inkml:brushProperty name="height" value="0.05" units="cm"/>
      <inkml:brushProperty name="color" value="#E71224"/>
    </inkml:brush>
  </inkml:definitions>
  <inkml:trace contextRef="#ctx0" brushRef="#br0">741 0 24575,'0'19'0,"-1"0"0,0 0 0,-1 0 0,-2-1 0,1 1 0,-2-1 0,-1 1 0,0-1 0,-1-1 0,-1 0 0,0 0 0,-2 0 0,0-1 0,0 0 0,-2-1 0,0-1 0,-22 22 0,12-18 0,-1-1 0,0-2 0,-1 0 0,-1-2 0,-33 14 0,-135 40 0,175-61 0,-13 3-341,-1-1 0,0-2-1,-51 4 1,45-9-6485</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5.169"/>
    </inkml:context>
    <inkml:brush xml:id="br0">
      <inkml:brushProperty name="width" value="0.05" units="cm"/>
      <inkml:brushProperty name="height" value="0.05" units="cm"/>
      <inkml:brushProperty name="color" value="#E71224"/>
    </inkml:brush>
  </inkml:definitions>
  <inkml:trace contextRef="#ctx0" brushRef="#br0">1 41 24575,'0'-9'0,"8"-2"0,16 1 0,24 1 0,38 7 0,25 4 0,6 1 0,1 1 0,-8-1 0,-19-1 0,-24 8 0,-15 2 0,-17-1-8191</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5.554"/>
    </inkml:context>
    <inkml:brush xml:id="br0">
      <inkml:brushProperty name="width" value="0.05" units="cm"/>
      <inkml:brushProperty name="height" value="0.05" units="cm"/>
      <inkml:brushProperty name="color" value="#E71224"/>
    </inkml:brush>
  </inkml:definitions>
  <inkml:trace contextRef="#ctx0" brushRef="#br0">20 5 24575,'0'-4'0,"0"7"0,0 11 0,0 16 0,0 16 0,0 7 0,0 5 0,0-1 0,0-5 0,0-3 0,-4-1 0,-2-5 0,1-2 0,1-7-8191</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5.921"/>
    </inkml:context>
    <inkml:brush xml:id="br0">
      <inkml:brushProperty name="width" value="0.05" units="cm"/>
      <inkml:brushProperty name="height" value="0.05" units="cm"/>
      <inkml:brushProperty name="color" value="#E71224"/>
    </inkml:brush>
  </inkml:definitions>
  <inkml:trace contextRef="#ctx0" brushRef="#br0">373 0 24575,'-11'1'0,"0"-1"0,-1 1 0,1 1 0,0 0 0,0 1 0,0 0 0,0 1 0,0 0 0,1 0 0,0 1 0,-15 9 0,12-5 0,1 1 0,-1 1 0,1 0 0,1 0 0,0 1 0,1 1 0,-12 18 0,4-1 0,1 1 0,2 1 0,1 1 0,2 0 0,1 1 0,-11 57 0,17-61 0,0 1 0,2-1 0,1 1 0,2 0 0,1-1 0,6 38 0,-4-53 0,0 0 0,0 0 0,2-1 0,0 0 0,0 0 0,1 0 0,1 0 0,0-1 0,1 0 0,1-1 0,0 0 0,0 0 0,1-1 0,19 17 0,-11-14-136,1-1-1,1-1 1,0-1-1,1 0 1,0-1-1,0-2 1,1 0-1,0-1 0,44 7 1,-6-6-6690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6.322"/>
    </inkml:context>
    <inkml:brush xml:id="br0">
      <inkml:brushProperty name="width" value="0.05" units="cm"/>
      <inkml:brushProperty name="height" value="0.05" units="cm"/>
      <inkml:brushProperty name="color" value="#E71224"/>
    </inkml:brush>
  </inkml:definitions>
  <inkml:trace contextRef="#ctx0" brushRef="#br0">1 27 24575,'2'26'0,"2"-1"0,0 1 0,2-1 0,1 0 0,12 32 0,-6-21 0,-12-32 0,14 31 0,-15-34 0,1 0 0,-1-1 0,0 1 0,1-1 0,-1 1 0,1-1 0,-1 1 0,1-1 0,-1 1 0,1-1 0,-1 1 0,1-1 0,-1 0 0,1 1 0,-1-1 0,1 0 0,-1 0 0,1 1 0,0-1 0,-1 0 0,1 0 0,0 0 0,-1 0 0,1 0 0,0 0 0,-1 0 0,1 0 0,0 0 0,-1 0 0,1 0 0,0 0 0,-1 0 0,1 0 0,-1-1 0,1 1 0,0 0 0,-1 0 0,1-1 0,-1 1 0,1-1 0,-1 1 0,1 0 0,-1-1 0,1 1 0,-1-1 0,1 1 0,-1-1 0,1 0 0,14-18 0,-1-1 0,-1 0 0,14-27 0,6-10 0,-15 27 0,-12 18 0,0 1 0,1 0 0,0 1 0,1 0 0,1 0 0,11-11 0,-19 20 0,0 0 0,0 0 0,0 0 0,0 0 0,0 1 0,1-1 0,-1 0 0,0 1 0,0-1 0,1 1 0,-1-1 0,0 1 0,1 0 0,-1 0 0,1-1 0,-1 1 0,0 0 0,1 0 0,-1 1 0,1-1 0,-1 0 0,3 1 0,-2 0 0,0 0 0,0 0 0,0 1 0,0-1 0,0 0 0,-1 1 0,1-1 0,0 1 0,-1 0 0,1 0 0,-1 0 0,2 3 0,3 6 0,-1 1 0,0 0 0,-1 0 0,4 13 0,2 22-227,-2 0-1,-2 0 1,-2 0-1,-2 1 1,-8 81-1,1-70-6598</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6.707"/>
    </inkml:context>
    <inkml:brush xml:id="br0">
      <inkml:brushProperty name="width" value="0.05" units="cm"/>
      <inkml:brushProperty name="height" value="0.05" units="cm"/>
      <inkml:brushProperty name="color" value="#E71224"/>
    </inkml:brush>
  </inkml:definitions>
  <inkml:trace contextRef="#ctx0" brushRef="#br0">0 0 24575,'0'9'0,"9"6"0,2 14 0,12 18 0,3 23 0,8 32 0,0 33 0,-7 14 0,-8 3 0,-19-3 0,-10-19 0,-12-19 0,-2-20 0,-5-25 0,2-20 0,-3-18 0,4-13-8191</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07.377"/>
    </inkml:context>
    <inkml:brush xml:id="br0">
      <inkml:brushProperty name="width" value="0.05" units="cm"/>
      <inkml:brushProperty name="height" value="0.05" units="cm"/>
      <inkml:brushProperty name="color" value="#E71224"/>
    </inkml:brush>
  </inkml:definitions>
  <inkml:trace contextRef="#ctx0" brushRef="#br0">879 1 24575,'1'0'0,"-1"0"0,0 0 0,0 0 0,0 0 0,1 0 0,-1 0 0,0 0 0,0-1 0,0 1 0,1 0 0,-1 0 0,0 0 0,0 0 0,1 0 0,-1 0 0,0 0 0,0 0 0,1 0 0,-1 1 0,0-1 0,0 0 0,0 0 0,1 0 0,-1 0 0,0 0 0,0 0 0,0 0 0,1 0 0,-1 1 0,0-1 0,0 0 0,0 0 0,0 0 0,1 0 0,-1 1 0,0-1 0,0 0 0,0 0 0,0 0 0,0 1 0,0-1 0,0 0 0,0 0 0,1 1 0,-1-1 0,0 0 0,0 0 0,0 0 0,0 1 0,0-1 0,0 0 0,0 0 0,0 1 0,0-1 0,-1 0 0,1 0 0,0 0 0,0 1 0,0-1 0,0 0 0,0 0 0,0 0 0,0 1 0,0-1 0,-1 0 0,1 0 0,0 0 0,0 1 0,-18 16 0,18-17 0,-67 50 0,-3-2 0,-97 49 0,79-48 0,-273 149 0,341-187 0,-35 22 0,51-31 0,1 1 0,-1 0 0,1 0 0,-1 0 0,1 0 0,0 0 0,0 1 0,1-1 0,-1 1 0,-2 6 0,4-9 0,1 0 0,0 1 0,-1-1 0,1 0 0,0 1 0,0-1 0,0 0 0,0 1 0,0-1 0,0 0 0,0 1 0,0-1 0,1 0 0,-1 1 0,0-1 0,1 0 0,-1 0 0,1 1 0,-1-1 0,1 0 0,0 0 0,0 0 0,-1 0 0,1 0 0,0 0 0,0 0 0,0 0 0,0 0 0,0 0 0,0 0 0,2 0 0,5 4 0,-1-1 0,1 0 0,16 5 0,63 18 0,159 26 0,-14-4 0,-179-35-1365,-15-5-5461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0.970"/>
    </inkml:context>
    <inkml:brush xml:id="br0">
      <inkml:brushProperty name="width" value="0.05" units="cm"/>
      <inkml:brushProperty name="height" value="0.05" units="cm"/>
      <inkml:brushProperty name="color" value="#E71224"/>
    </inkml:brush>
  </inkml:definitions>
  <inkml:trace contextRef="#ctx0" brushRef="#br0">330 41 24575,'0'-2'0,"-1"0"0,1 0 0,-1 1 0,0-1 0,1 0 0,-1 1 0,0-1 0,0 0 0,0 1 0,0-1 0,0 1 0,-1 0 0,1-1 0,0 1 0,-1 0 0,1 0 0,-1 0 0,1-1 0,-1 2 0,1-1 0,-1 0 0,0 0 0,1 0 0,-1 1 0,0-1 0,0 1 0,1 0 0,-1-1 0,-3 1 0,-7-2 0,0 0 0,0 1 0,-13 0 0,15 2 0,0-1 0,0 2 0,0-1 0,0 1 0,1 1 0,-1 0 0,1 0 0,-1 1 0,1 0 0,0 0 0,1 1 0,-1 0 0,1 1 0,0 0 0,0 0 0,1 1 0,-1 0 0,2 0 0,-1 1 0,1 0 0,0 0 0,1 0 0,-1 1 0,2-1 0,-1 1 0,1 1 0,1-1 0,0 1 0,0-1 0,1 1 0,0 0 0,0 0 0,1 0 0,1 0 0,0 0 0,0 0 0,1 0 0,0-1 0,3 15 0,-1-16-6,0 1-1,0-1 0,0 0 0,1 0 1,0 0-1,0 0 0,1-1 1,0 0-1,1 0 0,0 0 1,8 7-1,-4-5 35,1 0 1,0-1 0,1 0-1,0-1 1,0-1-1,22 9 1,-8-6-241,1-1 0,0-2 0,1 0-1,-1-2 1,1-1 0,44-1 0,-9-5-6614</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1.823"/>
    </inkml:context>
    <inkml:brush xml:id="br0">
      <inkml:brushProperty name="width" value="0.05" units="cm"/>
      <inkml:brushProperty name="height" value="0.05" units="cm"/>
      <inkml:brushProperty name="color" value="#E71224"/>
    </inkml:brush>
  </inkml:definitions>
  <inkml:trace contextRef="#ctx0" brushRef="#br0">0 0 24575,'6'2'0,"-1"-1"0,0 1 0,0 0 0,0 1 0,0-1 0,0 1 0,-1 0 0,1 0 0,-1 0 0,0 1 0,0-1 0,0 1 0,4 6 0,4 3 0,0 0 0,-1 1 0,-1 1 0,0 0 0,-1 0 0,12 28 0,-16-31 0,0 1 0,-1-1 0,-1 1 0,0 0 0,-1 0 0,0 1 0,-1-1 0,0 0 0,-3 22 0,2-160 0,1 114 0,0-1 0,2 1 0,-1 0 0,1 0 0,1 0 0,0 0 0,11-19 0,-13 25 0,1 1 0,0 0 0,0-1 0,1 1 0,-1 1 0,1-1 0,0 0 0,0 1 0,0 0 0,0 0 0,1 0 0,-1 1 0,1-1 0,0 1 0,0 0 0,0 0 0,0 1 0,0-1 0,8 0 0,-5 1 0,0 1 0,0-1 0,0 2 0,0-1 0,-1 1 0,1 0 0,0 1 0,0 0 0,-1 0 0,1 1 0,-1 0 0,0 0 0,0 1 0,0-1 0,0 2 0,-1-1 0,0 1 0,12 10 0,-11-7 0,0 0 0,0 0 0,-1 1 0,0 0 0,0 0 0,-1 1 0,0 0 0,-1 0 0,0 0 0,-1 0 0,0 0 0,0 1 0,1 14 0,0 22-1365,-4-6-5461</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3.174"/>
    </inkml:context>
    <inkml:brush xml:id="br0">
      <inkml:brushProperty name="width" value="0.05" units="cm"/>
      <inkml:brushProperty name="height" value="0.05" units="cm"/>
      <inkml:brushProperty name="color" value="#E71224"/>
    </inkml:brush>
  </inkml:definitions>
  <inkml:trace contextRef="#ctx0" brushRef="#br0">25 0 24575,'0'0'0,"-1"0"0,1 1 0,-1-1 0,1 0 0,-1 0 0,1 1 0,-1-1 0,1 0 0,-1 1 0,1-1 0,-1 0 0,1 1 0,-1-1 0,1 1 0,0-1 0,-1 1 0,1-1 0,0 1 0,-1-1 0,1 1 0,0-1 0,0 1 0,-1-1 0,1 1 0,0-1 0,0 1 0,0 1 0,-4 21 0,4-18 0,-10 448 0,10-452 0,1 63 0,10 67 0,-8-112 0,0-1 0,2 0 0,0 0 0,0 0 0,2-1 0,0 0 0,1 0 0,14 21 0,-19-34 0,0 0 0,0 0 0,0 0 0,1-1 0,-1 1 0,1-1 0,0 0 0,0 0 0,0 0 0,0 0 0,7 2 0,-9-4 0,1 0 0,-1-1 0,1 1 0,0-1 0,-1 1 0,1-1 0,-1 0 0,1 0 0,0 0 0,-1-1 0,1 1 0,0 0 0,-1-1 0,1 0 0,-1 0 0,1 0 0,-1 0 0,0 0 0,1 0 0,-1 0 0,0-1 0,0 1 0,3-3 0,3-4 0,1 0 0,-1-1 0,0 0 0,-1-1 0,0 1 0,-1-1 0,0-1 0,0 1 0,-1-1 0,-1 0 0,0 0 0,5-22 0,0-11 0,-2-1 0,2-46 0,-6 51 0,-3 40 0,0 0 0,0 0 0,0 1 0,0-1 0,0 0 0,0 0 0,0 0 0,0 0 0,0 0 0,0 0 0,0 0 0,1-1 0,-1 1 0,0 0 0,0 0 0,0 0 0,0 0 0,0 0 0,0 0 0,0 0 0,0 0 0,0 0 0,0 0 0,0 0 0,0 0 0,0 0 0,0 0 0,0 0 0,1 0 0,-1 0 0,0 0 0,0 0 0,0 0 0,0 0 0,0-1 0,0 1 0,0 0 0,3 14 0,3 21 0,1 0 0,0 1 0,3-1 0,13 33 0,-18-55 0,0 0 0,1 0 0,1-1 0,0 0 0,0 0 0,1-1 0,1 0 0,0 0 0,1-1 0,20 17 0,-28-25 0,-1-1 0,1 0 0,0 1 0,0-1 0,0 0 0,0 0 0,0 0 0,0-1 0,0 1 0,0 0 0,0-1 0,0 1 0,0-1 0,1 0 0,-1 0 0,0 0 0,0 0 0,0 0 0,3-1 0,-3 1 0,-1-1 0,1 0 0,0 0 0,-1 0 0,1 0 0,-1 0 0,1-1 0,-1 1 0,0 0 0,1-1 0,-1 1 0,0-1 0,0 1 0,0-1 0,0 0 0,0 1 0,1-4 0,1-5 0,0 1 0,-1-1 0,0 0 0,-1 0 0,0-1 0,0-17 0,-2 13 0,-1-1 0,0 1 0,-1-1 0,0 1 0,-1 0 0,-1 0 0,-1 1 0,0-1 0,-1 1 0,-10-16 0,1 6 0,-1 1 0,-1 0 0,-1 2 0,-34-31 0,47 42 0,13 8 0,18 8 0,36 10 0,0-3 0,0-3 0,1-3 0,117 0 0,-170-7 0,1 0 0,-1-1 0,1 0 0,-1-1 0,0 0 0,1 0 0,-1-1 0,10-4 0,-16 5 0,1 0 0,-1 1 0,0-1 0,0-1 0,0 1 0,-1 0 0,1-1 0,0 1 0,-1-1 0,0 0 0,1 0 0,-1 0 0,0 0 0,-1 0 0,1 0 0,0-1 0,-1 1 0,0 0 0,0-1 0,0 1 0,0-1 0,-1 1 0,1-1 0,-1-5 0,0 7 0,1 1 0,-1 0 0,0-1 0,0 1 0,-1-1 0,1 1 0,0-1 0,0 1 0,-1 0 0,1-1 0,-1 1 0,1 0 0,-1-1 0,0 1 0,1 0 0,-1 0 0,0-1 0,0 1 0,0 0 0,0 0 0,0 0 0,0 0 0,0 0 0,0 0 0,0 1 0,-1-1 0,1 0 0,0 1 0,-1-1 0,1 0 0,0 1 0,-1 0 0,1-1 0,0 1 0,-1 0 0,1 0 0,-3-1 0,-1 1 0,0 1 0,0-1 0,0 1 0,0-1 0,0 1 0,0 1 0,1-1 0,-1 1 0,0 0 0,-4 2 0,-3 3 0,1 1 0,0 0 0,0 0 0,1 1 0,0 0 0,1 1 0,0 0 0,-11 16 0,15-19 0,0 0 0,1 0 0,0 0 0,0 1 0,1-1 0,0 1 0,0 0 0,1 0 0,0 0 0,1 0 0,-1 1 0,2-1 0,-1 0 0,1 15 0,1-22 0,-1 0 0,0 1 0,0-1 0,0 0 0,1 0 0,-1 0 0,0 1 0,1-1 0,-1 0 0,1 0 0,0 0 0,-1 0 0,1 0 0,0 0 0,-1 0 0,1 0 0,0 0 0,0-1 0,0 1 0,0 0 0,0 0 0,0-1 0,0 1 0,2 0 0,-1 0 0,1-1 0,-1 1 0,0-1 0,1 0 0,-1 0 0,0 0 0,1 0 0,-1-1 0,0 1 0,1-1 0,-1 1 0,2-2 0,8-2 0,-1-1 0,0-1 0,17-11 0,4-8 0,-27 20 0,1 0 0,0 0 0,0 1 0,1 0 0,-1 0 0,1 0 0,12-4 0,-17 7 0,0 1 0,0 0 0,0-1 0,0 1 0,-1 0 0,1 0 0,0 1 0,0-1 0,0 0 0,0 0 0,0 1 0,-1-1 0,1 1 0,0 0 0,1 0 0,0 1 0,0 0 0,0 1 0,0-1 0,0 0 0,-1 1 0,1 0 0,-1-1 0,0 1 0,0 0 0,3 5 0,1 4 0,0 1 0,-1 0 0,0 0 0,-1 0 0,-1 1 0,0-1 0,2 17 0,2 102 0,-6-102 0,-5 471 0,4-500 0,0 11 0,-1 0 0,0 0 0,-1-1 0,0 1 0,-5 15 0,5-24 0,1 0 0,0-1 0,-1 1 0,0 0 0,1-1 0,-1 1 0,0-1 0,0 1 0,0-1 0,-1 0 0,1 0 0,-1 0 0,1 0 0,-1-1 0,0 1 0,1-1 0,-1 1 0,0-1 0,0 0 0,0 0 0,0 0 0,0 0 0,0-1 0,-6 1 0,-1 0 0,0-1 0,0-1 0,1 1 0,-1-1 0,0-1 0,0 0 0,0-1 0,1 0 0,-1 0 0,1-1 0,0 0 0,0 0 0,0-1 0,1 0 0,0-1 0,0 0 0,0 0 0,-10-12 0,7 8 0,2-1 0,0 0 0,0-1 0,1 0 0,0-1 0,1 1 0,1-1 0,0-1 0,0 1 0,1-1 0,1 0 0,-3-20 0,6 25 0,0 1 0,1-1 0,0 1 0,0-1 0,1 0 0,0 1 0,0-1 0,1 1 0,0-1 0,1 1 0,7-16 0,-4 12 0,1 1 0,0 0 0,1 0 0,0 1 0,1 0 0,0 1 0,12-11 0,5-1 0,2 2 0,0 1 0,0 1 0,2 2 0,45-18 0,-9 7-1365,-8 2-5461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7.037"/>
    </inkml:context>
    <inkml:brush xml:id="br0">
      <inkml:brushProperty name="width" value="0.1" units="cm"/>
      <inkml:brushProperty name="height" value="0.1" units="cm"/>
      <inkml:brushProperty name="color" value="#E71224"/>
      <inkml:brushProperty name="ignorePressure" value="1"/>
    </inkml:brush>
  </inkml:definitions>
  <inkml:trace contextRef="#ctx0" brushRef="#br0">0 37,'43'1,"68"-1,181-21,-267 14,-18 5,0 0,0 0,1 1,10-1,-16 2,-1 0,0 0,1 0,-1 0,0 0,0 1,1-1,-1 0,0 1,0-1,1 1,-1-1,0 1,0 0,0 0,0-1,0 1,0 0,0 0,0 0,0 0,0 0,-1 0,1 0,0 0,-1 0,1 1,-1-1,1 0,0 2,1 7,-1 0,1 0,-2 0,1 0,-3 19,2-21,-1 1,1-1,0 0,0 1,1-1,0 0,1 0,0 0,5 15,7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3.699"/>
    </inkml:context>
    <inkml:brush xml:id="br0">
      <inkml:brushProperty name="width" value="0.05" units="cm"/>
      <inkml:brushProperty name="height" value="0.05" units="cm"/>
      <inkml:brushProperty name="color" value="#E71224"/>
    </inkml:brush>
  </inkml:definitions>
  <inkml:trace contextRef="#ctx0" brushRef="#br0">0 1 24575,'2'0'0,"-1"1"0,0-1 0,1 1 0,-1-1 0,0 1 0,0 0 0,1-1 0,-1 1 0,0 0 0,0 0 0,0 0 0,0 0 0,0 0 0,0 0 0,0 0 0,0 0 0,-1 1 0,2 1 0,15 30 0,-13-25 0,22 51 0,-3 0 0,-3 1 0,-2 1 0,-3 0 0,-3 2 0,-3-1 0,3 98 0,-12-233 0,17-123 0,-15 184 0,7-41 0,20-65 0,-25 105 0,0 1 0,1-1 0,0 1 0,1 1 0,0-1 0,1 1 0,0 0 0,1 0 0,0 1 0,20-18 0,-26 25 0,1 1 0,0 0 0,0 0 0,0 0 0,0 0 0,0 0 0,1 1 0,-1-1 0,0 1 0,1 0 0,-1 0 0,1 1 0,-1-1 0,1 1 0,0-1 0,-1 1 0,1 0 0,-1 0 0,1 1 0,0-1 0,-1 1 0,1 0 0,-1 0 0,1 0 0,-1 0 0,0 0 0,0 1 0,1 0 0,-1 0 0,0 0 0,0 0 0,0 0 0,-1 0 0,1 1 0,-1-1 0,1 1 0,-1 0 0,0 0 0,0 0 0,4 6 0,1 6 0,1 1 0,-2 0 0,0 0 0,-1 0 0,-1 1 0,-1 0 0,4 32 0,-4 126 0,-4-158 0,-3 92-1365,2-68-5461</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4.211"/>
    </inkml:context>
    <inkml:brush xml:id="br0">
      <inkml:brushProperty name="width" value="0.05" units="cm"/>
      <inkml:brushProperty name="height" value="0.05" units="cm"/>
      <inkml:brushProperty name="color" value="#E71224"/>
    </inkml:brush>
  </inkml:definitions>
  <inkml:trace contextRef="#ctx0" brushRef="#br0">53 63 24575,'0'-7'0,"0"3"0,1 1 0,-1-1 0,0 1 0,0-1 0,-1 1 0,1-1 0,-1 1 0,1-1 0,-1 1 0,0 0 0,0-1 0,-1 1 0,1 0 0,-3-4 0,4 7 0,0 0 0,-1 0 0,1 0 0,-1 0 0,1 0 0,0 0 0,-1 0 0,1 0 0,-1 0 0,1 0 0,0 0 0,-1 0 0,1 0 0,0 0 0,-1 0 0,1 1 0,0-1 0,-1 0 0,1 0 0,0 0 0,-1 1 0,1-1 0,0 0 0,-1 0 0,1 1 0,0-1 0,0 0 0,-1 1 0,1-1 0,0 0 0,0 1 0,0-1 0,0 0 0,-1 1 0,1-1 0,0 0 0,0 1 0,0-1 0,0 1 0,0-1 0,-7 22 0,-2 34 0,2 2 0,3-1 0,3 63 0,1-48 0,40 978 0,-37-1028 0,2 44 0,-5-63 0,0 0 0,0 0 0,0 0 0,-1 0 0,1 0 0,-1 0 0,0 0 0,0 0 0,0 0 0,0 0 0,0-1 0,-1 1 0,1 0 0,-1-1 0,0 1 0,0-1 0,-3 3 0,-10 2-1365,1-7-5461</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4.982"/>
    </inkml:context>
    <inkml:brush xml:id="br0">
      <inkml:brushProperty name="width" value="0.05" units="cm"/>
      <inkml:brushProperty name="height" value="0.05" units="cm"/>
      <inkml:brushProperty name="color" value="#E71224"/>
    </inkml:brush>
  </inkml:definitions>
  <inkml:trace contextRef="#ctx0" brushRef="#br0">0 77 24575,'35'-2'0,"-1"-1"0,54-12 0,13-3 0,75 2 0,-169 15 0,1 0 0,-1 0 0,0 0 0,1 1 0,11 1 0,-17-1 0,0 0 0,0 1 0,0-1 0,0 1 0,-1-1 0,1 1 0,0 0 0,0 0 0,-1 0 0,1 0 0,-1 0 0,1 0 0,-1 0 0,1 1 0,-1-1 0,1 0 0,-1 1 0,0-1 0,0 1 0,0 0 0,0-1 0,0 1 0,0 2 0,3 6 0,-2 1 0,1 1 0,-2-1 0,1 0 0,-2 0 0,1 1 0,-3 20 0,1-16 0,0 0 0,2-1 0,3 26 0,-1-28 0,0-1 0,1 0 0,1 0 0,0 0 0,12 21 0,-14-29 0,-1 1 0,1-1 0,0 0 0,0-1 0,1 1 0,-1 0 0,1-1 0,-1 0 0,1 0 0,0 0 0,0 0 0,1-1 0,-1 1 0,0-1 0,1 0 0,0-1 0,-1 1 0,7 1 0,-8-3 0,0-1 0,0 1 0,0 0 0,0-1 0,0 0 0,0 1 0,-1-1 0,1-1 0,0 1 0,0 0 0,-1-1 0,1 1 0,0-1 0,-1 0 0,0 1 0,1-1 0,-1 0 0,0-1 0,0 1 0,0 0 0,0-1 0,-1 1 0,1-1 0,-1 1 0,2-5 0,3-5 0,0 0 0,-1-1 0,0 1 0,3-19 0,-1-4 0,2-53 0,-3 17 0,-5 64 0,0 0 0,1 1 0,-1-1 0,1 1 0,0 0 0,1-1 0,4-7 0,-6 12 0,0 1 0,-1 0 0,1-1 0,0 1 0,0 0 0,0 0 0,1 0 0,-1 0 0,0 0 0,0 0 0,1 0 0,-1 0 0,0 0 0,1 1 0,-1-1 0,1 0 0,-1 1 0,1-1 0,-1 1 0,1 0 0,-1 0 0,1-1 0,0 1 0,-1 0 0,1 0 0,-1 0 0,1 1 0,-1-1 0,1 0 0,0 1 0,-1-1 0,1 1 0,-1-1 0,0 1 0,3 1 0,3 2 0,-1 0 0,-1 0 0,1 0 0,-1 1 0,1 0 0,-1 0 0,-1 1 0,1 0 0,-1-1 0,0 1 0,0 1 0,-1-1 0,5 12 0,2 6 0,-2 0 0,9 37 0,-11-26 0,3 66 0,-5-48 0,-6-71-136,1 0-1,0 0 1,2 0-1,0 0 1,1 0-1,1 0 1,0 0-1,2 1 0,7-22 1,9-8-6690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6.194"/>
    </inkml:context>
    <inkml:brush xml:id="br0">
      <inkml:brushProperty name="width" value="0.05" units="cm"/>
      <inkml:brushProperty name="height" value="0.05" units="cm"/>
      <inkml:brushProperty name="color" value="#E71224"/>
    </inkml:brush>
  </inkml:definitions>
  <inkml:trace contextRef="#ctx0" brushRef="#br0">303 96 24575,'0'-4'0,"1"0"0,-2 0 0,1 0 0,0 0 0,-1 0 0,0 0 0,0 0 0,0 0 0,0 0 0,-1 0 0,0 1 0,1-1 0,-1 1 0,-1-1 0,-2-3 0,2 4 0,0 0 0,-1 1 0,1-1 0,-1 1 0,1 0 0,-1 0 0,0 0 0,0 0 0,0 1 0,0-1 0,-1 1 0,1 0 0,0 1 0,-6-2 0,-1 1 0,1 0 0,-1 0 0,1 1 0,-1 1 0,0 0 0,1 0 0,0 1 0,-1 0 0,1 0 0,0 1 0,-10 5 0,14-5 0,1 0 0,-1 0 0,1 1 0,0 0 0,0 0 0,0 0 0,1 1 0,-1-1 0,1 1 0,0 0 0,1 1 0,-1-1 0,1 0 0,0 1 0,0 0 0,1 0 0,-1 0 0,1 0 0,-1 10 0,1-7 0,1 0 0,0-1 0,0 1 0,1 0 0,0 0 0,1 0 0,0 0 0,1 0 0,-1-1 0,2 1 0,-1 0 0,1-1 0,0 0 0,1 0 0,0 0 0,8 12 0,7 6 0,0-1 0,2-2 0,32 30 0,4 4 0,-56-56 0,0 0 0,0 0 0,0 0 0,0 1 0,0-1 0,0 0 0,0 0 0,0 0 0,0 1 0,0-1 0,-1 1 0,1-1 0,0 0 0,-1 1 0,0-1 0,1 1 0,-1-1 0,0 1 0,1-1 0,-1 1 0,0 0 0,-1 1 0,1-2 0,-1 0 0,0 0 0,0 0 0,0 0 0,0 0 0,0-1 0,0 1 0,0 0 0,0-1 0,0 1 0,0-1 0,0 1 0,0-1 0,-1 0 0,1 1 0,0-1 0,0 0 0,0 0 0,-1 0 0,1 0 0,-2 0 0,-11 0 0,0-1 0,1-1 0,-20-4 0,20 4-273,1-2 0,0 0 0,-1 0 0,-19-11 0,2-4-6553</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7.359"/>
    </inkml:context>
    <inkml:brush xml:id="br0">
      <inkml:brushProperty name="width" value="0.05" units="cm"/>
      <inkml:brushProperty name="height" value="0.05" units="cm"/>
      <inkml:brushProperty name="color" value="#E71224"/>
    </inkml:brush>
  </inkml:definitions>
  <inkml:trace contextRef="#ctx0" brushRef="#br0">4 269 24575,'-2'40'0,"1"-16"0,1 0 0,3 37 0,-2-56 0,-1-1 0,1 1 0,0-1 0,0 0 0,1 1 0,-1-1 0,1 0 0,0 0 0,0 0 0,0 0 0,0 0 0,1-1 0,0 1 0,0-1 0,0 1 0,0-1 0,0 0 0,1 0 0,5 4 0,-8-7 0,1 1 0,-1 0 0,1 0 0,0-1 0,-1 1 0,1-1 0,-1 1 0,1-1 0,0 0 0,0 1 0,-1-1 0,1 0 0,0 0 0,-1 0 0,1 0 0,0-1 0,0 1 0,-1 0 0,1-1 0,-1 1 0,1-1 0,0 0 0,-1 0 0,1 1 0,-1-1 0,1 0 0,-1 0 0,0 0 0,1 0 0,-1-1 0,0 1 0,0 0 0,0 0 0,0-1 0,0 1 0,0-1 0,0 1 0,0-1 0,0 1 0,-1-1 0,2-2 0,1-6 0,1-1 0,-1 1 0,-1-1 0,0 1 0,1-14 0,-3-97 0,-1 105 0,1 12 0,0 0 0,0 0 0,1 0 0,-1 0 0,1 1 0,0-1 0,0 0 0,0 1 0,0-1 0,0 0 0,1 1 0,0 0 0,0-1 0,0 1 0,0 0 0,0 0 0,1 0 0,-1 0 0,1 0 0,0 1 0,0-1 0,0 1 0,6-4 0,-4 3 0,-1 1 0,1 0 0,0 1 0,0-1 0,0 1 0,0 0 0,0 0 0,0 0 0,0 1 0,0 0 0,0 0 0,1 0 0,-1 1 0,0-1 0,0 1 0,0 1 0,7 1 0,-7-1 0,0 0 0,-1 1 0,1-1 0,-1 1 0,0-1 0,0 1 0,0 1 0,0-1 0,0 0 0,-1 1 0,1 0 0,-1 0 0,0 0 0,0 0 0,0 0 0,3 8 0,0 4 0,-1 0 0,0 0 0,5 28 0,-8-30 0,1 0 0,1 0 0,9 24 0,-13-37 0,1-1 0,-1 1 0,0 0 0,0-1 0,1 1 0,-1 0 0,1-1 0,-1 1 0,1 0 0,-1-1 0,1 1 0,-1-1 0,1 1 0,-1-1 0,1 1 0,0-1 0,-1 1 0,1-1 0,0 0 0,-1 1 0,1-1 0,0 0 0,-1 0 0,1 0 0,0 1 0,0-1 0,-1 0 0,1 0 0,0 0 0,1 0 0,-1-1 0,1 1 0,-1-1 0,1 0 0,0 0 0,-1 0 0,0 0 0,1 0 0,-1 0 0,0 0 0,1 0 0,-1-1 0,2-1 0,26-46 0,-29 49 0,16-33 0,-10 17 0,1 1 0,1 1 0,0-1 0,1 1 0,16-20 0,-24 33 0,0-1 0,0 1 0,1 0 0,-1 0 0,0 0 0,0 0 0,1 0 0,-1 0 0,0 0 0,1 0 0,-1 1 0,1-1 0,-1 0 0,1 1 0,-1-1 0,1 1 0,0 0 0,-1-1 0,1 1 0,0 0 0,-1 0 0,1 0 0,-1 0 0,1 1 0,0-1 0,-1 0 0,1 0 0,-1 1 0,1-1 0,0 1 0,-1 0 0,0-1 0,1 1 0,-1 0 0,1 0 0,-1 0 0,0 0 0,0 0 0,1 0 0,-1 0 0,0 1 0,0-1 0,0 0 0,1 2 0,5 8 0,0 1 0,-1-1 0,0 1 0,7 19 0,-7-15 0,-5-13 0,0 0 0,0-1 0,0 1 0,0 0 0,1-1 0,-1 1 0,1-1 0,0 0 0,0 1 0,2 1 0,-4-4 0,1 1 0,-1-1 0,0 0 0,1 0 0,-1 0 0,0 0 0,1 0 0,-1 0 0,0 0 0,1 0 0,-1-1 0,0 1 0,0 0 0,1 0 0,-1 0 0,0 0 0,1 0 0,-1 0 0,0 0 0,0-1 0,1 1 0,-1 0 0,0 0 0,0-1 0,1 1 0,-1 0 0,0 0 0,0-1 0,1 1 0,10-20 0,7-25 0,-10 23 0,18-35 0,-23 52 0,0 0 0,1-1 0,-1 1 0,1 1 0,0-1 0,1 0 0,-1 1 0,1 0 0,0 0 0,0 0 0,6-3 0,-10 7 0,0-1 0,1 0 0,0 1 0,-1 0 0,1-1 0,-1 1 0,1 0 0,-1-1 0,1 1 0,0 0 0,-1 0 0,1 1 0,-1-1 0,1 0 0,-1 0 0,1 1 0,0-1 0,-1 1 0,1-1 0,-1 1 0,0 0 0,1 0 0,-1-1 0,1 1 0,-1 0 0,0 0 0,0 0 0,0 0 0,0 1 0,1-1 0,0 2 0,5 6 0,0 1 0,-1 0 0,8 17 0,4 5 0,-15-29 0,0 1 0,0 0 0,0-1 0,0 0 0,1 0 0,-1 0 0,1 0 0,0 0 0,0-1 0,0 1 0,0-1 0,0 0 0,1 0 0,-1-1 0,1 1 0,-1-1 0,1 0 0,-1 0 0,1-1 0,0 1 0,4-1 0,-4-1 0,0 0 0,0 0 0,0 0 0,-1-1 0,1 1 0,0-1 0,-1 0 0,0-1 0,1 1 0,-1-1 0,0 0 0,0 0 0,-1 0 0,1 0 0,0-1 0,-1 1 0,0-1 0,0 0 0,5-8 0,-1-1 0,0 0 0,-1 0 0,0 0 0,-1-1 0,4-17 0,-7 22 0,0 0 0,-1 0 0,0-1 0,0 1 0,-1 0 0,0 0 0,-1 0 0,0-1 0,-2-10 0,2 19 0,1-1 0,-1 0 0,1 0 0,-1 1 0,1-1 0,-1 0 0,0 1 0,0-1 0,0 1 0,0-1 0,0 1 0,-1-1 0,0 0 0,1 1 0,1 1 0,-1 0 0,1 0 0,-1-1 0,1 1 0,-1 0 0,1 0 0,-1 0 0,0 0 0,1 0 0,-1 0 0,1-1 0,-1 1 0,1 1 0,-1-1 0,0 0 0,1 0 0,-1 0 0,1 0 0,-1 0 0,1 0 0,-1 1 0,1-1 0,-1 0 0,1 0 0,-2 1 0,-1 2 0,0 0 0,1-1 0,-1 1 0,1 1 0,-1-1 0,1 0 0,0 0 0,0 1 0,0-1 0,-2 8 0,-1 4 0,0 1 0,0 0 0,1 0 0,1 0 0,1 0 0,0 1 0,1-1 0,1 1 0,2 17 0,0-23 0,0 0 0,0 1 0,1-1 0,0-1 0,1 1 0,1 0 0,-1-1 0,2 0 0,-1 0 0,1 0 0,1-1 0,0 0 0,0 0 0,10 8 0,32 21-1365,-1-10-5461</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17.749"/>
    </inkml:context>
    <inkml:brush xml:id="br0">
      <inkml:brushProperty name="width" value="0.05" units="cm"/>
      <inkml:brushProperty name="height" value="0.05" units="cm"/>
      <inkml:brushProperty name="color" value="#E71224"/>
    </inkml:brush>
  </inkml:definitions>
  <inkml:trace contextRef="#ctx0" brushRef="#br0">179 19 24575,'0'-1'0,"-1"0"0,1 0 0,0 0 0,-1 0 0,1 0 0,-1 0 0,0 0 0,1 0 0,-1 0 0,0 1 0,0-1 0,1 0 0,-1 0 0,0 1 0,0-1 0,0 1 0,0-1 0,0 0 0,0 1 0,0 0 0,0-1 0,0 1 0,0 0 0,0-1 0,0 1 0,0 0 0,0 0 0,0 0 0,0 0 0,-1 0 0,1 0 0,0 0 0,-2 1 0,-37 4 0,33-2 0,0 0 0,1 1 0,0-1 0,0 1 0,0 1 0,0-1 0,1 1 0,0 0 0,0 0 0,0 1 0,0-1 0,1 1 0,0 0 0,0 0 0,1 1 0,0-1 0,0 1 0,0 0 0,1-1 0,0 1 0,0 0 0,-1 11 0,1-6 0,0 0 0,1 1 0,1 0 0,0-1 0,0 1 0,1-1 0,1 1 0,0-1 0,1 1 0,0-1 0,1 0 0,7 15 0,-6-18 0,1-1 0,0 0 0,0-1 0,0 1 0,1-1 0,0-1 0,1 1 0,0-1 0,0 0 0,0-1 0,0 0 0,1 0 0,0-1 0,18 6 0,11 2 0,2-1 0,48 7 0,-71-15 0,28 5-273,1-1 0,-1-3 0,1-2 0,57-4 0,-61-3-6553</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0.734"/>
    </inkml:context>
    <inkml:brush xml:id="br0">
      <inkml:brushProperty name="width" value="0.05" units="cm"/>
      <inkml:brushProperty name="height" value="0.05" units="cm"/>
      <inkml:brushProperty name="color" value="#E71224"/>
    </inkml:brush>
  </inkml:definitions>
  <inkml:trace contextRef="#ctx0" brushRef="#br0">30 614 24575,'-1'19'0,"-1"0"0,-1 0 0,-6 23 0,5-27 0,0 0 0,2 0 0,0 0 0,0 31 0,2-45 0,0 0 0,0 0 0,0 0 0,0 0 0,0 0 0,0 0 0,1 1 0,-1-1 0,0 0 0,1 0 0,-1 0 0,1 0 0,-1 0 0,1 0 0,0-1 0,-1 1 0,1 0 0,0 0 0,0 0 0,-1-1 0,1 1 0,0 0 0,0-1 0,0 1 0,0 0 0,0-1 0,0 1 0,0-1 0,0 0 0,0 1 0,0-1 0,0 0 0,0 0 0,0 0 0,0 1 0,1-1 0,-1 0 0,0 0 0,0-1 0,0 1 0,0 0 0,0 0 0,2-1 0,6-1 0,1-1 0,-1-1 0,1 1 0,9-7 0,-3 2 0,1 1 0,0 1 0,1 1 0,0 0 0,33-4 0,-40 8 0,-1 0 0,1 1 0,-1 0 0,1 1 0,0 0 0,-1 1 0,0 0 0,1 1 0,15 6 0,-15-4 0,16 5 0,-26-10 0,-1 0 0,1 0 0,0 0 0,0 0 0,-1 0 0,1 0 0,0-1 0,0 1 0,-1 0 0,1 0 0,0-1 0,-1 1 0,1 0 0,0-1 0,-1 1 0,1-1 0,0 1 0,-1-1 0,1 1 0,-1-1 0,1 1 0,-1-1 0,1 1 0,-1-1 0,0 0 0,1 1 0,-1-1 0,0 0 0,1 0 0,-1 1 0,0-1 0,0 0 0,0 0 0,1 0 0,5-52 0,-5 42 0,0 0 0,0 1 0,1-1 0,3-12 0,2 6 0,0 1 0,1-1 0,0 2 0,1-1 0,1 1 0,1 1 0,0 0 0,1 0 0,13-12 0,20-13 0,68-48 0,25-20 0,-125 94 0,0 1 0,-1-1 0,-1-1 0,0 0 0,-1-1 0,-1 0 0,11-22 0,-18 32 0,0 1 0,-1-1 0,1 0 0,-1 0 0,0 0 0,-1 0 0,1 0 0,-1 0 0,0 0 0,0 0 0,0 0 0,-1 0 0,-1-5 0,1 6 0,-1 0 0,1 0 0,-1 1 0,-1-1 0,1 0 0,0 1 0,-1-1 0,0 1 0,1 0 0,-1 0 0,-1 0 0,1 0 0,0 1 0,-1-1 0,1 1 0,-1 0 0,-6-3 0,6 2 0,-1 1 0,1 0 0,0 1 0,-1-1 0,1 1 0,-1 0 0,1 0 0,-1 0 0,1 1 0,-1-1 0,0 1 0,1 0 0,-1 1 0,0-1 0,1 1 0,-1 0 0,1 0 0,-1 0 0,1 0 0,-1 1 0,1 0 0,0 0 0,0 0 0,0 1 0,0-1 0,0 1 0,1 0 0,-1 0 0,1 0 0,0 1 0,-1-1 0,2 1 0,-1-1 0,-4 8 0,-5 11 0,1 0 0,1 1 0,1 1 0,2 0 0,-9 38 0,-13 127 0,22-118 0,2 1 0,4 0 0,16 135 0,-15-204 0,9 37 0,-9-40 0,0 1 0,0 0 0,0-1 0,0 1 0,0 0 0,0-1 0,1 1 0,-1 0 0,0-1 0,0 1 0,1-1 0,-1 1 0,0 0 0,1-1 0,-1 1 0,1-1 0,-1 1 0,0-1 0,1 1 0,-1-1 0,1 0 0,0 1 0,-1-1 0,1 0 0,-1 1 0,1-1 0,-1 0 0,1 0 0,0 1 0,-1-1 0,1 0 0,0 0 0,-1 0 0,1 0 0,0 0 0,-1 0 0,1 0 0,0 0 0,-1 0 0,1 0 0,0 0 0,-1 0 0,1-1 0,0 1 0,-1 0 0,1 0 0,0-1 0,7-5 0,-1-1 0,0 0 0,-1 0 0,0 0 0,7-11 0,20-22 0,-25 32 0,0 1 0,0 0 0,1 0 0,0 1 0,11-6 0,-18 10 0,1 1 0,-1 0 0,0 0 0,0 0 0,1 1 0,-1-1 0,0 0 0,1 1 0,-1-1 0,1 1 0,-1 0 0,1 0 0,-1 0 0,1 0 0,-1 0 0,0 1 0,1-1 0,-1 1 0,1 0 0,-1-1 0,0 1 0,0 0 0,1 0 0,-1 0 0,0 1 0,0-1 0,0 1 0,0-1 0,2 3 0,5 7 0,-1 1 0,0 0 0,-1 0 0,7 16 0,-8-17 0,-1 1 0,2-1 0,0 0 0,0 0 0,11 11 0,-15-19 0,0 0 0,1 0 0,-1-1 0,0 1 0,1-1 0,0 0 0,-1 0 0,1-1 0,0 1 0,0-1 0,0 1 0,0-1 0,0-1 0,0 1 0,1 0 0,-1-1 0,0 0 0,0 0 0,0 0 0,7-2 0,-2 1 0,-1-2 0,0 1 0,1-1 0,-1 0 0,0-1 0,0 0 0,-1 0 0,1 0 0,-1-1 0,0-1 0,0 1 0,-1-1 0,1 0 0,-1 0 0,-1-1 0,1 0 0,-1 0 0,0 0 0,4-10 0,-3 7 0,-1-1 0,0 0 0,-1 0 0,0 0 0,0-1 0,-2 1 0,1-1 0,-1 0 0,-1 0 0,0 0 0,-1 1 0,0-1 0,-3-16 0,3 27 0,0 0 0,0 0 0,0 0 0,0 0 0,-1 0 0,1 0 0,0 0 0,-1 0 0,1 0 0,0 0 0,-1 0 0,1 1 0,-1-1 0,1 0 0,-1 0 0,0 0 0,1 1 0,-1-1 0,0 0 0,0 1 0,1-1 0,-2 0 0,1 1 0,0 0 0,0 0 0,0 0 0,1 0 0,-1 0 0,0 0 0,0 0 0,1 0 0,-1 1 0,0-1 0,0 0 0,1 1 0,-1-1 0,0 0 0,0 1 0,1-1 0,-1 1 0,1-1 0,-1 1 0,-1 1 0,-2 2 0,0 1 0,1 0 0,-1 0 0,1 0 0,-5 11 0,4-6 0,0 1 0,1 0 0,0 0 0,1 0 0,0 0 0,0 20 0,2-28 0,0 0 0,0 0 0,1 1 0,-1-1 0,1 0 0,0 0 0,0 0 0,0 0 0,0 0 0,0 0 0,1 0 0,2 4 0,-3-6 0,1 1 0,-1-1 0,1 1 0,0-1 0,-1 0 0,1 1 0,0-1 0,0 0 0,0 0 0,0-1 0,0 1 0,0 0 0,0 0 0,0-1 0,0 0 0,0 1 0,0-1 0,1 0 0,-1 0 0,3 0 0,5-1 0,-1 0 0,0-1 0,0 0 0,0 0 0,0-1 0,0 0 0,0-1 0,11-6 0,9-7 0,27-21 0,-30 19 0,32-16 0,-48 29 0,0 1 0,1 0 0,0 1 0,0 0 0,20-3 0,-28 6 0,0 1 0,-1 0 0,1-1 0,0 1 0,0 0 0,0 1 0,0-1 0,-1 0 0,1 1 0,0 0 0,0 0 0,-1 0 0,1 0 0,0 0 0,-1 0 0,1 0 0,-1 1 0,1 0 0,-1-1 0,0 1 0,0 0 0,0 0 0,0 0 0,0 0 0,0 1 0,0-1 0,-1 0 0,3 5 0,1 4 0,-1 1 0,-1 0 0,1-1 0,1 20 0,-5-30 0,0 0 0,0 0 0,0-1 0,0 1 0,0 0 0,0 0 0,0-1 0,0 1 0,0 0 0,1 0 0,-1-1 0,0 1 0,0 0 0,1 0 0,-1-1 0,0 1 0,1 0 0,-1-1 0,1 1 0,-1-1 0,1 1 0,-1-1 0,1 1 0,-1-1 0,1 1 0,0-1 0,-1 1 0,1-1 0,0 1 0,-1-1 0,1 0 0,0 0 0,0 1 0,-1-1 0,1 0 0,0 0 0,0 0 0,-1 0 0,2 0 0,2-1 0,-1 0 0,0-1 0,1 1 0,-1-1 0,0 0 0,0 0 0,3-3 0,10-5 0,-6 4 0,1 0 0,0 1 0,0 1 0,21-7 0,-30 10 0,1 1 0,-1-1 0,0 1 0,1-1 0,-1 1 0,1 0 0,-1 0 0,1 0 0,-1 0 0,0 0 0,1 1 0,-1-1 0,1 1 0,-1 0 0,0-1 0,0 1 0,1 0 0,-1 0 0,0 1 0,0-1 0,0 0 0,0 1 0,0-1 0,0 1 0,-1 0 0,1-1 0,0 1 0,-1 0 0,1 0 0,-1 0 0,2 3 0,0 3-195,0 0 0,-1 1 0,0-1 0,-1 1 0,1-1 0,-1 12 0,0 18-6631</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1.478"/>
    </inkml:context>
    <inkml:brush xml:id="br0">
      <inkml:brushProperty name="width" value="0.05" units="cm"/>
      <inkml:brushProperty name="height" value="0.05" units="cm"/>
      <inkml:brushProperty name="color" value="#E71224"/>
    </inkml:brush>
  </inkml:definitions>
  <inkml:trace contextRef="#ctx0" brushRef="#br0">0 1 24575,'2'17'0,"0"-1"0,1 1 0,1 0 0,0-1 0,2 0 0,-1 0 0,15 26 0,-9-19 0,-1 1 0,8 30 0,-16-46 0,-1 0 0,1 1 0,-2-1 0,1 1 0,-1-1 0,0 1 0,0-1 0,-1 1 0,-1-1 0,-3 14 0,3-14 0,1-3 0,-1-1 0,1 1 0,-1 0 0,0 0 0,0-1 0,-4 6 0,6-10 0,0 0 0,0 0 0,0 0 0,0 0 0,0 0 0,0 1 0,0-1 0,-1 0 0,1 0 0,0 0 0,0 0 0,0 0 0,0 0 0,0 0 0,0 0 0,0 0 0,0 0 0,-1 0 0,1 0 0,0 0 0,0 0 0,0 0 0,0 0 0,0 0 0,0 0 0,0 0 0,-1 0 0,1 0 0,0 0 0,0 0 0,0 0 0,0 0 0,0 0 0,0 0 0,0 0 0,0 0 0,-1 0 0,1-1 0,0 1 0,0 0 0,0 0 0,0 0 0,0 0 0,0 0 0,0 0 0,0 0 0,0 0 0,0 0 0,0-1 0,0 1 0,0 0 0,0 0 0,0 0 0,0 0 0,0 0 0,0 0 0,0 0 0,0 0 0,0-1 0,0 1 0,0 0 0,0 0 0,-2-14 0,3-16 0,0 22 0,2-32 0,17-72 0,-17 102 0,-1 1 0,2-1 0,-1 0 0,1 1 0,1 0 0,0 0 0,0 0 0,0 1 0,1-1 0,1 1 0,-1 1 0,15-13 0,-19 17 0,1 2 0,-1-1 0,1 0 0,0 0 0,-1 1 0,1-1 0,0 1 0,0 0 0,0 0 0,0 0 0,1 0 0,-1 1 0,0-1 0,0 1 0,0 0 0,0 0 0,1 0 0,-1 0 0,0 1 0,0-1 0,0 1 0,0-1 0,0 1 0,0 0 0,0 1 0,0-1 0,0 0 0,0 1 0,0 0 0,-1-1 0,1 1 0,-1 0 0,1 1 0,-1-1 0,2 3 0,3 2 0,-1 0 0,0 1 0,-1 0 0,0 0 0,0 1 0,-1-1 0,0 1 0,-1 0 0,0 0 0,4 16 0,-4-4-273,-1-1 0,0 1 0,-2-1 0,-4 41 0,-2-15-6553</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1.940"/>
    </inkml:context>
    <inkml:brush xml:id="br0">
      <inkml:brushProperty name="width" value="0.05" units="cm"/>
      <inkml:brushProperty name="height" value="0.05" units="cm"/>
      <inkml:brushProperty name="color" value="#E71224"/>
    </inkml:brush>
  </inkml:definitions>
  <inkml:trace contextRef="#ctx0" brushRef="#br0">67 0 24575,'8'22'0,"0"-1"0,2 0 0,0 0 0,2-1 0,0-1 0,23 29 0,-11-21 0,1-2 0,1 0 0,43 30 0,-52-42 0,-1 0 0,0 1 0,20 24 0,-32-34 0,0 1 0,0 0 0,-1 0 0,1 0 0,-1 1 0,-1-1 0,1 1 0,-1 0 0,0 0 0,0 0 0,-1 0 0,1 0 0,-1 0 0,-1 0 0,1 0 0,-1 9 0,-3-2 0,0 0 0,0 0 0,-1 0 0,-1-1 0,0 1 0,-1-1 0,0-1 0,-14 21 0,-70 83 0,86-110 0,-47 51-455,-2-1 0,-82 65 0,94-89-6371</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2.504"/>
    </inkml:context>
    <inkml:brush xml:id="br0">
      <inkml:brushProperty name="width" value="0.05" units="cm"/>
      <inkml:brushProperty name="height" value="0.05" units="cm"/>
      <inkml:brushProperty name="color" value="#E71224"/>
    </inkml:brush>
  </inkml:definitions>
  <inkml:trace contextRef="#ctx0" brushRef="#br0">0 0 24575,'0'342'0,"1"-360"0,1 1 0,1-1 0,0 0 0,1 1 0,1 0 0,0 0 0,1 0 0,1 1 0,1-1 0,0 2 0,2-1 0,15-21 0,-23 35 0,0 0 0,0 0 0,0 0 0,0 0 0,0 0 0,1 1 0,-1-1 0,0 1 0,1 0 0,-1-1 0,1 1 0,-1 0 0,1 0 0,0 1 0,4-2 0,-5 2 0,0 1 0,0-1 0,0 0 0,-1 1 0,1-1 0,0 1 0,0-1 0,-1 1 0,1 0 0,0 0 0,-1 0 0,1 0 0,-1 0 0,1 0 0,-1 0 0,1 1 0,-1-1 0,0 0 0,0 1 0,1-1 0,-1 1 0,0 0 0,1 2 0,4 7 0,-1 1 0,0 0 0,-1 0 0,0 0 0,-1 1 0,-1-1 0,3 25 0,-3 96 0,-2-94 0,-1-9-170,-1 1-1,-2-1 0,-1 0 1,-1-1-1,-1 0 0,-2 0 1,-20 45-1,11-34-6655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37.25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21 81,'-1'-2,"1"-1,-1 0,1 1,-1-1,0 0,0 1,-1-1,1 1,-2-3,2 3,-1 0,1-1,0 1,0 0,0 0,0-1,1 1,-2-5,2 6,1 0,-1 0,0 0,0 0,1 0,-1 0,1 0,-1 0,1 0,-1 0,1 0,-1 0,1 1,0-1,0 0,-1 0,1 1,0-1,0 1,0-1,0 0,0 1,0 0,-1-1,1 1,0 0,2-1,2-1,0 1,0 0,0 0,1 0,-1 1,0 0,1 0,-1 0,0 0,1 1,-1 0,9 3,7 3,37 17,-12-4,139 30,-174-47,30 4,59 4,23 4,-30-2,-62-10,-1 1,0 1,36 12,8 2,-57-16,-1 0,-1 1,1 1,28 13,-28-11,0 0,1-1,0-1,0-1,0 0,0-1,1-1,0 0,23-2,-23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7.424"/>
    </inkml:context>
    <inkml:brush xml:id="br0">
      <inkml:brushProperty name="width" value="0.1" units="cm"/>
      <inkml:brushProperty name="height" value="0.1" units="cm"/>
      <inkml:brushProperty name="color" value="#E71224"/>
      <inkml:brushProperty name="ignorePressure" value="1"/>
    </inkml:brush>
  </inkml:definitions>
  <inkml:trace contextRef="#ctx0" brushRef="#br0">17 1,'-8'0,"1"0,6 0,3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2.900"/>
    </inkml:context>
    <inkml:brush xml:id="br0">
      <inkml:brushProperty name="width" value="0.05" units="cm"/>
      <inkml:brushProperty name="height" value="0.05" units="cm"/>
      <inkml:brushProperty name="color" value="#E71224"/>
    </inkml:brush>
  </inkml:definitions>
  <inkml:trace contextRef="#ctx0" brushRef="#br0">62 9 24575,'-2'2'0,"0"0"0,0 0 0,0 0 0,0 0 0,1 0 0,-1 1 0,1-1 0,-1 0 0,1 1 0,0-1 0,0 1 0,-1 2 0,-1 2 0,-3 6 0,0 1 0,1 0 0,0 0 0,1 0 0,1 1 0,0-1 0,1 1 0,-1 28 0,3-38 0,0 0 0,0 1 0,1-1 0,-1 0 0,1 0 0,0 0 0,1 1 0,-1-1 0,1-1 0,0 1 0,0 0 0,1 0 0,-1-1 0,1 1 0,0-1 0,0 0 0,1 0 0,-1 0 0,1 0 0,0-1 0,0 1 0,0-1 0,0 0 0,1 0 0,-1-1 0,1 1 0,0-1 0,5 2 0,-5-3 0,1 0 0,-1 0 0,1 0 0,0-1 0,-1 1 0,1-2 0,-1 1 0,1 0 0,-1-1 0,1 0 0,-1-1 0,1 1 0,-1-1 0,0 0 0,6-3 0,-2 0 0,0 0 0,-1 0 0,1-1 0,-1 0 0,0 0 0,-1-1 0,0 0 0,10-12 0,-12 12 0,0 1 0,-1-1 0,1 0 0,-1-1 0,-1 1 0,0-1 0,0 0 0,0 1 0,-1-1 0,2-12 0,-3 16 0,-1-1 0,0 1 0,0-1 0,0 0 0,0 1 0,-1-1 0,0 1 0,0-1 0,0 1 0,-1-1 0,1 1 0,-1 0 0,0 0 0,0-1 0,0 1 0,-1 1 0,0-1 0,-5-6 0,2 4 11,0 1-1,0 0 0,-1 1 0,1-1 1,-1 1-1,0 1 0,0-1 0,0 1 1,-15-4-1,-2 1-744,-44-5 0,4 5-6092</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09:41:23.245"/>
    </inkml:context>
    <inkml:brush xml:id="br0">
      <inkml:brushProperty name="width" value="0.05" units="cm"/>
      <inkml:brushProperty name="height" value="0.05" units="cm"/>
      <inkml:brushProperty name="color" value="#E71224"/>
    </inkml:brush>
  </inkml:definitions>
  <inkml:trace contextRef="#ctx0" brushRef="#br0">21 15 24575,'0'-4'0,"-9"-1"0,-2-1-8191</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1:59.455"/>
    </inkml:context>
    <inkml:brush xml:id="br0">
      <inkml:brushProperty name="width" value="0.05" units="cm"/>
      <inkml:brushProperty name="height" value="0.05" units="cm"/>
      <inkml:brushProperty name="color" value="#E71224"/>
    </inkml:brush>
  </inkml:definitions>
  <inkml:trace contextRef="#ctx0" brushRef="#br0">16 1 24575,'2'179'0,"-5"282"0,-4-408 0,4-43 0,2 0 0,-1-1 0,1 1 0,1 0 0,-1 0 0,2 0 0,1 10 0,-2-19 0,1 1 0,0 0 0,0 0 0,0 0 0,0 0 0,0-1 0,1 1 0,-1 0 0,1-1 0,-1 1 0,1-1 0,-1 0 0,1 1 0,0-1 0,-1 0 0,1 0 0,0 0 0,0 0 0,0-1 0,3 2 0,50 10 0,-30-7 0,33 7 0,0-3 0,82 4 0,121-13 0,-126-1 0,-106 3 0,0 1 0,0 1 0,40 12 0,-35-8 0,67 8 0,-52-11 0,58 15 0,-63-11 0,0-1 0,48 1 0,78 3 0,35 0 0,2060-11 0,-1011-3 0,-1210 5 0,1 1 0,60 14 0,-52-7 0,56 3 0,139-12 0,-179-3 0,-56 2-273,-1-2 0,1 1 0,-1-2 0,25-5 0,-11-4-6553</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2.315"/>
    </inkml:context>
    <inkml:brush xml:id="br0">
      <inkml:brushProperty name="width" value="0.05" units="cm"/>
      <inkml:brushProperty name="height" value="0.05" units="cm"/>
      <inkml:brushProperty name="color" value="#E71224"/>
    </inkml:brush>
  </inkml:definitions>
  <inkml:trace contextRef="#ctx0" brushRef="#br0">0 77 24575,'442'-15'0,"163"3"0,-379 14 0,397-2 0,-561-3 0,100-18 0,-4 0 0,332 14 0,-286 9 0,1186-2 0,-1200 13 0,-8 0 0,398-12 0,-266-2 0,-282 3 0,0 1 0,62 15 0,18 3 0,-99-20 0,0 1 0,0 0 0,-1 1 0,1 0 0,17 8 0,-25-9 0,-1 0 0,1 1 0,-1 0 0,0 0 0,0 0 0,0 0 0,0 1 0,-1-1 0,1 1 0,-1 0 0,0 0 0,0 0 0,0 1 0,-1-1 0,1 1 0,-1-1 0,2 6 0,2 16 0,-1 0 0,-1 1 0,-2-1 0,0 1 0,-2-1 0,-3 28 0,2-4 0,-23 393 0,21-415-1365,1-10-5461</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3.875"/>
    </inkml:context>
    <inkml:brush xml:id="br0">
      <inkml:brushProperty name="width" value="0.05" units="cm"/>
      <inkml:brushProperty name="height" value="0.05" units="cm"/>
      <inkml:brushProperty name="color" value="#E71224"/>
    </inkml:brush>
  </inkml:definitions>
  <inkml:trace contextRef="#ctx0" brushRef="#br0">26 22 24575,'0'-8'0,"-4"-3"0,-2 9 0,1 17 0,1 14 0,1 16 0,1 16 0,1 6 0,1 5 0,0 2 0,0-7 0,0-6 0,0-10 0,0-5 0,1-14 0,-1-13-8191</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4.498"/>
    </inkml:context>
    <inkml:brush xml:id="br0">
      <inkml:brushProperty name="width" value="0.05" units="cm"/>
      <inkml:brushProperty name="height" value="0.05" units="cm"/>
      <inkml:brushProperty name="color" value="#E71224"/>
    </inkml:brush>
  </inkml:definitions>
  <inkml:trace contextRef="#ctx0" brushRef="#br0">70 0 24575,'0'9'0,"0"10"0,0 7 0,0 8 0,0 1 0,-4 4 0,-1 3 0,-1-1 0,2 1 0,-7-7 0,-2 3 0,1 0 0,3 2 0,3-3 0,11-7 0,9-8 0,1-8-8191</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5.088"/>
    </inkml:context>
    <inkml:brush xml:id="br0">
      <inkml:brushProperty name="width" value="0.05" units="cm"/>
      <inkml:brushProperty name="height" value="0.05" units="cm"/>
      <inkml:brushProperty name="color" value="#E71224"/>
    </inkml:brush>
  </inkml:definitions>
  <inkml:trace contextRef="#ctx0" brushRef="#br0">0 0 24575,'0'4'0,"0"10"0,0 11 0,0 10 0,0 10 0,0 12 0,0-1 0,0-1 0,0-1 0,0-6 0,0-3 0,0-1 0,9 2 0,2 0 0,4-8 0,8-9 0,-1-11-8191</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5.619"/>
    </inkml:context>
    <inkml:brush xml:id="br0">
      <inkml:brushProperty name="width" value="0.05" units="cm"/>
      <inkml:brushProperty name="height" value="0.05" units="cm"/>
      <inkml:brushProperty name="color" value="#E71224"/>
    </inkml:brush>
  </inkml:definitions>
  <inkml:trace contextRef="#ctx0" brushRef="#br0">76 0 24575,'-4'13'0,"-2"12"0,1 6 0,1 7 0,1 8 0,1 6 0,-8 6 0,-1 6 0,0 0 0,3-1 0,2 0 0,3-7 0,1-3 0,5-12 0,11-12 0,3-11-8191</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6.134"/>
    </inkml:context>
    <inkml:brush xml:id="br0">
      <inkml:brushProperty name="width" value="0.05" units="cm"/>
      <inkml:brushProperty name="height" value="0.05" units="cm"/>
      <inkml:brushProperty name="color" value="#E71224"/>
    </inkml:brush>
  </inkml:definitions>
  <inkml:trace contextRef="#ctx0" brushRef="#br0">23 1 24575,'0'4'0,"0"6"0,0 13 0,0 16 0,0 10 0,-4 8 0,-1 8 0,-1-3 0,2-4 0,1 1 0,5-10 0,3-9 0,4-11 0,1-10-8191</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6.727"/>
    </inkml:context>
    <inkml:brush xml:id="br0">
      <inkml:brushProperty name="width" value="0.05" units="cm"/>
      <inkml:brushProperty name="height" value="0.05" units="cm"/>
      <inkml:brushProperty name="color" value="#E71224"/>
    </inkml:brush>
  </inkml:definitions>
  <inkml:trace contextRef="#ctx0" brushRef="#br0">1 1 24575,'0'4'0,"0"6"0,0 13 0,0 12 0,8 12 0,3 15 0,0 13 0,-3 3 0,-2 1 0,-2-5 0,-2-7 0,7-6 0,2-5 0,0-8 0,-3-4 0,2-9 0,7-19 0,2-12-8191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7.984"/>
    </inkml:context>
    <inkml:brush xml:id="br0">
      <inkml:brushProperty name="width" value="0.1" units="cm"/>
      <inkml:brushProperty name="height" value="0.1" units="cm"/>
      <inkml:brushProperty name="color" value="#E71224"/>
      <inkml:brushProperty name="ignorePressure" value="1"/>
    </inkml:brush>
  </inkml:definitions>
  <inkml:trace contextRef="#ctx0" brushRef="#br0">24 82,'-6'21,"1"0,0 0,2 0,1 0,0 1,2-1,0 1,4 22,-3-38,1 0,-1-1,1 1,0-1,0 1,0-1,1 0,0 0,0 0,0 0,1-1,-1 1,1-1,0 0,8 7,-9-9,0-1,-1 1,1 0,1-1,-1 0,0 1,0-1,0 0,1-1,-1 1,0-1,1 1,-1-1,0 0,1 0,-1 0,1-1,-1 1,0-1,1 0,-1 0,0 0,0 0,0-1,0 1,0-1,4-2,1-3,1 0,-1 0,-1-1,0 0,0 0,0-1,-1 0,0 0,-1-1,0 1,0-1,-1 0,-1 0,1-1,2-20,-3 16,-1 0,0-1,-2 1,1-1,-2 0,0 1,-1-1,-1 1,0 0,-8-23,10 37,1 1,0-1,-1 1,1-1,0 0,0 1,0-1,0 0,0 1,0-1,0 0,0 1,0-1,0 0,0 1,0-1,0 1,1-1,-1 0,0 1,0-1,1 1,-1-1,0 0,1 1,-1-1,1 1,-1-1,0 1,2-1,22-7,29 9,-42 0,0 1,-1 0,1 0,-1 1,1 1,-1 0,0 0,-1 1,1 0,-1 1,0 0,0 0,-1 1,0 0,0 1,0 0,-1 0,0 0,-1 1,0 0,0 0,-1 1,7 17,-9-19,-1-4,-1 0,1-1,0 1,0-1,0 1,5 5,-6-8,0 0,-1-1,1 1,0-1,0 1,0-1,0 1,0-1,0 0,0 1,0-1,0 0,0 0,0 0,1 0,-1 0,0 0,0 0,0 0,0 0,0 0,0 0,0-1,0 1,0-1,0 1,0 0,0-1,0 0,1-1,13-8,-1-1,0 0,0-2,13-16,-19 19,1 1,0 0,0 0,1 1,0 0,0 0,1 1,0 1,0 0,18-7,-27 12,1 0,0 1,0-1,0 1,0 0,0 0,0 0,0 0,0 1,0-1,0 1,0-1,0 1,-1 0,1 0,0 0,0 1,-1-1,1 1,-1-1,1 1,-1 0,0 0,0 0,0 0,0 0,0 1,0-1,0 1,-1-1,0 1,1-1,-1 1,0 0,1 5,3 7,0 1,-2 0,0 1,-1-1,0 19,-1 20,-2-4</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07.908"/>
    </inkml:context>
    <inkml:brush xml:id="br0">
      <inkml:brushProperty name="width" value="0.05" units="cm"/>
      <inkml:brushProperty name="height" value="0.05" units="cm"/>
      <inkml:brushProperty name="color" value="#E71224"/>
    </inkml:brush>
  </inkml:definitions>
  <inkml:trace contextRef="#ctx0" brushRef="#br0">379 75 24575,'0'-2'0,"0"-1"0,-1 1 0,1 0 0,0-1 0,-1 1 0,0-1 0,1 1 0,-1-1 0,0 1 0,0 0 0,0 0 0,0 0 0,-1-1 0,1 1 0,-1 0 0,1 0 0,-1 1 0,-2-4 0,0 2 0,0 1 0,-1-1 0,1 0 0,0 1 0,-1 0 0,0 0 0,1 1 0,-10-3 0,-6 1 0,0 0 0,0 1 0,-33 2 0,43 0 0,1 1 0,0-1 0,-1 2 0,1-1 0,0 1 0,0 1 0,0 0 0,0 0 0,0 1 0,-14 7 0,18-7 0,-1 1 0,0 0 0,1 0 0,0 0 0,0 0 0,0 1 0,1 0 0,0-1 0,0 2 0,0-1 0,1 0 0,0 1 0,0 0 0,-3 12 0,3-6 0,-1 0 0,2 0 0,0 0 0,1 0 0,0 0 0,2 26 0,-1-34 0,0-1 0,1 0 0,0 0 0,0 0 0,0 0 0,0 0 0,1 0 0,-1 0 0,1 0 0,0 0 0,0-1 0,0 1 0,1-1 0,0 1 0,-1-1 0,1 0 0,0 0 0,0 0 0,1 0 0,-1-1 0,0 0 0,1 1 0,0-1 0,0 0 0,6 2 0,-1-2 0,-1 0 0,1 0 0,0-1 0,0 0 0,0-1 0,0 0 0,0 0 0,0-1 0,0 0 0,0-1 0,-1 0 0,1 0 0,0-1 0,-1 0 0,0 0 0,0-1 0,0 0 0,0-1 0,11-8 0,-7 4 0,0-1 0,0 0 0,-1-1 0,0-1 0,-1 0 0,0 0 0,-1-1 0,-1 0 0,0 0 0,9-22 0,-8 14 0,-2 1 0,7-30 0,-14 50 0,0-1 0,1 1 0,-1 0 0,0 0 0,0 0 0,0 0 0,0-1 0,0 1 0,0 0 0,1 0 0,-1 0 0,0-1 0,0 1 0,0 0 0,0 0 0,0 0 0,0-1 0,0 1 0,0 0 0,0 0 0,0-1 0,0 1 0,0 0 0,0 0 0,0-1 0,0 1 0,0 0 0,0 0 0,0 0 0,-1-1 0,1 1 0,0 0 0,0 0 0,0 0 0,0-1 0,0 1 0,0 0 0,-1 0 0,1 0 0,0 0 0,0-1 0,0 1 0,0 0 0,-1 0 0,1 0 0,0 0 0,-9 10 0,-10 22 0,6-4 0,-15 48 0,25-64 0,-1 1 0,2 0 0,0 0 0,0 0 0,1 0 0,1 19 0,0-29 5,1 1-1,-1-1 1,1 0 0,0 0-1,0 0 1,0 1-1,0-1 1,1 0 0,-1-1-1,1 1 1,0 0 0,0 0-1,0-1 1,0 1-1,0-1 1,0 1 0,1-1-1,-1 0 1,1 0-1,0 0 1,0 0 0,-1-1-1,1 1 1,0-1-1,6 2 1,2 0-217,-1 0 0,2-1 0,-1 0-1,0-1 1,0 0 0,13-1 0,13-1-6614</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1.796"/>
    </inkml:context>
    <inkml:brush xml:id="br0">
      <inkml:brushProperty name="width" value="0.05" units="cm"/>
      <inkml:brushProperty name="height" value="0.05" units="cm"/>
      <inkml:brushProperty name="color" value="#E71224"/>
    </inkml:brush>
  </inkml:definitions>
  <inkml:trace contextRef="#ctx0" brushRef="#br0">1 30 24575,'8'0'0,"11"0"0,7 0 0,8 0 0,5 0 0,5 0 0,-4-8 0,-19-3 0,-12 1-8191</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2.199"/>
    </inkml:context>
    <inkml:brush xml:id="br0">
      <inkml:brushProperty name="width" value="0.05" units="cm"/>
      <inkml:brushProperty name="height" value="0.05" units="cm"/>
      <inkml:brushProperty name="color" value="#E71224"/>
    </inkml:brush>
  </inkml:definitions>
  <inkml:trace contextRef="#ctx0" brushRef="#br0">1 0 24575,'1'17'0,"1"0"0,1 0 0,1 0 0,7 20 0,5 29 0,-2 8 0,27 82 0,-40-151-6,1 0-1,0 0 0,1 0 0,-1-1 1,1 1-1,0-1 0,0 0 1,0 0-1,1 0 0,-1 0 1,1 0-1,0-1 0,5 5 1,-2-4 29,1 1 1,0-1 0,0-1 0,0 1-1,0-1 1,0-1 0,12 3 0,11-1-244,-1-1 0,1-1 0,47-4 1,-53 1-364,24-1-6243</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2.697"/>
    </inkml:context>
    <inkml:brush xml:id="br0">
      <inkml:brushProperty name="width" value="0.05" units="cm"/>
      <inkml:brushProperty name="height" value="0.05" units="cm"/>
      <inkml:brushProperty name="color" value="#E71224"/>
    </inkml:brush>
  </inkml:definitions>
  <inkml:trace contextRef="#ctx0" brushRef="#br0">1 0 24575,'0'8'0,"0"8"0,0 8 0,8 1 0,8-4 0,0-6-8191</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3.072"/>
    </inkml:context>
    <inkml:brush xml:id="br0">
      <inkml:brushProperty name="width" value="0.05" units="cm"/>
      <inkml:brushProperty name="height" value="0.05" units="cm"/>
      <inkml:brushProperty name="color" value="#E71224"/>
    </inkml:brush>
  </inkml:definitions>
  <inkml:trace contextRef="#ctx0" brushRef="#br0">31 21 24575,'-9'0'0,"-2"-9"0,0-2-8191</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3.590"/>
    </inkml:context>
    <inkml:brush xml:id="br0">
      <inkml:brushProperty name="width" value="0.05" units="cm"/>
      <inkml:brushProperty name="height" value="0.05" units="cm"/>
      <inkml:brushProperty name="color" value="#E71224"/>
    </inkml:brush>
  </inkml:definitions>
  <inkml:trace contextRef="#ctx0" brushRef="#br0">0 1 24575,'63'2'0,"109"16"0,-166-17 0,0 0 0,0 1 0,0 0 0,0-1 0,-1 2 0,1-1 0,-1 1 0,0-1 0,1 2 0,-1-1 0,-1 0 0,1 1 0,0 0 0,6 8 0,-5-5 0,-1 1 0,-1 0 0,1 0 0,-1 0 0,-1 0 0,0 1 0,0-1 0,0 1 0,1 11 0,12 55 0,26 73 0,-40-144 0,-1 0 0,1 0 0,-1 0 0,0 1 0,0-1 0,-1 0 0,1 0 0,-1 1 0,0-1 0,0 0 0,-1 8 0,0-9 0,0-1 0,-1 1 0,1-1 0,-1 1 0,1-1 0,-1 1 0,0-1 0,0 0 0,0 0 0,0 0 0,0 0 0,-1 0 0,1 0 0,0-1 0,-1 1 0,1-1 0,-6 3 0,-29 11-1365,0-3-5461</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4.898"/>
    </inkml:context>
    <inkml:brush xml:id="br0">
      <inkml:brushProperty name="width" value="0.05" units="cm"/>
      <inkml:brushProperty name="height" value="0.05" units="cm"/>
      <inkml:brushProperty name="color" value="#E71224"/>
    </inkml:brush>
  </inkml:definitions>
  <inkml:trace contextRef="#ctx0" brushRef="#br0">0 29 24575,'0'-8'0,"0"-12"0,8 19 0,4 18 0,-2 19 0,7 19 0,0 14 0,-2 3 0,-4 2 0,4-3 0,0-10 0,-3-2 0,1-3 0,-2-3 0,6-10 0,0-12-8191</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6.843"/>
    </inkml:context>
    <inkml:brush xml:id="br0">
      <inkml:brushProperty name="width" value="0.05" units="cm"/>
      <inkml:brushProperty name="height" value="0.05" units="cm"/>
      <inkml:brushProperty name="color" value="#E71224"/>
    </inkml:brush>
  </inkml:definitions>
  <inkml:trace contextRef="#ctx0" brushRef="#br0">0 103 24575,'55'-16'0,"46"7"0,157 6 0,-144 4 0,258-14 0,514-45 0,822 54-849,-876 7 988,-731-3 216,156 20 0,-131 11-355,-51-11 0,91 25 0,-157-43 0,12 3 0,-1 0 0,34 15 0,-49-18 0,0 1 0,0-1 0,-1 1 0,1 0 0,-1 0 0,0 1 0,0-1 0,0 1 0,0 0 0,0 0 0,-1 0 0,0 1 0,0-1 0,0 1 0,4 9 0,-2 1 0,-1 0 0,-1 0 0,0 0 0,-1 1 0,0 24 0,-7 84 0,0-49 0,2 212 0,3-284 0,-1 0 0,1 1 0,-1-1 0,0 1 0,0-1 0,0 0 0,0 0 0,-1 0 0,1 1 0,-1-1 0,0 0 0,1-1 0,-2 1 0,1 0 0,0-1 0,0 1 0,-1-1 0,1 1 0,-1-1 0,0 0 0,0 0 0,0 0 0,0-1 0,0 1 0,0-1 0,0 0 0,-1 0 0,1 0 0,0 0 0,-5 1 0,-11 1 0,-1-1 0,0-1 0,0 0 0,-24-3 0,14 1 0,-1119-8 0,1110 11 0,0 2 0,-56 13 0,-44 5 0,-438-15 0,324-10 0,-2222 3-1365,2421 0-5461</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8.263"/>
    </inkml:context>
    <inkml:brush xml:id="br0">
      <inkml:brushProperty name="width" value="0.05" units="cm"/>
      <inkml:brushProperty name="height" value="0.05" units="cm"/>
      <inkml:brushProperty name="color" value="#E71224"/>
    </inkml:brush>
  </inkml:definitions>
  <inkml:trace contextRef="#ctx0" brushRef="#br0">2 55 24575,'0'-11'0,"-1"9"0,1 0 0,0 0 0,-1 0 0,1 0 0,0 0 0,0-1 0,0 1 0,1 0 0,-1 0 0,0 0 0,1 0 0,-1 0 0,1 0 0,0 0 0,0 0 0,0 1 0,0-1 0,0 0 0,2-3 0,-3 5 0,1 0 0,-1 0 0,1 0 0,-1 0 0,1 0 0,-1 0 0,0 0 0,1 0 0,-1 0 0,1 0 0,-1 0 0,1 0 0,-1 0 0,0 0 0,1 0 0,-1 0 0,1 0 0,-1 1 0,0-1 0,1 0 0,-1 0 0,1 1 0,-1-1 0,0 0 0,0 0 0,1 1 0,-1-1 0,0 0 0,1 1 0,-1-1 0,0 0 0,0 1 0,1-1 0,-1 1 0,0 0 0,8 16 0,-8-16 0,5 20 0,0 0 0,-2 0 0,0 0 0,-1 34 0,-2-31 0,2 0 0,8 47 0,-9-69 0,-1 1 0,1-1 0,0 1 0,-1-1 0,1 1 0,1-1 0,-1 1 0,0-1 0,0 0 0,1 0 0,0 0 0,-1 0 0,1 0 0,0 0 0,0 0 0,0 0 0,0-1 0,0 1 0,0-1 0,4 2 0,-4-2 0,1-1 0,-1 1 0,1-1 0,-1 0 0,1 0 0,-1 0 0,1 0 0,-1-1 0,1 1 0,-1 0 0,1-1 0,-1 0 0,1 0 0,-1 0 0,0 0 0,1 0 0,-1 0 0,0 0 0,0-1 0,0 1 0,2-3 0,7-4 0,0 0 0,1 1 0,0 1 0,24-10 0,-32 14 0,0 1 0,0 0 0,0 0 0,0 0 0,1 1 0,-1-1 0,0 1 0,9 1 0,-12-1 0,1 0 0,0 1 0,0 0 0,0-1 0,-1 1 0,1 0 0,0-1 0,-1 1 0,1 0 0,0 0 0,-1 1 0,1-1 0,-1 0 0,0 0 0,1 1 0,-1-1 0,0 1 0,0-1 0,0 1 0,2 2 0,-2-1 0,0 0 0,0 0 0,0 1 0,0-1 0,-1 0 0,1 0 0,-1 0 0,1 1 0,-1-1 0,0 0 0,-1 0 0,1 1 0,0-1 0,-1 0 0,0 0 0,0 0 0,0 0 0,0 1 0,0-2 0,-1 1 0,1 0 0,-1 0 0,0 0 0,0-1 0,0 1 0,0-1 0,0 1 0,0-1 0,-1 0 0,-2 2 0,-4 4 0,0-2 0,0 1 0,-1-1 0,0-1 0,0 0 0,0 0 0,-18 5 0,6-4-455,-1-2 0,-30 3 0,6-3-6371</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9.227"/>
    </inkml:context>
    <inkml:brush xml:id="br0">
      <inkml:brushProperty name="width" value="0.05" units="cm"/>
      <inkml:brushProperty name="height" value="0.05" units="cm"/>
      <inkml:brushProperty name="color" value="#E71224"/>
    </inkml:brush>
  </inkml:definitions>
  <inkml:trace contextRef="#ctx0" brushRef="#br0">152 1 24575,'109'0'0,"-119"0"0,-6 0 0,0 0 0,0 1 0,1 0 0,-18 5 0,27-4 0,1-1 0,-1 2 0,1-1 0,-1 0 0,1 1 0,0 0 0,0 0 0,1 1 0,-1 0 0,1-1 0,-1 1 0,1 1 0,0-1 0,1 1 0,-5 5 0,-1 6 0,1 0 0,0 1 0,1 0 0,0 0 0,2 0 0,0 1 0,-3 20 0,1 10 0,-2 71 0,9-100 0,-1-4 0,0 0 0,1 0 0,1 0 0,3 15 0,-3-27 0,0 1 0,0-1 0,0 1 0,0-1 0,0 1 0,1-1 0,0 0 0,-1 0 0,1 0 0,0 0 0,1 0 0,-1 0 0,0-1 0,1 1 0,0-1 0,-1 1 0,1-1 0,0 0 0,0 0 0,0 0 0,7 2 0,10 1-46,0-1-1,1 0 1,0-2-1,-1 0 1,1-2-1,0 0 0,23-4 1,-9 2-947,7 0-5833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29.862"/>
    </inkml:context>
    <inkml:brush xml:id="br0">
      <inkml:brushProperty name="width" value="0.1" units="cm"/>
      <inkml:brushProperty name="height" value="0.1" units="cm"/>
      <inkml:brushProperty name="color" value="#E71224"/>
      <inkml:brushProperty name="ignorePressure" value="1"/>
    </inkml:brush>
  </inkml:definitions>
  <inkml:trace contextRef="#ctx0" brushRef="#br0">1 315,'1'0,"1"-1,-1 0,1 0,-1 0,1 0,-1 0,0 0,0 0,1 0,-1 0,1-3,5-2,63-48,-55 45,-1-1,0-1,0 0,-1-1,0-1,-2 1,14-19,-4 4,9-12,-29 37,0-1,1 1,-1 0,0 0,0-1,0 1,0 0,-1-1,1 1,-1-1,1 1,-1-1,0 1,0-3,0 3,-1 1,1-1,-1 1,1-1,-1 1,0 0,0-1,1 1,-1 0,0 0,0 0,0 0,0 0,0 0,-1 0,1 0,0 0,0 0,-1 0,1 1,0-1,-1 0,1 1,0 0,-1-1,1 1,-1 0,1-1,-1 1,1 0,-1 0,1 0,-1 1,1-1,-1 0,1 0,-1 1,1-1,-3 2,-1-1,0 1,0 0,0 0,1 0,-1 0,1 1,-1-1,1 1,0 0,-7 7,2 3,1 1,0 0,-6 16,13-27,-15 32</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9.557"/>
    </inkml:context>
    <inkml:brush xml:id="br0">
      <inkml:brushProperty name="width" value="0.05" units="cm"/>
      <inkml:brushProperty name="height" value="0.05" units="cm"/>
      <inkml:brushProperty name="color" value="#E71224"/>
    </inkml:brush>
  </inkml:definitions>
  <inkml:trace contextRef="#ctx0" brushRef="#br0">158 1 24575,'0'4'0,"0"6"0,0 9 0,0 6 0,0 7 0,5-2 0,0 7 0,1 0 0,-2 4 0,-9-7 0,-13-8 0,-11-8 0,-5-9 0,3-8 0,-1-6 0,4-1-8191</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19.928"/>
    </inkml:context>
    <inkml:brush xml:id="br0">
      <inkml:brushProperty name="width" value="0.05" units="cm"/>
      <inkml:brushProperty name="height" value="0.05" units="cm"/>
      <inkml:brushProperty name="color" value="#E71224"/>
    </inkml:brush>
  </inkml:definitions>
  <inkml:trace contextRef="#ctx0" brushRef="#br0">11 31 24575,'-4'0'0,"-1"-8"0,4-4 0,2 2-8191</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0.273"/>
    </inkml:context>
    <inkml:brush xml:id="br0">
      <inkml:brushProperty name="width" value="0.05" units="cm"/>
      <inkml:brushProperty name="height" value="0.05" units="cm"/>
      <inkml:brushProperty name="color" value="#E71224"/>
    </inkml:brush>
  </inkml:definitions>
  <inkml:trace contextRef="#ctx0" brushRef="#br0">1 53 24575,'0'-1'0,"0"0"0,0 1 0,1-1 0,-1 0 0,0 0 0,1 1 0,-1-1 0,0 0 0,1 1 0,-1-1 0,1 1 0,-1-1 0,1 0 0,-1 1 0,1-1 0,0 1 0,-1-1 0,1 1 0,0 0 0,-1-1 0,1 1 0,0 0 0,-1-1 0,1 1 0,0 0 0,0 0 0,1-1 0,25-3 0,-22 4 0,66-17 0,-58 13 0,0 1 0,0 0 0,0 0 0,21 0 0,-30 3 0,1 0 0,0 1 0,0-1 0,0 1 0,0 0 0,-1 1 0,1-1 0,0 1 0,-1 0 0,0 0 0,1 0 0,-1 1 0,0 0 0,0-1 0,0 1 0,5 6 0,-1 0 0,1 1 0,-1 0 0,-1 1 0,0 0 0,-1 0 0,9 20 0,-5-6 0,-1 1 0,7 30 0,-14-45 0,1-1 0,-1 1 0,-1 0 0,0 0 0,-1 0 0,0 0 0,-1 0 0,-3 21 0,3-28 0,-1 0 0,1 0 0,-1 0 0,0 0 0,0 0 0,0 0 0,0-1 0,-1 1 0,0-1 0,1 0 0,-1 0 0,0 0 0,-1 0 0,1 0 0,0-1 0,-1 1 0,0-1 0,1 0 0,-1 0 0,0 0 0,0-1 0,0 1 0,0-1 0,0 0 0,-8 1 0,-29 3-1365,0-4-5461</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1.357"/>
    </inkml:context>
    <inkml:brush xml:id="br0">
      <inkml:brushProperty name="width" value="0.05" units="cm"/>
      <inkml:brushProperty name="height" value="0.05" units="cm"/>
      <inkml:brushProperty name="color" value="#E71224"/>
    </inkml:brush>
  </inkml:definitions>
  <inkml:trace contextRef="#ctx0" brushRef="#br0">0 12 24575,'0'-8'0,"0"5"0,0 7 0,0 12 0,0 8 0,0 11 0,0 9 0,8-4 0,3-4 0,9-7 0,8-10 0,4-8 0,5-5 0,4-9 0,-4-3-8191</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1.686"/>
    </inkml:context>
    <inkml:brush xml:id="br0">
      <inkml:brushProperty name="width" value="0.05" units="cm"/>
      <inkml:brushProperty name="height" value="0.05" units="cm"/>
      <inkml:brushProperty name="color" value="#E71224"/>
    </inkml:brush>
  </inkml:definitions>
  <inkml:trace contextRef="#ctx0" brushRef="#br0">58 93 24575,'-9'0'0,"-2"-8"0,0-11 0,-6-3 0,8 3 0,14 4 0,6 6-8191</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2.043"/>
    </inkml:context>
    <inkml:brush xml:id="br0">
      <inkml:brushProperty name="width" value="0.05" units="cm"/>
      <inkml:brushProperty name="height" value="0.05" units="cm"/>
      <inkml:brushProperty name="color" value="#E71224"/>
    </inkml:brush>
  </inkml:definitions>
  <inkml:trace contextRef="#ctx0" brushRef="#br0">274 0 24575,'5'0'0,"-8"0"0,-8 13 0,-13 4 0,-12 11 0,-12 10 0,-7 6 0,7 1 0,11 0 0,20 2 0,22-8 0,22-11 0,15 0 0,13-7 0,6-1 0,0 3 0,-10-1-8191</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2.385"/>
    </inkml:context>
    <inkml:brush xml:id="br0">
      <inkml:brushProperty name="width" value="0.05" units="cm"/>
      <inkml:brushProperty name="height" value="0.05" units="cm"/>
      <inkml:brushProperty name="color" value="#E71224"/>
    </inkml:brush>
  </inkml:definitions>
  <inkml:trace contextRef="#ctx0" brushRef="#br0">264 1 24575,'-9'8'0,"-10"12"0,-11 2 0,-9 9 0,-1 1 0,5 2 0,1-4 0,5-4 0,9 4 0,11-1 0,16-4 0,15 1 0,21-3 0,19 2 0,12-2 0,-2-6 0,-14 3 0,-16-2-8191</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2.785"/>
    </inkml:context>
    <inkml:brush xml:id="br0">
      <inkml:brushProperty name="width" value="0.05" units="cm"/>
      <inkml:brushProperty name="height" value="0.05" units="cm"/>
      <inkml:brushProperty name="color" value="#E71224"/>
    </inkml:brush>
  </inkml:definitions>
  <inkml:trace contextRef="#ctx0" brushRef="#br0">117 14 24575,'0'0'0,"0"-1"0,0 0 0,0 0 0,-1 1 0,1-1 0,0 1 0,-1-1 0,1 0 0,-1 1 0,1-1 0,-1 1 0,1-1 0,-1 0 0,1 1 0,-1 0 0,1-1 0,-1 1 0,1-1 0,-1 1 0,0 0 0,1-1 0,-1 1 0,0 0 0,1 0 0,-1-1 0,0 1 0,0 0 0,1 0 0,-1 0 0,0 0 0,1 0 0,-1 0 0,0 0 0,-1 0 0,-26 5 0,24-3 0,-1 0 0,1 1 0,-1 0 0,1 0 0,0 0 0,0 1 0,1-1 0,-1 1 0,1 0 0,0 0 0,-1 0 0,2 0 0,-1 1 0,0-1 0,1 1 0,0 0 0,0-1 0,1 1 0,-1 0 0,1 0 0,0 0 0,0 0 0,0 6 0,1-5 0,-1 0 0,1 0 0,1 0 0,-1 0 0,1 0 0,0 0 0,0 0 0,1 0 0,0-1 0,0 1 0,0 0 0,0-1 0,1 1 0,0-1 0,1 0 0,-1 0 0,1 0 0,0-1 0,6 7 0,3-1 0,0-1 0,1 0 0,0-1 0,1 0 0,-1-1 0,29 8 0,-33-11 0,0-1 0,1-1 0,-1 0 0,1 0 0,-1-1 0,1-1 0,-1 1 0,1-2 0,0 1 0,-1-2 0,15-2 0,-20 2 5,0 0-1,0 0 0,0 0 0,-1-1 1,1 0-1,-1 1 0,1-2 0,-1 1 1,0 0-1,-1-1 0,1 0 1,0 0-1,-1 0 0,0 0 0,0 0 1,0-1-1,-1 0 0,1 1 1,-1-1-1,0 0 0,-1 0 0,1 0 1,-1 0-1,0 0 0,0-1 0,0 1 1,-1-6-1,0 2-97,0 0 0,0 1 1,-1-1-1,-1 0 0,1 0 0,-1 1 0,-1-1 0,0 1 1,0-1-1,0 1 0,-1 0 0,0 1 0,-1-1 1,0 1-1,-6-8 0,-18-14-6733</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4.387"/>
    </inkml:context>
    <inkml:brush xml:id="br0">
      <inkml:brushProperty name="width" value="0.05" units="cm"/>
      <inkml:brushProperty name="height" value="0.05" units="cm"/>
      <inkml:brushProperty name="color" value="#E71224"/>
    </inkml:brush>
  </inkml:definitions>
  <inkml:trace contextRef="#ctx0" brushRef="#br0">1 58 24575,'0'0'0,"0"-1"0,0 1 0,0 0 0,0-1 0,0 1 0,0 0 0,0-1 0,0 1 0,0 0 0,0-1 0,0 1 0,0 0 0,0-1 0,0 1 0,0 0 0,0-1 0,0 1 0,0 0 0,0 0 0,1-1 0,-1 1 0,0 0 0,0-1 0,0 1 0,1 0 0,-1 0 0,0-1 0,0 1 0,0 0 0,1 0 0,-1 0 0,0-1 0,1 1 0,-1 0 0,0 0 0,0 0 0,1 0 0,-1 0 0,0 0 0,1-1 0,-1 1 0,0 0 0,1 0 0,-1 0 0,0 0 0,1 0 0,-1 0 0,0 0 0,1 1 0,-1-1 0,0 0 0,1 0 0,-1 0 0,0 0 0,1 0 0,-1 0 0,0 0 0,0 1 0,1-1 0,-1 0 0,0 0 0,0 0 0,1 1 0,1 0 0,-1 1 0,1-1 0,0 1 0,-1-1 0,1 1 0,-1-1 0,1 1 0,-1 0 0,2 3 0,2 8 0,-1 1 0,0-1 0,-1 1 0,-1-1 0,0 1 0,0 15 0,-2 84 0,-1-98 0,16-77 0,-5 22 0,15-37 0,-19 61 0,1 0 0,1 0 0,0 1 0,20-27 0,-27 40 0,0 0 0,1 0 0,-1 1 0,1-1 0,-1 1 0,1-1 0,0 1 0,-1 0 0,1-1 0,0 1 0,0 0 0,0 0 0,0 0 0,0 1 0,0-1 0,4-1 0,-5 3 0,1-1 0,-1 0 0,0 0 0,1 0 0,-1 1 0,0-1 0,1 0 0,-1 1 0,0-1 0,0 1 0,1 0 0,-1-1 0,0 1 0,0 0 0,0 0 0,0 0 0,0 0 0,0 0 0,1 2 0,2 2 0,0 1 0,-1 0 0,0 0 0,0 1 0,0-1 0,-1 0 0,0 1 0,2 13 0,-1 7 0,0 57 0,1-100 0,0 1 0,8-23 0,-9 30 0,1-1 0,-1 1 0,2-1 0,-1 1 0,1 0 0,0 1 0,0-1 0,1 1 0,7-7 0,-11 13 0,-1 0 0,0 0 0,0 0 0,0 0 0,1 0 0,-1 0 0,0 1 0,1-1 0,-1 0 0,1 1 0,-1-1 0,1 1 0,-1 0 0,1-1 0,-1 1 0,1 0 0,-1 0 0,1 0 0,-1 0 0,1 0 0,-1 1 0,1-1 0,1 1 0,-1 0 0,0 0 0,-1 0 0,1 0 0,0 1 0,-1-1 0,1 0 0,-1 1 0,0-1 0,1 1 0,-1 0 0,0-1 0,0 1 0,0 0 0,1 4 0,2 3 0,-1 0 0,-1 1 0,0 0 0,0-1 0,0 19 0,-2-3 17,-2 0 0,-7 33-1,2-10-1431,3-11-5411</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4.775"/>
    </inkml:context>
    <inkml:brush xml:id="br0">
      <inkml:brushProperty name="width" value="0.05" units="cm"/>
      <inkml:brushProperty name="height" value="0.05" units="cm"/>
      <inkml:brushProperty name="color" value="#E71224"/>
    </inkml:brush>
  </inkml:definitions>
  <inkml:trace contextRef="#ctx0" brushRef="#br0">0 0 24575,'5'0'0,"9"0"0,15 0 0,15 0 0,13 0 0,-4 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0.686"/>
    </inkml:context>
    <inkml:brush xml:id="br0">
      <inkml:brushProperty name="width" value="0.1" units="cm"/>
      <inkml:brushProperty name="height" value="0.1" units="cm"/>
      <inkml:brushProperty name="color" value="#E71224"/>
      <inkml:brushProperty name="ignorePressure" value="1"/>
    </inkml:brush>
  </inkml:definitions>
  <inkml:trace contextRef="#ctx0" brushRef="#br0">377 40,'-12'-1,"1"0,-1-1,1-1,-1 0,-15-6,14 4,-1 0,-24-3,29 7,1 0,0 0,0 1,0 0,-1 1,1 0,0 0,0 1,0 0,0 0,-13 7,15-6,0 1,0 0,0 1,1 0,-1-1,1 2,1-1,-1 0,1 1,0 0,0 0,0 0,-4 11,0 3,0 1,2 0,0 0,1 0,1 1,1-1,1 1,1 0,1 0,5 38,-5-56,1-1,-1 1,1 0,0-1,0 1,1-1,-1 1,1-1,-1 1,1-1,0 0,0 0,1 0,-1 0,1 0,-1-1,1 1,0-1,0 1,0-1,0 0,0 0,1-1,-1 1,0-1,1 1,0-1,-1 0,1 0,0-1,-1 1,1-1,0 0,-1 0,1 0,0 0,0-1,-1 1,1-1,0 0,-1 0,1-1,-1 1,1-1,-1 1,0-1,0 0,0 0,5-4,2-3,0 1,-1-1,0 0,-1-1,0 0,0-1,-1 1,0-2,7-17,-3 2,-2 0,0 0,5-35,1 8,-14 52,0-1,0 1,0 0,1-1,-1 1,1 0,-1 0,1-1,0 1,-1 1,1-1,0 0,0 0,1 1,-1-1,0 1,1 0,2-2,-4 3,-1 0,1 0,0 0,0 0,-1 0,1 0,0 0,0 0,-1 0,1 0,0 0,0 0,-1 1,1-1,0 0,-1 1,1-1,0 0,-1 1,1-1,0 1,-1-1,1 1,-1-1,1 1,0 1,10 20,-9-18,24 61,-14-31,23 41,-29-64,1 0,0-1,0 0,1 0,1-1,-1 0,17 13,9 1</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5.115"/>
    </inkml:context>
    <inkml:brush xml:id="br0">
      <inkml:brushProperty name="width" value="0.05" units="cm"/>
      <inkml:brushProperty name="height" value="0.05" units="cm"/>
      <inkml:brushProperty name="color" value="#E71224"/>
    </inkml:brush>
  </inkml:definitions>
  <inkml:trace contextRef="#ctx0" brushRef="#br0">1 1 24575,'0'8'0,"0"12"0,0 10 0,0 13 0,0 11 0,0 6 0,0-8-8191</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6.622"/>
    </inkml:context>
    <inkml:brush xml:id="br0">
      <inkml:brushProperty name="width" value="0.05" units="cm"/>
      <inkml:brushProperty name="height" value="0.05" units="cm"/>
      <inkml:brushProperty name="color" value="#E71224"/>
    </inkml:brush>
  </inkml:definitions>
  <inkml:trace contextRef="#ctx0" brushRef="#br0">179 1 24575,'0'16'0,"0"15"0,0 6 0,0 4 0,8 5 0,4-2 0,-1 0 0,-3 1 0,-14-7 0,-11-10 0,-11-10 0,-9-8 0,-11-18 0,3-16 0,9-5-8191</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5.782"/>
    </inkml:context>
    <inkml:brush xml:id="br0">
      <inkml:brushProperty name="width" value="0.05" units="cm"/>
      <inkml:brushProperty name="height" value="0.05" units="cm"/>
      <inkml:brushProperty name="color" value="#E71224"/>
    </inkml:brush>
  </inkml:definitions>
  <inkml:trace contextRef="#ctx0" brushRef="#br0">161 13 24575,'-6'2'0,"1"0"0,-1 0 0,1 0 0,-1 1 0,1 0 0,0 0 0,0 0 0,0 0 0,0 1 0,1 0 0,-8 8 0,4-5 0,0 1 0,-1 1 0,1 1 0,1-1 0,0 1 0,0 0 0,1 1 0,0 0 0,0 0 0,1 0 0,-4 15 0,8-21 0,0 0 0,0 1 0,0-1 0,0 1 0,1-1 0,0 1 0,0-1 0,0 1 0,1-1 0,2 12 0,-1-14 0,-1 1 0,1 0 0,0-1 0,0 1 0,0-1 0,0 0 0,0 0 0,1 0 0,-1 0 0,1 0 0,0 0 0,0-1 0,0 1 0,0-1 0,1 0 0,6 4 0,-7-4 0,1 0 0,-1-1 0,1 1 0,0 0 0,0-1 0,-1 0 0,1 0 0,0 0 0,0 0 0,0-1 0,0 0 0,0 1 0,0-2 0,0 1 0,0 0 0,0-1 0,0 1 0,0-1 0,0 0 0,0-1 0,0 1 0,-1-1 0,1 1 0,0-1 0,-1 0 0,0-1 0,1 1 0,-1 0 0,0-1 0,0 0 0,0 0 0,-1 0 0,1 0 0,-1 0 0,1 0 0,1-6 0,4-5 0,-1-1 0,0 0 0,-1-1 0,-1 0 0,-1 0 0,0 0 0,2-26 0,0-44-1365,-6 45-5461</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6.155"/>
    </inkml:context>
    <inkml:brush xml:id="br0">
      <inkml:brushProperty name="width" value="0.05" units="cm"/>
      <inkml:brushProperty name="height" value="0.05" units="cm"/>
      <inkml:brushProperty name="color" value="#E71224"/>
    </inkml:brush>
  </inkml:definitions>
  <inkml:trace contextRef="#ctx0" brushRef="#br0">358 1 24575,'-9'4'0,"-10"1"0,-15 9 0,-11 2 0,-5 6 0,-7 8 0,-2-1 0,9-2 0,21 4 0,24-4 0,17-6 0,19 1 0,17-3 0,13-5 0,0-4 0,-10 4 0,-6 0 0,-10-2-8191</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7.350"/>
    </inkml:context>
    <inkml:brush xml:id="br0">
      <inkml:brushProperty name="width" value="0.05" units="cm"/>
      <inkml:brushProperty name="height" value="0.05" units="cm"/>
      <inkml:brushProperty name="color" value="#E71224"/>
    </inkml:brush>
  </inkml:definitions>
  <inkml:trace contextRef="#ctx0" brushRef="#br0">0 25 24575,'0'-4'0,"5"-1"0,13 0 0,17 0 0,23 2 0,14 1 0,-5 1-8191</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7.680"/>
    </inkml:context>
    <inkml:brush xml:id="br0">
      <inkml:brushProperty name="width" value="0.05" units="cm"/>
      <inkml:brushProperty name="height" value="0.05" units="cm"/>
      <inkml:brushProperty name="color" value="#E71224"/>
    </inkml:brush>
  </inkml:definitions>
  <inkml:trace contextRef="#ctx0" brushRef="#br0">1 0 24575,'4'0'0,"10"0"0,19 0 0,21 0 0,14 0 0,-5 0-8191</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6.965"/>
    </inkml:context>
    <inkml:brush xml:id="br0">
      <inkml:brushProperty name="width" value="0.05" units="cm"/>
      <inkml:brushProperty name="height" value="0.05" units="cm"/>
      <inkml:brushProperty name="color" value="#E71224"/>
    </inkml:brush>
  </inkml:definitions>
  <inkml:trace contextRef="#ctx0" brushRef="#br0">30 12 24575,'-8'-9'0,"-3"7"0,0 2-8191</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8.164"/>
    </inkml:context>
    <inkml:brush xml:id="br0">
      <inkml:brushProperty name="width" value="0.05" units="cm"/>
      <inkml:brushProperty name="height" value="0.05" units="cm"/>
      <inkml:brushProperty name="color" value="#E71224"/>
    </inkml:brush>
  </inkml:definitions>
  <inkml:trace contextRef="#ctx0" brushRef="#br0">0 0 24575,'13'0'0,"12"0"0,6 4 0,11 2 0,14-1 0,15 8 0,4 1 0,-3-1 0,-13-3-8191</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8.858"/>
    </inkml:context>
    <inkml:brush xml:id="br0">
      <inkml:brushProperty name="width" value="0.05" units="cm"/>
      <inkml:brushProperty name="height" value="0.05" units="cm"/>
      <inkml:brushProperty name="color" value="#E71224"/>
    </inkml:brush>
  </inkml:definitions>
  <inkml:trace contextRef="#ctx0" brushRef="#br0">364 1 24575,'-37'0'0,"0"2"0,1 1 0,-1 2 0,1 2 0,0 2 0,0 0 0,-51 23 0,66-18 0,21-14 0,0 0 0,0 0 0,0 1 0,0-1 0,-1 0 0,1 1 0,0-1 0,0 0 0,0 1 0,0-1 0,0 0 0,0 1 0,0-1 0,0 0 0,0 1 0,0-1 0,0 0 0,0 0 0,0 1 0,1-1 0,-1 0 0,0 1 0,0-1 0,0 0 0,0 1 0,0-1 0,1 0 0,-1 0 0,0 1 0,0-1 0,1 0 0,-1 0 0,0 0 0,0 1 0,1-1 0,-1 0 0,6 3 0,0 0 0,0-1 0,0 0 0,0 0 0,7 1 0,-5-1 0,88 18 26,-59-14-490,0 2 1,51 18-1,-58-14-6362</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29.596"/>
    </inkml:context>
    <inkml:brush xml:id="br0">
      <inkml:brushProperty name="width" value="0.05" units="cm"/>
      <inkml:brushProperty name="height" value="0.05" units="cm"/>
      <inkml:brushProperty name="color" value="#E71224"/>
    </inkml:brush>
  </inkml:definitions>
  <inkml:trace contextRef="#ctx0" brushRef="#br0">1 1 24575,'12'0'0,"22"0"0,29 0 0,39 0 0,21 0 0,-9 0-8191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1.635"/>
    </inkml:context>
    <inkml:brush xml:id="br0">
      <inkml:brushProperty name="width" value="0.1" units="cm"/>
      <inkml:brushProperty name="height" value="0.1" units="cm"/>
      <inkml:brushProperty name="color" value="#E71224"/>
      <inkml:brushProperty name="ignorePressure" value="1"/>
    </inkml:brush>
  </inkml:definitions>
  <inkml:trace contextRef="#ctx0" brushRef="#br0">300 537,'-26'-1,"7"1,0 0,-1 1,1 1,-20 4,33-4,-1 0,0 1,1-1,-1 1,1 1,0-1,0 1,0 0,1 1,-1-1,1 1,0 0,0 0,-6 11,1-1,2 1,0-1,1 2,1-1,0 1,1 0,1 0,1 0,0 0,1 1,1-1,1 1,3 33,-3-47,1 0,0 0,0 0,1 0,-1 0,1-1,-1 1,1 0,0-1,1 1,-1-1,0 0,1 0,0 0,0 0,0 0,6 4,-6-6,-1 0,0 0,1 0,-1-1,1 1,-1-1,1 1,-1-1,1 0,0 0,-1 0,1 0,-1 0,1-1,-1 1,1-1,-1 1,1-1,-1 0,1 0,-1 0,0-1,0 1,1 0,-1-1,0 1,0-1,-1 0,4-3,10-11,-1-2,0 1,-2-2,0 0,-1 0,14-33,42-133,-50 128,-2-2,-3 1,-2-1,2-79,-15 254,2 276,1-371,2 0,0-1,2 1,0 0,1-1,1 0,16 34,-19-47,0-1,1 0,0 0,0 0,0-1,1 0,-1 1,1-2,1 1,-1 0,1-1,-1 0,1 0,1-1,-1 0,0 0,1 0,-1-1,1 0,0 0,0-1,0 0,0 0,0 0,0-1,11-1,-9 0,0-1,1 0,-1-1,0 0,0 0,0-1,-1 0,0-1,1 0,-1 0,-1 0,1-1,-1-1,0 1,0-1,-1 0,6-9,9-14,0 0,-3-2,16-34,-28 55,2-3,-1 0,-1 0,0-1,-1 0,0 0,-1 0,3-30,-6 44,-1-1,0 1,0-1,0 0,-1 1,1-1,0 1,-1-1,1 1,-1-1,1 1,-1-1,1 1,-1-1,0 1,0 0,0-1,0 1,0 0,0 0,0 0,0 0,-1 0,1 0,0 0,-1 0,1 0,0 0,-1 1,1-1,-1 1,0-1,1 1,-1 0,1-1,-1 1,-2 0,-1 0,1 0,-1 1,1-1,-1 1,1 0,-1 0,1 1,0-1,0 1,-1 0,1 0,-5 4,2 0,0 0,1 1,-1 0,2 0,-1 0,1 1,0-1,0 1,1 1,0-1,0 1,-4 16,3-2,0 0,1 0,-1 45,4-61,2 1,-1-1,1 0,1 0,-1 0,1 0,0 0,5 11,-6-17,-1 0,1 1,0-1,0 0,0 0,0 1,0-1,0 0,0 0,0 0,0 0,0 0,1 0,-1-1,0 1,1 0,-1-1,3 1,-3 0,1-2,0 1,0 0,0 0,-1 0,1-1,0 1,0-1,-1 0,1 1,0-1,-1 0,1 0,-1 0,1 0,-1 0,1 0,-1 0,2-3,12-13,-1 0,-1-1,-1-1,0 0,-2 0,16-39,-21 47,18-46,-2-1,-3 0,22-120,-27 80,0-165,-14 237,1 47,59 557,-53-541,2-2,1 1,25 58,-31-84,2-1,-1 0,2 0,-1 0,1 0,0-1,1 0,0 0,0-1,1 0,-1 0,2 0,-1-1,1-1,0 1,0-2,18 8,29-1,-5-9</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0.491"/>
    </inkml:context>
    <inkml:brush xml:id="br0">
      <inkml:brushProperty name="width" value="0.05" units="cm"/>
      <inkml:brushProperty name="height" value="0.05" units="cm"/>
      <inkml:brushProperty name="color" value="#E71224"/>
    </inkml:brush>
  </inkml:definitions>
  <inkml:trace contextRef="#ctx0" brushRef="#br0">0 84 24575,'8'5'0,"-1"1"0,0 0 0,0 0 0,-1 1 0,0-1 0,0 1 0,0 1 0,6 11 0,1 4 0,13 39 0,-9-23 0,-17-39 0,0 0 0,0 1 0,0-1 0,0 0 0,0 0 0,0 0 0,0 0 0,0 1 0,0-1 0,0 0 0,1 0 0,-1 0 0,0 0 0,0 0 0,0 1 0,0-1 0,0 0 0,0 0 0,1 0 0,-1 0 0,0 0 0,0 0 0,0 0 0,0 0 0,1 1 0,-1-1 0,0 0 0,0 0 0,0 0 0,0 0 0,1 0 0,-1 0 0,0 0 0,0 0 0,0 0 0,0 0 0,1 0 0,-1 0 0,0 0 0,0 0 0,0-1 0,0 1 0,1 0 0,-1 0 0,0 0 0,0 0 0,8-10 0,6-20 0,-13 27 0,12-30 0,33-73 0,-41 96 0,1 1 0,-1-1 0,1 2 0,1-1 0,0 1 0,0 0 0,0 0 0,11-7 0,-16 13 0,-1 1 0,1-1 0,0 1 0,0 0 0,0 0 0,0 0 0,0 0 0,0 0 0,0 1 0,0-1 0,0 0 0,0 1 0,1 0 0,-1-1 0,0 1 0,0 0 0,1 0 0,-1 0 0,2 1 0,-2 0 0,0 0 0,0 0 0,-1 0 0,1 0 0,-1 0 0,1 0 0,-1 1 0,0-1 0,1 0 0,-1 1 0,0-1 0,0 1 0,0-1 0,0 1 0,0 0 0,0-1 0,-1 1 0,1 0 0,0 0 0,-1 0 0,0-1 0,1 4 0,3 22-42,-1 1 1,-2-1-1,-4 52 0,2-35-1156,-1-5-5628</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0.820"/>
    </inkml:context>
    <inkml:brush xml:id="br0">
      <inkml:brushProperty name="width" value="0.05" units="cm"/>
      <inkml:brushProperty name="height" value="0.05" units="cm"/>
      <inkml:brushProperty name="color" value="#E71224"/>
    </inkml:brush>
  </inkml:definitions>
  <inkml:trace contextRef="#ctx0" brushRef="#br0">0 53 24575,'0'-9'0,"4"-2"0,11 0 0,9 2 0,7 3 0,5 2 0,5 2 0,-4 1-8191</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1.178"/>
    </inkml:context>
    <inkml:brush xml:id="br0">
      <inkml:brushProperty name="width" value="0.05" units="cm"/>
      <inkml:brushProperty name="height" value="0.05" units="cm"/>
      <inkml:brushProperty name="color" value="#E71224"/>
    </inkml:brush>
  </inkml:definitions>
  <inkml:trace contextRef="#ctx0" brushRef="#br0">27 1 24575,'-5'0'0,"0"12"0,-1 18 0,2 6 0,0 11 0,2 10 0,1 3 0,9 5 0,4-10-8191</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5.895"/>
    </inkml:context>
    <inkml:brush xml:id="br0">
      <inkml:brushProperty name="width" value="0.05" units="cm"/>
      <inkml:brushProperty name="height" value="0.05" units="cm"/>
      <inkml:brushProperty name="color" value="#E71224"/>
    </inkml:brush>
  </inkml:definitions>
  <inkml:trace contextRef="#ctx0" brushRef="#br0">296 124 24575,'2'0'0,"-1"0"0,0 0 0,0 0 0,1 0 0,-1 0 0,0 0 0,0-1 0,1 1 0,-1 0 0,0-1 0,0 1 0,0-1 0,0 0 0,0 1 0,0-1 0,0 0 0,0 1 0,0-1 0,0 0 0,0 0 0,0 0 0,-1 0 0,1 0 0,0 0 0,0 0 0,-1 0 0,1 0 0,-1-1 0,1 1 0,-1 0 0,0 0 0,1 0 0,-1-1 0,0 1 0,0 0 0,0 0 0,0 0 0,0-1 0,0 1 0,0 0 0,0 0 0,-1-1 0,1 1 0,0 0 0,-1-2 0,0-1 0,0 1 0,0-1 0,-1 0 0,1 0 0,-1 0 0,1 1 0,-1-1 0,-1 1 0,1-1 0,0 1 0,-1 0 0,0 0 0,-3-3 0,0 2 0,0 0 0,0 0 0,0 1 0,-1 0 0,1 0 0,-1 1 0,0 0 0,1 0 0,-1 1 0,0-1 0,0 1 0,0 1 0,-1 0 0,1 0 0,0 0 0,0 1 0,0 0 0,0 0 0,0 0 0,1 1 0,-1 0 0,0 1 0,-6 3 0,4-2 0,1 1 0,0 1 0,0-1 0,0 1 0,0 1 0,1-1 0,0 1 0,1 1 0,-1-1 0,1 1 0,1 0 0,0 0 0,0 1 0,0 0 0,1 0 0,-3 9 0,4-10 0,0 1 0,1-1 0,0 0 0,1 1 0,0 0 0,0-1 0,1 1 0,0-1 0,0 1 0,3 14 0,-1-16 0,0 0 0,0-1 0,1 0 0,0 1 0,0-1 0,1 0 0,0-1 0,0 1 0,0-1 0,1 1 0,-1-1 0,1-1 0,11 9 0,4 1 0,1-1 0,0-1 0,0-1 0,1-1 0,1-1 0,0 0 0,0-2 0,0-1 0,1-1 0,0-1 0,0-1 0,38 0 0,-26-6-1365,-10-3-5461</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6.614"/>
    </inkml:context>
    <inkml:brush xml:id="br0">
      <inkml:brushProperty name="width" value="0.05" units="cm"/>
      <inkml:brushProperty name="height" value="0.05" units="cm"/>
      <inkml:brushProperty name="color" value="#E71224"/>
    </inkml:brush>
  </inkml:definitions>
  <inkml:trace contextRef="#ctx0" brushRef="#br0">1 1 24575,'322'0'0,"-342"0"0,2-1 0,0 1 0,0 1 0,0 1 0,-22 5 0,35-6 0,1 0 0,-1 1 0,0 0 0,0 0 0,1 0 0,0 1 0,-1-1 0,1 1 0,0 0 0,0 0 0,0 1 0,1-1 0,-1 1 0,1-1 0,0 1 0,0 1 0,0-1 0,0 0 0,1 1 0,-3 5 0,-9 31 0,1 0 0,2 2 0,2-1 0,2 1 0,2 1 0,2-1 0,1 1 0,5 43 0,-2-78 0,-1 0 0,2 0 0,-1 0 0,1 0 0,0-1 0,1 1 0,7 16 0,-8-21 0,1-1 0,-1 1 0,1-1 0,-1 1 0,1-1 0,0 0 0,0 0 0,1 0 0,-1-1 0,1 1 0,-1-1 0,1 0 0,0 0 0,0 0 0,0 0 0,0-1 0,0 1 0,0-1 0,7 1 0,20 1-438,1-1 0,49-2 0,-80 0 387,45-2-6775</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8.073"/>
    </inkml:context>
    <inkml:brush xml:id="br0">
      <inkml:brushProperty name="width" value="0.05" units="cm"/>
      <inkml:brushProperty name="height" value="0.05" units="cm"/>
      <inkml:brushProperty name="color" value="#E71224"/>
    </inkml:brush>
  </inkml:definitions>
  <inkml:trace contextRef="#ctx0" brushRef="#br0">4 0 24575,'-1'41'0,"-1"33"0,9 97 0,-7-169 0,5 22 0,-5-24 0,1 0 0,-1 0 0,0-1 0,0 1 0,0 0 0,0 0 0,0 0 0,0-1 0,0 1 0,1 0 0,-1 0 0,0 0 0,0-1 0,0 1 0,0 0 0,1 0 0,-1 0 0,0 0 0,0 0 0,0-1 0,1 1 0,-1 0 0,0 0 0,0 0 0,0 0 0,1 0 0,-1 0 0,0 0 0,0 0 0,1 0 0,-1 0 0,0 0 0,0 0 0,1 0 0,-1 0 0,0 0 0,0 0 0,0 0 0,1 0 0,-1 0 0,0 0 0,0 1 0,1-1 0,-1 0 0,0 0 0,0 0 0,0 0 0,0 0 0,1 1 0,-1-1 0,0 0 0,0 0 0,0 0 0,0 1 0,0-1 0,1 0 0,-1 0 0,0 0 0,0 1 0,0-1 0,0 0 0,0 1 0,27-65 0,-16 36 0,28-51 0,-35 72 0,0 0 0,1 0 0,0 1 0,1 0 0,-1-1 0,1 2 0,0-1 0,1 1 0,-1 0 0,1 0 0,12-6 0,-15 10 0,-1 0 0,0-1 0,1 1 0,-1 1 0,0-1 0,1 0 0,-1 1 0,1 0 0,-1 0 0,1 0 0,-1 0 0,1 0 0,6 2 0,-8-1 0,0-1 0,-1 1 0,1 0 0,0-1 0,-1 1 0,1 0 0,-1 0 0,1 0 0,-1 0 0,1 1 0,-1-1 0,0 0 0,1 1 0,-1-1 0,0 1 0,0-1 0,0 1 0,0-1 0,0 1 0,-1 0 0,1-1 0,0 1 0,-1 0 0,1 0 0,-1-1 0,0 1 0,1 3 0,-1-4 0,0 1 0,-1-1 0,1 1 0,0-1 0,0 1 0,-1-1 0,1 1 0,-1-1 0,1 1 0,-1-1 0,0 1 0,0-1 0,1 0 0,-1 1 0,0-1 0,0 0 0,0 0 0,0 1 0,-1-1 0,1 0 0,0 0 0,0 0 0,-1-1 0,1 1 0,0 0 0,-1 0 0,-1 0 0,-7 3 0,0-1 0,-1 1 0,-12 1 0,-10 4 0,31-9 0,1 1 0,0-1 0,0 1 0,-1 0 0,1-1 0,0 1 0,0 0 0,0-1 0,0 1 0,0 0 0,0 0 0,0 0 0,0 0 0,0 0 0,1 0 0,-1 0 0,0 1 0,1-1 0,-1 0 0,0 2 0,1-2 0,0 0 0,0 0 0,0 0 0,1 0 0,-1 0 0,0 0 0,1 0 0,-1 0 0,1 0 0,-1-1 0,1 1 0,-1 0 0,1 0 0,-1 0 0,1-1 0,0 1 0,-1 0 0,1-1 0,0 1 0,0-1 0,0 1 0,8 5 0,0-1 0,1-1 0,-1 0 0,11 3 0,-14-5 0,39 14-1365,0-3-5461</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8.537"/>
    </inkml:context>
    <inkml:brush xml:id="br0">
      <inkml:brushProperty name="width" value="0.05" units="cm"/>
      <inkml:brushProperty name="height" value="0.05" units="cm"/>
      <inkml:brushProperty name="color" value="#E71224"/>
    </inkml:brush>
  </inkml:definitions>
  <inkml:trace contextRef="#ctx0" brushRef="#br0">1 49 24575,'6'-5'0,"0"1"0,1-1 0,-1 1 0,1 0 0,0 1 0,0-1 0,1 1 0,-1 1 0,1-1 0,-1 1 0,13-1 0,4 0 0,0 0 0,34 2 0,-54 1 0,1 0 0,0 1 0,-1 0 0,1 0 0,-1 0 0,1 0 0,-1 1 0,1-1 0,-1 1 0,0 0 0,0 0 0,0 1 0,0-1 0,0 1 0,0 0 0,-1 0 0,1 0 0,-1 1 0,0-1 0,0 1 0,0 0 0,-1 0 0,1 0 0,-1 0 0,3 7 0,3 10 0,-1 1 0,-1-1 0,-1 1 0,2 30 0,4 12 0,7 0 0,1-1 0,4-1 0,2 0 0,36 60 0,-54-110 0,-2-3 0,0 0 0,0 1 0,-1 0 0,4 12 0,-7-20 0,-1 0 0,1 0 0,-1 0 0,0 0 0,1 0 0,-1 0 0,0 0 0,0 0 0,0 0 0,-1 0 0,1 0 0,0 0 0,-1 0 0,0 0 0,1 0 0,-1 0 0,0 0 0,0 0 0,0 0 0,0-1 0,0 1 0,0 0 0,0-1 0,-1 1 0,1-1 0,-1 1 0,1-1 0,-3 2 0,-4 0-97,1 0-1,-1 0 1,0-1-1,0 0 1,0 0-1,0-1 1,0 0-1,0 0 1,0-1-1,0 0 1,0-1-1,0 0 0,-9-1 1,-57-11-6729</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0.034"/>
    </inkml:context>
    <inkml:brush xml:id="br0">
      <inkml:brushProperty name="width" value="0.05" units="cm"/>
      <inkml:brushProperty name="height" value="0.05" units="cm"/>
      <inkml:brushProperty name="color" value="#E71224"/>
    </inkml:brush>
  </inkml:definitions>
  <inkml:trace contextRef="#ctx0" brushRef="#br0">0 0 24575,'0'36'0,"20"441"0,-15-432 0,-2-11 0,2-1 0,15 57 0,-19-86 0,0-1 0,1 0 0,-1 1 0,1-1 0,0 0 0,0 0 0,0 0 0,3 4 0,-4-6 0,-1-1 0,1 1 0,0-1 0,-1 1 0,1-1 0,0 0 0,-1 1 0,1-1 0,0 0 0,0 0 0,0 0 0,-1 1 0,1-1 0,0 0 0,0 0 0,0 0 0,-1 0 0,1 0 0,0 0 0,0-1 0,0 1 0,-1 0 0,1 0 0,0 0 0,0-1 0,-1 1 0,1 0 0,0-1 0,-1 1 0,1-1 0,0 1 0,-1-1 0,1 1 0,-1-1 0,1 1 0,-1-1 0,1 0 0,-1 1 0,1-1 0,-1 0 0,1 1 0,-1-2 0,12-16 0,-1 0 0,-1 0 0,11-30 0,-9 22 0,17-31 0,-17 38 0,1 0 0,1 1 0,0 1 0,23-22 0,-32 34 0,0 1 0,1-1 0,0 1 0,-1 0 0,1 0 0,0 1 0,1-1 0,-1 1 0,1 1 0,-1-1 0,1 1 0,0 0 0,0 1 0,0 0 0,0 0 0,0 0 0,13 1 0,-18 0 0,0 0 0,0 0 0,-1 0 0,1 1 0,0-1 0,0 0 0,0 1 0,-1-1 0,1 1 0,0 0 0,-1-1 0,1 1 0,0 0 0,-1 0 0,1 0 0,-1 0 0,1 0 0,-1 1 0,0-1 0,1 0 0,-1 1 0,0-1 0,0 1 0,0-1 0,0 1 0,0 0 0,-1-1 0,1 1 0,0 0 0,-1-1 0,1 1 0,-1 0 0,1 0 0,-1 0 0,0-1 0,0 4 0,-1-1 0,1 0 0,-1 0 0,-1 0 0,1-1 0,0 1 0,-1 0 0,0-1 0,0 0 0,0 1 0,0-1 0,0 0 0,-1 0 0,1 0 0,-1 0 0,0 0 0,-4 2 0,-37 21 0,31-20 0,1 1 0,-1 1 0,-17 14 0,28-20 0,0-1 0,0 1 0,0 0 0,0 0 0,0 0 0,1 0 0,-1 0 0,1 1 0,-1-1 0,1 0 0,0 1 0,0-1 0,0 1 0,1-1 0,-1 1 0,0 0 0,1-1 0,0 1 0,-1-1 0,1 1 0,0 0 0,0-1 0,1 1 0,0 4 0,2 0 8,0 0 0,0 0 0,0 0 0,1-1-1,0 1 1,1-1 0,0 0 0,-1-1 0,2 1 0,-1-1-1,1 0 1,0 0 0,0 0 0,8 4 0,14 8-710,56 25 1,-82-41 621,39 16-6746</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0.453"/>
    </inkml:context>
    <inkml:brush xml:id="br0">
      <inkml:brushProperty name="width" value="0.05" units="cm"/>
      <inkml:brushProperty name="height" value="0.05" units="cm"/>
      <inkml:brushProperty name="color" value="#E71224"/>
    </inkml:brush>
  </inkml:definitions>
  <inkml:trace contextRef="#ctx0" brushRef="#br0">285 0 24575,'-19'14'0,"9"-7"0,-205 165 0,211-169 0,1 0 0,-1 0 0,1 0 0,0 1 0,0 0 0,0 0 0,0 0 0,1 0 0,0 0 0,0 0 0,0 1 0,0-1 0,1 0 0,-3 10 0,4-11 0,0-1 0,0 1 0,1 0 0,-1-1 0,1 1 0,-1-1 0,1 1 0,0-1 0,0 1 0,0-1 0,0 1 0,0-1 0,1 0 0,-1 0 0,1 1 0,-1-1 0,1 0 0,0 0 0,0-1 0,0 1 0,0 0 0,0-1 0,0 1 0,1-1 0,-1 0 0,0 1 0,1-1 0,2 1 0,31 12 0,1-1 0,62 13 0,-6-2 0,-38-8-1365,-4-3-5461</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0.777"/>
    </inkml:context>
    <inkml:brush xml:id="br0">
      <inkml:brushProperty name="width" value="0.05" units="cm"/>
      <inkml:brushProperty name="height" value="0.05" units="cm"/>
      <inkml:brushProperty name="color" value="#E71224"/>
    </inkml:brush>
  </inkml:definitions>
  <inkml:trace contextRef="#ctx0" brushRef="#br0">1 0 24575,'13'0'0,"20"9"0,27 2 0,27 8 0,20 0 0,9-2 0,-3 4 0,-16-2 0,-17-4 0,-21-4-8191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2.691"/>
    </inkml:context>
    <inkml:brush xml:id="br0">
      <inkml:brushProperty name="width" value="0.1" units="cm"/>
      <inkml:brushProperty name="height" value="0.1" units="cm"/>
      <inkml:brushProperty name="color" value="#E71224"/>
      <inkml:brushProperty name="ignorePressure" value="1"/>
    </inkml:brush>
  </inkml:definitions>
  <inkml:trace contextRef="#ctx0" brushRef="#br0">19 16,'-1'0,"1"0,-1 0,1 0,-1 1,1-1,-1 0,1 0,-1 0,0 0,1 0,-1 0,1 0,-1-1,1 1,-1 0,0 0,1 0,-1 0,1-1,-1 1,1 0,-1-1,1 1,-1 0,1-1,0 1,-1 0,1-1,-1 1,1-1,0 1,-1-1,1 1,0-1,0 1,-1-1,1 0,0 0,1 0,0 1,-1-1,1 1,-1 0,1-1,0 1,-1-1,1 1,0 0,-1-1,1 1,0 0,-1 0,1 0,0 0,0-1,-1 1,1 0,0 0,0 0,-1 0,1 1,0-1,0 0,-1 0,1 0,0 1,1-1,4 3,1 0,0 0,-1 1,0-1,1 1,-1 1,-1-1,1 1,-1 0,0 0,8 11,4 6,23 40,-6 4,-31-60,-1 1,0-1,0 1,0-1,-1 1,0 0,0-1,-1 12,-8-60,8 27,0 0,1-1,1 1,0 0,1 0,6-15,-7 22,2-1,-1 1,1 0,0 0,1 1,-1-1,2 1,-1 0,1 0,0 0,12-9,-17 14,1 1,0-1,0 1,0 0,0-1,0 1,0 0,0 0,0 0,0 0,1 1,-1-1,0 0,1 1,-1 0,0 0,1-1,-1 1,0 1,1-1,-1 0,0 0,1 1,-1 0,0-1,0 1,1 0,-1 0,0 0,0 0,0 1,0-1,0 0,-1 1,4 2,0 2,-1 1,1-1,-1 1,0 0,-1 0,0 0,0 0,0 1,2 13,1 21,-1 0,-2 0,-5 79,1 27,6-97</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1.151"/>
    </inkml:context>
    <inkml:brush xml:id="br0">
      <inkml:brushProperty name="width" value="0.05" units="cm"/>
      <inkml:brushProperty name="height" value="0.05" units="cm"/>
      <inkml:brushProperty name="color" value="#E71224"/>
    </inkml:brush>
  </inkml:definitions>
  <inkml:trace contextRef="#ctx0" brushRef="#br0">134 80 24575,'-5'0'0,"0"1"0,0 0 0,0 0 0,0 1 0,1-1 0,-1 1 0,0 0 0,1 0 0,0 1 0,-1-1 0,1 1 0,0 0 0,0 0 0,0 0 0,-3 5 0,0-1 0,1 0 0,0 0 0,0 0 0,1 1 0,0 0 0,0 0 0,-4 11 0,7-14 0,1-1 0,-1 1 0,1-1 0,0 1 0,0 0 0,0-1 0,1 1 0,-1 0 0,1 0 0,0 0 0,1-1 0,-1 1 0,1 0 0,0 0 0,0-1 0,0 1 0,1 0 0,0-1 0,0 0 0,0 1 0,0-1 0,1 0 0,-1 0 0,1 0 0,0 0 0,0-1 0,1 1 0,-1-1 0,1 0 0,0 0 0,-1 0 0,1 0 0,8 3 0,4 2 0,0 0 0,0-2 0,1 0 0,0-1 0,0 0 0,0-2 0,0 0 0,20 1 0,-28-4 0,-1 1 0,0-2 0,1 1 0,-1-1 0,1 0 0,-1-1 0,0 0 0,0 0 0,0-1 0,0 0 0,-1-1 0,1 1 0,-1-1 0,1-1 0,-2 1 0,1-1 0,0-1 0,-1 1 0,0-1 0,0 0 0,-1 0 0,1-1 0,-1 0 0,-1 0 0,1 0 0,-1 0 0,5-15 0,-5 13 0,0 0 0,-1 0 0,0 0 0,0 0 0,-1 0 0,-1-1 0,1 1 0,-1-1 0,-1 1 0,0-1 0,0 1 0,-3-15 0,1 18 0,1 0 0,-1 0 0,-1 1 0,1-1 0,-1 1 0,0 0 0,0 0 0,0 0 0,-1 0 0,0 0 0,0 1 0,0 0 0,0 0 0,-1 0 0,1 0 0,-1 0 0,0 1 0,0 0 0,0 0 0,-12-4 0,-28-7-1365,3 6-5461</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1.668"/>
    </inkml:context>
    <inkml:brush xml:id="br0">
      <inkml:brushProperty name="width" value="0.05" units="cm"/>
      <inkml:brushProperty name="height" value="0.05" units="cm"/>
      <inkml:brushProperty name="color" value="#E71224"/>
    </inkml:brush>
  </inkml:definitions>
  <inkml:trace contextRef="#ctx0" brushRef="#br0">396 5 24575,'0'-4'0,"-12"7"0,-18 2 0,-15 14 0,-9 12 0,-3 0 0,-1 4 0,1 4 0,11 3 0,17 4 0,21-6 0,26-7 0,17-7 0,16-1 0,7-4 0,-1 2 0,-11-2-8191</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2.013"/>
    </inkml:context>
    <inkml:brush xml:id="br0">
      <inkml:brushProperty name="width" value="0.05" units="cm"/>
      <inkml:brushProperty name="height" value="0.05" units="cm"/>
      <inkml:brushProperty name="color" value="#E71224"/>
    </inkml:brush>
  </inkml:definitions>
  <inkml:trace contextRef="#ctx0" brushRef="#br0">0 1 24575,'13'0'0,"12"0"0,11 0 0,11 0 0,15 0 0,9 0 0,10 0 0,7 0 0,-11 0-8191</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3.651"/>
    </inkml:context>
    <inkml:brush xml:id="br0">
      <inkml:brushProperty name="width" value="0.05" units="cm"/>
      <inkml:brushProperty name="height" value="0.05" units="cm"/>
      <inkml:brushProperty name="color" value="#E71224"/>
    </inkml:brush>
  </inkml:definitions>
  <inkml:trace contextRef="#ctx0" brushRef="#br0">26 57 24575,'-2'0'0,"1"-1"0,-1 1 0,0-1 0,0 0 0,1 0 0,-1 0 0,0 0 0,1 0 0,-1 0 0,1 0 0,0 0 0,-1-1 0,-1-2 0,1 3 0,5 6 0,0-2 0,4 13 0,0-1 0,-1 1 0,-1 0 0,0 1 0,-1-1 0,-1 1 0,2 22 0,-4-30 0,-1-9 0,0 0 0,0 0 0,0 0 0,0 0 0,0 0 0,0 0 0,0 0 0,1 0 0,-1 0 0,0 0 0,0 0 0,0 0 0,0 0 0,0-1 0,0 1 0,0 0 0,0 0 0,0 0 0,1 0 0,-1 0 0,0 0 0,0 0 0,0 0 0,0 0 0,0 0 0,0 1 0,0-1 0,0 0 0,0 0 0,1 0 0,-1 0 0,0 0 0,0 0 0,0 0 0,0 0 0,0 0 0,0 0 0,0 0 0,0 0 0,0 0 0,0 0 0,0 0 0,0 0 0,0 1 0,0-1 0,1 0 0,-1 0 0,0 0 0,0 0 0,0 0 0,0 0 0,0 0 0,0 0 0,0 0 0,0 1 0,0-1 0,0 0 0,0 0 0,0 0 0,0 0 0,0 0 0,6-15 0,13-39 0,-5 10 0,-10 35 0,0 1 0,1-1 0,-1 1 0,2 0 0,-1 0 0,1 0 0,0 1 0,13-12 0,-17 17 0,-1 1 0,1 0 0,0 0 0,0-1 0,-1 1 0,1 0 0,0 1 0,0-1 0,0 0 0,0 0 0,1 1 0,-1-1 0,0 1 0,0 0 0,0 0 0,0 0 0,0 0 0,3 0 0,-3 1 0,1 0 0,-1 0 0,0 0 0,1 1 0,-1-1 0,0 0 0,0 1 0,0 0 0,0-1 0,0 1 0,0 0 0,-1 0 0,1 0 0,-1 0 0,1 1 0,-1-1 0,0 0 0,2 5 0,2 3 0,-1 1 0,0 0 0,-1 0 0,0 0 0,-1 0 0,1 18 0,-2 67 0,-1-93 0,0 11 0,2-21 0,4-20 0,-1 10 0,2 0 0,13-25 0,-19 39 0,1 0 0,0-1 0,-1 1 0,1 1 0,0-1 0,1 0 0,-1 0 0,0 1 0,1-1 0,-1 1 0,1 0 0,0 0 0,0 0 0,0 0 0,0 0 0,0 1 0,0-1 0,0 1 0,1 0 0,-1 0 0,5-1 0,-5 3 0,-1-1 0,1 0 0,-1 1 0,1 0 0,-1-1 0,0 1 0,1 0 0,-1 0 0,0 1 0,0-1 0,0 0 0,0 1 0,0-1 0,0 1 0,0 0 0,0 0 0,-1-1 0,1 1 0,-1 0 0,1 0 0,-1 1 0,0-1 0,0 0 0,0 0 0,0 1 0,1 2 0,2 8 0,-1-1 0,0 1 0,3 21 0,-1 63-1365,-5-52-5461</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4.009"/>
    </inkml:context>
    <inkml:brush xml:id="br0">
      <inkml:brushProperty name="width" value="0.05" units="cm"/>
      <inkml:brushProperty name="height" value="0.05" units="cm"/>
      <inkml:brushProperty name="color" value="#E71224"/>
    </inkml:brush>
  </inkml:definitions>
  <inkml:trace contextRef="#ctx0" brushRef="#br0">0 0 24575,'9'0'0,"6"0"0,14 0 0,10 0 0,3 0 0,7 0 0,-6 0-8191</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4.399"/>
    </inkml:context>
    <inkml:brush xml:id="br0">
      <inkml:brushProperty name="width" value="0.05" units="cm"/>
      <inkml:brushProperty name="height" value="0.05" units="cm"/>
      <inkml:brushProperty name="color" value="#E71224"/>
    </inkml:brush>
  </inkml:definitions>
  <inkml:trace contextRef="#ctx0" brushRef="#br0">1 1 24575,'0'8'0,"0"12"0,0 15 0,0 5 0,0 5 0,8-6 0,3-5 0,-1-9-8191</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4.739"/>
    </inkml:context>
    <inkml:brush xml:id="br0">
      <inkml:brushProperty name="width" value="0.05" units="cm"/>
      <inkml:brushProperty name="height" value="0.05" units="cm"/>
      <inkml:brushProperty name="color" value="#E71224"/>
    </inkml:brush>
  </inkml:definitions>
  <inkml:trace contextRef="#ctx0" brushRef="#br0">0 30 24575,'7'6'0,"0"-1"0,-1 0 0,0 1 0,0 0 0,-1 1 0,0-1 0,0 1 0,0 0 0,4 10 0,3 7 0,11 40 0,1 0 0,-24-64 0,1 0 0,-1 1 0,0-1 0,0 0 0,0 0 0,0 0 0,0 1 0,0-1 0,0 0 0,0 0 0,1 1 0,-1-1 0,0 0 0,0 0 0,0 0 0,1 1 0,-1-1 0,0 0 0,0 0 0,0 0 0,1 0 0,-1 0 0,0 0 0,0 1 0,1-1 0,-1 0 0,0 0 0,0 0 0,1 0 0,-1 0 0,0 0 0,0 0 0,1 0 0,-1 0 0,1 0 0,7-9 0,5-20 0,-10 23 0,11-28 0,29-62 0,-38 86 0,0 1 0,1 1 0,0-1 0,0 1 0,1 0 0,0 1 0,13-12 0,-20 19 0,1-1 0,0 1 0,-1-1 0,1 0 0,0 1 0,0 0 0,-1-1 0,1 1 0,0-1 0,0 1 0,0 0 0,-1 0 0,1-1 0,0 1 0,0 0 0,0 0 0,0 0 0,0 0 0,0 0 0,0 0 0,-1 0 0,1 0 0,0 0 0,0 1 0,0-1 0,0 0 0,0 0 0,-1 1 0,1-1 0,1 1 0,0 1 0,0 0 0,-1 0 0,1 0 0,-1 0 0,0 0 0,0 0 0,0 0 0,1 0 0,-2 1 0,1-1 0,1 3 0,1 11 0,0-1 0,1 27 0,-3-39 0,-1 8-80,3 11-104,-2 0 1,0 0-1,-1 0 1,-2-1-1,0 1 1,-8 32-1,-2-25-6642</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5.131"/>
    </inkml:context>
    <inkml:brush xml:id="br0">
      <inkml:brushProperty name="width" value="0.05" units="cm"/>
      <inkml:brushProperty name="height" value="0.05" units="cm"/>
      <inkml:brushProperty name="color" value="#E71224"/>
    </inkml:brush>
  </inkml:definitions>
  <inkml:trace contextRef="#ctx0" brushRef="#br0">0 1 24575,'4'0'0,"10"0"0,7 0 0,8 0 0,3 0 0,-3 0-8191</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5.478"/>
    </inkml:context>
    <inkml:brush xml:id="br0">
      <inkml:brushProperty name="width" value="0.05" units="cm"/>
      <inkml:brushProperty name="height" value="0.05" units="cm"/>
      <inkml:brushProperty name="color" value="#E71224"/>
    </inkml:brush>
  </inkml:definitions>
  <inkml:trace contextRef="#ctx0" brushRef="#br0">0 1 24575,'0'8'0,"0"16"0,0 20 0,0 15 0,0 11 0,0-7-8191</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6.932"/>
    </inkml:context>
    <inkml:brush xml:id="br0">
      <inkml:brushProperty name="width" value="0.05" units="cm"/>
      <inkml:brushProperty name="height" value="0.05" units="cm"/>
      <inkml:brushProperty name="color" value="#E71224"/>
    </inkml:brush>
  </inkml:definitions>
  <inkml:trace contextRef="#ctx0" brushRef="#br0">314 0 24575,'-23'1'0,"-1"1"0,1 1 0,-42 11 0,51-7 0,0 0 0,1 0 0,-1 1 0,2 1 0,-1 0 0,-15 15 0,21-17 0,0 1 0,0-1 0,0 1 0,1 0 0,0 1 0,1 0 0,0 0 0,0 0 0,1 0 0,-5 14 0,8-19 0,1 0 0,-1 0 0,1 0 0,-1 0 0,1 0 0,0 1 0,0-1 0,1 0 0,-1 0 0,1 0 0,0 0 0,0 0 0,1-1 0,-1 1 0,3 5 0,-1-3 0,1-1 0,0 1 0,1 0 0,-1-1 0,1 0 0,0 0 0,0 0 0,7 4 0,6 3 0,-1-2 0,2 0 0,-1-1 0,1-1 0,20 6 0,-1-2 30,0-3 0,1-1 0,58 4 0,117-8-1515,-167-6-5341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3.139"/>
    </inkml:context>
    <inkml:brush xml:id="br0">
      <inkml:brushProperty name="width" value="0.1" units="cm"/>
      <inkml:brushProperty name="height" value="0.1" units="cm"/>
      <inkml:brushProperty name="color" value="#E71224"/>
      <inkml:brushProperty name="ignorePressure" value="1"/>
    </inkml:brush>
  </inkml:definitions>
  <inkml:trace contextRef="#ctx0" brushRef="#br0">1 20,'4'0,"1"-8,1-3</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7.510"/>
    </inkml:context>
    <inkml:brush xml:id="br0">
      <inkml:brushProperty name="width" value="0.05" units="cm"/>
      <inkml:brushProperty name="height" value="0.05" units="cm"/>
      <inkml:brushProperty name="color" value="#E71224"/>
    </inkml:brush>
  </inkml:definitions>
  <inkml:trace contextRef="#ctx0" brushRef="#br0">62 53 24575,'9'-5'0,"0"0"0,0 0 0,1 1 0,-1 1 0,1-1 0,0 1 0,14-2 0,75-5 0,-26 3 0,-92 9 0,0-1 0,-29-3 0,29 1 0,0 0 0,0 1 0,-27 4 0,40-3 0,1 1 0,-1-1 0,1 1 0,0 0 0,-1 0 0,1 0 0,0 1 0,0 0 0,1 0 0,-1 0 0,1 1 0,-1-1 0,1 1 0,0 0 0,0 0 0,-3 6 0,0 0 0,1 1 0,1 0 0,-1 0 0,2 1 0,0-1 0,0 1 0,1 0 0,0 0 0,-1 21 0,1 14 0,3 57 0,1-76 0,1 87 0,11 205 0,-12-306 0,1-1 0,0 1 0,2 0 0,-1-1 0,9 21 0,-9-29 0,-1 0 0,1 0 0,0-1 0,0 1 0,0 0 0,1-1 0,0 0 0,0 0 0,0 0 0,0-1 0,0 1 0,1-1 0,0 0 0,-1 0 0,1 0 0,10 3 0,1-1 0,1-1 0,0 0 0,0-1 0,28 0 0,74-4 0,-78 0 0,63-7-1365,-68 2-5461</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8.146"/>
    </inkml:context>
    <inkml:brush xml:id="br0">
      <inkml:brushProperty name="width" value="0.05" units="cm"/>
      <inkml:brushProperty name="height" value="0.05" units="cm"/>
      <inkml:brushProperty name="color" value="#E71224"/>
    </inkml:brush>
  </inkml:definitions>
  <inkml:trace contextRef="#ctx0" brushRef="#br0">44 96 24575,'0'0'0,"0"0"0,0-1 0,0 1 0,0 0 0,0-1 0,0 1 0,0 0 0,0-1 0,0 1 0,0 0 0,0 0 0,0-1 0,-1 1 0,1 0 0,0-1 0,0 1 0,0 0 0,0 0 0,0-1 0,-1 1 0,1 0 0,0 0 0,0 0 0,0-1 0,-1 1 0,1 0 0,0 0 0,0 0 0,-1-1 0,1 1 0,0 0 0,0 0 0,-1 0 0,1 0 0,0 0 0,-1 0 0,1 0 0,0 0 0,-1 0 0,1 0 0,0 0 0,0 0 0,-1 0 0,1 0 0,0 0 0,-1 0 0,1 0 0,0 0 0,0 0 0,-1 0 0,1 0 0,0 0 0,-1 0 0,1 1 0,0-1 0,0 0 0,-1 0 0,1 0 0,0 1 0,0-1 0,0 0 0,-1 0 0,1 1 0,0-1 0,0 0 0,0 0 0,0 1 0,0-1 0,-1 1 0,-15 18 0,13-13 0,1 0 0,0 0 0,0 1 0,1-1 0,-1 0 0,1 0 0,1 1 0,-1-1 0,1 1 0,0-1 0,1 1 0,-1-1 0,1 0 0,1 1 0,2 8 0,-1-7 0,0-1 0,1 1 0,0-1 0,1 0 0,-1 0 0,1 0 0,1 0 0,-1-1 0,1 0 0,12 10 0,-7-8 0,-1-1 0,2 1 0,-1-2 0,1 0 0,0 0 0,0-1 0,1-1 0,-1 0 0,1 0 0,0-1 0,0-1 0,0 0 0,0-1 0,1 0 0,13-2 0,-22 0 0,0 1 0,0-1 0,-1 0 0,1-1 0,0 1 0,-1-1 0,1 0 0,-1 0 0,1 0 0,-1-1 0,0 1 0,0-1 0,0 0 0,-1-1 0,1 1 0,-1 0 0,1-1 0,-1 0 0,0 0 0,-1 0 0,1 0 0,-1 0 0,1-1 0,-1 1 0,-1-1 0,1 1 0,0-1 0,0-7 0,0 3 0,-1 1 0,0-1 0,-1 0 0,0 0 0,-1 1 0,1-1 0,-2 0 0,1 1 0,-1-1 0,0 1 0,-1-1 0,0 1 0,0 0 0,-1 0 0,-6-9 0,1 6-97,0 0-1,-1 1 1,0 0-1,0 0 1,-1 1-1,-1 1 1,1 0-1,-1 0 1,-1 1-1,1 1 1,-1 0-1,0 0 0,-21-4 1,-13-4-6729</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8.661"/>
    </inkml:context>
    <inkml:brush xml:id="br0">
      <inkml:brushProperty name="width" value="0.05" units="cm"/>
      <inkml:brushProperty name="height" value="0.05" units="cm"/>
      <inkml:brushProperty name="color" value="#E71224"/>
    </inkml:brush>
  </inkml:definitions>
  <inkml:trace contextRef="#ctx0" brushRef="#br0">1 5 24575,'80'-2'0,"-40"0"0,1 2 0,61 7 0,-93-5 0,0 1 0,0 0 0,-1 0 0,1 1 0,-1 0 0,0 1 0,0-1 0,-1 2 0,1-1 0,-1 1 0,0 0 0,0 0 0,-1 1 0,0 0 0,0 0 0,-1 1 0,5 8 0,8 15 0,-1 0 0,24 67 0,-20-42 0,-3 0 0,-3 2 0,-2 0 0,-2 1 0,-3 0 0,0 87 0,-8-141 0,0-1 0,0 1 0,-1 0 0,0 0 0,0-1 0,0 1 0,0-1 0,-1 1 0,1-1 0,-1 1 0,-4 5 0,4-8 0,0 1 0,0-1 0,-1 1 0,1-1 0,-1 0 0,1 0 0,-1 0 0,0-1 0,1 1 0,-1-1 0,0 1 0,0-1 0,0 0 0,0 0 0,-1 0 0,1 0 0,-4 0 0,-29 1-1365,1-2-5461</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9.014"/>
    </inkml:context>
    <inkml:brush xml:id="br0">
      <inkml:brushProperty name="width" value="0.05" units="cm"/>
      <inkml:brushProperty name="height" value="0.05" units="cm"/>
      <inkml:brushProperty name="color" value="#E71224"/>
    </inkml:brush>
  </inkml:definitions>
  <inkml:trace contextRef="#ctx0" brushRef="#br0">0 19 24575,'4'0'0,"6"0"0,9-4 0,15-1 0,9-1 0,10 2 0,9 5 0,-2 3 0,-12 0-8191</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9.357"/>
    </inkml:context>
    <inkml:brush xml:id="br0">
      <inkml:brushProperty name="width" value="0.05" units="cm"/>
      <inkml:brushProperty name="height" value="0.05" units="cm"/>
      <inkml:brushProperty name="color" value="#E71224"/>
    </inkml:brush>
  </inkml:definitions>
  <inkml:trace contextRef="#ctx0" brushRef="#br0">0 1 24575,'4'0'0,"19"0"0,21 0 0,13 0 0,8 0 0,-6 0-8191</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2.839"/>
    </inkml:context>
    <inkml:brush xml:id="br0">
      <inkml:brushProperty name="width" value="0.05" units="cm"/>
      <inkml:brushProperty name="height" value="0.05" units="cm"/>
      <inkml:brushProperty name="color" value="#E71224"/>
    </inkml:brush>
  </inkml:definitions>
  <inkml:trace contextRef="#ctx0" brushRef="#br0">0 156 24575,'0'-13'0,"0"-8"0,0-9 0,8-8 0,3 7 0,0 9-8191</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3.949"/>
    </inkml:context>
    <inkml:brush xml:id="br0">
      <inkml:brushProperty name="width" value="0.05" units="cm"/>
      <inkml:brushProperty name="height" value="0.05" units="cm"/>
      <inkml:brushProperty name="color" value="#E71224"/>
    </inkml:brush>
  </inkml:definitions>
  <inkml:trace contextRef="#ctx0" brushRef="#br0">447 178 24575,'0'-8'0,"0"0"0,0 0 0,-1 0 0,0 1 0,-1-1 0,0 0 0,-5-14 0,4 17 0,1 0 0,-2 0 0,1 1 0,0-1 0,-1 1 0,0 0 0,0 0 0,0 0 0,-1 0 0,1 0 0,-8-3 0,-1 0 0,0 0 0,-1 1 0,0 1 0,0 0 0,0 1 0,-1 0 0,1 1 0,-1 1 0,0 0 0,0 1 0,0 1 0,1 0 0,-1 1 0,0 1 0,-25 6 0,33-6 0,0 1 0,0 0 0,0 0 0,0 1 0,1 0 0,0 0 0,-1 1 0,1 0 0,1 0 0,-1 0 0,1 1 0,0 0 0,0-1 0,1 2 0,0-1 0,0 1 0,0-1 0,1 1 0,0 0 0,0 0 0,0 1 0,1-1 0,-1 11 0,0-6 0,1 0 0,1 1 0,0-1 0,0 1 0,2-1 0,-1 1 0,2 0 0,-1-1 0,2 0 0,0 1 0,0-1 0,1 0 0,8 16 0,-9-23 0,0 0 0,1-1 0,0 0 0,-1 1 0,1-1 0,0-1 0,1 1 0,-1-1 0,1 0 0,0 0 0,-1 0 0,1 0 0,0-1 0,1 0 0,-1 0 0,0 0 0,1-1 0,-1 0 0,1 0 0,-1 0 0,1 0 0,-1-1 0,7-1 0,-3 1 0,0 0 0,-1-1 0,1 0 0,0-1 0,0 0 0,-1 0 0,1-1 0,-1 0 0,0 0 0,0-1 0,0 0 0,0 0 0,13-12 0,14-20 0,-2-2 0,-1-1 0,45-75 0,-53 78 0,-22 32 0,1-1 0,0 1 0,0 0 0,1 0 0,-1 0 0,8-5 0,-11 9 0,1-1 0,-1 1 0,0 0 0,1 0 0,-1 0 0,0 0 0,0 0 0,1-1 0,-1 1 0,0 0 0,1 0 0,-1 0 0,1 0 0,-1 0 0,0 0 0,1 0 0,-1 0 0,0 0 0,1 0 0,-1 0 0,0 0 0,1 1 0,-1-1 0,0 0 0,1 0 0,-1 0 0,0 0 0,0 0 0,1 1 0,-1-1 0,0 0 0,1 0 0,-1 1 0,6 22 0,-4 4 0,-2-8 0,2 0 0,8 37 0,-8-48 0,0-1 0,1 0 0,0 0 0,0-1 0,1 1 0,0-1 0,0 1 0,1-1 0,-1-1 0,1 1 0,8 6 0,-3-4-114,2 0 1,-1-1-1,1-1 0,0 0 0,0 0 1,1-1-1,0-1 0,0 0 0,0-1 1,0 0-1,25 1 0,4 0-6712</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4.775"/>
    </inkml:context>
    <inkml:brush xml:id="br0">
      <inkml:brushProperty name="width" value="0.05" units="cm"/>
      <inkml:brushProperty name="height" value="0.05" units="cm"/>
      <inkml:brushProperty name="color" value="#E71224"/>
    </inkml:brush>
  </inkml:definitions>
  <inkml:trace contextRef="#ctx0" brushRef="#br0">130 50 24575,'0'-1'0,"1"0"0,-1 0 0,0 0 0,1 0 0,-1 0 0,0 0 0,1 0 0,-1 0 0,1 0 0,0 0 0,-1 0 0,1 1 0,0-1 0,-1 0 0,1 0 0,0 1 0,0-1 0,0 0 0,0 1 0,-1-1 0,1 1 0,0-1 0,2 0 0,26-8 0,-26 8 0,34-6 0,14-5 0,-100 15 0,41 0 0,-1 0 0,1 1 0,0 0 0,0 0 0,1 1 0,-1 0 0,1 0 0,0 1 0,0 0 0,1 1 0,0-1 0,0 1 0,0 0 0,1 0 0,0 1 0,-5 9 0,-3 10 0,0 1 0,2 0 0,-13 45 0,13-28 0,2 0 0,2 1 0,-2 66 0,11 142 0,1-137 0,-3-63 0,-1-31 0,1 1 0,1-1 0,6 35 0,-6-55 0,0 0 0,0-1 0,0 1 0,0 0 0,0-1 0,1 1 0,-1-1 0,1 1 0,0-1 0,0 0 0,0 0 0,0 0 0,0 0 0,0 0 0,1 0 0,-1 0 0,1-1 0,-1 1 0,1-1 0,-1 0 0,1 0 0,0 0 0,0 0 0,-1 0 0,5 0 0,7 1 0,0 0 0,1-1 0,26-1 0,-27-1 0,287-7-1365,-250 7-5461</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5.337"/>
    </inkml:context>
    <inkml:brush xml:id="br0">
      <inkml:brushProperty name="width" value="0.05" units="cm"/>
      <inkml:brushProperty name="height" value="0.05" units="cm"/>
      <inkml:brushProperty name="color" value="#E71224"/>
    </inkml:brush>
  </inkml:definitions>
  <inkml:trace contextRef="#ctx0" brushRef="#br0">88 55 24575,'0'-1'0,"0"0"0,0 0 0,0 0 0,0 1 0,0-1 0,-1 0 0,1 0 0,0 0 0,0 0 0,0 0 0,-1 0 0,1 0 0,-1 0 0,1 0 0,0 1 0,-2-3 0,2 3 0,-1 0 0,1 0 0,0 0 0,-1 0 0,1 0 0,-1-1 0,1 1 0,0 0 0,-1 0 0,1 0 0,0 0 0,-1 0 0,1 0 0,-1 0 0,1 0 0,0 0 0,-1 0 0,1 1 0,-1-1 0,1 0 0,0 0 0,-1 0 0,1 0 0,0 1 0,-1-1 0,0 0 0,-1 3 0,-1-1 0,0 0 0,1 1 0,-1 0 0,1-1 0,0 1 0,-4 6 0,2-2 0,0 1 0,1 0 0,-1-1 0,2 2 0,-1-1 0,1 0 0,0 0 0,1 1 0,0-1 0,0 1 0,1 0 0,0-1 0,1 1 0,-1-1 0,2 1 0,-1-1 0,4 9 0,-3-11 0,0 0 0,0-1 0,1 1 0,0-1 0,0 0 0,0 0 0,1 0 0,0 0 0,0 0 0,0-1 0,0 1 0,1-1 0,0-1 0,-1 1 0,1 0 0,1-1 0,-1 0 0,1-1 0,-1 1 0,1-1 0,0 0 0,-1 0 0,1-1 0,10 2 0,-12-2 0,0-1 0,0 0 0,0 0 0,0 0 0,0-1 0,0 1 0,0-1 0,0 0 0,0 0 0,0-1 0,0 1 0,-1-1 0,1 1 0,-1-1 0,1 0 0,-1-1 0,0 1 0,1 0 0,-1-1 0,0 0 0,-1 0 0,1 0 0,0 0 0,-1 0 0,0 0 0,0-1 0,0 1 0,0-1 0,0 0 0,-1 1 0,2-8 0,-1 4 0,0 0 0,0 1 0,-1-1 0,0 0 0,0 0 0,-1 0 0,0 0 0,0 0 0,-1 0 0,0 0 0,0 0 0,0 0 0,-1 1 0,0-1 0,-1 0 0,1 1 0,-1-1 0,-4-5 0,1 4 12,0 0 0,-1 1 0,1 0 0,-2 1 0,1-1 0,-1 1 0,0 1 0,0-1 0,-12-5 0,3 3-383,-1 1-1,1 1 1,-35-8 0,4 5-6455</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5.885"/>
    </inkml:context>
    <inkml:brush xml:id="br0">
      <inkml:brushProperty name="width" value="0.05" units="cm"/>
      <inkml:brushProperty name="height" value="0.05" units="cm"/>
      <inkml:brushProperty name="color" value="#E71224"/>
    </inkml:brush>
  </inkml:definitions>
  <inkml:trace contextRef="#ctx0" brushRef="#br0">0 22 24575,'1'-1'0,"-1"0"0,0 0 0,1 1 0,-1-1 0,0 0 0,1 0 0,-1 1 0,1-1 0,-1 0 0,1 1 0,-1-1 0,1 1 0,0-1 0,-1 1 0,1-1 0,0 1 0,-1-1 0,1 1 0,0-1 0,0 1 0,-1 0 0,1-1 0,0 1 0,0 0 0,0 0 0,0 0 0,1-1 0,27-3 0,-23 4 0,6-2 0,0 2 0,0-1 0,0 1 0,-1 1 0,1 0 0,0 1 0,18 5 0,-22-5 0,0 1 0,0 1 0,-1 0 0,1 0 0,-1 0 0,0 1 0,-1 0 0,1 0 0,-1 1 0,0 0 0,9 12 0,-1 0 0,-2 0 0,-1 1 0,0 1 0,-2 0 0,0 0 0,-1 1 0,-1 0 0,-1 1 0,6 37 0,-3 16 0,0 115 0,-28 234 0,18-408 20,0-1 0,-1 0 0,-1 0 0,0 0 0,-8 21 0,10-33-71,-1 1 0,1-1-1,-1 0 1,0 0 0,0 0 0,0 0 0,0 0-1,-1-1 1,1 1 0,-1-1 0,1 1 0,-1-1-1,0 0 1,0 0 0,0 0 0,0 0-1,0-1 1,-1 1 0,1-1 0,0 0 0,-1 0-1,1 0 1,-1 0 0,1-1 0,-1 1 0,0-1-1,1 0 1,-4 0 0,-39-7-6775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3.521"/>
    </inkml:context>
    <inkml:brush xml:id="br0">
      <inkml:brushProperty name="width" value="0.1" units="cm"/>
      <inkml:brushProperty name="height" value="0.1" units="cm"/>
      <inkml:brushProperty name="color" value="#E71224"/>
      <inkml:brushProperty name="ignorePressure" value="1"/>
    </inkml:brush>
  </inkml:definitions>
  <inkml:trace contextRef="#ctx0" brushRef="#br0">1 51,'8'-9,"12"-10,2-3</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7.594"/>
    </inkml:context>
    <inkml:brush xml:id="br0">
      <inkml:brushProperty name="width" value="0.05" units="cm"/>
      <inkml:brushProperty name="height" value="0.05" units="cm"/>
      <inkml:brushProperty name="color" value="#E71224"/>
    </inkml:brush>
  </inkml:definitions>
  <inkml:trace contextRef="#ctx0" brushRef="#br0">0 32 24575,'15'-11'0,"-5"2"0,-7 8 0,-1-1 0,0 1 0,1 0 0,0-1 0,-1 1 0,1 0 0,0 1 0,-1-1 0,1 0 0,0 1 0,0-1 0,0 1 0,0 0 0,-1 0 0,1 0 0,0 1 0,0-1 0,0 0 0,0 1 0,-1 0 0,1 0 0,5 2 0,-6-1 0,1 0 0,-1 0 0,0 0 0,0 1 0,0-1 0,0 0 0,0 1 0,-1 0 0,1-1 0,-1 1 0,0 0 0,0 0 0,0-1 0,0 1 0,0 0 0,0 0 0,-1 0 0,1 0 0,-1 1 0,0-1 0,-1 6 0,-3 51 0,1-40 0,1 0 0,1-1 0,1 1 0,5 36 0,-4-52 0,0 1 0,0-1 0,0 0 0,1 0 0,-1 1 0,1-1 0,0 0 0,0 0 0,1-1 0,-1 1 0,1 0 0,0-1 0,0 0 0,0 1 0,1-1 0,-1 0 0,1-1 0,-1 1 0,1-1 0,0 1 0,0-1 0,0 0 0,0-1 0,0 1 0,1-1 0,4 2 0,-5-3-54,-1 1-1,1-1 0,0 0 1,-1 0-1,1 0 1,0 0-1,-1-1 0,1 0 1,-1 1-1,1-1 1,-1 0-1,0-1 0,1 1 1,-1-1-1,0 1 0,0-1 1,0 0-1,0 0 1,0-1-1,0 1 0,0 0 1,-1-1-1,1 0 1,2-4-1,16-21-6771</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7.940"/>
    </inkml:context>
    <inkml:brush xml:id="br0">
      <inkml:brushProperty name="width" value="0.05" units="cm"/>
      <inkml:brushProperty name="height" value="0.05" units="cm"/>
      <inkml:brushProperty name="color" value="#E71224"/>
    </inkml:brush>
  </inkml:definitions>
  <inkml:trace contextRef="#ctx0" brushRef="#br0">56 0 24575,'-9'0'0,"-11"0"0,3 0 0,7 4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8.297"/>
    </inkml:context>
    <inkml:brush xml:id="br0">
      <inkml:brushProperty name="width" value="0.05" units="cm"/>
      <inkml:brushProperty name="height" value="0.05" units="cm"/>
      <inkml:brushProperty name="color" value="#E71224"/>
    </inkml:brush>
  </inkml:definitions>
  <inkml:trace contextRef="#ctx0" brushRef="#br0">1 1 24575,'13'0'0,"8"0"0,13 0 0,9 0 0,10 0 0,4 0 0,1 4 0,-5 2 0,-11-1-8191</inkml:trace>
  <inkml:trace contextRef="#ctx0" brushRef="#br0" timeOffset="1">198 174 24575,'4'0'0,"10"0"0,11 0 0,14 0 0,12 0 0,7 0 0,6 0 0,0-4 0,-11-2-8191</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8.643"/>
    </inkml:context>
    <inkml:brush xml:id="br0">
      <inkml:brushProperty name="width" value="0.05" units="cm"/>
      <inkml:brushProperty name="height" value="0.05" units="cm"/>
      <inkml:brushProperty name="color" value="#E71224"/>
    </inkml:brush>
  </inkml:definitions>
  <inkml:trace contextRef="#ctx0" brushRef="#br0">1 0 24575,'0'9'0,"0"10"0,0 12 0,0 12 0,0 15 0,0 8 0,8 3 0,3 0 0,9-13 0,-1-15-8191</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1.006"/>
    </inkml:context>
    <inkml:brush xml:id="br0">
      <inkml:brushProperty name="width" value="0.05" units="cm"/>
      <inkml:brushProperty name="height" value="0.05" units="cm"/>
      <inkml:brushProperty name="color" value="#E71224"/>
    </inkml:brush>
  </inkml:definitions>
  <inkml:trace contextRef="#ctx0" brushRef="#br0">0 51 24575,'5'0'0,"1"-8"0,-1-12 0,0 3 0,6 12 0,2 15 0,-1 14 0,-3 12 0,5 0 0,1 1 0,-3 4 0,-7 3 0,-13-6 0,-9-10 0,-2-9-8191</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1.457"/>
    </inkml:context>
    <inkml:brush xml:id="br0">
      <inkml:brushProperty name="width" value="0.05" units="cm"/>
      <inkml:brushProperty name="height" value="0.05" units="cm"/>
      <inkml:brushProperty name="color" value="#E71224"/>
    </inkml:brush>
  </inkml:definitions>
  <inkml:trace contextRef="#ctx0" brushRef="#br0">99 0 24575,'5'9'0,"0"10"0,0 11 0,0 9 0,-2 2 0,-2 2 0,0 2 0,0-2 0,-9-9 0,-8-9 0,-9-10 0,-13-16 0,0-7-8191</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1.783"/>
    </inkml:context>
    <inkml:brush xml:id="br0">
      <inkml:brushProperty name="width" value="0.05" units="cm"/>
      <inkml:brushProperty name="height" value="0.05" units="cm"/>
      <inkml:brushProperty name="color" value="#E71224"/>
    </inkml:brush>
  </inkml:definitions>
  <inkml:trace contextRef="#ctx0" brushRef="#br0">16 27 24575,'-8'-9'0,"1"-2"0,10 5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2.125"/>
    </inkml:context>
    <inkml:brush xml:id="br0">
      <inkml:brushProperty name="width" value="0.05" units="cm"/>
      <inkml:brushProperty name="height" value="0.05" units="cm"/>
      <inkml:brushProperty name="color" value="#E71224"/>
    </inkml:brush>
  </inkml:definitions>
  <inkml:trace contextRef="#ctx0" brushRef="#br0">1 26 24575,'8'0'0,"3"-4"0,8-2 0,5 1 0,7 1 0,6 1 0,6 1 0,3 1 0,-1 4 0,-9 3-8191</inkml:trace>
  <inkml:trace contextRef="#ctx0" brushRef="#br0" timeOffset="1">74 149 24575,'9'9'0,"15"2"0,20-1 0,15-1 0,-2-3-8191</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2.450"/>
    </inkml:context>
    <inkml:brush xml:id="br0">
      <inkml:brushProperty name="width" value="0.05" units="cm"/>
      <inkml:brushProperty name="height" value="0.05" units="cm"/>
      <inkml:brushProperty name="color" value="#E71224"/>
    </inkml:brush>
  </inkml:definitions>
  <inkml:trace contextRef="#ctx0" brushRef="#br0">1 196 24575,'0'7'0,"0"0"0,0-1 0,1 1 0,1 0 0,-1-1 0,1 1 0,0-1 0,0 1 0,1-1 0,0 0 0,0 0 0,0 0 0,1-1 0,-1 1 0,2-1 0,-1 0 0,0 0 0,1 0 0,0 0 0,0-1 0,1 0 0,-1 0 0,1 0 0,0-1 0,0 0 0,0 0 0,0 0 0,13 2 0,-4 1 0,0-2 0,1 0 0,0-1 0,-1 0 0,1-2 0,0 0 0,0 0 0,0-2 0,21-2 0,-31 2 0,-1 0 0,1 0 0,-1-1 0,0 1 0,1-1 0,-1-1 0,0 1 0,0-1 0,-1 0 0,1 0 0,0 0 0,-1 0 0,0-1 0,0 0 0,0 0 0,0 0 0,-1 0 0,1-1 0,-1 0 0,0 1 0,-1-1 0,1 0 0,-1 0 0,0-1 0,0 1 0,0 0 0,-1-1 0,0 1 0,1-10 0,-2 9 0,0-1 0,0 1 0,-1 0 0,0 0 0,0 0 0,0 0 0,-1 0 0,0 0 0,0 0 0,0 1 0,-1-1 0,0 1 0,0-1 0,0 1 0,-1 0 0,1 0 0,-1 1 0,-1-1 0,1 1 0,0 0 0,-1 0 0,0 0 0,-6-3 0,-11-7 0,1 2 0,-1 0 0,-1 1 0,-32-10 0,-21-5-1365,7 4-5461</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3.290"/>
    </inkml:context>
    <inkml:brush xml:id="br0">
      <inkml:brushProperty name="width" value="0.05" units="cm"/>
      <inkml:brushProperty name="height" value="0.05" units="cm"/>
      <inkml:brushProperty name="color" value="#E71224"/>
    </inkml:brush>
  </inkml:definitions>
  <inkml:trace contextRef="#ctx0" brushRef="#br0">20 9 24575,'0'-8'0,"0"9"0,0 9 0,-5 12 0,0 9 0,0 5 0,0 8 0,6-3 0,16 0 0,12-8 0,19-8 0,9-10 0,-5-14 0,-11-9-8191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3.942"/>
    </inkml:context>
    <inkml:brush xml:id="br0">
      <inkml:brushProperty name="width" value="0.1" units="cm"/>
      <inkml:brushProperty name="height" value="0.1" units="cm"/>
      <inkml:brushProperty name="color" value="#E71224"/>
      <inkml:brushProperty name="ignorePressure" value="1"/>
    </inkml:brush>
  </inkml:definitions>
  <inkml:trace contextRef="#ctx0" brushRef="#br0">437 105,'-1'-3,"1"1,-1-1,0 0,0 0,0 1,0-1,0 0,0 1,-1-1,1 1,-1 0,0 0,0-1,-3-2,-33-25,31 25,0 1,-1 0,0 0,0 1,0 0,0 0,-1 1,1 0,0 0,-1 1,0 1,1-1,-1 1,1 1,-1-1,0 1,1 1,0 0,-1 0,1 1,0 0,0 0,0 0,0 1,1 1,0-1,0 1,0 1,0-1,-10 12,4-3,1 0,1 0,0 1,1 0,0 1,1 0,1 0,1 1,0 0,2 0,-1 1,-4 33,10-47,0-1,0 1,0 0,0 0,0 0,1 0,0-1,0 1,0 0,0-1,0 1,1 0,0-1,0 0,0 1,0-1,0 0,0 0,1 0,4 4,-4-5,-1-1,1 1,0-1,0 1,0-1,0 0,0 0,0 0,0-1,1 1,-1-1,0 0,0 1,0-1,1-1,-1 1,0 0,0-1,0 0,1 0,-1 0,0 0,0 0,5-3,4-4,0 0,-1-1,1 0,-2-1,1 0,-2-1,10-12,32-32,-50 53,1 0,0 1,0-1,0 0,0 1,0-1,1 1,-1 0,0 0,1 0,-1 0,1 0,-1 0,1 0,-1 1,1 0,-1-1,1 1,0 0,-1 0,1 0,-1 1,1-1,0 0,3 2,-2 1,-1-1,1 1,-1-1,1 1,-1 0,0 0,0 0,-1 1,1-1,-1 1,1-1,-1 1,0 0,2 7,14 41,-14-39,0 0,0 0,2-1,-1 0,12 18,-14-27,-1 0,1 0,0 0,0 0,1 0,-1-1,0 0,1 1,-1-1,1 0,0-1,0 1,0-1,0 1,0-1,0 0,0-1,0 1,0-1,0 0,0 0,6 0,26-5</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3.633"/>
    </inkml:context>
    <inkml:brush xml:id="br0">
      <inkml:brushProperty name="width" value="0.05" units="cm"/>
      <inkml:brushProperty name="height" value="0.05" units="cm"/>
      <inkml:brushProperty name="color" value="#E71224"/>
    </inkml:brush>
  </inkml:definitions>
  <inkml:trace contextRef="#ctx0" brushRef="#br0">0 0 24575,'13'0'0,"4"0"-8191</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3.993"/>
    </inkml:context>
    <inkml:brush xml:id="br0">
      <inkml:brushProperty name="width" value="0.05" units="cm"/>
      <inkml:brushProperty name="height" value="0.05" units="cm"/>
      <inkml:brushProperty name="color" value="#E71224"/>
    </inkml:brush>
  </inkml:definitions>
  <inkml:trace contextRef="#ctx0" brushRef="#br0">1 1 24575,'8'0'0,"8"0"0,12 0 0,15 0 0,5 0 0,1 0 0,-6 0-8191</inkml:trace>
  <inkml:trace contextRef="#ctx0" brushRef="#br0" timeOffset="1">25 173 24575,'0'9'0,"17"2"0,22-1 0,26-1 0,18-11 0,-5-6-8191</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4.339"/>
    </inkml:context>
    <inkml:brush xml:id="br0">
      <inkml:brushProperty name="width" value="0.05" units="cm"/>
      <inkml:brushProperty name="height" value="0.05" units="cm"/>
      <inkml:brushProperty name="color" value="#E71224"/>
    </inkml:brush>
  </inkml:definitions>
  <inkml:trace contextRef="#ctx0" brushRef="#br0">16 104 24575,'-4'0'0,"-2"8"0,1 12 0,17 2 0,16-3 0,7-4 0,6-5 0,4-9 0,-5-16 0,-10-15 0,-18-10 0,-20 1 0,-16 8 0,-17 9 0,-10 8 0,3 6-8191</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4.682"/>
    </inkml:context>
    <inkml:brush xml:id="br0">
      <inkml:brushProperty name="width" value="0.05" units="cm"/>
      <inkml:brushProperty name="height" value="0.05" units="cm"/>
      <inkml:brushProperty name="color" value="#E71224"/>
    </inkml:brush>
  </inkml:definitions>
  <inkml:trace contextRef="#ctx0" brushRef="#br0">76 1 24575,'0'4'0,"0"10"0,-8 2 0,-4 8 0,-7 3 0,-1 5 0,4-2-8191</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5.026"/>
    </inkml:context>
    <inkml:brush xml:id="br0">
      <inkml:brushProperty name="width" value="0.05" units="cm"/>
      <inkml:brushProperty name="height" value="0.05" units="cm"/>
      <inkml:brushProperty name="color" value="#E71224"/>
    </inkml:brush>
  </inkml:definitions>
  <inkml:trace contextRef="#ctx0" brushRef="#br0">72 75 24575,'9'0'0,"2"9"0,8 6 0,1 10 0,-3 8 0,4 3 0,-2 4 0,-4 8 0,-5-1 0,-7-7 0,-18-12 0,-14-9 0,-11-9 0,-7-6 0,1-3 0,8-2-8191</inkml:trace>
  <inkml:trace contextRef="#ctx0" brushRef="#br0" timeOffset="1">48 1 24575,'4'0'0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5.369"/>
    </inkml:context>
    <inkml:brush xml:id="br0">
      <inkml:brushProperty name="width" value="0.05" units="cm"/>
      <inkml:brushProperty name="height" value="0.05" units="cm"/>
      <inkml:brushProperty name="color" value="#E71224"/>
    </inkml:brush>
  </inkml:definitions>
  <inkml:trace contextRef="#ctx0" brushRef="#br0">25 1 24575,'8'0'0,"7"0"0,10 0 0,4 0 0,10 0 0,-1 0-8191</inkml:trace>
  <inkml:trace contextRef="#ctx0" brushRef="#br0" timeOffset="1">0 173 24575,'13'-4'0,"16"-1"0,25-1 0,32 2 0,18-7 0,-8-2-8191</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35.725"/>
    </inkml:context>
    <inkml:brush xml:id="br0">
      <inkml:brushProperty name="width" value="0.05" units="cm"/>
      <inkml:brushProperty name="height" value="0.05" units="cm"/>
      <inkml:brushProperty name="color" value="#E71224"/>
    </inkml:brush>
  </inkml:definitions>
  <inkml:trace contextRef="#ctx0" brushRef="#br0">86 1 24575,'-8'0'0,"-3"8"0,-8 12 0,-1 6 0,3 11 0,9 0 0,6-3 0,11-7 0,17-8 0,12-7 0,4-6 0,8-4 0,3-14 0,-7-19 0,-11-11 0,-25 0 0,-14 9-8191</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9.246"/>
    </inkml:context>
    <inkml:brush xml:id="br0">
      <inkml:brushProperty name="width" value="0.05" units="cm"/>
      <inkml:brushProperty name="height" value="0.05" units="cm"/>
      <inkml:brushProperty name="color" value="#E71224"/>
    </inkml:brush>
  </inkml:definitions>
  <inkml:trace contextRef="#ctx0" brushRef="#br0">1 1 24575,'0'4'0,"0"10"0,0 7 0,0 7 0,0 9 0,0 1 0,0 3 0,0-1 0,0-8-8191</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9.606"/>
    </inkml:context>
    <inkml:brush xml:id="br0">
      <inkml:brushProperty name="width" value="0.05" units="cm"/>
      <inkml:brushProperty name="height" value="0.05" units="cm"/>
      <inkml:brushProperty name="color" value="#E71224"/>
    </inkml:brush>
  </inkml:definitions>
  <inkml:trace contextRef="#ctx0" brushRef="#br0">76 15 24575,'-13'0'0,"-3"-4"0,-13-1 0,12-1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59.959"/>
    </inkml:context>
    <inkml:brush xml:id="br0">
      <inkml:brushProperty name="width" value="0.05" units="cm"/>
      <inkml:brushProperty name="height" value="0.05" units="cm"/>
      <inkml:brushProperty name="color" value="#E71224"/>
    </inkml:brush>
  </inkml:definitions>
  <inkml:trace contextRef="#ctx0" brushRef="#br0">205 25 24575,'-5'-4'0,"0"1"0,0 1 0,0-1 0,-1 1 0,1 0 0,-1 0 0,0 0 0,1 1 0,-1 0 0,0 0 0,0 0 0,0 1 0,1 0 0,-1 0 0,0 0 0,-7 2 0,9-1 0,-1 1 0,1-1 0,0 1 0,0-1 0,0 2 0,0-1 0,0 0 0,0 1 0,0-1 0,1 1 0,-1 0 0,1 0 0,0 1 0,0-1 0,0 1 0,1-1 0,-1 1 0,1 0 0,0 0 0,0 0 0,-2 6 0,-3 10 0,1 0 0,2 1 0,0-1 0,-2 42 0,6 87 0,0-132 0,7 129 0,48 259 0,-53-394-227,0 1-1,0-1 1,-1 0-1,-1 0 1,-1 21-1,-5-4-6598</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4.684"/>
    </inkml:context>
    <inkml:brush xml:id="br0">
      <inkml:brushProperty name="width" value="0.1" units="cm"/>
      <inkml:brushProperty name="height" value="0.1" units="cm"/>
      <inkml:brushProperty name="color" value="#E71224"/>
      <inkml:brushProperty name="ignorePressure" value="1"/>
    </inkml:brush>
  </inkml:definitions>
  <inkml:trace contextRef="#ctx0" brushRef="#br0">1 22,'3'0,"-1"0,1 1,0-1,-1 1,1 0,0 0,-1 0,0 0,1 0,-1 1,1-1,-1 1,0 0,0-1,0 1,0 0,0 0,2 4,25 42,-27-45,50 120,-15-30,-37-93,0 0,0 0,0 1,0-1,0 0,0 0,1 1,-1-1,0 0,0 0,0 0,0 1,0-1,0 0,1 0,-1 0,0 0,0 1,0-1,0 0,1 0,-1 0,0 0,0 0,0 0,1 0,-1 0,0 1,0-1,1 0,-1 0,0 0,0 0,0 0,1 0,-1 0,0 0,0 0,1-1,-1 1,0 0,0 0,0 0,1 0,-1 0,0 0,0 0,0 0,1-1,-1 1,0 0,0 0,0 0,0 0,1-1,-1 1,0 0,0 0,0-1,8-13,-8 12,12-25,-6 10,1 0,1 0,1 1,0 0,1 1,0 0,14-14,-23 27,0 1,0 0,1-1,-1 1,1 0,-1 0,1 0,-1 0,1 0,0 1,0-1,-1 0,1 1,0-1,0 1,0 0,3-1,-4 2,1-1,-1 1,1 0,-1 0,1-1,-1 1,1 0,-1 0,1 0,-1 0,0 1,0-1,0 0,0 0,0 1,0-1,0 1,1 1,-1-1,0 0,0-1,0 1,0 0,1 0,-1-1,1 1,-1-1,1 0,-1 1,1-1,0 0,0 0,-1 0,1 0,0 0,0 0,0-1,0 1,0-1,0 1,0-1,0 0,1 0,-1 0,0 0,0 0,0 0,0 0,0-1,3 0,5-3,0-1,0 0,0-1,-1 0,12-9,30-18,-49 32,1-1,0 1,0 0,0 0,0 0,0 0,0 0,0 1,0-1,1 1,-1 0,0 0,5 1,-5-1,0 1,-1 0,1 0,-1 1,0-1,1 1,-1-1,0 1,0 0,0-1,0 1,0 0,0 0,-1 1,1-1,-1 0,1 1,-1-1,2 3,2 8,-1 0,6 23,-2-6,-6-23,1 0,0 0,0 0,0-1,1 0,0 1,0-1,7 7,-9-11,0 0,0 0,0-1,0 1,0-1,0 0,1 1,-1-1,1 0,-1-1,1 1,-1 0,1-1,-1 1,1-1,-1 0,1 1,0-1,-1-1,1 1,-1 0,1-1,-1 1,1-1,-1 0,6-2,4-3,-1 0,1-1,-1 0,-1-1,1-1,-1 0,17-19,-9 7,-1-1,26-45,-37 56,0-1,-1 0,0 0,4-19,-8 31,-1-1,0 0,1 0,-1 1,0-1,0 0,0 0,0 0,0 1,0-1,0 0,0 0,0 0,0 1,0-1,0 0,0 0,-1 0,1 1,0-1,-1-1,-11 9,-13 28,23-30,-1 1,1 0,0 0,1 0,0 0,0 0,0 0,0 0,1 0,0 1,1-1,-1 0,1 0,0 0,1 0,-1 0,1 0,4 8,-2-7,0-1,0 1,1-1,0 0,0 0,0-1,1 1,-1-1,1 0,1-1,-1 0,1 0,-1 0,11 4,28 8</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0.303"/>
    </inkml:context>
    <inkml:brush xml:id="br0">
      <inkml:brushProperty name="width" value="0.05" units="cm"/>
      <inkml:brushProperty name="height" value="0.05" units="cm"/>
      <inkml:brushProperty name="color" value="#E71224"/>
    </inkml:brush>
  </inkml:definitions>
  <inkml:trace contextRef="#ctx0" brushRef="#br0">1 139 24575,'16'0'0,"15"-9"0,18-2 0,22 1 0,28-12 0,35-1 0,24 4 0,7-5 0,-26 3-8191</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0.707"/>
    </inkml:context>
    <inkml:brush xml:id="br0">
      <inkml:brushProperty name="width" value="0.05" units="cm"/>
      <inkml:brushProperty name="height" value="0.05" units="cm"/>
      <inkml:brushProperty name="color" value="#E71224"/>
    </inkml:brush>
  </inkml:definitions>
  <inkml:trace contextRef="#ctx0" brushRef="#br0">223 98 24575,'0'-5'0,"0"0"0,-1 1 0,0-1 0,0 0 0,0 1 0,0-1 0,-1 0 0,0 1 0,0 0 0,0-1 0,0 1 0,-1 0 0,0 0 0,0 0 0,0 0 0,0 1 0,-4-4 0,5 5 0,0 1 0,0-1 0,-1 1 0,1-1 0,0 1 0,-1 0 0,1 0 0,-1 0 0,1 0 0,-1 0 0,0 0 0,1 1 0,-1-1 0,0 1 0,1 0 0,-1 0 0,0 0 0,1 0 0,-1 0 0,0 1 0,1-1 0,-1 1 0,0 0 0,1 0 0,-1 0 0,1 0 0,-1 0 0,1 0 0,0 1 0,-1-1 0,-3 4 0,-3 4 0,1-1 0,-1 2 0,2-1 0,-1 1 0,1 0 0,1 0 0,0 1 0,0 0 0,1 0 0,1 1 0,0-1 0,-4 18 0,3-10 0,2-1 0,0 0 0,1 1 0,1-1 0,1 1 0,0 0 0,5 31 0,-4-48 0,-1 1 0,0 0 0,1 0 0,0-1 0,-1 1 0,1-1 0,0 1 0,1-1 0,-1 1 0,0-1 0,1 1 0,-1-1 0,1 0 0,-1 0 0,1 0 0,0 0 0,0 0 0,0 0 0,0-1 0,1 1 0,-1-1 0,0 1 0,1-1 0,-1 0 0,1 0 0,-1 0 0,1 0 0,-1 0 0,1-1 0,0 1 0,-1-1 0,1 1 0,0-1 0,0 0 0,-1 0 0,1 0 0,0-1 0,-1 1 0,1-1 0,0 1 0,2-2 0,5-1 0,-1-1 0,1 1 0,-1-2 0,0 1 0,-1-1 0,1-1 0,-1 1 0,0-1 0,0-1 0,8-8 0,-3-1 0,-1 0 0,-1 0 0,16-34 0,-16 31 0,0-1 0,15-18 0,-26 37 0,0 1 0,0 0 0,0-1 0,1 1 0,-1 0 0,0 0 0,0-1 0,0 1 0,1 0 0,-1-1 0,0 1 0,0 0 0,1 0 0,-1-1 0,0 1 0,0 0 0,1 0 0,-1 0 0,0 0 0,1-1 0,-1 1 0,0 0 0,1 0 0,-1 0 0,0 0 0,1 0 0,-1 0 0,0 0 0,1 0 0,-1 0 0,0 0 0,1 0 0,-1 0 0,1 0 0,-1 0 0,0 0 0,1 0 0,-1 0 0,0 1 0,1-1 0,4 16 0,-4 24 0,-9 15-95,5-33 167,0 0-1,0 35 0,3-51-163,1-1-1,-1 1 0,1-1 0,0 0 1,0 1-1,1-1 0,-1 0 0,1 0 0,1 0 1,-1 0-1,1 0 0,-1 0 0,1-1 1,1 1-1,4 5 0,17 11-6733</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1.070"/>
    </inkml:context>
    <inkml:brush xml:id="br0">
      <inkml:brushProperty name="width" value="0.05" units="cm"/>
      <inkml:brushProperty name="height" value="0.05" units="cm"/>
      <inkml:brushProperty name="color" value="#E71224"/>
    </inkml:brush>
  </inkml:definitions>
  <inkml:trace contextRef="#ctx0" brushRef="#br0">0 1 24575,'0'16'0,"0"11"0,0 8 0,0 7 0,0 1 0,0 1 0,0-3 0,0 0 0,0 2 0,0-7-8191</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2.547"/>
    </inkml:context>
    <inkml:brush xml:id="br0">
      <inkml:brushProperty name="width" value="0.05" units="cm"/>
      <inkml:brushProperty name="height" value="0.05" units="cm"/>
      <inkml:brushProperty name="color" value="#E71224"/>
    </inkml:brush>
  </inkml:definitions>
  <inkml:trace contextRef="#ctx0" brushRef="#br0">468 1 24575,'-19'16'0,"0"-1"0,-1 0 0,-1-2 0,-22 12 0,-18 11 0,28-14 0,-186 129 0,216-148 0,-1 0 0,0 0 0,0 0 0,1 1 0,0-1 0,0 1 0,-3 4 0,5-7 0,1-1 0,0 1 0,0-1 0,0 1 0,-1-1 0,1 1 0,0-1 0,0 1 0,0 0 0,0-1 0,0 1 0,0-1 0,0 1 0,0-1 0,0 1 0,0 0 0,0-1 0,1 1 0,-1-1 0,0 1 0,0-1 0,0 1 0,1-1 0,-1 1 0,2 1 0,-1-1 0,0 0 0,1 0 0,-1 0 0,1 0 0,-1 0 0,1 0 0,-1 0 0,1-1 0,0 1 0,-1 0 0,3-1 0,55 15 15,90 9 0,28 6-3,-153-24-246,1 1-1,-1 1 1,-1 1-1,0 2 0,23 13 1,-13-3-6592</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3.215"/>
    </inkml:context>
    <inkml:brush xml:id="br0">
      <inkml:brushProperty name="width" value="0.05" units="cm"/>
      <inkml:brushProperty name="height" value="0.05" units="cm"/>
      <inkml:brushProperty name="color" value="#E71224"/>
    </inkml:brush>
  </inkml:definitions>
  <inkml:trace contextRef="#ctx0" brushRef="#br0">0 0 24575,'6'6'0,"-1"1"0,0 0 0,-1 0 0,1 0 0,-1 0 0,5 15 0,15 51 0,-22-67 0,20 82 0,11 35 0,-32-120 0,0 1 0,1 0 0,-1 0 0,1-1 0,0 1 0,0-1 0,0 1 0,3 3 0,-4-7 0,0 1 0,0-1 0,0 1 0,0-1 0,0 1 0,0-1 0,0 1 0,0-1 0,0 0 0,0 0 0,0 1 0,0-1 0,0 0 0,0 0 0,0 0 0,0 0 0,1 0 0,-1 0 0,0-1 0,0 1 0,0 0 0,0-1 0,0 1 0,0 0 0,0-1 0,0 1 0,0-1 0,0 0 0,0 1 0,-1-1 0,1 0 0,1-1 0,17-11 0,1 0 0,0 2 0,0 0 0,1 1 0,1 2 0,29-9 0,-43 14 0,0 1 0,1 1 0,-1-1 0,1 1 0,-1 1 0,1 0 0,0 0 0,-1 1 0,1 0 0,-1 0 0,1 1 0,-1 0 0,0 0 0,0 1 0,0 0 0,0 1 0,0 0 0,-1 0 0,1 0 0,8 8 0,-12-9 0,0 1 0,0-1 0,0 1 0,0 0 0,-1 0 0,1 0 0,-1 0 0,0 1 0,0-1 0,-1 1 0,0 0 0,1 0 0,-2 0 0,1 0 0,0 0 0,-1 0 0,0 0 0,0 0 0,-1 1 0,1-1 0,-1 0 0,0 1 0,-1-1 0,1 0 0,-1 1 0,0-1 0,-1 0 0,1 0 0,-1 0 0,0 0 0,0 0 0,0 0 0,-1-1 0,0 1 0,0-1 0,0 0 0,0 1 0,-6 4 0,0 0 0,-1 0 0,0-1 0,0 0 0,-1-1 0,0 0 0,0 0 0,0-2 0,-1 1 0,0-1 0,-19 5 0,9-5 0,0 0 0,0-1 0,-1-2 0,1 0 0,-28-1 0,43-2-151,0 1-1,0-1 0,-1 0 0,1 0 1,0-1-1,0 0 0,1 0 1,-8-4-1,-5-6-6674</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03.556"/>
    </inkml:context>
    <inkml:brush xml:id="br0">
      <inkml:brushProperty name="width" value="0.05" units="cm"/>
      <inkml:brushProperty name="height" value="0.05" units="cm"/>
      <inkml:brushProperty name="color" value="#E71224"/>
    </inkml:brush>
  </inkml:definitions>
  <inkml:trace contextRef="#ctx0" brushRef="#br0">1 0 24575,'0'8'0,"0"12"0,0 10 0,0 4 0,0 6 0,0-1 0,0 6 0,0 7 0,0-4-8191</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0.613"/>
    </inkml:context>
    <inkml:brush xml:id="br0">
      <inkml:brushProperty name="width" value="0.05" units="cm"/>
      <inkml:brushProperty name="height" value="0.05" units="cm"/>
      <inkml:brushProperty name="color" value="#E71224"/>
    </inkml:brush>
  </inkml:definitions>
  <inkml:trace contextRef="#ctx0" brushRef="#br0">1 252 24575,'0'11'0,"0"-4"0,0 0 0,0 1 0,1-1 0,0 0 0,0 1 0,3 7 0,-3-13 0,0 1 0,0 0 0,1 0 0,-1-1 0,1 1 0,0-1 0,0 0 0,0 1 0,0-1 0,0 0 0,0 0 0,1 0 0,-1 0 0,1-1 0,-1 1 0,1-1 0,-1 1 0,1-1 0,0 0 0,4 1 0,-2 0 0,1-1 0,0 1 0,0-1 0,0 0 0,0-1 0,0 1 0,0-1 0,0 0 0,0-1 0,0 0 0,0 0 0,0 0 0,0 0 0,-1-1 0,1 0 0,0 0 0,-1-1 0,0 1 0,1-1 0,-1-1 0,0 1 0,0-1 0,-1 1 0,1-1 0,-1-1 0,0 1 0,0-1 0,0 1 0,-1-1 0,1 0 0,-1 0 0,0-1 0,-1 1 0,4-10 0,0-4 0,-1 0 0,0 0 0,-2 0 0,0-1 0,0-19 0,-3 32 0,0 1 0,0-1 0,0 1 0,0-1 0,-1 0 0,0 1 0,-1 0 0,0-1 0,0 1 0,0 0 0,0 0 0,-1 0 0,0 0 0,-1 0 0,1 1 0,-1-1 0,0 1 0,-6-7 0,7 10-42,0 0-1,1 0 0,-1 0 1,0 1-1,0-1 0,0 1 1,-1-1-1,1 1 0,0 0 1,0 0-1,-1 1 0,1-1 1,0 1-1,-1-1 0,1 1 1,-1 0-1,1 1 0,0-1 1,-1 0-1,1 1 0,0 0 1,-1 0-1,1 0 0,0 0 1,0 0-1,0 1 0,0-1 1,0 1-1,0 0 0,0 0 1,-4 4-1,-21 22-6783</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11.733"/>
    </inkml:context>
    <inkml:brush xml:id="br0">
      <inkml:brushProperty name="width" value="0.05" units="cm"/>
      <inkml:brushProperty name="height" value="0.05" units="cm"/>
      <inkml:brushProperty name="color" value="#E71224"/>
    </inkml:brush>
  </inkml:definitions>
  <inkml:trace contextRef="#ctx0" brushRef="#br0">58 185 24575,'0'-1'0,"0"1"0,0 0 0,0 0 0,0-1 0,0 1 0,0 0 0,0 0 0,0 0 0,-1-1 0,1 1 0,0 0 0,0 0 0,0 0 0,0 0 0,0-1 0,0 1 0,0 0 0,0 0 0,-1 0 0,1 0 0,0-1 0,0 1 0,0 0 0,0 0 0,-1 0 0,1 0 0,0 0 0,0 0 0,0 0 0,0 0 0,-1-1 0,1 1 0,0 0 0,0 0 0,-1 0 0,1 0 0,0 0 0,0 0 0,0 0 0,-1 0 0,1 0 0,0 0 0,0 0 0,0 1 0,-1-1 0,1 0 0,0 0 0,0 0 0,0 0 0,0 0 0,-1 0 0,1 0 0,0 0 0,0 1 0,0-1 0,-12 9 0,9-3 0,0-1 0,0 0 0,1 1 0,0 0 0,0-1 0,0 1 0,1 0 0,0 0 0,0 0 0,0 0 0,1 0 0,0 8 0,1-10 0,-1 0 0,0 0 0,1 0 0,0 0 0,0 0 0,0 0 0,1 0 0,-1 0 0,1-1 0,0 1 0,0 0 0,0-1 0,0 1 0,1-1 0,0 0 0,-1 0 0,1 0 0,0 0 0,4 2 0,2 0 0,0 0 0,0-1 0,0 0 0,0-1 0,1 0 0,-1 0 0,1-1 0,0-1 0,-1 1 0,1-1 0,0-1 0,0 0 0,0-1 0,0 1 0,-1-2 0,1 0 0,0 0 0,-1 0 0,1-1 0,-1-1 0,15-7 0,-19 8 0,-1-1 0,0 0 0,0 0 0,0 0 0,0 0 0,-1-1 0,1 0 0,-1 0 0,0 0 0,-1 0 0,1 0 0,-1 0 0,0-1 0,0 1 0,-1-1 0,1 1 0,-1-1 0,0-7 0,1-6 0,-1 0 0,-1 0 0,-1 0 0,-3-22 0,3 35 5,-1-1-1,0 0 1,0 1 0,0 0-1,-1-1 1,0 1-1,0 0 1,-1 0 0,1 1-1,-1-1 1,-1 1 0,1 0-1,-1 0 1,0 0-1,0 0 1,0 1 0,0 0-1,-1 0 1,0 1-1,0-1 1,0 1 0,0 1-1,0-1 1,-1 1-1,-8-2 1,4 1-98,1 1 0,-1 0 1,0 0-1,0 1 0,0 1 0,0 0 0,0 0 0,1 1 1,-1 1-1,0 0 0,0 0 0,1 1 0,-1 0 1,1 1-1,-13 6 0,-4 8-6733</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3.262"/>
    </inkml:context>
    <inkml:brush xml:id="br0">
      <inkml:brushProperty name="width" value="0.05" units="cm"/>
      <inkml:brushProperty name="height" value="0.05" units="cm"/>
      <inkml:brushProperty name="color" value="#E71224"/>
    </inkml:brush>
  </inkml:definitions>
  <inkml:trace contextRef="#ctx0" brushRef="#br0">1 1 24575,'8'0'0,"12"0"0,10 0 0,9 0 0,5 0 0,9 0 0,8 0 0,1 0 0,-1 0 0,-11 0-8191</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3.618"/>
    </inkml:context>
    <inkml:brush xml:id="br0">
      <inkml:brushProperty name="width" value="0.05" units="cm"/>
      <inkml:brushProperty name="height" value="0.05" units="cm"/>
      <inkml:brushProperty name="color" value="#E71224"/>
    </inkml:brush>
  </inkml:definitions>
  <inkml:trace contextRef="#ctx0" brushRef="#br0">1 63 24575,'0'-4'0,"4"-2"0,10-7 0,11-3 0,5 3 0,-2 2-8191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40.35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 0,'-1'48,"0"-21,1 0,1 0,1 0,2 0,8 33,6 10,-14-47,2-1,0 0,2 0,12 25,-3-14,-9-15,1-1,1 0,14 18,-20-32,0 1,0-1,0 1,0-1,1 0,0-1,-1 1,1-1,0 0,0 0,1 0,-1-1,0 0,8 1,10 1,47-2,-54-1,3 0,-2-1,0 1,0 0,0 2,0 0,25 7,-19-3,42 5,-43-9,-1 2,22 6,-42-10,0 1,0-1,0 1,0-1,0 1,0-1,0 0,0 0,0 1,0-1,0 0,1 0,-1 0,0 0,0 0,0-1,0 1,0 0,0 0,0-1,0 1,0-1,0 1,0-1,0 1,0-1,0 1,0-1,0 0,-1 0,1 1,0-1,0 0,-1 0,2-2,-1-1,0-1,0 0,0 1,0-1,-1 0,0 0,-1-5,1 9,-1-13,-1 0,0 0,-1 0,-1 0,-6-16,3 12,1-1,-3-22,6 9,0-44,2 16,1 57,0 0,-1 0,1 0,-1 0,0 1,0-1,0 0,0 0,0 1,0-1,-1 0,0 1,1 0,-1-1,0 1,0 0,0 0,0 0,-1 0,1 0,-1 1,1-1,-1 1,1-1,-1 1,0 0,0 0,1 0,-1 0,0 1,-4-1,-11-1,0 0,1 1,-1 2,-22 2,11-1,-41 0,40-1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5.309"/>
    </inkml:context>
    <inkml:brush xml:id="br0">
      <inkml:brushProperty name="width" value="0.1" units="cm"/>
      <inkml:brushProperty name="height" value="0.1" units="cm"/>
      <inkml:brushProperty name="color" value="#E71224"/>
      <inkml:brushProperty name="ignorePressure" value="1"/>
    </inkml:brush>
  </inkml:definitions>
  <inkml:trace contextRef="#ctx0" brushRef="#br0">2 530,'0'35,"-1"-12,1 0,1 0,1-1,7 33,-8-50,0 1,1-1,0 0,0-1,0 1,0 0,1-1,0 1,0-1,0 0,1 0,-1 0,1 0,0-1,0 1,0-1,1 0,-1 0,1-1,0 1,-1-1,1 0,0 0,7 1,-9-2,0-1,1 1,-1-1,0 1,1-1,-1 0,1-1,-1 1,0 0,0-1,1 0,-1 0,5-2,-6 2,-1 0,1 1,-1-1,0-1,1 1,-1 0,0 0,0 0,0-1,0 1,0 0,0-1,0 1,0-1,-1 1,1-1,-1 0,1 1,-1-1,1 0,-1 1,0-1,0 0,0 1,0-1,0 0,0 0,-1-2,-1-5,-1 0,0 0,0 0,-1 0,0 1,0 0,-1 0,0 0,-10-11,8 9,0 0,0 1,1-2,1 1,-8-20,12 26,0 0,1 0,-1 0,1 0,0 0,0 0,1 0,-1 1,1-1,0 0,0 0,0 0,0 0,1 1,0-1,-1 0,1 1,0-1,1 1,-1 0,6-6,5-4,1 0,1 0,20-13,-23 17,15-11,-1 0,-1-2,-1-1,-1-1,-1-1,-2-1,0-1,-2 0,17-34,-32 54,0 1,0-1,-1-1,0 1,-1 0,0 0,0-1,0-10,-1 15,0-1,0 1,-1 0,1 0,-1 0,0 0,0 0,0 0,0 0,-1 0,1 0,-1 1,0-1,0 0,1 1,-2 0,1-1,0 1,0 0,-1 0,-3-2,5 3,0 0,0 1,0-1,0 0,0 1,0-1,-1 1,1 0,0-1,0 1,0 0,-1 0,1-1,0 1,-1 0,1 0,0 0,0 1,-1-1,1 0,0 0,0 1,-1-1,1 1,-1 0,0 0,0 1,0 0,1-1,-1 1,1 0,-1 0,1 0,0 0,-1 0,1 0,0 1,-1 2,-2 9,1 0,0 0,-2 22,5-34,-10 486,12-333,-1-24,6 255,-6-362,0 0,6 39,-7-58,2 0,-1 0,0 0,1 0,0 0,0-1,0 1,1-1,-1 1,1-1,0 0,0 0,6 5,-7-7,0-1,0 0,-1 0,1 0,0 0,0 0,0-1,0 1,0 0,0-1,0 0,0 1,1-1,1 0,28-5</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3.976"/>
    </inkml:context>
    <inkml:brush xml:id="br0">
      <inkml:brushProperty name="width" value="0.05" units="cm"/>
      <inkml:brushProperty name="height" value="0.05" units="cm"/>
      <inkml:brushProperty name="color" value="#E71224"/>
    </inkml:brush>
  </inkml:definitions>
  <inkml:trace contextRef="#ctx0" brushRef="#br0">1 46 24575,'12'0'0,"18"0"0,2 0-8191</inkml:trace>
  <inkml:trace contextRef="#ctx0" brushRef="#br0" timeOffset="1">765 46 24575,'9'-8'0,"10"-3"0,11 0 0,9 2 0,-3 3-8191</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4.320"/>
    </inkml:context>
    <inkml:brush xml:id="br0">
      <inkml:brushProperty name="width" value="0.05" units="cm"/>
      <inkml:brushProperty name="height" value="0.05" units="cm"/>
      <inkml:brushProperty name="color" value="#E71224"/>
    </inkml:brush>
  </inkml:definitions>
  <inkml:trace contextRef="#ctx0" brushRef="#br0">0 22 24575,'9'0'0,"10"0"0,12 0 0,3 0 0,5 0 0,5 0 0,-6 0-8191</inkml:trace>
  <inkml:trace contextRef="#ctx0" brushRef="#br0" timeOffset="1">740 22 24575,'9'0'0,"2"-4"0,12-1 0,15-1 0,9 2 0,-3 1-8191</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4.681"/>
    </inkml:context>
    <inkml:brush xml:id="br0">
      <inkml:brushProperty name="width" value="0.05" units="cm"/>
      <inkml:brushProperty name="height" value="0.05" units="cm"/>
      <inkml:brushProperty name="color" value="#E71224"/>
    </inkml:brush>
  </inkml:definitions>
  <inkml:trace contextRef="#ctx0" brushRef="#br0">0 23 24575,'13'0'0,"7"0"0,10 0 0,8-4 0,1-2 0,7 1 0,4 1 0,-6 1-8191</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5.35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5.698"/>
    </inkml:context>
    <inkml:brush xml:id="br0">
      <inkml:brushProperty name="width" value="0.05" units="cm"/>
      <inkml:brushProperty name="height" value="0.05" units="cm"/>
      <inkml:brushProperty name="color" value="#E71224"/>
    </inkml:brush>
  </inkml:definitions>
  <inkml:trace contextRef="#ctx0" brushRef="#br0">1 0 24575,'8'0'0,"7"0"0,14 0 0,2 0-8191</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6.051"/>
    </inkml:context>
    <inkml:brush xml:id="br0">
      <inkml:brushProperty name="width" value="0.05" units="cm"/>
      <inkml:brushProperty name="height" value="0.05" units="cm"/>
      <inkml:brushProperty name="color" value="#E71224"/>
    </inkml:brush>
  </inkml:definitions>
  <inkml:trace contextRef="#ctx0" brushRef="#br0">0 23 24575,'5'0'0,"9"0"0,11 0 0,9 0 0,-1 0-8191</inkml:trace>
  <inkml:trace contextRef="#ctx0" brushRef="#br0" timeOffset="1">641 23 24575,'5'0'0,"0"-4"0,9-2 0,10 1 0,9 1 0,0 1-8191</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6.405"/>
    </inkml:context>
    <inkml:brush xml:id="br0">
      <inkml:brushProperty name="width" value="0.05" units="cm"/>
      <inkml:brushProperty name="height" value="0.05" units="cm"/>
      <inkml:brushProperty name="color" value="#E71224"/>
    </inkml:brush>
  </inkml:definitions>
  <inkml:trace contextRef="#ctx0" brushRef="#br0">0 125 24575,'8'0'0,"4"-4"0,2-1 0,0-9 0,10-2 0,9 3 0,8 2 0,9 4 0,9-6 0,-6 0-8191</inkml:trace>
  <inkml:trace contextRef="#ctx0" brushRef="#br0" timeOffset="1">986 26 24575,'8'-4'0,"12"-1"0,19-1 0,6 2 0,5 1 0,2 1 0,5 1 0,1 1 0,-10 0-8191</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6.749"/>
    </inkml:context>
    <inkml:brush xml:id="br0">
      <inkml:brushProperty name="width" value="0.05" units="cm"/>
      <inkml:brushProperty name="height" value="0.05" units="cm"/>
      <inkml:brushProperty name="color" value="#E71224"/>
    </inkml:brush>
  </inkml:definitions>
  <inkml:trace contextRef="#ctx0" brushRef="#br0">1 26 24575,'4'0'0,"10"-4"0,11-2 0,13 1 0,14 1 0,10 1 0,3 1 0,-10 1-8191</inkml:trace>
  <inkml:trace contextRef="#ctx0" brushRef="#br0" timeOffset="1">864 1 24575,'8'0'0,"7"0"0,18 0 0,16 0 0,8 0 0,7 0 0,-8 0-8191</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7.104"/>
    </inkml:context>
    <inkml:brush xml:id="br0">
      <inkml:brushProperty name="width" value="0.05" units="cm"/>
      <inkml:brushProperty name="height" value="0.05" units="cm"/>
      <inkml:brushProperty name="color" value="#E71224"/>
    </inkml:brush>
  </inkml:definitions>
  <inkml:trace contextRef="#ctx0" brushRef="#br0">1 0 24575,'4'0'0,"10"0"0,10 0 0,11 0 0,11 0 0,2 0 0,-7 0-8191</inkml:trace>
  <inkml:trace contextRef="#ctx0" brushRef="#br0" timeOffset="1">617 0 24575,'4'0'0,"19"0"0,13 0 0,4 0 0,5 0 0,-6 0-8191</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47.445"/>
    </inkml:context>
    <inkml:brush xml:id="br0">
      <inkml:brushProperty name="width" value="0.05" units="cm"/>
      <inkml:brushProperty name="height" value="0.05" units="cm"/>
      <inkml:brushProperty name="color" value="#E71224"/>
    </inkml:brush>
  </inkml:definitions>
  <inkml:trace contextRef="#ctx0" brushRef="#br0">0 0 24575,'13'0'0,"12"0"0,6 0 0,-2 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5.684"/>
    </inkml:context>
    <inkml:brush xml:id="br0">
      <inkml:brushProperty name="width" value="0.1" units="cm"/>
      <inkml:brushProperty name="height" value="0.1" units="cm"/>
      <inkml:brushProperty name="color" value="#E71224"/>
      <inkml:brushProperty name="ignorePressure" value="1"/>
    </inkml:brush>
  </inkml:definitions>
  <inkml:trace contextRef="#ctx0" brushRef="#br0">1 20,'8'0,"11"0,11 0,17 0,22 0,19 0,21-8,-9-4</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0.639"/>
    </inkml:context>
    <inkml:brush xml:id="br0">
      <inkml:brushProperty name="width" value="0.05" units="cm"/>
      <inkml:brushProperty name="height" value="0.05" units="cm"/>
      <inkml:brushProperty name="color" value="#E71224"/>
    </inkml:brush>
  </inkml:definitions>
  <inkml:trace contextRef="#ctx0" brushRef="#br0">0 0 24575,'0'9'0,"0"10"0,0 11 0,0 9 0,4-3 0,2-2 0,8-8 0,1-9-8191</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0.981"/>
    </inkml:context>
    <inkml:brush xml:id="br0">
      <inkml:brushProperty name="width" value="0.05" units="cm"/>
      <inkml:brushProperty name="height" value="0.05" units="cm"/>
      <inkml:brushProperty name="color" value="#E71224"/>
    </inkml:brush>
  </inkml:definitions>
  <inkml:trace contextRef="#ctx0" brushRef="#br0">15 20 24575,'-4'0'0,"-1"-9"0,-1-2-8191</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1.323"/>
    </inkml:context>
    <inkml:brush xml:id="br0">
      <inkml:brushProperty name="width" value="0.05" units="cm"/>
      <inkml:brushProperty name="height" value="0.05" units="cm"/>
      <inkml:brushProperty name="color" value="#E71224"/>
    </inkml:brush>
  </inkml:definitions>
  <inkml:trace contextRef="#ctx0" brushRef="#br0">132 14 24575,'0'-1'0,"-1"0"0,1 1 0,0-1 0,0 0 0,-1 1 0,1-1 0,0 0 0,-1 1 0,1-1 0,-1 1 0,1-1 0,-1 0 0,1 1 0,-1-1 0,1 1 0,-1 0 0,0-1 0,1 1 0,-1-1 0,0 1 0,1 0 0,-1-1 0,0 1 0,1 0 0,-1 0 0,0 0 0,1 0 0,-1-1 0,0 1 0,0 0 0,1 0 0,-1 0 0,0 1 0,-1-1 0,-26 5 0,23-2 0,1 0 0,-1 0 0,1 1 0,0 0 0,0 0 0,0 0 0,1 0 0,-1 1 0,1-1 0,0 1 0,0 0 0,1 0 0,-1 0 0,1 0 0,0 0 0,-1 8 0,-3 7 0,2 1 0,0 0 0,0 22 0,-1 34 0,4 1 0,3-1 0,19 125 0,-1-120 23,-14-62-300,0 0-1,-2 1 0,-1-1 1,2 35-1,-6-39-6548</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1.698"/>
    </inkml:context>
    <inkml:brush xml:id="br0">
      <inkml:brushProperty name="width" value="0.05" units="cm"/>
      <inkml:brushProperty name="height" value="0.05" units="cm"/>
      <inkml:brushProperty name="color" value="#E71224"/>
    </inkml:brush>
  </inkml:definitions>
  <inkml:trace contextRef="#ctx0" brushRef="#br0">1 50 24575,'8'0'0,"20"-9"0,9-2 0,11 0 0,10 2 0,3 3 0,-8 2-8191</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2.916"/>
    </inkml:context>
    <inkml:brush xml:id="br0">
      <inkml:brushProperty name="width" value="0.05" units="cm"/>
      <inkml:brushProperty name="height" value="0.05" units="cm"/>
      <inkml:brushProperty name="color" value="#E71224"/>
    </inkml:brush>
  </inkml:definitions>
  <inkml:trace contextRef="#ctx0" brushRef="#br0">298 134 24575,'1'0'0,"0"0"0,0-1 0,0 1 0,0 0 0,0-1 0,-1 1 0,1-1 0,0 1 0,0-1 0,0 1 0,-1-1 0,1 1 0,0-1 0,-1 0 0,1 0 0,-1 1 0,1-1 0,-1 0 0,1 0 0,-1 0 0,1 1 0,-1-1 0,0 0 0,1 0 0,-1 0 0,0 0 0,0 0 0,0 0 0,0 0 0,0-1 0,1-1 0,-1 0 0,1 0 0,-1-1 0,0 1 0,-1 0 0,1 0 0,-1-6 0,-1 5 0,0 0 0,0 1 0,-1-1 0,1 1 0,-1-1 0,0 1 0,0 0 0,0 0 0,0 0 0,0 0 0,-1 1 0,1-1 0,-1 1 0,0 0 0,1 0 0,-6-1 0,-5-3 0,-1 0 0,-29-6 0,38 10 0,-1 1 0,0 0 0,0 0 0,0 0 0,0 1 0,0 0 0,0 1 0,0-1 0,0 1 0,1 1 0,-1-1 0,0 1 0,1 0 0,-1 1 0,-8 4 0,9-4 0,1 1 0,0 0 0,1 0 0,-1 1 0,1-1 0,0 1 0,0 0 0,0 0 0,1 0 0,-1 1 0,1-1 0,0 1 0,1-1 0,0 1 0,0 0 0,0 0 0,-1 9 0,1-6 0,1 0 0,0 0 0,1 1 0,0-1 0,1 0 0,-1 1 0,2-1 0,-1 0 0,1 0 0,1 0 0,0 0 0,0 0 0,1-1 0,-1 1 0,10 13 0,-9-16 0,1 0 0,-1 0 0,1 0 0,0-1 0,0 0 0,0 0 0,1 0 0,0-1 0,0 0 0,0 0 0,0 0 0,1-1 0,-1 0 0,1 0 0,0-1 0,0 1 0,0-1 0,0-1 0,0 0 0,13 1 0,-15-2 0,-1-1 0,1 1 0,0-1 0,-1 0 0,1 0 0,-1-1 0,0 1 0,1-1 0,-1 0 0,0-1 0,0 1 0,0 0 0,0-1 0,-1 0 0,1 0 0,-1 0 0,0-1 0,1 1 0,-2-1 0,1 1 0,0-1 0,3-8 0,4-7 0,0-1 0,-2 0 0,9-32 0,-14 42 0,27-97 0,-37 120 0,2 0 0,0 0 0,1 0 0,0 0 0,1 1 0,-3 24 0,5-29 0,1 1 0,0 0 0,0 0 0,1-1 0,0 1 0,0 0 0,1-1 0,1 1 0,-1-1 0,8 15 0,-8-20 8,0-1-1,0 1 0,1-1 1,0 0-1,-1 0 1,1 0-1,0-1 1,0 1-1,1 0 0,-1-1 1,0 0-1,1 0 1,-1 0-1,1 0 0,4 1 1,3 0-305,-1 0 0,1-1 0,0 0 1,14 1-1,12-1-6529</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3.258"/>
    </inkml:context>
    <inkml:brush xml:id="br0">
      <inkml:brushProperty name="width" value="0.05" units="cm"/>
      <inkml:brushProperty name="height" value="0.05" units="cm"/>
      <inkml:brushProperty name="color" value="#E71224"/>
    </inkml:brush>
  </inkml:definitions>
  <inkml:trace contextRef="#ctx0" brushRef="#br0">0 1 24575,'0'4'0,"9"10"0,2 11 0,-1 5 0,-1 6 0,-3 10 0,6-4 0,1-4 0,-2 0 0,-2-7-8191</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4.805"/>
    </inkml:context>
    <inkml:brush xml:id="br0">
      <inkml:brushProperty name="width" value="0.05" units="cm"/>
      <inkml:brushProperty name="height" value="0.05" units="cm"/>
      <inkml:brushProperty name="color" value="#E71224"/>
    </inkml:brush>
  </inkml:definitions>
  <inkml:trace contextRef="#ctx0" brushRef="#br0">425 1 24575,'-7'1'0,"1"0"0,0 1 0,-1 0 0,1 0 0,0 1 0,0 0 0,0 0 0,0 0 0,0 1 0,-7 6 0,-10 5 0,-92 42 0,82-43 0,1 2 0,0 1 0,-56 41 0,86-56 0,0-1 0,0 1 0,0 0 0,0 0 0,1-1 0,-1 2 0,0-1 0,1 0 0,-1 0 0,1 0 0,0 1 0,0-1 0,0 0 0,0 1 0,0-1 0,0 1 0,1-1 0,-1 1 0,1 0 0,0 5 0,0-6 0,1 1 0,0 0 0,0 0 0,0-1 0,0 1 0,1 0 0,-1-1 0,1 1 0,-1-1 0,1 0 0,0 0 0,0 1 0,0-1 0,0 0 0,0 0 0,1-1 0,-1 1 0,0 0 0,3 0 0,40 22 0,1-3 0,0-1 0,72 19 0,-68-25-1365,-5-4-5461</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5.879"/>
    </inkml:context>
    <inkml:brush xml:id="br0">
      <inkml:brushProperty name="width" value="0.05" units="cm"/>
      <inkml:brushProperty name="height" value="0.05" units="cm"/>
      <inkml:brushProperty name="color" value="#E71224"/>
    </inkml:brush>
  </inkml:definitions>
  <inkml:trace contextRef="#ctx0" brushRef="#br0">2 1 24575,'-1'140'0,"3"212"0,3-331 0,-5-21 0,1 1 0,-1-1 0,0 0 0,1 1 0,-1-1 0,0 0 0,1 1 0,-1-1 0,1 0 0,-1 0 0,0 1 0,1-1 0,-1 0 0,1 0 0,-1 0 0,1 0 0,-1 0 0,1 0 0,-1 0 0,1 0 0,-1 0 0,1 0 0,-1 0 0,0 0 0,2 0 0,1-1 0,1-1 0,-1 0 0,1 0 0,-1 0 0,1 0 0,-1 0 0,4-4 0,3-2 0,12-8 0,0 0 0,1 2 0,1 0 0,30-12 0,-48 24 0,0-1 0,0 1 0,0 0 0,0 1 0,0-1 0,0 1 0,0 1 0,1-1 0,-1 1 0,0 0 0,0 0 0,1 1 0,-1 0 0,0 0 0,0 0 0,0 1 0,0 0 0,0 0 0,0 1 0,-1-1 0,1 1 0,-1 0 0,0 1 0,8 5 0,-9-5 0,0 0 0,0 0 0,0 1 0,-1-1 0,1 1 0,-1 0 0,0 0 0,-1 0 0,1 0 0,-1 0 0,0 0 0,3 10 0,-5-11 0,0-1 0,1 0 0,-1 1 0,0-1 0,-1 0 0,1 0 0,0 1 0,-1-1 0,0 0 0,0 0 0,0 0 0,0 0 0,0 0 0,-1 0 0,1 0 0,-1 0 0,0 0 0,0 0 0,0-1 0,0 1 0,-1-1 0,1 0 0,-4 3 0,-3 2-68,0-2 0,0 0-1,-1 0 1,0 0 0,0-1 0,0-1-1,0 0 1,0 0 0,-1-1 0,1 0-1,-1-1 1,1 0 0,-1 0 0,0-1-1,0-1 1,1 0 0,-1 0-1,1-1 1,-13-4 0,-1-5-6758</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6.222"/>
    </inkml:context>
    <inkml:brush xml:id="br0">
      <inkml:brushProperty name="width" value="0.05" units="cm"/>
      <inkml:brushProperty name="height" value="0.05" units="cm"/>
      <inkml:brushProperty name="color" value="#E71224"/>
    </inkml:brush>
  </inkml:definitions>
  <inkml:trace contextRef="#ctx0" brushRef="#br0">61 35 24575,'-4'3'0,"0"-1"0,0 1 0,1 0 0,-1 0 0,0 0 0,1 1 0,0-1 0,0 1 0,-3 4 0,3-4 0,0 0 0,1 0 0,0 0 0,0 1 0,0-1 0,0 0 0,1 1 0,-1-1 0,1 1 0,0 0 0,0-1 0,1 1 0,0 0 0,0 0 0,0-1 0,0 1 0,1 0 0,-1-1 0,1 1 0,0 0 0,1-1 0,-1 1 0,1-1 0,0 0 0,0 1 0,0-1 0,1 0 0,-1 0 0,1 0 0,0-1 0,0 1 0,1-1 0,-1 1 0,1-1 0,-1 0 0,1-1 0,0 1 0,0 0 0,0-1 0,1 0 0,-1 0 0,0 0 0,1-1 0,-1 0 0,1 0 0,6 1 0,-7-1 0,0-1 0,1 0 0,-1 0 0,0 0 0,1 0 0,-1-1 0,0 1 0,1-1 0,-1 0 0,0-1 0,0 1 0,0-1 0,0 0 0,0 0 0,0 0 0,-1 0 0,1-1 0,0 1 0,-1-1 0,0 0 0,0 0 0,0 0 0,5-7 0,-4 4 0,0-1 0,0 1 0,0-1 0,-1 0 0,0 0 0,0 0 0,-1 0 0,0 0 0,0-1 0,-1 1 0,0-1 0,0 1 0,0-9 0,-1 12 5,-1 1 0,1 0 0,-1-1 0,1 1 0,-1 0 0,0 0 0,0 0 0,-1-1 0,1 1 0,-1 0 0,1 1 0,-1-1-1,0 0 1,0 0 0,0 1 0,0-1 0,-1 1 0,1 0 0,-1-1 0,1 1 0,-1 0 0,0 1 0,-3-3 0,-3 0-217,-1 0 0,1 0 0,-1 1 0,1 1 0,-1-1 0,-14 0 0,-21-1-6614</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59.031"/>
    </inkml:context>
    <inkml:brush xml:id="br0">
      <inkml:brushProperty name="width" value="0.05" units="cm"/>
      <inkml:brushProperty name="height" value="0.05" units="cm"/>
      <inkml:brushProperty name="color" value="#E71224"/>
    </inkml:brush>
  </inkml:definitions>
  <inkml:trace contextRef="#ctx0" brushRef="#br0">172 37 24575,'0'-2'0,"0"1"0,0-1 0,0 1 0,0-1 0,-1 1 0,1 0 0,0-1 0,-1 1 0,1-1 0,-1 1 0,1 0 0,-1-1 0,0 1 0,1 0 0,-1 0 0,0 0 0,0-1 0,0 1 0,0 0 0,0 0 0,0 0 0,0 0 0,0 0 0,-1 1 0,1-1 0,0 0 0,0 1 0,-1-1 0,1 0 0,0 1 0,-1 0 0,1-1 0,-1 1 0,1 0 0,-1 0 0,1-1 0,-1 1 0,1 0 0,-2 1 0,-2-1 0,0 0 0,0 1 0,0 0 0,0 0 0,1 0 0,-1 1 0,0 0 0,0-1 0,1 2 0,-5 2 0,3-1 0,0 1 0,0-1 0,1 1 0,-1 1 0,1-1 0,0 1 0,1 0 0,0 0 0,0 0 0,0 1 0,0-1 0,1 1 0,0 0 0,1 0 0,0 0 0,0 0 0,0 1 0,1-1 0,0 0 0,0 13 0,1-11 0,0-1 0,1 1 0,0-1 0,1 0 0,0 1 0,0-1 0,1 0 0,0 0 0,0 0 0,0-1 0,1 1 0,1-1 0,-1 0 0,1 0 0,0 0 0,1-1 0,0 1 0,6 5 0,9 3-97,1 0-1,0-2 1,0 0-1,1-1 1,1-2-1,0 0 1,0-1-1,1-2 1,0-1-1,1 0 1,-1-2-1,1-1 0,44 0 1,-37-4-6729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6.269"/>
    </inkml:context>
    <inkml:brush xml:id="br0">
      <inkml:brushProperty name="width" value="0.1" units="cm"/>
      <inkml:brushProperty name="height" value="0.1" units="cm"/>
      <inkml:brushProperty name="color" value="#E71224"/>
      <inkml:brushProperty name="ignorePressure" value="1"/>
    </inkml:brush>
  </inkml:definitions>
  <inkml:trace contextRef="#ctx0" brushRef="#br0">2 0,'-1'200,"4"226,-3-411,2 0,-1 0,2 0,0 0,1 0,1-1,7 17,-11-27,1 0,0-1,0 1,1 0,-1-1,1 1,0-1,0 0,0 0,0 0,0-1,1 1,-1-1,1 1,-1-1,1 0,0-1,0 1,0-1,0 1,0-1,1-1,-1 1,0 0,0-1,1 0,-1 0,0 0,7-2,-4 1,0-1,0 0,0-1,0 0,-1 0,1 0,-1-1,1 0,-1 0,-1 0,1-1,0 0,-1 0,0-1,-1 1,1-1,-1 0,0 0,5-10,0-4,0 0,-1 0,-1-1,-1 0,4-29,1-32,-4-1,-3 1,-14-158,9 221,1 13,0 0,0 1,-1-1,0 1,0-1,0 1,-1 0,0-1,-3-5,3 11,0 8,0 38,2 0,6 47,0-1,-4-35,2 0,17 80,-19-130,0 1,0-1,1 1,0-1,0 0,0 0,8 9,-9-13,1 0,0 0,-1 0,1 0,1-1,-1 0,0 1,1-1,-1 0,1-1,-1 1,1 0,0-1,0 0,0 0,4 0,49 6,66-1,-109-6,1-1,-1 0,1-1,-1 0,0-2,1 1,-2-2,1 0,0 0,23-15,-20 9,0 0,-1-2,-1 0,0-1,0 0,-2-1,15-20,-8 9,-20 26,0 1,0-1,0 0,0 1,0-1,0 0,0 0,0 1,0-1,0 0,0 0,0 1,0-1,0 0,0 0,1 1,-1-1,0 0,0 0,0 0,0 1,1-1,-1 0,0 0,0 0,0 1,1-1,-1 0,0 0,0 0,1 0,-1 0,0 0,0 0,1 0,-1 1,0-1,0 0,1 0,-1 0,0 0,0 0,1 0,-1 0,0-1,0 1,1 0,-1 0,0 0,0 0,1 0,-1 0,0 0,0 0,1-1,-1 1,0 0,0 0,0 0,1-1,-3 32,1-26,-1 18,-1-8,2 0,-1-1,2 1,0 0,1 0,0 0,1 0,6 19,6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2.878"/>
    </inkml:context>
    <inkml:brush xml:id="br0">
      <inkml:brushProperty name="width" value="0.05" units="cm"/>
      <inkml:brushProperty name="height" value="0.05" units="cm"/>
      <inkml:brushProperty name="color" value="#E71224"/>
    </inkml:brush>
  </inkml:definitions>
  <inkml:trace contextRef="#ctx0" brushRef="#br0">1 95 24575,'0'-17'0,"0"4"0,0 0 0,0-1 0,5-18 0,-5 32 0,0 0 0,0-1 0,0 1 0,0 0 0,0 0 0,0 0 0,0-1 0,0 1 0,0 0 0,0 0 0,0 0 0,0 0 0,0-1 0,0 1 0,0 0 0,0 0 0,0 0 0,0 0 0,0-1 0,1 1 0,-1 0 0,0 0 0,0 0 0,0 0 0,0 0 0,0 0 0,1 0 0,-1-1 0,0 1 0,0 0 0,0 0 0,0 0 0,1 0 0,-1 0 0,0 0 0,0 0 0,0 0 0,0 0 0,1 0 0,-1 0 0,0 0 0,0 0 0,0 0 0,1 0 0,-1 0 0,0 0 0,0 0 0,0 0 0,0 0 0,1 0 0,-1 0 0,0 1 0,0-1 0,0 0 0,0 0 0,0 0 0,1 0 0,-1 0 0,11 16 0,5 20 0,15 105 0,-6-19 0,-6-54 0,-14-64 0,-2-13 0,0-27 0,-2 21 0,3-9 0,0 0 0,1 0 0,2 0 0,0 0 0,13-27 0,-18 47 0,1 0 0,-1 0 0,1 0 0,0 0 0,0 0 0,1 0 0,-1 1 0,0 0 0,1 0 0,0 0 0,0 0 0,0 0 0,0 1 0,1 0 0,-1 0 0,0 0 0,1 0 0,-1 1 0,1-1 0,9 0 0,-10 1 0,0 1 0,0 0 0,0 0 0,0 0 0,0 0 0,0 1 0,0-1 0,0 1 0,-1 0 0,1 1 0,0-1 0,0 0 0,-1 1 0,1 0 0,-1 0 0,0 0 0,1 0 0,-1 1 0,0-1 0,0 1 0,0 0 0,-1 0 0,1 0 0,-1 0 0,3 4 0,-3-5 0,-1 0 0,0 0 0,0 0 0,0 0 0,-1 0 0,1 0 0,0 0 0,-1 1 0,1-1 0,-1 0 0,0 0 0,0 0 0,0 0 0,0 1 0,0-1 0,0 0 0,0 0 0,-1 0 0,1 1 0,-1-1 0,0 0 0,0 0 0,-1 3 0,-2 1 0,0-1 0,-1 1 0,1-1 0,-1 0 0,-11 8 0,12-9 0,-1 0 0,1 0 0,0 0 0,0 0 0,0 0 0,1 1 0,-1 0 0,-2 6 0,5-9 0,1-1 0,-1 1 0,1-1 0,0 1 0,0 0 0,0-1 0,0 1 0,0-1 0,0 1 0,0 0 0,1-1 0,-1 1 0,0-1 0,1 1 0,-1-1 0,1 1 0,0-1 0,0 1 0,-1-1 0,1 0 0,0 1 0,0-1 0,0 0 0,0 0 0,0 0 0,1 1 0,-1-1 0,0 0 0,0-1 0,3 2 0,2 3 0,1-1 0,0-1 0,0 1 0,0-1 0,9 2 0,33 8-455,1-3 0,71 6 0,-75-12-6371</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3.235"/>
    </inkml:context>
    <inkml:brush xml:id="br0">
      <inkml:brushProperty name="width" value="0.05" units="cm"/>
      <inkml:brushProperty name="height" value="0.05" units="cm"/>
      <inkml:brushProperty name="color" value="#E71224"/>
    </inkml:brush>
  </inkml:definitions>
  <inkml:trace contextRef="#ctx0" brushRef="#br0">1 0 24575,'12'0'0,"14"0"0,13 0 0,14 0 0,10 4 0,-2 2 0,-10-1-8191</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3.576"/>
    </inkml:context>
    <inkml:brush xml:id="br0">
      <inkml:brushProperty name="width" value="0.05" units="cm"/>
      <inkml:brushProperty name="height" value="0.05" units="cm"/>
      <inkml:brushProperty name="color" value="#E71224"/>
    </inkml:brush>
  </inkml:definitions>
  <inkml:trace contextRef="#ctx0" brushRef="#br0">1 1 24575,'4'0'0,"10"0"0,7 0 0,8 0 0,7 0 0,15 0 0,15 0 0,9 0 0,-4 0 0,-14 0-8191</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3.935"/>
    </inkml:context>
    <inkml:brush xml:id="br0">
      <inkml:brushProperty name="width" value="0.05" units="cm"/>
      <inkml:brushProperty name="height" value="0.05" units="cm"/>
      <inkml:brushProperty name="color" value="#E71224"/>
    </inkml:brush>
  </inkml:definitions>
  <inkml:trace contextRef="#ctx0" brushRef="#br0">0 82 24575,'1'10'0,"1"0"0,0 0 0,0 0 0,1 0 0,0 0 0,1-1 0,0 1 0,1-1 0,0 0 0,0 0 0,1-1 0,0 0 0,0 0 0,1 0 0,0 0 0,0-1 0,14 9 0,-14-10 0,1 0 0,1-1 0,-1 0 0,1 0 0,0-1 0,0 0 0,0-1 0,13 4 0,-16-6 0,-1 0 0,1 0 0,0-1 0,0 1 0,0-1 0,0-1 0,0 1 0,0-1 0,-1 0 0,1 0 0,0-1 0,0 0 0,-1 0 0,7-3 0,-8 3 0,1-1 0,-1 0 0,0 0 0,0 0 0,0 0 0,0-1 0,0 0 0,-1 0 0,1 0 0,-1 0 0,0 0 0,0-1 0,-1 1 0,1-1 0,-1 1 0,0-1 0,-1 0 0,1 0 0,-1 0 0,0 0 0,0-1 0,0 1 0,-1-8 0,0 7 0,0-1 0,-1 1 0,0 0 0,0-1 0,0 1 0,-1 0 0,0 0 0,0 0 0,-1 0 0,0 0 0,0 0 0,0 0 0,-1 1 0,1 0 0,-1 0 0,-1 0 0,1 0 0,-7-5 0,1 3-136,-1 0-1,0 0 1,0 1-1,-1 0 1,1 1-1,-1 1 1,0 0-1,0 0 0,-17-2 1,-10 1-6690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6.664"/>
    </inkml:context>
    <inkml:brush xml:id="br0">
      <inkml:brushProperty name="width" value="0.05" units="cm"/>
      <inkml:brushProperty name="height" value="0.05" units="cm"/>
      <inkml:brushProperty name="color" value="#E71224"/>
    </inkml:brush>
  </inkml:definitions>
  <inkml:trace contextRef="#ctx0" brushRef="#br0">1 37 24575,'0'-2'0,"0"0"0,0-1 0,0 1 0,0 0 0,1-1 0,-1 1 0,1 0 0,0-1 0,-1 1 0,1 0 0,0 0 0,0 0 0,2-3 0,-2 4 0,-1 1 0,0 0 0,0 0 0,0 0 0,1 0 0,-1-1 0,0 1 0,0 0 0,1 0 0,-1 0 0,0 0 0,0 0 0,1 0 0,-1 0 0,0 0 0,1 0 0,-1 0 0,0 0 0,0 0 0,1 0 0,-1 0 0,0 0 0,0 0 0,1 0 0,-1 0 0,0 0 0,1 0 0,-1 0 0,0 0 0,0 1 0,1-1 0,-1 0 0,0 0 0,0 0 0,0 0 0,1 1 0,-1-1 0,11 21 0,-6 2 0,-1 0 0,0 0 0,-2 0 0,-1 34 0,-1-38 0,0 0 0,1-1 0,1 1 0,0 0 0,2-1 0,0 1 0,11 29 0,-14-47 0,-1 0 0,1 0 0,-1 0 0,1 0 0,-1 0 0,1 0 0,-1 0 0,1 0 0,0 0 0,0 0 0,-1 0 0,1 0 0,0-1 0,0 1 0,0 0 0,0-1 0,0 1 0,0-1 0,0 1 0,1 0 0,-1-1 0,0 0 0,-1 0 0,1-1 0,0 1 0,0 0 0,-1 0 0,1-1 0,0 1 0,-1 0 0,1-1 0,0 1 0,-1-1 0,1 1 0,-1-1 0,1 1 0,-1-1 0,1 1 0,-1-1 0,1 1 0,-1-1 0,1 0 0,-1 0 0,4-7 0,0 1 0,-1-1 0,0 1 0,2-11 0,-2 6 0,0 0 0,1 0 0,0 1 0,1 0 0,1 0 0,0 0 0,9-13 0,-12 20 0,0 1 0,1-1 0,-1 1 0,1 0 0,0 0 0,-1 0 0,2 0 0,-1 1 0,0 0 0,0-1 0,1 2 0,-1-1 0,1 0 0,-1 1 0,1 0 0,0 0 0,0 0 0,-1 1 0,1-1 0,0 1 0,8 1 0,-9 0 0,0 0 0,-1 0 0,1 0 0,-1 0 0,1 0 0,-1 1 0,0 0 0,1-1 0,-1 1 0,0 0 0,0 1 0,0-1 0,-1 0 0,1 1 0,0 0 0,-1 0 0,4 5 0,-4-6 0,-1 0 0,0 0 0,0 0 0,0 0 0,0 1 0,0-1 0,0 0 0,-1 0 0,1 1 0,-1-1 0,1 0 0,-1 1 0,0-1 0,0 0 0,0 1 0,0-1 0,0 0 0,-1 1 0,1-1 0,-1 0 0,1 1 0,-1-1 0,0 0 0,0 0 0,0 0 0,0 0 0,0 0 0,-1 0 0,0 2 0,-31 17 0,26-17 0,1-1 0,-1 1 0,1 0 0,1 0 0,-11 10 0,15-13 0,0-1 0,1 1 0,-1 1 0,0-1 0,1 0 0,-1 0 0,1 0 0,-1 0 0,1 0 0,0 0 0,-1 1 0,1-1 0,0 0 0,0 0 0,0 0 0,0 1 0,0-1 0,0 0 0,0 0 0,0 1 0,1-1 0,-1 0 0,0 0 0,1 0 0,-1 0 0,1 0 0,-1 1 0,1-1 0,-1 0 0,1 0 0,0 0 0,0 0 0,0-1 0,-1 1 0,1 0 0,0 0 0,0 0 0,0-1 0,2 2 0,7 6-60,0-1 0,1 0-1,1-1 1,-1 0 0,15 5-1,-9-3-942,19 7-5823</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7.026"/>
    </inkml:context>
    <inkml:brush xml:id="br0">
      <inkml:brushProperty name="width" value="0.05" units="cm"/>
      <inkml:brushProperty name="height" value="0.05" units="cm"/>
      <inkml:brushProperty name="color" value="#E71224"/>
    </inkml:brush>
  </inkml:definitions>
  <inkml:trace contextRef="#ctx0" brushRef="#br0">1 50 24575,'8'-9'0,"7"-2"0,10 0 0,4 2 0,10 3 0,7 2 0,-4 7 0,-6 1 0,-8 1-8191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7.395"/>
    </inkml:context>
    <inkml:brush xml:id="br0">
      <inkml:brushProperty name="width" value="0.05" units="cm"/>
      <inkml:brushProperty name="height" value="0.05" units="cm"/>
      <inkml:brushProperty name="color" value="#E71224"/>
    </inkml:brush>
  </inkml:definitions>
  <inkml:trace contextRef="#ctx0" brushRef="#br0">0 26 24575,'13'0'0,"12"-4"0,6-1 0,7-1 0,4 2 0,9 1 0,7 1 0,-1 1 0,-11 1-8191</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7.735"/>
    </inkml:context>
    <inkml:brush xml:id="br0">
      <inkml:brushProperty name="width" value="0.05" units="cm"/>
      <inkml:brushProperty name="height" value="0.05" units="cm"/>
      <inkml:brushProperty name="color" value="#E71224"/>
    </inkml:brush>
  </inkml:definitions>
  <inkml:trace contextRef="#ctx0" brushRef="#br0">0 0 24575,'0'4'0,"0"6"0,0 14 0,0 15 0,0 13 0,0 7 0,0 1 0,0-5 0,0 1 0,0-1 0,8-10 0,3-13-8191</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08.100"/>
    </inkml:context>
    <inkml:brush xml:id="br0">
      <inkml:brushProperty name="width" value="0.05" units="cm"/>
      <inkml:brushProperty name="height" value="0.05" units="cm"/>
      <inkml:brushProperty name="color" value="#E71224"/>
    </inkml:brush>
  </inkml:definitions>
  <inkml:trace contextRef="#ctx0" brushRef="#br0">0 20 24575,'0'-8'0,"0"-3"-8191</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3.540"/>
    </inkml:context>
    <inkml:brush xml:id="br0">
      <inkml:brushProperty name="width" value="0.05" units="cm"/>
      <inkml:brushProperty name="height" value="0.05" units="cm"/>
      <inkml:brushProperty name="color" value="#E71224"/>
    </inkml:brush>
  </inkml:definitions>
  <inkml:trace contextRef="#ctx0" brushRef="#br0">1 50 24575,'39'-1'0,"1"-3"0,0-1 0,-1-2 0,44-14 0,-67 14 0,-30 3 0,-29 4 0,39 0 0,-1 1 0,0 0 0,1 0 0,-1 0 0,1 0 0,-1 1 0,1 0 0,0 0 0,0 0 0,0 0 0,0 1 0,0-1 0,0 1 0,0 0 0,1 0 0,0 1 0,-1-1 0,1 1 0,1 0 0,-1-1 0,0 1 0,1 0 0,0 1 0,0-1 0,0 0 0,0 1 0,1-1 0,0 1 0,-1 7 0,-1 11 0,1-1 0,1 1 0,2 0 0,5 41 0,-6-58 0,33 194 0,-18-127 0,-4 0 0,3 97 0,-14-157 0,-1-1 0,2-1 0,-1 0 0,1 1 0,3 10 0,-3-18 0,0-1 0,0 0 0,0 0 0,0 0 0,1 0 0,-1-1 0,1 1 0,0 0 0,0-1 0,0 1 0,0-1 0,0 1 0,1-1 0,-1 0 0,1 0 0,-1 0 0,1 0 0,5 2 0,2 0 9,0 0 1,1-1-1,-1 0 0,0-1 0,1 0 0,20 0 0,67-4-430,-62 0-587,12 0-5818</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6.661"/>
    </inkml:context>
    <inkml:brush xml:id="br0">
      <inkml:brushProperty name="width" value="0.1" units="cm"/>
      <inkml:brushProperty name="height" value="0.1" units="cm"/>
      <inkml:brushProperty name="color" value="#E71224"/>
      <inkml:brushProperty name="ignorePressure" value="1"/>
    </inkml:brush>
  </inkml:definitions>
  <inkml:trace contextRef="#ctx0" brushRef="#br0">0 0,'4'9,"19"2,13 0,4-2,5-3,-5-2</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3.958"/>
    </inkml:context>
    <inkml:brush xml:id="br0">
      <inkml:brushProperty name="width" value="0.05" units="cm"/>
      <inkml:brushProperty name="height" value="0.05" units="cm"/>
      <inkml:brushProperty name="color" value="#E71224"/>
    </inkml:brush>
  </inkml:definitions>
  <inkml:trace contextRef="#ctx0" brushRef="#br0">1 0 24575,'0'4'0,"0"6"0,0 9 0,0 11 0,0 3 0,0 5 0,0 4 0,0 4 0,4-6 0,2-10-8191</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4.528"/>
    </inkml:context>
    <inkml:brush xml:id="br0">
      <inkml:brushProperty name="width" value="0.05" units="cm"/>
      <inkml:brushProperty name="height" value="0.05" units="cm"/>
      <inkml:brushProperty name="color" value="#E71224"/>
    </inkml:brush>
  </inkml:definitions>
  <inkml:trace contextRef="#ctx0" brushRef="#br0">0 26 24575,'0'-1'0,"1"1"0,-1-1 0,0 1 0,0-1 0,1 0 0,-1 1 0,0-1 0,1 1 0,-1-1 0,0 1 0,1 0 0,-1-1 0,1 1 0,-1-1 0,0 1 0,1 0 0,-1-1 0,1 1 0,0 0 0,-1-1 0,1 1 0,-1 0 0,1 0 0,-1 0 0,1 0 0,1-1 0,19-2 0,-17 2 0,36-4 0,0 1 0,1 2 0,50 5 0,-83-2 0,-1 0 0,0 0 0,-1 1 0,1 0 0,0 1 0,0-1 0,-1 1 0,1 1 0,-1-1 0,0 1 0,0 0 0,-1 0 0,1 1 0,-1-1 0,0 1 0,0 1 0,0-1 0,-1 1 0,6 9 0,3 8 0,-1 0 0,-2 1 0,16 49 0,-20-54 0,120 342 0,-119-342 0,3 7 0,10 43 0,-18-63 0,-1 0 0,0 0 0,0 0 0,-1 0 0,0 1 0,0-1 0,0 0 0,-1 0 0,1 1 0,-2-1 0,1 0 0,-4 10 0,3-12 4,0-2 0,0 1 0,-1 0 0,1 0 0,-1-1 0,1 1 0,-1-1 0,0 0 0,0 1 0,0-1 0,0-1 1,0 1-1,0 0 0,0-1 0,-1 0 0,1 1 0,-1-1 0,1-1 0,-1 1 0,-6 0 0,-8 1-231,0-1 0,-33-4 0,32 2-542,-23-1-6057</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4.885"/>
    </inkml:context>
    <inkml:brush xml:id="br0">
      <inkml:brushProperty name="width" value="0.05" units="cm"/>
      <inkml:brushProperty name="height" value="0.05" units="cm"/>
      <inkml:brushProperty name="color" value="#E71224"/>
    </inkml:brush>
  </inkml:definitions>
  <inkml:trace contextRef="#ctx0" brushRef="#br0">0 1 24575,'8'0'0,"12"0"0,6 0 0,7 0 0,7 0 0,4 4 0,4 1 0,-7 9 0,-10 2-8191</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5.228"/>
    </inkml:context>
    <inkml:brush xml:id="br0">
      <inkml:brushProperty name="width" value="0.05" units="cm"/>
      <inkml:brushProperty name="height" value="0.05" units="cm"/>
      <inkml:brushProperty name="color" value="#E71224"/>
    </inkml:brush>
  </inkml:definitions>
  <inkml:trace contextRef="#ctx0" brushRef="#br0">1 1 24575,'8'0'0,"16"0"0,16 0 0,13 0 0,12 0 0,-7 0-8191</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7.940"/>
    </inkml:context>
    <inkml:brush xml:id="br0">
      <inkml:brushProperty name="width" value="0.05" units="cm"/>
      <inkml:brushProperty name="height" value="0.05" units="cm"/>
      <inkml:brushProperty name="color" value="#E71224"/>
    </inkml:brush>
  </inkml:definitions>
  <inkml:trace contextRef="#ctx0" brushRef="#br0">350 215 24575,'1'-35'0,"0"18"0,0 0 0,-1 1 0,-1-1 0,-1 0 0,-4-18 0,5 32 0,0-1 0,0 1 0,0 0 0,-1 0 0,1 0 0,-1 0 0,0 0 0,1 0 0,-1 0 0,-1 1 0,1-1 0,0 1 0,-1 0 0,1-1 0,-1 1 0,0 0 0,1 0 0,-1 1 0,0-1 0,0 0 0,0 1 0,0 0 0,-1 0 0,1 0 0,0 0 0,0 0 0,-1 1 0,1 0 0,-1-1 0,1 1 0,-4 1 0,1-1 0,-1 2 0,0-1 0,1 1 0,-1 0 0,1 0 0,0 1 0,-1 0 0,1 0 0,0 0 0,1 1 0,-1 0 0,1 0 0,0 0 0,0 1 0,0 0 0,0 0 0,1 0 0,-4 6 0,-11 15 0,2 0 0,-20 40 0,36-65 0,-14 29 0,1 0 0,-12 40 0,21-53 0,1-1 0,0 1 0,1 1 0,1-1 0,1 0 0,1 18 0,0-31 0,0 0 0,0-1 0,1 1 0,0 0 0,0-1 0,0 1 0,0-1 0,0 0 0,1 1 0,-1-1 0,1 0 0,0 0 0,0 0 0,0 0 0,1 0 0,-1 0 0,1 0 0,-1-1 0,6 4 0,-3-3 0,0 0 0,1 0 0,-1-1 0,0 0 0,1 0 0,0-1 0,-1 1 0,1-1 0,0 0 0,0-1 0,9 0 0,-5 0 0,1 0 0,-1-1 0,0-1 0,0 0 0,0 0 0,0-1 0,-1 0 0,1-1 0,-1 0 0,1 0 0,-1-1 0,-1 0 0,1-1 0,10-9 0,-9 4 0,0-1 0,0-1 0,-1 0 0,-1 0 0,0-1 0,-1 0 0,9-27 0,-1-7 0,10-50 0,-25 95 0,-1 10-6,0 1 0,0 0 0,0 0 0,1 0-1,0 0 1,0 0 0,1-1 0,0 1 0,1 0-1,-1 0 1,1-1 0,6 14 0,-3-11 31,1 1 0,0-1 0,1 0 0,0 0 0,1-1 0,-1 0 0,16 13 0,3-1-273,0-2 1,1-1-1,1-2 1,0 0-1,40 15 1,-32-16-6579</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18.271"/>
    </inkml:context>
    <inkml:brush xml:id="br0">
      <inkml:brushProperty name="width" value="0.05" units="cm"/>
      <inkml:brushProperty name="height" value="0.05" units="cm"/>
      <inkml:brushProperty name="color" value="#E71224"/>
    </inkml:brush>
  </inkml:definitions>
  <inkml:trace contextRef="#ctx0" brushRef="#br0">0 0 24575,'0'4'0,"0"10"0,0 11 0,0 9 0,0 4 0,0 3 0,0-1 0,0 5 0,8 4 0,4-7-8191</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2.058"/>
    </inkml:context>
    <inkml:brush xml:id="br0">
      <inkml:brushProperty name="width" value="0.05" units="cm"/>
      <inkml:brushProperty name="height" value="0.05" units="cm"/>
      <inkml:brushProperty name="color" value="#E71224"/>
    </inkml:brush>
  </inkml:definitions>
  <inkml:trace contextRef="#ctx0" brushRef="#br0">1 12 24575,'0'-1'0,"1"0"0,0 0 0,0 0 0,0 0 0,0 1 0,0-1 0,0 0 0,0 0 0,0 1 0,0-1 0,0 1 0,0-1 0,0 1 0,1 0 0,-1-1 0,0 1 0,0 0 0,2-1 0,-2 2 0,0-1 0,-1 0 0,1 1 0,0-1 0,-1 0 0,1 1 0,0-1 0,-1 0 0,1 1 0,0-1 0,-1 1 0,1 0 0,-1-1 0,1 1 0,-1-1 0,1 1 0,-1 0 0,0-1 0,1 1 0,-1 0 0,1 1 0,1 5 0,0 1 0,0-1 0,-1 1 0,2 12 0,-3-17 0,7 387 0,-9-307 0,4-61 0,1-28 0,6-35 0,-7 32 0,2-8 0,1 1 0,0-1 0,2 1 0,0 0 0,1 0 0,0 1 0,14-20 0,-16 26 0,1 0 0,0 1 0,1 0 0,-1 0 0,1 0 0,1 1 0,0 0 0,0 1 0,0 0 0,0 0 0,1 1 0,18-7 0,-25 11 0,0 0 0,0 0 0,1 1 0,-1-1 0,0 1 0,0 0 0,1-1 0,-1 2 0,0-1 0,0 0 0,1 1 0,-1-1 0,0 1 0,0 0 0,0 0 0,0 0 0,0 0 0,0 1 0,0-1 0,0 1 0,0 0 0,-1 0 0,1 0 0,-1 0 0,1 0 0,-1 0 0,0 1 0,0-1 0,0 1 0,0 0 0,0-1 0,-1 1 0,1 0 0,-1 0 0,0 0 0,0 0 0,0 0 0,0 0 0,0 1 0,-1-1 0,1 0 0,-1 0 0,0 1 0,0-1 0,0 0 0,0 0 0,-1 1 0,0-1 0,1 0 0,-1 0 0,0 0 0,0 0 0,-1 0 0,1 0 0,-4 5 0,1-3 0,0 0 0,-1 0 0,0-1 0,0 0 0,0 0 0,0 0 0,-1 0 0,1-1 0,-1 0 0,0 0 0,0-1 0,0 1 0,-1-1 0,1-1 0,-12 3 0,10-3 0,1 1 0,-1 1 0,0-1 0,0 1 0,1 1 0,-1-1 0,1 1 0,-7 6 0,13-10 0,1 1 0,0-1 0,-1 1 0,1-1 0,0 1 0,0-1 0,-1 1 0,1 0 0,0-1 0,0 1 0,0-1 0,0 1 0,0 0 0,-1-1 0,1 1 0,0-1 0,1 1 0,-1 0 0,0-1 0,0 1 0,0 0 0,0-1 0,0 1 0,1-1 0,-1 1 0,0 0 0,0-1 0,1 1 0,-1-1 0,0 1 0,1-1 0,-1 1 0,1-1 0,-1 1 0,1-1 0,-1 0 0,1 1 0,-1-1 0,1 0 0,-1 1 0,1-1 0,-1 0 0,1 0 0,0 1 0,31 17 0,-28-16 0,31 15-119,203 94-1127,-201-97-5580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2.398"/>
    </inkml:context>
    <inkml:brush xml:id="br0">
      <inkml:brushProperty name="width" value="0.05" units="cm"/>
      <inkml:brushProperty name="height" value="0.05" units="cm"/>
      <inkml:brushProperty name="color" value="#E71224"/>
    </inkml:brush>
  </inkml:definitions>
  <inkml:trace contextRef="#ctx0" brushRef="#br0">1 0 24575,'4'0'0,"10"0"0,15 0 0,11 0 0,12 0 0,4 9 0,-6 2-8191</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2.772"/>
    </inkml:context>
    <inkml:brush xml:id="br0">
      <inkml:brushProperty name="width" value="0.05" units="cm"/>
      <inkml:brushProperty name="height" value="0.05" units="cm"/>
      <inkml:brushProperty name="color" value="#E71224"/>
    </inkml:brush>
  </inkml:definitions>
  <inkml:trace contextRef="#ctx0" brushRef="#br0">0 1 24575,'9'0'0,"10"0"0,16 0 0,17 8 0,14 3 0,-5 0-8191</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3.456"/>
    </inkml:context>
    <inkml:brush xml:id="br0">
      <inkml:brushProperty name="width" value="0.05" units="cm"/>
      <inkml:brushProperty name="height" value="0.05" units="cm"/>
      <inkml:brushProperty name="color" value="#E71224"/>
    </inkml:brush>
  </inkml:definitions>
  <inkml:trace contextRef="#ctx0" brushRef="#br0">6 34 24575,'0'-1'0,"0"-1"0,0 1 0,0 0 0,0 0 0,0 0 0,1 0 0,-1 0 0,0-1 0,1 1 0,-1 0 0,1 0 0,-1 0 0,1 0 0,0 0 0,-1 0 0,1 0 0,0 0 0,0 1 0,-1-1 0,1 0 0,0 0 0,2 0 0,-1-1 0,1 1 0,0 0 0,-1 0 0,1 0 0,0 0 0,0 1 0,0-1 0,6 0 0,-1 1 0,0 0 0,0 1 0,0-1 0,0 1 0,14 5 0,-14-3 0,-1 0 0,0 0 0,0 1 0,0 0 0,0 1 0,-1 0 0,1 0 0,-1 0 0,-1 0 0,1 1 0,-1 0 0,5 7 0,-8-10 0,0 0 0,0 0 0,0 0 0,-1 0 0,1 0 0,-1 0 0,0 0 0,0 0 0,0 1 0,0-1 0,0 0 0,-1 1 0,0-1 0,1 1 0,-1-1 0,-1 0 0,1 1 0,0-1 0,-1 0 0,0 1 0,0-1 0,0 0 0,0 1 0,0-1 0,0 0 0,-1 0 0,0 0 0,0 0 0,0-1 0,-4 6 0,-10 8 0,-1-2 0,-1 0 0,0-1 0,-36 20 0,-4 3 0,57-36 0,0 0 0,0 1 0,0 0 0,0-1 0,1 1 0,-1 0 0,0-1 0,0 1 0,0 0 0,1 0 0,-1 0 0,0-1 0,1 1 0,-1 0 0,1 0 0,-1 0 0,1 0 0,-1 0 0,1 2 0,0-3 0,0 1 0,0-1 0,1 1 0,-1-1 0,0 1 0,1-1 0,-1 1 0,0-1 0,1 1 0,-1-1 0,1 0 0,-1 1 0,1-1 0,-1 0 0,1 1 0,-1-1 0,1 0 0,-1 1 0,1-1 0,-1 0 0,1 0 0,-1 0 0,1 0 0,1 1 0,46 3 0,-42-4 0,87-2-14,-53 0-436,0 2-1,70 9 1,-64 1-6376</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8.845"/>
    </inkml:context>
    <inkml:brush xml:id="br0">
      <inkml:brushProperty name="width" value="0.1" units="cm"/>
      <inkml:brushProperty name="height" value="0.1" units="cm"/>
      <inkml:brushProperty name="color" value="#E71224"/>
      <inkml:brushProperty name="ignorePressure" value="1"/>
    </inkml:brush>
  </inkml:definitions>
  <inkml:trace contextRef="#ctx0" brushRef="#br0">1 735,'3'13,"5"-16,11-24,-14 20,38-57,-2-1,40-91,-66 122,-2-1,-2 0,0 0,-3-1,-1-1,4-70,-10 98,-1-1,0 1,-1 0,0-1,-1 1,0 0,-4-13,6 21,-1 0,1 0,0 0,0 0,0 0,-1 1,1-1,0 0,-1 0,1 0,-1 1,1-1,-1 0,1 0,-1 1,0-1,1 1,-1-1,0 1,1-1,-1 1,0-1,0 1,0-1,1 1,-1 0,0-1,0 1,0 0,0 0,0 0,0 0,1 0,-1 0,0 0,0 0,0 0,0 0,0 0,0 1,1-1,-1 0,0 1,0-1,0 0,1 1,-1-1,0 1,0-1,1 1,-1 0,0-1,1 1,-1 0,1-1,-1 1,1 0,-1-1,0 2,-4 6,0 0,0-1,1 1,-6 14,-18 57,4 2,-15 91,24-82,-5 158,21 94,1-193,-2-51,2 88,-1-178,-1-1,1 0,0 0,1 0,0 0,2 7,-3-12,-1-1,0 0,1 0,-1 0,1 0,0 0,-1 0,1 0,0 0,0-1,-1 1,1 0,0 0,0-1,0 1,0 0,0-1,0 1,0-1,0 1,0-1,1 0,-1 1,0-1,0 0,0 0,0 0,0 0,1 0,-1 0,0 0,0 0,0 0,0 0,1-1,-1 1,0 0,0-1,0 1,0-1,0 0,0 1,2-2,4-3,-1 0,1-1,-1 1,0-1,0-1,-1 1,0-1,0 0,0 0,-1 0,0-1,0 1,-1-1,0 0,-1 0,3-14,1-5,-2-1,-2 1,0-51,-3 59,-1-1,-1 1,-1 0,0 0,-1 0,-1 0,-1 1,-1 0,-11-19,-7-7,-3 1,-40-46,67 87,1 1,-1 0,1-1,0 0,-1 1,1-1,0 0,0 0,0 0,0 0,1 1,-1-1,0 0,1 0,-1-1,1 1,0 0,0 0,0 0,0 0,0 0,0 0,0 0,1-3,1 3,0 0,0 0,0 0,0 1,0-1,0 0,0 1,0-1,1 1,-1 0,1 0,-1 0,1 0,-1 0,1 1,0-1,-1 1,5-1,74-15,0-3,100-39,-179 58,-1-1,1 0,-1 0,1 1,-1-1,1 0,0 1,-1 0,1-1,0 1,-1 0,1 0,0 0,-1 0,1 0,0 0,0 1,-1-1,1 1,-1-1,1 1,0-1,-1 1,1 0,1 1,-2 0,0 1,0-1,0 1,0 0,0-1,-1 1,1 0,-1 0,0 0,1-1,-1 1,-1 0,1 0,-1 5,-1 4,0 4,1 1,0-1,1 1,0-1,4 20,-3-32,0 1,0-1,1 0,-1 0,1 0,0 0,0 0,1 0,-1-1,1 1,0-1,-1 0,1 1,1-1,-1-1,0 1,1 0,0-1,-1 0,1 0,0 0,0 0,0 0,8 1,-7-1,0-1,0 0,-1 0,1 0,0-1,0 1,1-1,-1 0,0-1,0 1,0-1,-1 0,1 0,0-1,0 1,0-1,-1 0,1-1,-1 1,8-6,-5 1,0 1,-1-2,0 1,0-1,-1 1,0-2,-1 1,1 0,-1-1,3-11,0-3,-1 0,-1 0,-1 0,2-42,-6 85,1 1,0-1,5 23,-5-34,1-1,0 1,0-1,1 0,0 0,0 0,1 0,0 0,0-1,1 0,0 0,10 11,-13-16,0-1,1 1,-1-1,1 0,-1 0,1 0,0 0,0 0,-1 0,1-1,0 1,0-1,0 0,-1 0,1 0,0 0,0 0,0-1,-1 1,1-1,0 0,0 1,-1-1,1-1,-1 1,4-2,8-5,-1-1,0 0,19-17,-22 18,19-18,49-37,-71 58,1 0,1 0,-1 0,1 1,-1 0,1 1,18-4,-25 6,0 1,0-1,0 1,0 0,0 0,0 0,0 0,0 0,0 1,-1-1,1 1,0-1,0 1,0 0,0-1,0 1,-1 0,1 0,0 0,-1 0,1 1,-1-1,1 0,-1 1,0-1,1 1,-1-1,0 1,0 0,1 2,1 4,0 1,0-1,-1 1,-1-1,2 14,-1-2,-1-18,-1-1,0 0,0 0,1 0,-1 0,0 0,1 1,-1-1,1 0,-1 0,1 0,0 0,-1 0,1 0,0-1,0 1,0 0,0 0,0 0,0-1,0 1,0-1,0 1,0-1,2 2,-1-2,1 0,0 1,0-1,0 0,-1 0,1-1,0 1,0 0,0-1,4-1,7-3,0-1,-1-1,16-9,-26 14,11-7,33-18,-45 26,-1 0,0 1,0-1,1 1,-1-1,0 1,1-1,-1 1,1 0,-1-1,0 1,1 0,-1 0,1 0,-1 0,1 1,-1-1,0 0,1 1,-1-1,1 0,-1 1,0 0,1-1,-1 1,0 0,0 0,2 1,5 12</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31.977"/>
    </inkml:context>
    <inkml:brush xml:id="br0">
      <inkml:brushProperty name="width" value="0.05" units="cm"/>
      <inkml:brushProperty name="height" value="0.05" units="cm"/>
      <inkml:brushProperty name="color" value="#E71224"/>
    </inkml:brush>
  </inkml:definitions>
  <inkml:trace contextRef="#ctx0" brushRef="#br0">148 8 24575,'-5'1'0,"1"-1"0,-1 1 0,1 0 0,0 1 0,-1-1 0,1 1 0,0 0 0,0 0 0,0 0 0,0 0 0,0 1 0,1-1 0,-1 1 0,1 0 0,-5 6 0,-1 0 0,2 0 0,-1 0 0,1 1 0,-9 17 0,11-16 0,0 1 0,0 0 0,1 0 0,1 0 0,0 0 0,0 1 0,1-1 0,1 1 0,0 0 0,1-1 0,0 1 0,1 0 0,4 19 0,-3-25 0,-1 0 0,1 0 0,1 0 0,-1-1 0,1 1 0,0-1 0,1 0 0,0 0 0,0 0 0,0 0 0,0-1 0,1 0 0,0 0 0,0 0 0,0 0 0,1-1 0,0 0 0,0 0 0,0 0 0,0-1 0,0 0 0,1 0 0,-1 0 0,1-1 0,11 2 0,-14-3 0,1 0 0,0-1 0,0 1 0,-1-1 0,1 0 0,0-1 0,0 1 0,0-1 0,-1 0 0,1 0 0,-1 0 0,1-1 0,-1 0 0,1 1 0,3-4 0,-1 1 0,-1 0 0,0-1 0,0 0 0,-1 0 0,0 0 0,0-1 0,0 0 0,7-11 0,-1-3 0,-1 1 0,-1-2 0,-1 1 0,0-1 0,7-38 0,-13 52 0,-1 0 0,0-1 0,0 1 0,-1 0 0,1 0 0,-2-1 0,1 1 0,-1 0 0,0 0 0,-1 0 0,1 0 0,-6-12 0,4 13 0,1 1 0,-1 0 0,-1 1 0,1-1 0,-1 0 0,0 1 0,0 0 0,0 0 0,0 0 0,-1 1 0,0-1 0,0 1 0,0 0 0,0 0 0,0 1 0,-10-4 0,-9-1-227,0 1-1,-1 2 1,1 0-1,-1 2 1,-26 0-1,-1 1-6598</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5.290"/>
    </inkml:context>
    <inkml:brush xml:id="br0">
      <inkml:brushProperty name="width" value="0.05" units="cm"/>
      <inkml:brushProperty name="height" value="0.05" units="cm"/>
      <inkml:brushProperty name="color" value="#E71224"/>
    </inkml:brush>
  </inkml:definitions>
  <inkml:trace contextRef="#ctx0" brushRef="#br0">22 1 24575,'0'8'0,"0"7"0,0 10 0,-4 8 0,-1 3 0,0 8 0,0 5 0,2-1 0,10-10 0,15-11 0,5-9-8191</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5.631"/>
    </inkml:context>
    <inkml:brush xml:id="br0">
      <inkml:brushProperty name="width" value="0.05" units="cm"/>
      <inkml:brushProperty name="height" value="0.05" units="cm"/>
      <inkml:brushProperty name="color" value="#E71224"/>
    </inkml:brush>
  </inkml:definitions>
  <inkml:trace contextRef="#ctx0" brushRef="#br0">0 6 24575,'0'-4'0,"4"3"0,6 1 0,1 1-8191</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5.971"/>
    </inkml:context>
    <inkml:brush xml:id="br0">
      <inkml:brushProperty name="width" value="0.05" units="cm"/>
      <inkml:brushProperty name="height" value="0.05" units="cm"/>
      <inkml:brushProperty name="color" value="#E71224"/>
    </inkml:brush>
  </inkml:definitions>
  <inkml:trace contextRef="#ctx0" brushRef="#br0">0 1 24575,'17'0'0,"14"0"0,14 8 0,12 4 0,1 3 0,-10-1-8191</inkml:trace>
  <inkml:trace contextRef="#ctx0" brushRef="#br0" timeOffset="1">75 223 24575,'8'0'0,"12"0"0,14 0 0,19 9 0,16 2 0,19-1 0,-7-1-8191</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6.346"/>
    </inkml:context>
    <inkml:brush xml:id="br0">
      <inkml:brushProperty name="width" value="0.05" units="cm"/>
      <inkml:brushProperty name="height" value="0.05" units="cm"/>
      <inkml:brushProperty name="color" value="#E71224"/>
    </inkml:brush>
  </inkml:definitions>
  <inkml:trace contextRef="#ctx0" brushRef="#br0">0 1 24575,'6'0'0,"0"0"0,-1 0 0,1 1 0,0 0 0,-1 0 0,1 0 0,-1 1 0,1 0 0,-1 0 0,1 0 0,-1 1 0,0-1 0,0 1 0,-1 1 0,1-1 0,-1 1 0,1-1 0,-1 1 0,5 6 0,-6-6 0,0 1 0,-1 0 0,1-1 0,-1 1 0,0 0 0,0 1 0,-1-1 0,1 0 0,-1 0 0,0 1 0,-1-1 0,1 1 0,-1-1 0,0 0 0,0 1 0,-1-1 0,1 1 0,-1-1 0,-1 0 0,-1 8 0,-2-3 0,0 0 0,0 0 0,-1 0 0,0-1 0,0 1 0,-1-1 0,0-1 0,-1 0 0,-10 9 0,-14 17 0,32-33 0,-1-1 0,1 1 0,-1-1 0,1 1 0,-1-1 0,1 1 0,0-1 0,-1 1 0,1-1 0,0 1 0,-1 0 0,1-1 0,0 1 0,0 0 0,0-1 0,0 1 0,0 0 0,-1-1 0,1 1 0,0 0 0,1-1 0,-1 1 0,0 0 0,0-1 0,0 1 0,0 0 0,0-1 0,1 1 0,-1 0 0,1 1 0,1-1 0,-1 0 0,0 1 0,1-1 0,-1 0 0,0 0 0,1 0 0,-1 0 0,1 0 0,0-1 0,2 2 0,54 12 0,-50-12 0,266 41-1365,-217-31-5461</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6.673"/>
    </inkml:context>
    <inkml:brush xml:id="br0">
      <inkml:brushProperty name="width" value="0.05" units="cm"/>
      <inkml:brushProperty name="height" value="0.05" units="cm"/>
      <inkml:brushProperty name="color" value="#E71224"/>
    </inkml:brush>
  </inkml:definitions>
  <inkml:trace contextRef="#ctx0" brushRef="#br0">118 1 24575,'0'4'0,"-5"10"0,-4 3 0,-2 6 0,-11 0 0,-2 8 0,-2-1 0,5-6-8191</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7.029"/>
    </inkml:context>
    <inkml:brush xml:id="br0">
      <inkml:brushProperty name="width" value="0.05" units="cm"/>
      <inkml:brushProperty name="height" value="0.05" units="cm"/>
      <inkml:brushProperty name="color" value="#E71224"/>
    </inkml:brush>
  </inkml:definitions>
  <inkml:trace contextRef="#ctx0" brushRef="#br0">67 1 24575,'0'8'0,"0"11"0,5 16 0,0 9 0,0 2 0,8 1 0,1 1 0,-1-3 0,-4 3 0,-11-6 0,-13-11 0,-10-19 0,-7-11 0,0-14 0,7-6-8191</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7.372"/>
    </inkml:context>
    <inkml:brush xml:id="br0">
      <inkml:brushProperty name="width" value="0.05" units="cm"/>
      <inkml:brushProperty name="height" value="0.05" units="cm"/>
      <inkml:brushProperty name="color" value="#E71224"/>
    </inkml:brush>
  </inkml:definitions>
  <inkml:trace contextRef="#ctx0" brushRef="#br0">1 20 24575,'0'-4'0,"4"-2"0,10 1 0,2 1-8191</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27.749"/>
    </inkml:context>
    <inkml:brush xml:id="br0">
      <inkml:brushProperty name="width" value="0.05" units="cm"/>
      <inkml:brushProperty name="height" value="0.05" units="cm"/>
      <inkml:brushProperty name="color" value="#E71224"/>
    </inkml:brush>
  </inkml:definitions>
  <inkml:trace contextRef="#ctx0" brushRef="#br0">1 27 24575,'8'0'0,"4"-5"0,7-1 0,5 1 0,6 0 0,8 2 0,8 1 0,10 1 0,4 5 0,-9 2-8191</inkml:trace>
  <inkml:trace contextRef="#ctx0" brushRef="#br0" timeOffset="1">100 124 24575,'17'0'0,"22"0"0,13 0 0,10 9 0,7 2 0,-8 0-8191</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36.132"/>
    </inkml:context>
    <inkml:brush xml:id="br0">
      <inkml:brushProperty name="width" value="0.05" units="cm"/>
      <inkml:brushProperty name="height" value="0.05" units="cm"/>
      <inkml:brushProperty name="color" value="#E71224"/>
    </inkml:brush>
  </inkml:definitions>
  <inkml:trace contextRef="#ctx0" brushRef="#br0">1 1 24575,'2281'0'0,"-2245"2"0,-1 1 0,65 16 0,-59-10 0,68 6 0,54-11 0,100 8 0,-133-2 0,167-8 0,-143-4 0,2870 2 0,-2993 2 0,0 2 0,0 0 0,33 10 0,-27-5 0,66 6 0,-8-12 0,-52-3 0,0 2 0,81 14 0,-65-4 0,2-3 0,81 3 0,123-13 0,-100-2 0,832 3 0,-791-12 0,-11-1 0,483 13 0,-320 1 0,-309-4 0,90-15 0,-24 1 0,488 3 0,-371 17 0,-85-4 0,312 11 0,276 7 0,-485-19 0,-192 2-120,26-1-295,0 4 0,94 14 0,-161-13-6411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9.253"/>
    </inkml:context>
    <inkml:brush xml:id="br0">
      <inkml:brushProperty name="width" value="0.1" units="cm"/>
      <inkml:brushProperty name="height" value="0.1" units="cm"/>
      <inkml:brushProperty name="color" value="#E71224"/>
      <inkml:brushProperty name="ignorePressure" value="1"/>
    </inkml:brush>
  </inkml:definitions>
  <inkml:trace contextRef="#ctx0" brushRef="#br0">190 1,'-5'0,"-9"0,-11 0,-5 8,-6 20,3 13,7 4,8 3,15 6,18-7,13-11,11-11,11-11,6-7,2-9,-10-4</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4.491"/>
    </inkml:context>
    <inkml:brush xml:id="br0">
      <inkml:brushProperty name="width" value="0.05" units="cm"/>
      <inkml:brushProperty name="height" value="0.05" units="cm"/>
      <inkml:brushProperty name="color" value="#E71224"/>
    </inkml:brush>
  </inkml:definitions>
  <inkml:trace contextRef="#ctx0" brushRef="#br0">21 1 24575,'5'0'0,"0"8"0,0 12 0,0 6 0,6 7 0,2 6 0,-1 6 0,-3 2 0,-15-6 0,-16-10 0,-7-10 0,0-9-8191</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4.875"/>
    </inkml:context>
    <inkml:brush xml:id="br0">
      <inkml:brushProperty name="width" value="0.05" units="cm"/>
      <inkml:brushProperty name="height" value="0.05" units="cm"/>
      <inkml:brushProperty name="color" value="#E71224"/>
    </inkml:brush>
  </inkml:definitions>
  <inkml:trace contextRef="#ctx0" brushRef="#br0">16 24 24575,'0'-4'0,"-8"-1"0,1-1 0,10 2 0,13 1 0,4 1-8191</inkml:trace>
  <inkml:trace contextRef="#ctx0" brushRef="#br0" timeOffset="1">410 123 24575,'5'0'0,"9"0"0,19 0 0,21 0 0,14 9 0,-1 2 0,-11-1-8191</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5.202"/>
    </inkml:context>
    <inkml:brush xml:id="br0">
      <inkml:brushProperty name="width" value="0.05" units="cm"/>
      <inkml:brushProperty name="height" value="0.05" units="cm"/>
      <inkml:brushProperty name="color" value="#E71224"/>
    </inkml:brush>
  </inkml:definitions>
  <inkml:trace contextRef="#ctx0" brushRef="#br0">1 0 24575,'12'0'0,"22"0"0,21 9 0,18 2 0,9 0 0,-9-3-8191</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5.575"/>
    </inkml:context>
    <inkml:brush xml:id="br0">
      <inkml:brushProperty name="width" value="0.05" units="cm"/>
      <inkml:brushProperty name="height" value="0.05" units="cm"/>
      <inkml:brushProperty name="color" value="#E71224"/>
    </inkml:brush>
  </inkml:definitions>
  <inkml:trace contextRef="#ctx0" brushRef="#br0">33 0 24575,'0'4'0,"-1"-1"0,0 0 0,0 1 0,0-1 0,0 0 0,0 0 0,-1 0 0,-1 4 0,-5 10 0,5-10 0,1 1 0,-1 0 0,2-1 0,-1 1 0,1 0 0,0 0 0,1 0 0,0 0 0,0 0 0,1 0 0,0 0 0,0 0 0,4 11 0,-3-13 0,1-1 0,-1 1 0,1-1 0,0 0 0,0 0 0,1-1 0,-1 1 0,1-1 0,0 0 0,0 1 0,1-2 0,-1 1 0,1 0 0,0-1 0,0 0 0,0 0 0,0-1 0,1 1 0,8 2 0,-2-1 0,0-1 0,1 1 0,0-2 0,-1 0 0,1 0 0,0-1 0,0-1 0,0 0 0,0-1 0,15-3 0,-22 3 0,-1 0 0,0-1 0,0 0 0,0 0 0,0 0 0,0-1 0,0 1 0,-1-1 0,1 0 0,-1-1 0,0 1 0,0-1 0,0 1 0,0-1 0,0-1 0,-1 1 0,0 0 0,0-1 0,0 0 0,-1 1 0,1-1 0,-1 0 0,0 0 0,-1-1 0,1 1 0,0-8 0,-1 9 0,0 0 0,0 0 0,-1 0 0,1 0 0,-1 0 0,0 0 0,-1 0 0,1 0 0,-1 0 0,1 0 0,-1 0 0,0 0 0,-1 0 0,1 1 0,-1-1 0,1 0 0,-1 1 0,0-1 0,-1 1 0,-4-6 0,3 6 0,0-1 0,0 1 0,0 0 0,-1 1 0,0-1 0,1 1 0,-1 0 0,0 0 0,0 0 0,0 1 0,0 0 0,-1 0 0,1 0 0,0 0 0,-9 1 0,-39 4-1365,1 6-5461</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6.555"/>
    </inkml:context>
    <inkml:brush xml:id="br0">
      <inkml:brushProperty name="width" value="0.05" units="cm"/>
      <inkml:brushProperty name="height" value="0.05" units="cm"/>
      <inkml:brushProperty name="color" value="#E71224"/>
    </inkml:brush>
  </inkml:definitions>
  <inkml:trace contextRef="#ctx0" brushRef="#br0">45 0 24575,'0'9'0,"0"10"0,0 11 0,0 13 0,-8 0 0,-3 4 0,0 2 0,3 3 0,2-9-8191</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6.895"/>
    </inkml:context>
    <inkml:brush xml:id="br0">
      <inkml:brushProperty name="width" value="0.05" units="cm"/>
      <inkml:brushProperty name="height" value="0.05" units="cm"/>
      <inkml:brushProperty name="color" value="#E71224"/>
    </inkml:brush>
  </inkml:definitions>
  <inkml:trace contextRef="#ctx0" brushRef="#br0">0 31 24575,'0'-8'0,"4"-4"0,2 2-8191</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7.268"/>
    </inkml:context>
    <inkml:brush xml:id="br0">
      <inkml:brushProperty name="width" value="0.05" units="cm"/>
      <inkml:brushProperty name="height" value="0.05" units="cm"/>
      <inkml:brushProperty name="color" value="#E71224"/>
    </inkml:brush>
  </inkml:definitions>
  <inkml:trace contextRef="#ctx0" brushRef="#br0">321 10 24575,'0'-4'0,"-8"-2"0,-12 14 0,-1 17 0,2 13 0,4 13 0,5 14 0,4 13 0,4 2 0,1-1 0,1-1 0,1-5 0,0-6 0,0-7 0,4-5 0,1-4 0,-1-10-8191</inkml:trace>
  <inkml:trace contextRef="#ctx0" brushRef="#br0" timeOffset="1">1 553 24575,'4'0'0,"5"-4"0,15-2 0,19 1 0,24 1 0,25 1 0,26 1 0,23 1 0,-12 1-8191</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9.068"/>
    </inkml:context>
    <inkml:brush xml:id="br0">
      <inkml:brushProperty name="width" value="0.05" units="cm"/>
      <inkml:brushProperty name="height" value="0.05" units="cm"/>
      <inkml:brushProperty name="color" value="#E71224"/>
    </inkml:brush>
  </inkml:definitions>
  <inkml:trace contextRef="#ctx0" brushRef="#br0">0 0 24575,'23'223'0,"-23"-211"0,0-1 0,2 0 0,-1 0 0,7 21 0,-8-31 0,1 0 0,-1-1 0,0 1 0,1 0 0,-1 0 0,0-1 0,1 1 0,-1 0 0,1-1 0,-1 1 0,1-1 0,0 1 0,-1-1 0,1 1 0,-1-1 0,1 1 0,0-1 0,-1 1 0,1-1 0,0 0 0,0 1 0,-1-1 0,1 0 0,0 0 0,0 1 0,-1-1 0,1 0 0,0 0 0,0 0 0,0 0 0,-1 0 0,1 0 0,0 0 0,0-1 0,0 1 0,-1 0 0,1 0 0,0-1 0,0 1 0,-1 0 0,1-1 0,0 1 0,-1 0 0,1-1 0,0 1 0,-1-1 0,1 1 0,0-2 0,7-5 0,0 0 0,-1 0 0,9-11 0,-1 1 0,-5 8 0,1 0 0,1 1 0,-1 0 0,1 1 0,1 0 0,-1 1 0,16-6 0,-22 10 0,0 0 0,0 0 0,0 1 0,0 0 0,0 0 0,0 0 0,0 0 0,0 1 0,0 0 0,0 1 0,1-1 0,-1 1 0,0 0 0,0 1 0,0 0 0,-1 0 0,1 0 0,9 5 0,-12-6 0,0 1 0,-1 0 0,1 1 0,0-1 0,-1 0 0,1 1 0,-1-1 0,0 1 0,0 0 0,0-1 0,0 1 0,-1 0 0,1 0 0,-1 0 0,1 1 0,-1-1 0,0 0 0,0 1 0,-1-1 0,1 0 0,-1 1 0,0-1 0,1 1 0,-1-1 0,-1 0 0,1 1 0,-1-1 0,1 1 0,-1-1 0,0 0 0,0 0 0,-3 6 0,1-2 0,0-1 0,0 0 0,-1 0 0,0 0 0,0 0 0,-1-1 0,1 0 0,-1 0 0,0 0 0,-1 0 0,1-1 0,-1 0 0,0 0 0,0 0 0,-8 3 0,-1-2-124,0-1 0,0-1 0,-1 0 0,1 0 0,-1-2 0,1 0-1,-1-1 1,0 0 0,1-2 0,-22-3 0,-2-2-6702</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9.407"/>
    </inkml:context>
    <inkml:brush xml:id="br0">
      <inkml:brushProperty name="width" value="0.05" units="cm"/>
      <inkml:brushProperty name="height" value="0.05" units="cm"/>
      <inkml:brushProperty name="color" value="#E71224"/>
    </inkml:brush>
  </inkml:definitions>
  <inkml:trace contextRef="#ctx0" brushRef="#br0">35 54 24575,'-5'7'0,"1"1"0,0-1 0,0 1 0,1 0 0,0 0 0,0 0 0,1 0 0,0 1 0,0-1 0,1 1 0,0-1 0,1 1 0,0-1 0,1 11 0,-1-15 0,1 0 0,0 0 0,0 0 0,0 0 0,1 0 0,-1 0 0,1 0 0,0-1 0,0 1 0,0-1 0,1 1 0,-1-1 0,1 0 0,0 0 0,0 0 0,0 0 0,0 0 0,0-1 0,1 1 0,-1-1 0,1 0 0,0 0 0,-1 0 0,1-1 0,0 1 0,0-1 0,0 0 0,0 0 0,0-1 0,6 1 0,-6 0 0,0-1 0,0 0 0,1 0 0,-1 0 0,0 0 0,0-1 0,0 0 0,0 0 0,0 0 0,0 0 0,0 0 0,0-1 0,0 0 0,-1 0 0,1 0 0,0 0 0,-1-1 0,0 1 0,0-1 0,1 0 0,-2 0 0,1 0 0,0 0 0,-1-1 0,1 1 0,-1-1 0,0 1 0,0-1 0,0 0 0,-1 0 0,1 0 0,-1 1 0,0-2 0,1-4 0,-1 2 0,0 1 0,0 0 0,-1-1 0,1 0 0,-1 1 0,-1-1 0,1 1 0,-1-1 0,0 1 0,-1 0 0,1-1 0,-1 1 0,-1 0 0,1 0 0,-1 0 0,0 0 0,0 1 0,-1-1 0,0 1 0,0 0 0,-8-9 0,5 9-195,0 0 0,-1 0 0,1 1 0,-1 0 0,0 0 0,-17-5 0,-7 1-6631</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9.810"/>
    </inkml:context>
    <inkml:brush xml:id="br0">
      <inkml:brushProperty name="width" value="0.05" units="cm"/>
      <inkml:brushProperty name="height" value="0.05" units="cm"/>
      <inkml:brushProperty name="color" value="#E71224"/>
    </inkml:brush>
  </inkml:definitions>
  <inkml:trace contextRef="#ctx0" brushRef="#br0">485 1 24575,'-17'1'0,"0"1"0,0 1 0,0 1 0,1 0 0,-32 13 0,15-5 0,13-5 0,-118 44 0,120-43 0,0 0 0,1 2 0,0 0 0,1 1 0,-20 17 0,32-24 0,-1 0 0,1 1 0,0-1 0,0 1 0,1 0 0,-1 0 0,-3 9 0,6-12 0,0 0 0,0 0 0,1 0 0,-1 0 0,1 0 0,0 0 0,-1 0 0,1 0 0,0 0 0,0 0 0,0 0 0,1 0 0,-1 0 0,0 0 0,1 0 0,-1 0 0,1 0 0,0 0 0,-1 0 0,1-1 0,0 1 0,0 0 0,0 0 0,1-1 0,-1 1 0,2 1 0,3 3 0,-1-1 0,1-1 0,1 1 0,-1-1 0,0 0 0,1-1 0,0 1 0,9 2 0,65 18 0,-40-13 0,90 38 43,-73-26-1451,-25-11-5418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49.646"/>
    </inkml:context>
    <inkml:brush xml:id="br0">
      <inkml:brushProperty name="width" value="0.1" units="cm"/>
      <inkml:brushProperty name="height" value="0.1" units="cm"/>
      <inkml:brushProperty name="color" value="#E71224"/>
      <inkml:brushProperty name="ignorePressure" value="1"/>
    </inkml:brush>
  </inkml:definitions>
  <inkml:trace contextRef="#ctx0" brushRef="#br0">44 1,'-8'8,"-3"16,1 16,1 18,3 15,11 18,4 9,0 4,0-6,-3-13,-1-11,1-15,1-17</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50.402"/>
    </inkml:context>
    <inkml:brush xml:id="br0">
      <inkml:brushProperty name="width" value="0.05" units="cm"/>
      <inkml:brushProperty name="height" value="0.05" units="cm"/>
      <inkml:brushProperty name="color" value="#E71224"/>
    </inkml:brush>
  </inkml:definitions>
  <inkml:trace contextRef="#ctx0" brushRef="#br0">254 37 24575,'0'-1'0,"0"-1"0,0 1 0,0-1 0,0 1 0,-1 0 0,1-1 0,0 1 0,-1 0 0,1-1 0,-1 1 0,1 0 0,-1-1 0,1 1 0,-1 0 0,0 0 0,0 0 0,0 0 0,0 0 0,0 0 0,0 0 0,0 0 0,-2-2 0,1 2 0,-1 0 0,1 0 0,-1 0 0,1 0 0,-1 1 0,0-1 0,1 1 0,-1 0 0,0-1 0,0 1 0,-2 1 0,-4-1 0,1 1 0,-1 1 0,1 0 0,0 0 0,0 0 0,-12 6 0,10-2 0,1 0 0,-1 0 0,1 1 0,1 0 0,-1 1 0,1 0 0,0 1 0,1-1 0,0 1 0,1 0 0,-1 1 0,-4 11 0,7-13 0,0-1 0,1 1 0,0-1 0,0 1 0,1 0 0,0 0 0,1 0 0,-1 0 0,2 1 0,-1-1 0,1 0 0,0 0 0,1 1 0,0-1 0,0 0 0,1 0 0,3 10 0,-3-13 0,-1-1 0,2 0 0,-1 0 0,0 0 0,1-1 0,0 1 0,0-1 0,0 1 0,0-1 0,0 0 0,1 0 0,-1 0 0,1 0 0,0-1 0,0 0 0,0 0 0,0 0 0,0 0 0,0 0 0,1-1 0,-1 0 0,1 0 0,-1 0 0,1 0 0,-1-1 0,1 0 0,7 0 0,-2-1 0,-1 0 0,0 0 0,0-1 0,0-1 0,0 1 0,-1-1 0,1-1 0,-1 1 0,0-2 0,0 1 0,0-1 0,13-11 0,-6 1 0,-1-1 0,0 0 0,-1-1 0,-1 0 0,-1-1 0,-1-1 0,11-24 0,-25 53 0,1 0 0,0 0 0,1 0 0,0 0 0,1 0 0,0 0 0,1 12 0,0-14 0,0 0 0,0 1 0,1-1 0,1 0 0,-1 0 0,1 1 0,1-1 0,-1 0 0,2-1 0,7 16 0,-3-12-273,2 1 0,-1-1 0,2 0 0,22 17 0,3-2-6553</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50.884"/>
    </inkml:context>
    <inkml:brush xml:id="br0">
      <inkml:brushProperty name="width" value="0.05" units="cm"/>
      <inkml:brushProperty name="height" value="0.05" units="cm"/>
      <inkml:brushProperty name="color" value="#E71224"/>
    </inkml:brush>
  </inkml:definitions>
  <inkml:trace contextRef="#ctx0" brushRef="#br0">217 0 24575,'11'0'0,"7"0"0,0 0 0,0 2 0,27 4 0,-41-5 0,1 0 0,-1 1 0,0-1 0,1 1 0,-1 0 0,0 0 0,0 0 0,0 1 0,0-1 0,-1 1 0,1 0 0,-1 0 0,1 0 0,-1 1 0,0-1 0,0 1 0,-1 0 0,5 6 0,-7-9 0,1 0 0,0 1 0,-1-1 0,1 0 0,-1 1 0,0-1 0,1 0 0,-1 1 0,0-1 0,0 0 0,0 1 0,1-1 0,-2 1 0,1-1 0,0 0 0,0 1 0,0-1 0,-1 0 0,1 1 0,0-1 0,-1 0 0,1 1 0,-1-1 0,0 0 0,0 0 0,1 0 0,-1 1 0,0-1 0,0 0 0,0 0 0,0 0 0,0 0 0,0-1 0,0 1 0,0 0 0,0 0 0,-1-1 0,-1 2 0,-6 2 0,-1 0 0,0-1 0,1 0 0,-16 3 0,0 0 0,21-5 0,0 0 0,0 1 0,0-1 0,1 1 0,-1 0 0,0 0 0,1 0 0,-4 4 0,6-6 0,1 0 0,0 1 0,0-1 0,-1 0 0,1 1 0,0-1 0,0 0 0,0 1 0,-1-1 0,1 1 0,0-1 0,0 0 0,0 1 0,0-1 0,0 1 0,0-1 0,0 0 0,0 1 0,0-1 0,0 1 0,0-1 0,0 1 0,0-1 0,0 0 0,1 1 0,-1-1 0,0 1 0,0-1 0,18 15 0,17 2 0,-20-11 0,-1 2 0,0-1 0,15 13 0,-25-18 0,0 1 0,-1 1 0,0-1 0,0 0 0,0 1 0,0-1 0,0 1 0,-1 0 0,1 0 0,-1 0 0,0 0 0,-1 0 0,1 1 0,-1-1 0,2 8 0,-2-9 0,-1 0 0,0 0 0,0 0 0,-1-1 0,1 1 0,0 0 0,-1 0 0,0 0 0,0-1 0,0 1 0,0 0 0,0-1 0,0 1 0,0-1 0,-1 1 0,0-1 0,1 0 0,-1 0 0,0 1 0,0-1 0,0 0 0,0-1 0,0 1 0,-1 0 0,1-1 0,-1 1 0,-3 1 0,-6 3 0,0-1 0,0 0 0,-1-1 0,-20 5 0,-17-1-455,-1-1 0,-78-1 0,55-5-6371</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54.001"/>
    </inkml:context>
    <inkml:brush xml:id="br0">
      <inkml:brushProperty name="width" value="0.05" units="cm"/>
      <inkml:brushProperty name="height" value="0.05" units="cm"/>
      <inkml:brushProperty name="color" value="#E71224"/>
    </inkml:brush>
  </inkml:definitions>
  <inkml:trace contextRef="#ctx0" brushRef="#br0">21 100 24575,'3'-1'0,"1"0"0,-1 0 0,0 0 0,0 0 0,0-1 0,0 1 0,0-1 0,-1 0 0,1 0 0,0 0 0,-1 0 0,1 0 0,-1-1 0,0 1 0,0-1 0,3-5 0,16-14 0,-13 17 0,-1 0 0,1 0 0,0 1 0,0 0 0,1 1 0,-1-1 0,1 2 0,0-1 0,0 1 0,0 1 0,0-1 0,0 1 0,0 1 0,0 0 0,0 0 0,13 3 0,-19-2 0,-1 0 0,1 0 0,-1 0 0,0 1 0,1 0 0,-1-1 0,0 1 0,0 0 0,0 0 0,0 0 0,0 0 0,0 0 0,-1 1 0,1-1 0,-1 0 0,1 1 0,-1-1 0,0 1 0,0 0 0,0-1 0,0 1 0,0 3 0,2 8 0,-1 0 0,-1 0 0,0 17 0,0-20 0,-1 10 0,0-1 0,-1 0 0,-1 0 0,-1 0 0,-1 0 0,-1 0 0,-1 0 0,-10 25 0,11-35 0,1-1 0,-2 1 0,1-1 0,-1 0 0,0 0 0,-1 0 0,0-1 0,-1 0 0,0-1 0,0 0 0,0 0 0,-1 0 0,0-1 0,0-1 0,-1 1 0,1-1 0,-14 4 0,-77 26 0,86-26 0,13-2 0,3-6 0,0 0 0,0 0 0,1 0 0,-1 0 0,0-1 0,0 1 0,1-1 0,-1 1 0,0-1 0,4 0 0,318 5 0,-195-7 0,-116 1-109,7 2-205,-1-2 0,1 0 0,36-8 0,-40 4-6512</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56.680"/>
    </inkml:context>
    <inkml:brush xml:id="br0">
      <inkml:brushProperty name="width" value="0.05" units="cm"/>
      <inkml:brushProperty name="height" value="0.05" units="cm"/>
      <inkml:brushProperty name="color" value="#E71224"/>
    </inkml:brush>
  </inkml:definitions>
  <inkml:trace contextRef="#ctx0" brushRef="#br0">80 1 24575,'0'4'0,"0"6"0,8 0 0,3 8 0,0 9 0,-2 4 0,-3 5 0,-6-3 0,-4-4 0,-4-6 0,-11-8 0,-1 3 0,-1-2 0,-6-4 0,2-3-8191</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2.385"/>
    </inkml:context>
    <inkml:brush xml:id="br0">
      <inkml:brushProperty name="width" value="0.05" units="cm"/>
      <inkml:brushProperty name="height" value="0.05" units="cm"/>
      <inkml:brushProperty name="color" value="#E71224"/>
    </inkml:brush>
  </inkml:definitions>
  <inkml:trace contextRef="#ctx0" brushRef="#br0">21 0 24575,'0'4'0,"0"10"0,-5 11 0,-1 14 0,1 12 0,0 3 0,11-1 0,11-8 0,8-12 0,8-13 0,-1-8-8191</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2.758"/>
    </inkml:context>
    <inkml:brush xml:id="br0">
      <inkml:brushProperty name="width" value="0.05" units="cm"/>
      <inkml:brushProperty name="height" value="0.05" units="cm"/>
      <inkml:brushProperty name="color" value="#E71224"/>
    </inkml:brush>
  </inkml:definitions>
  <inkml:trace contextRef="#ctx0" brushRef="#br0">1 1 24575,'8'0'0,"3"0"-8191</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3.086"/>
    </inkml:context>
    <inkml:brush xml:id="br0">
      <inkml:brushProperty name="width" value="0.05" units="cm"/>
      <inkml:brushProperty name="height" value="0.05" units="cm"/>
      <inkml:brushProperty name="color" value="#E71224"/>
    </inkml:brush>
  </inkml:definitions>
  <inkml:trace contextRef="#ctx0" brushRef="#br0">1 26 24575,'0'-4'0,"4"-2"0,10 1 0,11 1 0,18 1 0,10 1 0,-4 1-8191</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3.480"/>
    </inkml:context>
    <inkml:brush xml:id="br0">
      <inkml:brushProperty name="width" value="0.05" units="cm"/>
      <inkml:brushProperty name="height" value="0.05" units="cm"/>
      <inkml:brushProperty name="color" value="#E71224"/>
    </inkml:brush>
  </inkml:definitions>
  <inkml:trace contextRef="#ctx0" brushRef="#br0">0 0 24575,'9'0'0,"10"8"0,11 4 0,9-2 0,6-1 0,-1-3 0,-7-3-8191</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3.821"/>
    </inkml:context>
    <inkml:brush xml:id="br0">
      <inkml:brushProperty name="width" value="0.05" units="cm"/>
      <inkml:brushProperty name="height" value="0.05" units="cm"/>
      <inkml:brushProperty name="color" value="#E71224"/>
    </inkml:brush>
  </inkml:definitions>
  <inkml:trace contextRef="#ctx0" brushRef="#br0">0 41 24575,'0'-8'0,"9"-3"0,14 0 0,13 3 0,8 6 0,-3 12 0,-9 8 0,-14 2 0,-18 9 0,-22 9 0,-8 6 0,15-5 0,22-8 0,18-11 0,6-7-8191</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4:44.148"/>
    </inkml:context>
    <inkml:brush xml:id="br0">
      <inkml:brushProperty name="width" value="0.05" units="cm"/>
      <inkml:brushProperty name="height" value="0.05" units="cm"/>
      <inkml:brushProperty name="color" value="#E71224"/>
    </inkml:brush>
  </inkml:definitions>
  <inkml:trace contextRef="#ctx0" brushRef="#br0">0 0 24575,'8'4'0,"3"10"0,0 7 0,-2 8 0,-8 7 0,-2 2 0,-11-5 0,-3-9-8191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0.021"/>
    </inkml:context>
    <inkml:brush xml:id="br0">
      <inkml:brushProperty name="width" value="0.1" units="cm"/>
      <inkml:brushProperty name="height" value="0.1" units="cm"/>
      <inkml:brushProperty name="color" value="#E71224"/>
      <inkml:brushProperty name="ignorePressure" value="1"/>
    </inkml:brush>
  </inkml:definitions>
  <inkml:trace contextRef="#ctx0" brushRef="#br0">0 99,'67'-1,"-31"-1,0 2,44 5,-72-3,0 0,0 1,0 0,0 0,0 1,-1 0,1 0,-1 0,0 1,0 0,-1 1,0-1,0 1,0 1,0-1,-1 1,0 0,-1 0,1 0,5 16,-2-5,-1 0,-1 0,-1 1,-1 0,0 0,-1 0,-2 0,1 20,-3-24,-1-12</inkml:trace>
  <inkml:trace contextRef="#ctx0" brushRef="#br0" timeOffset="1">468 0,'-8'0,"-7"0,-1 9,2 10,4 3</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0.294"/>
    </inkml:context>
    <inkml:brush xml:id="br0">
      <inkml:brushProperty name="width" value="0.05" units="cm"/>
      <inkml:brushProperty name="height" value="0.05" units="cm"/>
      <inkml:brushProperty name="color" value="#E71224"/>
    </inkml:brush>
  </inkml:definitions>
  <inkml:trace contextRef="#ctx0" brushRef="#br0">284 39 24575,'-4'0'0,"1"-1"0,-1 1 0,1-1 0,-1 0 0,0 0 0,1 0 0,-1 0 0,1-1 0,0 0 0,0 1 0,-1-1 0,1 0 0,0-1 0,1 1 0,-1 0 0,0-1 0,1 0 0,-3-3 0,7 9 0,13 19 0,-14-21 0,-1 0 0,1 0 0,-1 0 0,0 0 0,1 0 0,-1 0 0,0 0 0,0 0 0,0 0 0,0 0 0,0 0 0,0 1 0,0-1 0,0 0 0,0 0 0,0 0 0,0 0 0,-1 0 0,1 0 0,-1 0 0,1 0 0,0 0 0,-1 0 0,0 0 0,1 0 0,-1 0 0,-1 1 0,-4 0 0,5-11 0,7-13 0,-4 19 0,-1 1 0,1 0 0,0 0 0,-1 0 0,1 0 0,0 0 0,0 0 0,0 1 0,1-1 0,-1 1 0,0-1 0,0 1 0,1 0 0,-1 0 0,1 0 0,-1 0 0,1 0 0,0 1 0,-1-1 0,1 1 0,-1 0 0,1 0 0,0 0 0,-1 0 0,1 0 0,0 0 0,-1 1 0,1-1 0,0 1 0,-1 0 0,1 0 0,-1 0 0,5 2 0,-3-1 0,1 1 0,-1 0 0,0 0 0,0 1 0,0-1 0,0 1 0,0 0 0,-1 0 0,0 0 0,0 0 0,0 1 0,0-1 0,-1 1 0,1 0 0,-1 0 0,2 8 0,-3-7 0,1 1 0,-1-1 0,-1 1 0,1-1 0,-1 1 0,-1-1 0,1 1 0,-1-1 0,0 0 0,0 1 0,-1-1 0,0 0 0,0 1 0,-1-1 0,1 0 0,-1-1 0,0 1 0,-1 0 0,0-1 0,-6 7 0,-7 7 0,-1-1 0,-2-1 0,-41 29 0,17-14 0,0 2 0,-62 51 0,80-65 0,26-20 0,-1 0 0,1 0 0,0 0 0,0 0 0,0 0 0,0 0 0,0 0 0,0 1 0,-1-1 0,1 0 0,0 0 0,0 0 0,0 0 0,0 0 0,0 0 0,-1 0 0,1 0 0,0 0 0,0 0 0,0 0 0,0 0 0,0 0 0,-1 0 0,1 0 0,0 0 0,0 0 0,0-1 0,0 1 0,0 0 0,0 0 0,-1 0 0,1 0 0,0 0 0,0 0 0,0 0 0,0 0 0,0 0 0,0-1 0,0 1 0,0 0 0,0 0 0,-1 0 0,1 0 0,0 0 0,0 0 0,0-1 0,0 1 0,0 0 0,0 0 0,0 0 0,5-18 0,0 9 0,-1 0 0,2 0 0,-1 0 0,1 1 0,1 0 0,-1 0 0,1 1 0,1 0 0,0 0 0,-1 1 0,2 0 0,14-9 0,-18 12 0,-1 1 0,1-1 0,0 1 0,0 0 0,0 1 0,0-1 0,0 1 0,0 0 0,0 0 0,0 0 0,1 1 0,-1 0 0,0 0 0,0 0 0,1 1 0,-1 0 0,0 0 0,0 0 0,0 1 0,0-1 0,0 1 0,0 0 0,0 1 0,-1-1 0,1 1 0,4 4 0,-2-2 0,19 17 0,33 20 0,-47-35 0,-1-1 0,1-1 0,0 0 0,0 0 0,0-1 0,18 4 0,16-2-1365,-6-3-5461</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2.134"/>
    </inkml:context>
    <inkml:brush xml:id="br0">
      <inkml:brushProperty name="width" value="0.05" units="cm"/>
      <inkml:brushProperty name="height" value="0.05" units="cm"/>
      <inkml:brushProperty name="color" value="#E71224"/>
    </inkml:brush>
  </inkml:definitions>
  <inkml:trace contextRef="#ctx0" brushRef="#br0">254 70 24575,'0'-3'0,"-1"0"0,1 0 0,-1 1 0,0-1 0,0 0 0,0 1 0,-1-1 0,1 1 0,0-1 0,-1 1 0,0 0 0,1 0 0,-1 0 0,0 0 0,0 0 0,0 0 0,0 0 0,-1 0 0,1 1 0,0-1 0,-1 1 0,1 0 0,-1 0 0,0 0 0,-3-1 0,-2-2 0,0 2 0,-1-1 0,0 1 0,1 0 0,-1 1 0,-15 0 0,19 1 0,-1 1 0,1 0 0,0 0 0,0 0 0,0 0 0,1 1 0,-1 0 0,0 0 0,0 1 0,1-1 0,0 1 0,-1 0 0,1 0 0,0 0 0,0 1 0,1-1 0,-1 1 0,1 0 0,0 0 0,0 0 0,0 0 0,0 1 0,1-1 0,0 1 0,-4 9 0,1 1 0,0 0 0,1 1 0,1-1 0,0 1 0,2 0 0,-1 0 0,2 20 0,0-27 0,1-1 0,0 1 0,1 0 0,0 0 0,0-1 0,1 0 0,0 1 0,0-1 0,1 0 0,0 0 0,0-1 0,1 1 0,0-1 0,1 0 0,-1 0 0,12 10 0,-7-9 0,-1-1 0,1 0 0,0-1 0,0 0 0,1-1 0,0 0 0,0 0 0,0-1 0,0-1 0,1 0 0,23 3 0,34 0-380,102-7 0,-149 1-225,32-2-6221</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2.774"/>
    </inkml:context>
    <inkml:brush xml:id="br0">
      <inkml:brushProperty name="width" value="0.05" units="cm"/>
      <inkml:brushProperty name="height" value="0.05" units="cm"/>
      <inkml:brushProperty name="color" value="#E71224"/>
    </inkml:brush>
  </inkml:definitions>
  <inkml:trace contextRef="#ctx0" brushRef="#br0">1 1 24575,'213'0'0,"-224"0"0,0 0 0,0 1 0,0 0 0,1 1 0,-1 0 0,0 0 0,-12 6 0,17-6 0,1 1 0,0 0 0,1 0 0,-1 0 0,0 1 0,1-1 0,0 1 0,0 0 0,0 0 0,0 1 0,1-1 0,0 1 0,0 0 0,0 0 0,0 0 0,-2 7 0,-2 8 0,1 0 0,1 0 0,0 1 0,2-1 0,0 1 0,1 26 0,8 128 0,-5-167 0,1 20 0,1-1 0,1 0 0,2-1 0,0 1 0,2-1 0,1 0 0,14 28 0,-18-43 0,1-1 0,0 0 0,0 0 0,1-1 0,0 0 0,1 0 0,0-1 0,0 0 0,1 0 0,0-1 0,1 0 0,-1-1 0,1 0 0,1 0 0,-1-1 0,1 0 0,-1-1 0,1 0 0,16 2 0,-3-3-195,0-1 0,0-1 0,0-1 0,0-1 0,0-1 0,46-11 0,-29 3-6631</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3.161"/>
    </inkml:context>
    <inkml:brush xml:id="br0">
      <inkml:brushProperty name="width" value="0.05" units="cm"/>
      <inkml:brushProperty name="height" value="0.05" units="cm"/>
      <inkml:brushProperty name="color" value="#E71224"/>
    </inkml:brush>
  </inkml:definitions>
  <inkml:trace contextRef="#ctx0" brushRef="#br0">0 1 24575,'1'0'0,"10"-1"0,0 1 0,1 1 0,-1 0 0,1 1 0,19 5 0,-29-7 0,0 1 0,1 0 0,-1 1 0,0-1 0,0 0 0,0 0 0,0 1 0,0 0 0,0-1 0,0 1 0,0 0 0,-1 0 0,1 0 0,-1 0 0,1 0 0,-1 0 0,0 0 0,0 0 0,0 1 0,0-1 0,0 0 0,0 1 0,-1-1 0,1 1 0,-1-1 0,1 1 0,-1-1 0,0 1 0,0-1 0,0 1 0,-1-1 0,0 5 0,-1 1 0,0 0 0,-1 0 0,0 0 0,0-1 0,-1 1 0,0-1 0,0 0 0,0 0 0,-1 0 0,0-1 0,-7 7 0,5-5 0,0 1 0,1-1 0,0 2 0,-10 17 0,16-26 0,0 0 0,-1 0 0,1 0 0,0 0 0,-1 0 0,1 0 0,0 0 0,0 0 0,0 0 0,0 0 0,0 0 0,0 0 0,0 0 0,0 0 0,0 0 0,0 0 0,1 0 0,-1 0 0,0 0 0,1 0 0,-1 0 0,1 0 0,-1 0 0,1 0 0,-1-1 0,1 1 0,-1 0 0,1 0 0,0-1 0,0 1 0,-1 0 0,1-1 0,0 1 0,0 0 0,0-1 0,0 1 0,0-1 0,0 0 0,0 1 0,0-1 0,1 1 0,6 1 0,-1-1 0,1 0 0,0 0 0,11 0 0,-15-1 0,94 0-1365,-51-1-5461</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3.653"/>
    </inkml:context>
    <inkml:brush xml:id="br0">
      <inkml:brushProperty name="width" value="0.05" units="cm"/>
      <inkml:brushProperty name="height" value="0.05" units="cm"/>
      <inkml:brushProperty name="color" value="#E71224"/>
    </inkml:brush>
  </inkml:definitions>
  <inkml:trace contextRef="#ctx0" brushRef="#br0">0 3 24575,'59'-1'0,"-27"-1"0,-1 2 0,0 1 0,1 2 0,32 6 0,-55-6 0,0-1 0,0 1 0,0 1 0,0-1 0,-1 2 0,0-1 0,1 1 0,-2 0 0,1 1 0,0 0 0,-1 0 0,0 0 0,-1 1 0,0 0 0,0 1 0,0-1 0,9 17 0,-1 5 0,-1 0 0,-2 0 0,11 40 0,16 99 0,-16-67 0,47 165 0,-67-259 0,1 2 0,0 1 0,-1 0 0,0 0 0,1 20 0,-3-28 0,0 0 0,0 0 0,0 0 0,0 1 0,-1-1 0,1 0 0,-1 0 0,0 0 0,1 0 0,-1 0 0,0 0 0,0 0 0,0 0 0,-1 0 0,1 0 0,0 0 0,-1-1 0,1 1 0,-1-1 0,1 1 0,-1-1 0,0 1 0,0-1 0,0 0 0,0 0 0,0 0 0,0 0 0,-3 1 0,-3 0 7,-1 0 0,1 0-1,-1-1 1,1 0 0,-1-1 0,-16 0-1,-57-11-269,44 5-886,-12-1-5677</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4.009"/>
    </inkml:context>
    <inkml:brush xml:id="br0">
      <inkml:brushProperty name="width" value="0.05" units="cm"/>
      <inkml:brushProperty name="height" value="0.05" units="cm"/>
      <inkml:brushProperty name="color" value="#E71224"/>
    </inkml:brush>
  </inkml:definitions>
  <inkml:trace contextRef="#ctx0" brushRef="#br0">0 51 24575,'0'-9'0,"13"-2"0,12 1 0,6 1 0,6 3 0,2 2 0,1 2 0,4 6 0,-7 1-8191</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4.340"/>
    </inkml:context>
    <inkml:brush xml:id="br0">
      <inkml:brushProperty name="width" value="0.05" units="cm"/>
      <inkml:brushProperty name="height" value="0.05" units="cm"/>
      <inkml:brushProperty name="color" value="#E71224"/>
    </inkml:brush>
  </inkml:definitions>
  <inkml:trace contextRef="#ctx0" brushRef="#br0">1 11 24575,'8'0'0,"12"0"0,10 0 0,13 0 0,7 0 0,0 0 0,-1-5 0,-8 0-8191</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5.711"/>
    </inkml:context>
    <inkml:brush xml:id="br0">
      <inkml:brushProperty name="width" value="0.05" units="cm"/>
      <inkml:brushProperty name="height" value="0.05" units="cm"/>
      <inkml:brushProperty name="color" value="#E71224"/>
    </inkml:brush>
  </inkml:definitions>
  <inkml:trace contextRef="#ctx0" brushRef="#br0">0 3 24575,'2'-2'0,"0"6"0,4 10 0,28 194 0,0 38 0,-34-242 0,1-1 0,0 1 0,0 0 0,0 0 0,0-1 0,1 1 0,-1-1 0,4 6 0,-4-8 0,0 0 0,-1-1 0,1 1 0,0 0 0,0-1 0,0 1 0,0-1 0,-1 1 0,1-1 0,0 1 0,0-1 0,0 0 0,0 1 0,0-1 0,0 0 0,0 0 0,0 0 0,0 0 0,0 0 0,0 0 0,0 0 0,0 0 0,0 0 0,0 0 0,0-1 0,0 1 0,0 0 0,0-1 0,0 1 0,0-1 0,0 1 0,0-1 0,0 1 0,-1-1 0,1 1 0,1-2 0,8-6 0,-1-1 0,0 0 0,0 0 0,-1-1 0,0 0 0,9-15 0,-9 12 0,1 0 0,1 1 0,0 0 0,20-18 0,-27 28 0,1-1 0,-1 1 0,1 0 0,-1 0 0,1 0 0,0 0 0,0 1 0,0-1 0,0 1 0,0 0 0,0 0 0,0 1 0,0-1 0,0 1 0,1 0 0,-1 0 0,0 0 0,0 1 0,0 0 0,0-1 0,0 1 0,5 2 0,-6-2 0,1 0 0,-1 1 0,1-1 0,-1 1 0,0 0 0,0 0 0,0 0 0,0 0 0,0 0 0,0 1 0,0-1 0,-1 1 0,1 0 0,-1 0 0,0 0 0,0 0 0,0 0 0,0 0 0,0 0 0,-1 1 0,1-1 0,-1 1 0,0-1 0,0 1 0,-1 0 0,1-1 0,0 7 0,-2-5 0,1 1 0,0-1 0,-1 0 0,0 1 0,-1-1 0,1 0 0,-1 0 0,0 0 0,0 0 0,0 0 0,-1 0 0,0-1 0,0 1 0,0-1 0,0 1 0,-1-1 0,1 0 0,-7 5 0,1-3 17,0 0 0,0 0 1,-1-1-1,1 0 0,-1-1 0,-11 4 0,17-6-104,-1-1-1,1 0 1,0 1 0,-1-2-1,1 1 1,-1 0 0,1-1-1,-1 0 1,1 0-1,-1 0 1,1-1 0,-1 1-1,1-1 1,-1 0 0,1 0-1,-8-4 1,-2-8-6739</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07.486"/>
    </inkml:context>
    <inkml:brush xml:id="br0">
      <inkml:brushProperty name="width" value="0.05" units="cm"/>
      <inkml:brushProperty name="height" value="0.05" units="cm"/>
      <inkml:brushProperty name="color" value="#E71224"/>
    </inkml:brush>
  </inkml:definitions>
  <inkml:trace contextRef="#ctx0" brushRef="#br0">45 19 24575,'-1'15'0,"-1"0"0,0 0 0,-2 0 0,-8 26 0,-5 24 0,15-53 0,0 1 0,0-1 0,1 1 0,1-1 0,0 1 0,4 24 0,-3-33 0,0-1 0,0 1 0,1-1 0,-1 1 0,1-1 0,-1 0 0,1 1 0,0-1 0,1 0 0,-1 0 0,0 0 0,1-1 0,0 1 0,-1-1 0,1 1 0,0-1 0,0 0 0,0 0 0,1 0 0,-1 0 0,0-1 0,1 1 0,-1-1 0,1 0 0,0 0 0,-1 0 0,6 0 0,-5 0 0,1 0 0,0-1 0,0 0 0,0 0 0,0 0 0,-1 0 0,1-1 0,0 0 0,0 0 0,-1 0 0,1-1 0,0 1 0,-1-1 0,0 0 0,1 0 0,6-5 0,-6 2 0,0 1 0,0-1 0,0 0 0,-1 0 0,1 0 0,-2-1 0,1 1 0,0-1 0,-1 0 0,0 0 0,2-7 0,-1 2 0,-1 0 0,0-1 0,0 1 0,-1-1 0,-1 1 0,0-1 0,-1 0 0,0 1 0,0-1 0,-1 0 0,-1 1 0,0-1 0,-6-18 0,6 24 9,-1 1-1,1-1 1,-1 1-1,0-1 1,0 1 0,-1 0-1,0 0 1,0 0-1,0 1 1,0-1-1,-1 1 1,0 0-1,-10-7 1,8 8-144,0 0 0,0 0 0,-1 0 0,1 1 0,-1 0 0,0 1 0,0 0 0,0 0 0,1 0 0,-12 1 0,-21 2-6691</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4.149"/>
    </inkml:context>
    <inkml:brush xml:id="br0">
      <inkml:brushProperty name="width" value="0.05" units="cm"/>
      <inkml:brushProperty name="height" value="0.05" units="cm"/>
      <inkml:brushProperty name="color" value="#E71224"/>
    </inkml:brush>
  </inkml:definitions>
  <inkml:trace contextRef="#ctx0" brushRef="#br0">51 1 24575,'-2'23'0,"0"1"0,-2 0 0,-9 31 0,-4 31 0,10-25 0,3 1 0,3 0 0,2 1 0,18 117 0,-17-172 0,-1 0 0,1-1 0,0 1 0,1 0 0,0-1 0,0 0 0,1 0 0,0 0 0,5 8 0,-5-11 0,0 1 0,0-1 0,1 0 0,0 0 0,-1-1 0,1 1 0,1-1 0,-1 0 0,0-1 0,1 1 0,-1-1 0,11 3 0,29 7 0,1-3 0,63 6 0,96-4 0,-23-2 0,525 58 0,5-2 0,-41-4 0,41-14 0,-103 2 0,-206-12 0,403-25 0,-497-15 0,2224 3 0,-2175-13 0,-6 0 0,1185 14 0,-1420-6 0,133-24 0,-163 17 0,97-20 0,34-4 0,-44 10 0,56-4 0,30 5 0,96-4 0,-280 30 0,51-3 0,-93-5-1365,-9-3-5461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0.426"/>
    </inkml:context>
    <inkml:brush xml:id="br0">
      <inkml:brushProperty name="width" value="0.1" units="cm"/>
      <inkml:brushProperty name="height" value="0.1" units="cm"/>
      <inkml:brushProperty name="color" value="#E71224"/>
      <inkml:brushProperty name="ignorePressure" value="1"/>
    </inkml:brush>
  </inkml:definitions>
  <inkml:trace contextRef="#ctx0" brushRef="#br0">117 20,'-1'3,"0"-1,0 1,0-1,0 1,0-1,0 0,-1 1,1-1,-1 0,0 0,1 0,-4 2,-6 9,-4 8,1 0,-20 42,29-54,2 0,0 0,0 0,0 1,1-1,1 1,0 0,0-1,0 1,3 16,-2-24,0 0,0 0,0 0,0-1,1 1,-1 0,1 0,0-1,-1 1,1-1,0 1,0 0,0-1,0 1,0-1,0 0,0 1,1-1,-1 0,0 0,1 0,-1 0,1 0,-1 0,1 0,2 1,-2-2,0 0,0 0,0 0,0 0,0-1,0 1,0-1,0 1,0-1,0 1,-1-1,1 0,0 0,0 0,-1 0,1 0,0-1,-1 1,1 0,-1-1,0 1,1-1,0-2,20-26,33-62,-41 66,0 1,2 0,1 1,27-30,-41 51,-1 0,2 0,-1 0,0 1,1-1,-1 1,1 0,0 0,-1 0,1 1,0-1,0 1,5-1,-6 2,-1 0,0 0,0 0,1 0,-1 1,0-1,0 1,1 0,-1-1,0 1,0 0,0 0,0 1,0-1,-1 0,1 1,0-1,0 1,-1-1,1 1,-1 0,1 0,-1-1,0 1,1 3,3 4,-1 0,0 0,-1 0,0 0,2 16,-3-17,-1 0,1 0,0-1,1 1,0-1,0 0,1 1,5 7,-8-14,0 0,0 0,0 0,0 0,1 0,-1 0,0 0,0 0,1-1,-1 1,1-1,-1 1,0-1,1 1,-1-1,1 0,-1 1,1-1,-1 0,1 0,-1 0,1 0,-1-1,1 1,-1 0,1-1,-1 1,1-1,1 0,5-3,0 0,-1 0,1-1,6-5,1-1,-6 6,0 0,0 0,1 1,0 0,18-5,-25 8,1 0,-1 1,0 0,1-1,-1 1,1 0,-1 0,1 1,-1-1,0 1,1 0,-1 0,0 0,1 0,-1 0,0 1,0-1,0 1,0 0,-1 0,5 3,8 13</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6.414"/>
    </inkml:context>
    <inkml:brush xml:id="br0">
      <inkml:brushProperty name="width" value="0.05" units="cm"/>
      <inkml:brushProperty name="height" value="0.05" units="cm"/>
      <inkml:brushProperty name="color" value="#E71224"/>
    </inkml:brush>
  </inkml:definitions>
  <inkml:trace contextRef="#ctx0" brushRef="#br0">1 176 24575,'147'-30'0,"-4"16"0,156 6 0,17 0 0,1002-33 0,-759 4 0,-53 1 0,537 35 0,-469 4 0,1237-3 0,-1321 21 0,-217-4 0,640 63 0,-605-50 0,-64-8 0,61 4 0,159 24 0,478 91 0,-804-123 0,293 23 0,-9-44-1365,-384 3-5461</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7.479"/>
    </inkml:context>
    <inkml:brush xml:id="br0">
      <inkml:brushProperty name="width" value="0.05" units="cm"/>
      <inkml:brushProperty name="height" value="0.05" units="cm"/>
      <inkml:brushProperty name="color" value="#E71224"/>
    </inkml:brush>
  </inkml:definitions>
  <inkml:trace contextRef="#ctx0" brushRef="#br0">1 1 24575,'1546'0'0,"-1535"-1"0,-1 2 0,1-1 0,0 1 0,18 5 0,-26-5 0,0 0 0,0 0 0,0 1 0,0-1 0,0 1 0,0 0 0,0 0 0,0 0 0,0 0 0,-1 0 0,1 0 0,-1 1 0,0-1 0,0 1 0,0 0 0,0 0 0,0 0 0,0 0 0,1 4 0,2 11 0,0 1 0,-1 0 0,-1 0 0,0 0 0,-1 25 0,1-2 0,1 77 0,1 18 0,-2-123 0,0 0 0,1 0 0,1-1 0,0 1 0,0-1 0,2 0 0,13 22 0,-11-20 0,-8-14 0,0 0 0,-1 0 0,1 0 0,-1 0 0,1-1 0,-1 1 0,1 0 0,-1 0 0,0 0 0,0 0 0,1 0 0,-1 0 0,0 0 0,0 0 0,0 0 0,0 0 0,0 0 0,0 0 0,0 0 0,0 0 0,0 0 0,-1 0 0,1 0 0,0 0 0,-1 0 0,1 0 0,-1 0 0,1 0 0,-1 0 0,1 0 0,-1 0 0,1-1 0,-1 1 0,0 0 0,0 0 0,1-1 0,-1 1 0,0-1 0,0 1 0,0 0 0,-1 0 0,-4 1 0,0 0 0,-1 0 0,1 0 0,-1 0 0,-11 0 0,-60 4-1365,-10-2-5461</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8.613"/>
    </inkml:context>
    <inkml:brush xml:id="br0">
      <inkml:brushProperty name="width" value="0.05" units="cm"/>
      <inkml:brushProperty name="height" value="0.05" units="cm"/>
      <inkml:brushProperty name="color" value="#E71224"/>
    </inkml:brush>
  </inkml:definitions>
  <inkml:trace contextRef="#ctx0" brushRef="#br0">24 57 24575,'0'-8'0,"0"-8"0,0-8 0,0 16 0,0 26 0,0 31 0,0 37 0,0 28 0,-4 17 0,-1-3 0,-1-9 0,2-13 0,1-20 0,1-13 0,5-17 0,3-20-8191</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9.142"/>
    </inkml:context>
    <inkml:brush xml:id="br0">
      <inkml:brushProperty name="width" value="0.05" units="cm"/>
      <inkml:brushProperty name="height" value="0.05" units="cm"/>
      <inkml:brushProperty name="color" value="#E71224"/>
    </inkml:brush>
  </inkml:definitions>
  <inkml:trace contextRef="#ctx0" brushRef="#br0">0 1 24575,'0'4'0,"0"5"0,0 15 0,0 11 0,0 12 0,0 15 0,0 13 0,0 7 0,0 7 0,0 0 0,0-11 0,0-10 0,0-4 0,0-13-8191</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39.578"/>
    </inkml:context>
    <inkml:brush xml:id="br0">
      <inkml:brushProperty name="width" value="0.05" units="cm"/>
      <inkml:brushProperty name="height" value="0.05" units="cm"/>
      <inkml:brushProperty name="color" value="#E71224"/>
    </inkml:brush>
  </inkml:definitions>
  <inkml:trace contextRef="#ctx0" brushRef="#br0">1 0 24575,'0'4'0,"0"10"0,0 11 0,0 14 0,0 16 0,0 13 0,0 10 0,0 10 0,0 1 0,0-5 0,0-4 0,0-8 0,0-8 0,0-6 0,8-13 0,4-14-8191</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0"/>
    </inkml:context>
    <inkml:brush xml:id="br0">
      <inkml:brushProperty name="width" value="0.05" units="cm"/>
      <inkml:brushProperty name="height" value="0.05" units="cm"/>
      <inkml:brushProperty name="color" value="#E71224"/>
    </inkml:brush>
  </inkml:definitions>
  <inkml:trace contextRef="#ctx0" brushRef="#br0">154 1 24575,'0'4'0,"0"10"0,0 15 0,-9 19 0,-2 15 0,-8 12 0,0 11 0,-6 8 0,1 4 0,5 2 0,6-7 0,5-7 0,3-10 0,4-9 0,5-8 0,7-13 0,1-16-8191</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0.436"/>
    </inkml:context>
    <inkml:brush xml:id="br0">
      <inkml:brushProperty name="width" value="0.05" units="cm"/>
      <inkml:brushProperty name="height" value="0.05" units="cm"/>
      <inkml:brushProperty name="color" value="#E71224"/>
    </inkml:brush>
  </inkml:definitions>
  <inkml:trace contextRef="#ctx0" brushRef="#br0">26 0 24575,'0'4'0,"0"6"0,0 13 0,0 16 0,0 18 0,0 12 0,0 10 0,-4 14 0,-1 11 0,-1 6 0,2-5 0,1-6 0,1-17 0,1-13 0,1-23 0,0-19-8191</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0.839"/>
    </inkml:context>
    <inkml:brush xml:id="br0">
      <inkml:brushProperty name="width" value="0.05" units="cm"/>
      <inkml:brushProperty name="height" value="0.05" units="cm"/>
      <inkml:brushProperty name="color" value="#E71224"/>
    </inkml:brush>
  </inkml:definitions>
  <inkml:trace contextRef="#ctx0" brushRef="#br0">1 0 24575,'0'8'0,"0"8"0,0 8 0,0 14 0,0 12 0,0 15 0,0 17 0,0 16 0,0 12 0,0 0 0,0-7 0,0-15 0,0-12 0,12-17 0,5-20-8191</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1.277"/>
    </inkml:context>
    <inkml:brush xml:id="br0">
      <inkml:brushProperty name="width" value="0.05" units="cm"/>
      <inkml:brushProperty name="height" value="0.05" units="cm"/>
      <inkml:brushProperty name="color" value="#E71224"/>
    </inkml:brush>
  </inkml:definitions>
  <inkml:trace contextRef="#ctx0" brushRef="#br0">1 1 24575,'0'4'0,"4"5"0,2 15 0,-1 19 0,8 19 0,1 12 0,-2 10 0,-2 8 0,-4 4 0,-2-1 0,-2 0 0,-2-7 0,0-16 0,-1-10 0,1-17-8191</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1.681"/>
    </inkml:context>
    <inkml:brush xml:id="br0">
      <inkml:brushProperty name="width" value="0.05" units="cm"/>
      <inkml:brushProperty name="height" value="0.05" units="cm"/>
      <inkml:brushProperty name="color" value="#E71224"/>
    </inkml:brush>
  </inkml:definitions>
  <inkml:trace contextRef="#ctx0" brushRef="#br0">1 16 24575,'0'-8'0,"0"1"0,4 14 0,1 19 0,1 22 0,-2 19 0,-1 20 0,-1 11 0,-1-3 0,-1-4 0,0-9 0,0-16 0,0-9 0,0-11 0,-1-4 0,1-10-8191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0.817"/>
    </inkml:context>
    <inkml:brush xml:id="br0">
      <inkml:brushProperty name="width" value="0.1" units="cm"/>
      <inkml:brushProperty name="height" value="0.1" units="cm"/>
      <inkml:brushProperty name="color" value="#E71224"/>
      <inkml:brushProperty name="ignorePressure" value="1"/>
    </inkml:brush>
  </inkml:definitions>
  <inkml:trace contextRef="#ctx0" brushRef="#br0">35 54,'0'-8,"-4"-3,-6 0,-1-1,2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2.082"/>
    </inkml:context>
    <inkml:brush xml:id="br0">
      <inkml:brushProperty name="width" value="0.05" units="cm"/>
      <inkml:brushProperty name="height" value="0.05" units="cm"/>
      <inkml:brushProperty name="color" value="#E71224"/>
    </inkml:brush>
  </inkml:definitions>
  <inkml:trace contextRef="#ctx0" brushRef="#br0">0 1 24575,'5'0'0,"8"8"0,4 11 0,-2 12 0,5 16 0,-1 21 0,-4 25 0,-8 13 0,-6 1 0,-2-5 0,-2-7 0,-9-12 0,-1-15 0,0-12 0,3-18 0,4-17-8191</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2:42.438"/>
    </inkml:context>
    <inkml:brush xml:id="br0">
      <inkml:brushProperty name="width" value="0.05" units="cm"/>
      <inkml:brushProperty name="height" value="0.05" units="cm"/>
      <inkml:brushProperty name="color" value="#E71224"/>
    </inkml:brush>
  </inkml:definitions>
  <inkml:trace contextRef="#ctx0" brushRef="#br0">23 0 24575,'0'13'0,"0"12"0,0 19 0,0 18 0,0 8 0,0 4 0,0-2 0,-4-5 0,-1-10 0,-1-1 0,2-7 0,1-3 0,5-9 0,3-11-8191</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26.034"/>
    </inkml:context>
    <inkml:brush xml:id="br0">
      <inkml:brushProperty name="width" value="0.05" units="cm"/>
      <inkml:brushProperty name="height" value="0.05" units="cm"/>
      <inkml:brushProperty name="color" value="#E71224"/>
    </inkml:brush>
  </inkml:definitions>
  <inkml:trace contextRef="#ctx0" brushRef="#br0">284 2 24575,'-37'-1'0,"18"0"0,-1 1 0,1 1 0,-1 0 0,1 2 0,-21 4 0,35-5 0,-1 0 0,1 0 0,0 0 0,0 1 0,-1 0 0,2 0 0,-1 0 0,0 1 0,1-1 0,-1 1 0,1 0 0,0 0 0,1 1 0,-1-1 0,1 1 0,0 0 0,0 0 0,0 0 0,0 0 0,1 1 0,-3 8 0,0 7 0,1 0 0,0 0 0,2 1 0,1-1 0,0 1 0,1-1 0,7 41 0,-7-58 0,1 0 0,0 0 0,0 0 0,0 0 0,1-1 0,0 1 0,-1-1 0,1 1 0,0-1 0,0 1 0,1-1 0,-1 0 0,1 0 0,0 0 0,-1-1 0,1 1 0,0 0 0,1-1 0,-1 0 0,0 0 0,1 0 0,-1 0 0,1-1 0,0 1 0,-1-1 0,1 0 0,0 0 0,0 0 0,0-1 0,5 1 0,-4-1 0,1 1 0,0-2 0,-1 1 0,1-1 0,-1 0 0,1 0 0,0 0 0,-1-1 0,0 0 0,1 0 0,-1 0 0,0-1 0,0 0 0,0 0 0,-1 0 0,1 0 0,-1-1 0,0 0 0,0 1 0,7-9 0,-2-2 0,-1 1 0,-1-1 0,0 0 0,0-1 0,7-26 0,11-77 0,-24 138-114,0 0 1,2 0-1,0 0 0,1 0 0,1-1 1,1 1-1,1-1 0,0-1 0,1 1 1,2-1-1,12 20 0,-3-17-6712</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3:26.672"/>
    </inkml:context>
    <inkml:brush xml:id="br0">
      <inkml:brushProperty name="width" value="0.05" units="cm"/>
      <inkml:brushProperty name="height" value="0.05" units="cm"/>
      <inkml:brushProperty name="color" value="#E71224"/>
    </inkml:brush>
  </inkml:definitions>
  <inkml:trace contextRef="#ctx0" brushRef="#br0">1 1 24575,'0'8'0,"0"16"0,0 12 0,0 8 0,13-3 0,12-9 0,6-9 0,11-14 0,-2-16 0,-8-15 0,-9-17 0,-18-2 0,-8-2 0,-9 7 0,-3 8-8191</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16.173"/>
    </inkml:context>
    <inkml:brush xml:id="br0">
      <inkml:brushProperty name="width" value="0.05" units="cm"/>
      <inkml:brushProperty name="height" value="0.05" units="cm"/>
      <inkml:brushProperty name="color" value="#E71224"/>
    </inkml:brush>
  </inkml:definitions>
  <inkml:trace contextRef="#ctx0" brushRef="#br0">169 36 24575,'0'-1'0,"0"-1"0,0 1 0,0-1 0,0 1 0,-1-1 0,1 1 0,0 0 0,-1-1 0,1 1 0,-1 0 0,1-1 0,-1 1 0,1 0 0,-1-1 0,0 1 0,0 0 0,0 0 0,0 0 0,0 0 0,0 0 0,0 0 0,0 0 0,0 0 0,0 0 0,0 1 0,-1-1 0,1 0 0,0 1 0,-1-1 0,1 1 0,0-1 0,-1 1 0,1 0 0,-1 0 0,1-1 0,0 1 0,-1 0 0,1 0 0,-1 0 0,1 1 0,-1-1 0,0 0 0,-5 1 0,1 1 0,-1-1 0,1 1 0,-1 0 0,1 0 0,0 1 0,-11 5 0,12-4 0,-1 1 0,1-1 0,1 1 0,-1 0 0,1 0 0,-1 0 0,2 0 0,-1 1 0,0 0 0,1 0 0,0 0 0,1 0 0,-1 0 0,1 1 0,0-1 0,1 1 0,-1-1 0,1 1 0,0 8 0,1-12 0,0 0 0,0 1 0,0-1 0,0 1 0,1-1 0,-1 0 0,1 1 0,0-1 0,0 0 0,0 1 0,1-1 0,-1 0 0,1 0 0,-1 0 0,1 0 0,0-1 0,0 1 0,0 0 0,1-1 0,-1 1 0,1-1 0,-1 0 0,1 0 0,0 0 0,0 0 0,0 0 0,0-1 0,0 1 0,0-1 0,0 0 0,0 0 0,1 0 0,-1 0 0,0-1 0,1 1 0,-1-1 0,1 0 0,4 0 0,-3 0 0,0 0 0,0 0 0,1-1 0,-1 0 0,0 0 0,0 0 0,0-1 0,0 1 0,0-1 0,0-1 0,-1 1 0,1 0 0,6-6 0,-2 0 0,0 0 0,0-1 0,15-19 0,11-12 0,-35 39 0,1 1 0,-1 0 0,0 0 0,1-1 0,-1 1 0,0 0 0,1 0 0,-1 0 0,1-1 0,-1 1 0,0 0 0,1 0 0,-1 0 0,1 0 0,-1 0 0,1 0 0,-1 0 0,0 0 0,1 0 0,-1 0 0,1 0 0,-1 0 0,1 0 0,-1 0 0,0 0 0,1 0 0,-1 0 0,1 1 0,-1-1 0,0 0 0,1 0 0,-1 1 0,0-1 0,1 0 0,-1 0 0,0 1 0,1-1 0,-1 0 0,0 1 0,0-1 0,1 0 0,-1 1 0,0-1 0,0 0 0,0 1 0,1-1 0,-1 1 0,0-1 0,0 1 0,0-1 0,0 0 0,0 1 0,0-1 0,0 1 0,0-1 0,0 1 0,0 0 0,5 32 0,-4-28 0,4 34-1365,0 1-5461</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16.502"/>
    </inkml:context>
    <inkml:brush xml:id="br0">
      <inkml:brushProperty name="width" value="0.05" units="cm"/>
      <inkml:brushProperty name="height" value="0.05" units="cm"/>
      <inkml:brushProperty name="color" value="#E71224"/>
    </inkml:brush>
  </inkml:definitions>
  <inkml:trace contextRef="#ctx0" brushRef="#br0">1 1 24575,'0'8'0,"0"12"0,0 10 0,0 8 0,0-1-8191</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17.521"/>
    </inkml:context>
    <inkml:brush xml:id="br0">
      <inkml:brushProperty name="width" value="0.05" units="cm"/>
      <inkml:brushProperty name="height" value="0.05" units="cm"/>
      <inkml:brushProperty name="color" value="#E71224"/>
    </inkml:brush>
  </inkml:definitions>
  <inkml:trace contextRef="#ctx0" brushRef="#br0">92 38 24575,'-5'-30'0,"1"23"0,-2 20 0,-24 151 0,1 7 0,28-163 0,3-12 0,-1 0 0,0 1 0,1 0 0,-1-1 0,1 1 0,0 0 0,0 0 0,3-4 0,-4 6 0,1-1 0,-1 1 0,0-1 0,1 1 0,0 0 0,-1 0 0,1 0 0,0 0 0,-1 0 0,1 0 0,0 0 0,0 0 0,0 1 0,0-1 0,0 1 0,0-1 0,0 1 0,0 0 0,0 0 0,0 0 0,0 0 0,0 0 0,0 0 0,0 1 0,0-1 0,3 2 0,-3-1 0,0 1 0,0 0 0,0-1 0,0 1 0,-1 0 0,1 0 0,-1 0 0,1 0 0,-1 0 0,0 0 0,1 1 0,-1-1 0,0 0 0,-1 1 0,1-1 0,0 0 0,-1 1 0,1-1 0,-1 1 0,0-1 0,0 4 0,0-3 7,0 0 0,0 1-1,0-1 1,-1 0-1,1 1 1,-1-1 0,0 0-1,0 0 1,0 1 0,0-1-1,0 0 1,-1 0 0,0 0-1,1-1 1,-1 1 0,0 0-1,-4 3 1,1-2-156,1 0 1,-1 0-1,1-1 1,-1 0-1,0 0 1,0 0-1,-1 0 1,1-1-1,-8 2 1,-19 5-6678</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18.132"/>
    </inkml:context>
    <inkml:brush xml:id="br0">
      <inkml:brushProperty name="width" value="0.05" units="cm"/>
      <inkml:brushProperty name="height" value="0.05" units="cm"/>
      <inkml:brushProperty name="color" value="#E71224"/>
    </inkml:brush>
  </inkml:definitions>
  <inkml:trace contextRef="#ctx0" brushRef="#br0">8 32 24575,'0'11'0,"0"0"0,1 0 0,0 0 0,1 0 0,0-1 0,0 1 0,6 13 0,-7-21 0,0 0 0,1-1 0,-1 1 0,1-1 0,0 1 0,0-1 0,0 0 0,0 1 0,0-1 0,0 0 0,1 0 0,-1-1 0,1 1 0,-1 0 0,1-1 0,0 0 0,-1 1 0,1-1 0,0 0 0,0-1 0,0 1 0,0 0 0,0-1 0,0 1 0,0-1 0,0 0 0,0 0 0,0 0 0,0-1 0,0 1 0,4-2 0,-5 1 0,1 1 0,0-1 0,0 0 0,-1-1 0,1 1 0,-1 0 0,1-1 0,-1 0 0,1 1 0,-1-1 0,0 0 0,0 0 0,0 0 0,0-1 0,0 1 0,0 0 0,-1-1 0,1 1 0,-1-1 0,0 1 0,0-1 0,0 0 0,0 0 0,0 1 0,0-1 0,-1 0 0,1 0 0,-1 0 0,0 0 0,0-4 0,0 3 0,0 0 0,0 1 0,0-1 0,0 0 0,-1 0 0,0 1 0,0-1 0,0 0 0,0 1 0,0-1 0,-1 1 0,1 0 0,-1-1 0,0 1 0,0 0 0,0 0 0,-1 0 0,1 0 0,-1 1 0,0-1 0,1 0 0,-1 1 0,-6-4 0,-1 3-227,0-1-1,0 1 1,-1 1-1,1 0 1,-15-1-1,-15 1-6598</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3.408"/>
    </inkml:context>
    <inkml:brush xml:id="br0">
      <inkml:brushProperty name="width" value="0.05" units="cm"/>
      <inkml:brushProperty name="height" value="0.05" units="cm"/>
      <inkml:brushProperty name="color" value="#E71224"/>
    </inkml:brush>
  </inkml:definitions>
  <inkml:trace contextRef="#ctx0" brushRef="#br0">1 11 24575,'4'0'0,"1"-8"0,0 5 0,0 8 0,-2 11 0,-1 11 0,-1 6 0,-1 5 0,8-4 0,12-8 0,5-7 0,8-9 0,2-4 0,4-4 0,3-7 0,-1-2 0,-7 0-8191</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3.733"/>
    </inkml:context>
    <inkml:brush xml:id="br0">
      <inkml:brushProperty name="width" value="0.05" units="cm"/>
      <inkml:brushProperty name="height" value="0.05" units="cm"/>
      <inkml:brushProperty name="color" value="#E71224"/>
    </inkml:brush>
  </inkml:definitions>
  <inkml:trace contextRef="#ctx0" brushRef="#br0">12 20 24575,'-9'-4'0,"7"-2"0,11 1 0,4 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43.57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75 1,'-3'24,"-10"38,-6 30,15-68,-14 38,5-16,12-45,0 1,1 0,-1-1,1 1,-1 0,1 0,0-1,0 1,0 0,0 0,0-1,0 1,1 0,-1 0,0-1,1 1,-1 0,1-1,0 1,0 0,0-1,-1 1,1-1,1 1,-1-1,0 0,0 0,0 1,1-1,-1 0,1 0,-1 0,0 0,1 0,0-1,-1 1,1 0,2 0,6 1,0 0,0-1,1 0,-1 0,15-2,-8 0,94-2,65 1,-174 2,3 0,-1 1,1-1,0 1,0-1,0 1,-1 1,6 1,-4 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3.099"/>
    </inkml:context>
    <inkml:brush xml:id="br0">
      <inkml:brushProperty name="width" value="0.1" units="cm"/>
      <inkml:brushProperty name="height" value="0.1" units="cm"/>
      <inkml:brushProperty name="color" value="#E71224"/>
      <inkml:brushProperty name="ignorePressure" value="1"/>
    </inkml:brush>
  </inkml:definitions>
  <inkml:trace contextRef="#ctx0" brushRef="#br0">51 1,'-8'0,"-3"8,1 16,1 11,3 9,2 6,2-3,1-8</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4.058"/>
    </inkml:context>
    <inkml:brush xml:id="br0">
      <inkml:brushProperty name="width" value="0.05" units="cm"/>
      <inkml:brushProperty name="height" value="0.05" units="cm"/>
      <inkml:brushProperty name="color" value="#E71224"/>
    </inkml:brush>
  </inkml:definitions>
  <inkml:trace contextRef="#ctx0" brushRef="#br0">1 1 24575,'4'0'0,"14"0"0,21 0 0,8 0 0,4 0 0,-2 0 0,-1 8 0,-9 3-8191</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4.451"/>
    </inkml:context>
    <inkml:brush xml:id="br0">
      <inkml:brushProperty name="width" value="0.05" units="cm"/>
      <inkml:brushProperty name="height" value="0.05" units="cm"/>
      <inkml:brushProperty name="color" value="#E71224"/>
    </inkml:brush>
  </inkml:definitions>
  <inkml:trace contextRef="#ctx0" brushRef="#br0">0 0 24575,'4'0'0,"6"0"0,14 0 0,19 9 0,15 2 0,6-1 0,-8-1-8191</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4.792"/>
    </inkml:context>
    <inkml:brush xml:id="br0">
      <inkml:brushProperty name="width" value="0.05" units="cm"/>
      <inkml:brushProperty name="height" value="0.05" units="cm"/>
      <inkml:brushProperty name="color" value="#E71224"/>
    </inkml:brush>
  </inkml:definitions>
  <inkml:trace contextRef="#ctx0" brushRef="#br0">1 2 24575,'34'-1'0,"42"1"0,-71 1 0,1-1 0,-1 1 0,0 0 0,1 0 0,-1 1 0,0 0 0,0 0 0,0 0 0,0 0 0,8 6 0,-12-7 0,-1-1 0,1 1 0,0 0 0,0 0 0,0 0 0,0 0 0,-1 0 0,1 0 0,0 0 0,-1 0 0,1 1 0,-1-1 0,0 0 0,1 0 0,-1 0 0,0 0 0,1 1 0,-1-1 0,0 0 0,0 0 0,0 1 0,0-1 0,0 0 0,-1 0 0,1 1 0,0-1 0,0 0 0,-1 0 0,1 0 0,-1 0 0,1 1 0,-1-1 0,0 0 0,1 0 0,-1 0 0,0 0 0,0 1 0,-3 2 0,0 1 0,0-1 0,0 0 0,-1 0 0,1 0 0,-9 5 0,0-2 0,6-3 0,0 0 0,0 1 0,0-1 0,0 1 0,1 0 0,0 1 0,0 0 0,0 0 0,1 0 0,-8 11 0,12-16 0,0 0 0,1 0 0,-1 1 0,1-1 0,0 0 0,-1 0 0,1 0 0,0 0 0,0 0 0,0 0 0,0 1 0,0-1 0,0 0 0,0 0 0,0 0 0,0 0 0,0 0 0,0 1 0,1-1 0,-1 0 0,1 0 0,-1 0 0,1 0 0,-1 0 0,2 1 0,0 0 0,-1 0 0,1-1 0,0 1 0,0-1 0,0 1 0,0-1 0,1 0 0,-1 0 0,0 0 0,0 0 0,5 0 0,6 2 0,0-1 0,1 0 0,18-1 0,-28-1 0,137-1-1365,-99-1-5461</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5.150"/>
    </inkml:context>
    <inkml:brush xml:id="br0">
      <inkml:brushProperty name="width" value="0.05" units="cm"/>
      <inkml:brushProperty name="height" value="0.05" units="cm"/>
      <inkml:brushProperty name="color" value="#E71224"/>
    </inkml:brush>
  </inkml:definitions>
  <inkml:trace contextRef="#ctx0" brushRef="#br0">45 0 24575,'0'9'0,"0"10"0,-4 3 0,-2 9 0,-4 1 0,0-2 0,2 2 0,2-3-8191</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5.490"/>
    </inkml:context>
    <inkml:brush xml:id="br0">
      <inkml:brushProperty name="width" value="0.05" units="cm"/>
      <inkml:brushProperty name="height" value="0.05" units="cm"/>
      <inkml:brushProperty name="color" value="#E71224"/>
    </inkml:brush>
  </inkml:definitions>
  <inkml:trace contextRef="#ctx0" brushRef="#br0">204 1 24575,'0'4'0,"0"14"0,0 8 0,4 8 0,2 7 0,-1 0 0,-1 6 0,-1 4 0,-1-4 0,-14-9 0,-12-11 0,-11-14 0,-4-10 0,4-9 0,1-4 0,6-8 0,7-1-8191</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5.844"/>
    </inkml:context>
    <inkml:brush xml:id="br0">
      <inkml:brushProperty name="width" value="0.05" units="cm"/>
      <inkml:brushProperty name="height" value="0.05" units="cm"/>
      <inkml:brushProperty name="color" value="#E71224"/>
    </inkml:brush>
  </inkml:definitions>
  <inkml:trace contextRef="#ctx0" brushRef="#br0">0 16 24575,'0'-9'0,"5"2"0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6.189"/>
    </inkml:context>
    <inkml:brush xml:id="br0">
      <inkml:brushProperty name="width" value="0.05" units="cm"/>
      <inkml:brushProperty name="height" value="0.05" units="cm"/>
      <inkml:brushProperty name="color" value="#E71224"/>
    </inkml:brush>
  </inkml:definitions>
  <inkml:trace contextRef="#ctx0" brushRef="#br0">1 0 24575,'4'0'0,"18"0"0,14 0 0,9 0 0,10 0 0,8 0 0,1 9 0,-10 2-8191</inkml:trace>
  <inkml:trace contextRef="#ctx0" brushRef="#br0" timeOffset="1">199 223 24575,'4'0'0,"10"0"0,6 0 0,13 0 0,13 0 0,8 0 0,2 0 0,-8 0-8191</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28.656"/>
    </inkml:context>
    <inkml:brush xml:id="br0">
      <inkml:brushProperty name="width" value="0.05" units="cm"/>
      <inkml:brushProperty name="height" value="0.05" units="cm"/>
      <inkml:brushProperty name="color" value="#E71224"/>
    </inkml:brush>
  </inkml:definitions>
  <inkml:trace contextRef="#ctx0" brushRef="#br0">1 2 24575,'80'-1'0,"98"3"0,-169-1 0,0 1 0,1 0 0,-1 0 0,-1 1 0,15 5 0,-21-7 0,0 0 0,0 0 0,0 1 0,0-1 0,0 0 0,0 1 0,0-1 0,-1 1 0,1 0 0,-1-1 0,4 5 0,-5-5 0,0 0 0,1 0 0,-1 0 0,0 0 0,1 0 0,-1 0 0,0 1 0,0-1 0,0 0 0,0 0 0,0 0 0,0 0 0,0 0 0,-1 0 0,1 0 0,0 1 0,-1-1 0,1 0 0,0 0 0,-1 0 0,1 0 0,-1 0 0,0 0 0,1-1 0,-2 3 0,-3 1 0,0 1 0,0-1 0,0 0 0,0-1 0,-1 1 0,0-1 0,1 0 0,-1 0 0,0-1 0,0 0 0,-1 0 0,-7 1 0,-16 7 0,100 6 0,-58-12 0,0 0 0,-1 1 0,1 1 0,-1 0 0,0 0 0,0 1 0,-1 1 0,12 9 0,-18-13 0,0 0 0,0 0 0,0 0 0,-1 0 0,1 1 0,-1 0 0,0-1 0,0 1 0,-1 0 0,1 0 0,-1 1 0,0-1 0,-1 0 0,1 1 0,-1-1 0,0 1 0,-1 0 0,1-1 0,-1 1 0,0-1 0,-1 7 0,0-9 0,0 0 0,0 0 0,0 0 0,0-1 0,-1 1 0,1 0 0,-1-1 0,0 0 0,1 1 0,-1-1 0,0 0 0,0 0 0,-1 0 0,1 0 0,0 0 0,-1 0 0,1-1 0,-1 1 0,0-1 0,1 0 0,-1 1 0,0-2 0,0 1 0,0 0 0,-4 0 0,-9 3 0,-1-2 0,1 0 0,-22-1 0,33-1 0,-144-3-1365,102 2-5461</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4.264"/>
    </inkml:context>
    <inkml:brush xml:id="br0">
      <inkml:brushProperty name="width" value="0.05" units="cm"/>
      <inkml:brushProperty name="height" value="0.05" units="cm"/>
      <inkml:brushProperty name="color" value="#E71224"/>
    </inkml:brush>
  </inkml:definitions>
  <inkml:trace contextRef="#ctx0" brushRef="#br0">179 115 24575,'-3'0'0,"0"1"0,0 0 0,0-1 0,0 1 0,-1 1 0,1-1 0,0 0 0,1 1 0,-1-1 0,0 1 0,0 0 0,1 0 0,-1 0 0,1 0 0,0 1 0,-1-1 0,1 1 0,0-1 0,0 1 0,1 0 0,-1 0 0,1-1 0,-1 1 0,1 0 0,0 1 0,-1 3 0,1-5 0,0 0 0,0 0 0,1 0 0,-1 0 0,1 1 0,-1-1 0,1 0 0,0 0 0,0 1 0,0-1 0,0 0 0,1 0 0,-1 0 0,0 1 0,1-1 0,0 0 0,-1 0 0,1 0 0,0 0 0,0 0 0,0 0 0,0 0 0,1 0 0,-1 0 0,0 0 0,1-1 0,-1 1 0,1-1 0,0 1 0,-1-1 0,1 1 0,0-1 0,0 0 0,0 0 0,0 0 0,0 0 0,4 1 0,-4-2 0,0 1 0,0-1 0,1 0 0,-1 0 0,0 0 0,0 0 0,1 0 0,-1 0 0,0-1 0,0 1 0,0-1 0,0 0 0,1 1 0,-1-1 0,0 0 0,0 0 0,-1 0 0,1-1 0,0 1 0,0 0 0,0-1 0,-1 1 0,1-1 0,-1 1 0,1-1 0,-1 0 0,0 0 0,1 0 0,-1 0 0,1-2 0,-2 3 0,1-1 0,0 1 0,-1-1 0,1 0 0,-1 1 0,0-1 0,0 0 0,1 1 0,-1-1 0,0 0 0,0 0 0,0 1 0,-1-1 0,1 0 0,0 1 0,-1-1 0,1 0 0,-1 1 0,0-1 0,1 1 0,-1-1 0,0 1 0,0-1 0,0 1 0,0-1 0,0 1 0,0 0 0,0 0 0,-1-1 0,1 1 0,0 0 0,-1 0 0,1 0 0,-1 0 0,1 1 0,-1-1 0,1 0 0,-1 1 0,-2-2 0,0 1 0,0 0 0,0 1 0,0-1 0,0 1 0,0-1 0,0 1 0,0 1 0,0-1 0,0 0 0,0 1 0,0 0 0,0 0 0,0 0 0,0 0 0,0 1 0,0 0 0,1-1 0,-1 1 0,1 1 0,0-1 0,-1 0 0,-3 5 0,3-3 0,0-1 0,0 1 0,0 1 0,1-1 0,0 0 0,0 1 0,0-1 0,0 1 0,1 0 0,0 0 0,0 0 0,0 0 0,1 1 0,-1-1 0,1 0 0,0 10 0,1-12 0,0-1 0,1 1 0,-1 0 0,1-1 0,0 1 0,0-1 0,0 1 0,0-1 0,0 1 0,0-1 0,1 0 0,-1 1 0,1-1 0,-1 0 0,1 0 0,0 0 0,0 0 0,0-1 0,0 1 0,0-1 0,0 1 0,1-1 0,-1 1 0,0-1 0,1 0 0,-1 0 0,5 1 0,4 1 0,0 0 0,0 0 0,1-1 0,20 1 0,-26-3 0,0 0 0,-1 0 0,1 0 0,-1-1 0,1 0 0,-1 0 0,0-1 0,1 0 0,-1 0 0,0 0 0,0 0 0,0-1 0,0 1 0,-1-1 0,1-1 0,-1 1 0,0-1 0,0 1 0,0-1 0,0 0 0,0-1 0,-1 1 0,0-1 0,0 1 0,0-1 0,-1 0 0,1 0 0,-1 0 0,0 0 0,-1-1 0,1 1 0,0-8 0,-1 8 0,0-1 0,0 1 0,-1-1 0,1 0 0,-1 1 0,-1-1 0,1 0 0,-1 1 0,0-1 0,0 0 0,-1 1 0,0 0 0,0-1 0,0 1 0,0 0 0,-1 0 0,0 0 0,0 0 0,0 1 0,-1-1 0,1 1 0,-1 0 0,0 0 0,0 0 0,-1 0 0,1 1 0,-1 0 0,0 0 0,0 0 0,0 0 0,-7-2 0,8 4 0,0-1 0,-1 1 0,1 0 0,0 1 0,-1-1 0,1 1 0,0 0 0,-1 0 0,1 0 0,-1 1 0,1-1 0,0 1 0,-1 0 0,1 1 0,-6 1 0,4 0 0,0 1 0,0-1 0,0 1 0,1 0 0,-1 0 0,1 1 0,0 0 0,0 0 0,-5 7 0,4-5 0,0 1 0,1 1 0,0-1 0,0 1 0,1 0 0,0 0 0,1 0 0,0 0 0,0 1 0,1-1 0,0 1 0,1 0 0,-1 19 0,3-23 0,0-1 0,0 1 0,0-1 0,1 1 0,-1 0 0,1-1 0,1 0 0,-1 0 0,1 0 0,0 0 0,6 8 0,-7-10 0,0-1 0,0 1 0,0-1 0,1 0 0,-1 0 0,1 0 0,0 0 0,-1-1 0,1 1 0,0-1 0,0 0 0,0 1 0,0-1 0,0 0 0,0-1 0,0 1 0,1-1 0,-1 1 0,0-1 0,0 0 0,0 0 0,5-1 0,0-1 0,-1 0 0,0 0 0,1-1 0,-1 0 0,0-1 0,-1 0 0,1 0 0,0 0 0,-1-1 0,0 0 0,0 0 0,-1 0 0,1-1 0,-1 0 0,-1 0 0,1 0 0,-1 0 0,6-13 0,-5 11 0,-1 0 0,-1 0 0,1 0 0,-1 0 0,-1-1 0,0 0 0,0 1 0,0-1 0,-1 0 0,-1 0 0,1 0 0,-1 0 0,-1 0 0,0 0 0,0 1 0,-4-13 0,4 17 0,0 1 0,-1-1 0,1 1 0,-1-1 0,0 1 0,0 0 0,0 0 0,0 0 0,-1 0 0,1 0 0,-1 1 0,0-1 0,0 1 0,0-1 0,0 1 0,0 0 0,0 0 0,0 1 0,-1-1 0,1 1 0,-1-1 0,1 1 0,-1 0 0,0 0 0,1 1 0,-1-1 0,0 1 0,-6 0 0,6 0 0,-1 1 0,1 0 0,-1 0 0,1 0 0,-1 0 0,1 1 0,0-1 0,-1 1 0,1 0 0,0 1 0,0-1 0,1 1 0,-1-1 0,0 1 0,1 0 0,0 1 0,0-1 0,0 0 0,0 1 0,0 0 0,1 0 0,-1 0 0,-1 5 0,0-2 0,1 1 0,1-1 0,-1 1 0,1 0 0,1-1 0,-1 1 0,1 0 0,1 0 0,-1 0 0,1 0 0,1 0 0,2 14 0,-2-17 0,1-1 0,-1 1 0,1 0 0,0 0 0,1 0 0,-1-1 0,1 0 0,0 1 0,0-1 0,0 0 0,1 0 0,-1-1 0,1 1 0,0-1 0,0 1 0,0-1 0,0 0 0,1-1 0,-1 1 0,8 2 0,-6-3 0,0 1 0,-1-1 0,1-1 0,0 1 0,0-1 0,0 0 0,0 0 0,1-1 0,-1 1 0,0-2 0,0 1 0,0 0 0,0-1 0,0 0 0,0-1 0,0 0 0,11-4 0,-12 3 0,1 0 0,-1-1 0,0 0 0,0 0 0,0 0 0,-1-1 0,0 1 0,1-1 0,-1 0 0,-1 0 0,1-1 0,-1 1 0,0-1 0,0 0 0,-1 0 0,0 0 0,2-8 0,-2 7 0,0-1 0,0 1 0,-1-1 0,-1 1 0,1-1 0,-1 0 0,0 1 0,-1-1 0,0 1 0,0-1 0,0 1 0,-1-1 0,-1 1 0,1 0 0,-1 0 0,0 0 0,0 0 0,-1 0 0,0 1 0,0 0 0,-1 0 0,0 0 0,0 0 0,0 1 0,-1-1 0,1 1 0,-1 1 0,-1-1 0,1 1 0,-1 0 0,1 1 0,-1-1 0,0 1 0,0 1 0,0-1 0,-1 1 0,1 1 0,-1-1 0,1 1 0,-1 0 0,1 1 0,-1 0 0,1 0 0,-9 2 0,9-2-52,0 1-1,0 0 1,0 1-1,0 0 1,1 0-1,-1 0 1,0 1-1,1 0 1,0 0-1,0 1 1,0 0-1,0 0 1,1 0-1,-1 1 1,1-1-1,0 1 1,0 1-1,1-1 1,0 1-1,0 0 1,0-1-1,0 2 0,1-1 1,0 0-1,-2 10 1,-7 28-6774</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4.745"/>
    </inkml:context>
    <inkml:brush xml:id="br0">
      <inkml:brushProperty name="width" value="0.05" units="cm"/>
      <inkml:brushProperty name="height" value="0.05" units="cm"/>
      <inkml:brushProperty name="color" value="#E71224"/>
    </inkml:brush>
  </inkml:definitions>
  <inkml:trace contextRef="#ctx0" brushRef="#br0">0 11 24575,'0'-8'0,"0"5"0,0 16 0,0 10 0,0 9 0,0 8 0,0 1 0,0 3 0,0-3 0,0 0 0,0 6 0,0 0 0,0-10-8191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3.487"/>
    </inkml:context>
    <inkml:brush xml:id="br0">
      <inkml:brushProperty name="width" value="0.1" units="cm"/>
      <inkml:brushProperty name="height" value="0.1" units="cm"/>
      <inkml:brushProperty name="color" value="#E71224"/>
      <inkml:brushProperty name="ignorePressure" value="1"/>
    </inkml:brush>
  </inkml:definitions>
  <inkml:trace contextRef="#ctx0" brushRef="#br0">5 1,'-4'0,"7"0,3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6.355"/>
    </inkml:context>
    <inkml:brush xml:id="br0">
      <inkml:brushProperty name="width" value="0.05" units="cm"/>
      <inkml:brushProperty name="height" value="0.05" units="cm"/>
      <inkml:brushProperty name="color" value="#E71224"/>
    </inkml:brush>
  </inkml:definitions>
  <inkml:trace contextRef="#ctx0" brushRef="#br0">74 0 24575,'-2'79'0,"-5"0"0,-26 129 0,24-161 0,-9 33 0,18-80 0,0 0 0,0 0 0,0 0 0,0 0 0,0 0 0,0 0 0,0 0 0,0 0 0,0 0 0,0 0 0,0 0 0,0 0 0,-1 0 0,1 0 0,0 0 0,0 0 0,0 0 0,0 0 0,0 0 0,0 0 0,0 0 0,0 0 0,0 0 0,0 0 0,0 0 0,0 0 0,0 0 0,-1 0 0,1 0 0,0 0 0,0 0 0,0 0 0,0 0 0,0 0 0,0 0 0,0 0 0,0 0 0,0 0 0,0 0 0,0 1 0,0-1 0,0 0 0,0 0 0,0 0 0,0 0 0,0 0 0,0 0 0,0 0 0,0 0 0,0 0 0,0 0 0,0 0 0,0 0 0,0 0 0,0 0 0,0 1 0,-2-12 0,2-16 0,5 8 0,1 0 0,1 0 0,0 1 0,2 0 0,0 0 0,1 1 0,1 0 0,0 1 0,2 0 0,-1 1 0,2 0 0,0 1 0,1 1 0,0 0 0,24-15 0,-32 24 0,0 0 0,0 0 0,0 1 0,1 0 0,-1 0 0,1 1 0,0 0 0,0 0 0,0 1 0,9-1 0,-14 2 0,0 0 0,0 0 0,0 0 0,0 1 0,0-1 0,0 1 0,-1 0 0,1 0 0,0 0 0,0 0 0,-1 0 0,1 1 0,0-1 0,-1 1 0,1 0 0,-1 0 0,0 0 0,0 0 0,0 0 0,0 0 0,0 0 0,0 1 0,0-1 0,-1 1 0,1-1 0,-1 1 0,0 0 0,0-1 0,2 7 0,-2-5 0,1 1 0,-1 0 0,0 0 0,0 0 0,0 0 0,-1 0 0,0 0 0,0 0 0,0 0 0,-1-1 0,0 1 0,1 0 0,-2 0 0,1 0 0,0 0 0,-1-1 0,0 1 0,0-1 0,-1 1 0,1-1 0,-1 0 0,0 0 0,-4 5 0,1-4 0,0 1 0,-1-1 0,0-1 0,1 1 0,-1-1 0,-1 0 0,1-1 0,0 0 0,-1 0 0,0 0 0,0-1 0,0 0 0,-15 1 0,4-1 0,4-1 0,0 1 0,-22 6 0,36-8 0,0 0 0,0 0 0,0 1 0,1-1 0,-1 0 0,0 0 0,0 1 0,0-1 0,0 1 0,0-1 0,1 1 0,-1-1 0,0 1 0,0-1 0,1 1 0,-1 0 0,0-1 0,1 1 0,-1 0 0,1 0 0,-1-1 0,1 1 0,-1 0 0,1 0 0,0 0 0,-1 0 0,1 0 0,0 1 0,0-1 0,0 1 0,1-1 0,-1 1 0,1-1 0,-1 1 0,1-1 0,0 1 0,0-1 0,0 1 0,-1-1 0,1 0 0,1 0 0,-1 1 0,2 1 0,8 6 0,0-1 0,24 14 0,-31-19 0,40 23-273,-1 3 0,-2 1 0,-1 2 0,36 38 0,-43-34-6553</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6.695"/>
    </inkml:context>
    <inkml:brush xml:id="br0">
      <inkml:brushProperty name="width" value="0.05" units="cm"/>
      <inkml:brushProperty name="height" value="0.05" units="cm"/>
      <inkml:brushProperty name="color" value="#E71224"/>
    </inkml:brush>
  </inkml:definitions>
  <inkml:trace contextRef="#ctx0" brushRef="#br0">0 0 24575,'4'0'0,"10"0"0,11 0 0,6 0 0,5 0 0,1 0 0,7 5 0,-4 0-8191</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7.050"/>
    </inkml:context>
    <inkml:brush xml:id="br0">
      <inkml:brushProperty name="width" value="0.05" units="cm"/>
      <inkml:brushProperty name="height" value="0.05" units="cm"/>
      <inkml:brushProperty name="color" value="#E71224"/>
    </inkml:brush>
  </inkml:definitions>
  <inkml:trace contextRef="#ctx0" brushRef="#br0">1 1 24575,'4'0'0,"10"0"0,7 0 0,12 0 0,13 0 0,8 0 0,2 0 0,0 0 0,-5 0 0,-11 0-8191</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38.721"/>
    </inkml:context>
    <inkml:brush xml:id="br0">
      <inkml:brushProperty name="width" value="0.05" units="cm"/>
      <inkml:brushProperty name="height" value="0.05" units="cm"/>
      <inkml:brushProperty name="color" value="#E71224"/>
    </inkml:brush>
  </inkml:definitions>
  <inkml:trace contextRef="#ctx0" brushRef="#br0">0 19 24575,'26'-1'0,"41"-8"0,-52 6 0,1 1 0,-1 0 0,1 1 0,-1 0 0,1 1 0,0 1 0,20 4 0,-33-4 0,0 0 0,0 0 0,0 0 0,0 0 0,0 0 0,0 1 0,0-1 0,0 1 0,-1 0 0,1 0 0,-1 0 0,1 0 0,-1 0 0,0 1 0,0-1 0,0 1 0,0-1 0,0 1 0,-1 0 0,1 0 0,-1 0 0,0-1 0,0 1 0,0 1 0,0-1 0,0 0 0,-1 0 0,1 0 0,-1 0 0,0 0 0,0 7 0,-1-5 0,1-1 0,-1 1 0,0-1 0,0 1 0,-1-1 0,1 0 0,-1 1 0,0-1 0,0 0 0,0 0 0,-1 0 0,1-1 0,-1 1 0,0 0 0,0-1 0,0 0 0,-1 0 0,1 0 0,-1 0 0,0 0 0,-6 3 0,-48 14 0,58-20 0,-1 0 0,1 0 0,0 0 0,-1 0 0,1 0 0,0 0 0,-1 0 0,1 0 0,0 0 0,0 0 0,-1 0 0,1 0 0,0 1 0,0-1 0,-1 0 0,1 0 0,0 0 0,0 0 0,-1 1 0,1-1 0,0 0 0,0 0 0,0 1 0,-1-1 0,1 0 0,0 0 0,0 1 0,0-1 0,0 0 0,0 1 0,0-1 0,-1 0 0,1 0 0,0 1 0,0-1 0,9 9 0,27 7 0,-27-12 0,5 3 0,0 0 0,-1 1 0,0 0 0,-1 1 0,22 20 0,-31-26 0,0 1 0,0-1 0,-1 0 0,1 0 0,-1 1 0,0 0 0,0-1 0,0 1 0,-1 0 0,1 0 0,1 7 0,-3-9 0,0 1 0,0 0 0,0-1 0,0 1 0,-1 0 0,1-1 0,-1 1 0,1-1 0,-1 1 0,0-1 0,0 1 0,0-1 0,0 1 0,0-1 0,-1 0 0,1 0 0,-1 0 0,0 0 0,1 0 0,-4 3 0,0-1 8,-1 1 0,0-1 0,0 0-1,-1 0 1,1-1 0,-1 0 0,0 0 0,0 0-1,0-1 1,0 0 0,0-1 0,-14 2 0,-10 0-498,-51-2 1,68-2 1,-22 0-6338</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6.061"/>
    </inkml:context>
    <inkml:brush xml:id="br0">
      <inkml:brushProperty name="width" value="0.05" units="cm"/>
      <inkml:brushProperty name="height" value="0.05" units="cm"/>
      <inkml:brushProperty name="color" value="#E71224"/>
    </inkml:brush>
  </inkml:definitions>
  <inkml:trace contextRef="#ctx0" brushRef="#br0">1 5 24575,'8'0'0,"4"-4"0,-2 7 0,-5 3 0,-4 4 0,-7 10 0,-2 9 0,0 0-8191</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7.073"/>
    </inkml:context>
    <inkml:brush xml:id="br0">
      <inkml:brushProperty name="width" value="0.05" units="cm"/>
      <inkml:brushProperty name="height" value="0.05" units="cm"/>
      <inkml:brushProperty name="color" value="#E71224"/>
    </inkml:brush>
  </inkml:definitions>
  <inkml:trace contextRef="#ctx0" brushRef="#br0">1 1 24575,'1'31'0,"2"1"0,1-1 0,15 55 0,-16-73 0,6 37 0,5 16 0,-14-67 0,0 1 0,1 0 0,-1-1 0,0 1 0,0-1 0,0 1 0,0 0 0,0-1 0,1 1 0,-1 0 0,0 0 0,0-1 0,1 1 0,-1 0 0,0 0 0,0-1 0,1 1 0,-1 0 0,0 0 0,1-1 0,-1 1 0,0 0 0,1 0 0,-1 0 0,0 0 0,1 0 0,-1 0 0,0-1 0,1 1 0,-1 0 0,1 0 0,-1 0 0,0 0 0,1 0 0,-1 1 0,0-1 0,1 0 0,-1 0 0,0 0 0,1 0 0,-1 0 0,1 0 0,-1 0 0,0 1 0,0-1 0,1 0 0,-1 0 0,0 1 0,1-1 0,-1 0 0,0 0 0,0 1 0,1-1 0,-1 0 0,0 1 0,0-1 0,0 0 0,1 1 0,-1-1 0,0 0 0,0 1 0,0-1 0,0 0 0,0 1 0,0-1 0,0 0 0,0 1 0,0 0 0,18-41 0,-10 21 0,-4 13 0,-1 0 0,2 1 0,-1-1 0,1 1 0,-1 0 0,1 1 0,1-1 0,-1 1 0,1 0 0,8-5 0,-11 7 0,0 0 0,0 1 0,1-1 0,-1 1 0,0 0 0,1 0 0,-1 0 0,0 0 0,1 0 0,-1 1 0,1 0 0,-1 0 0,1 0 0,0 0 0,-1 0 0,1 1 0,-1-1 0,0 1 0,1 0 0,-1 0 0,7 3 0,-9-3 0,0-1 0,0 1 0,0 0 0,1-1 0,-1 1 0,0 0 0,0 0 0,0 0 0,0 0 0,-1 0 0,1 0 0,0 0 0,0 0 0,0 0 0,-1 0 0,1 1 0,-1-1 0,1 0 0,-1 0 0,1 1 0,-1-1 0,0 0 0,0 0 0,1 1 0,-1-1 0,0 0 0,0 1 0,0-1 0,-1 0 0,1 1 0,0-1 0,0 0 0,-1 1 0,1-1 0,-1 0 0,1 0 0,-1 0 0,1 1 0,-1-1 0,0 0 0,0 0 0,1 0 0,-2 1 0,-6 7 0,1-1 0,-1 0 0,-1-1 0,-12 10 0,-1 1 0,19-15-31,1-1-1,0 1 0,0-1 0,0 1 1,1 0-1,-1-1 0,1 1 0,-1 0 1,1 0-1,0 0 0,0 1 0,1-1 0,-1 0 1,0 0-1,1 0 0,0 0 0,0 1 1,0-1-1,0 0 0,0 0 0,1 1 1,-1-1-1,1 0 0,0 0 0,0 0 1,0 0-1,1 0 0,-1 0 0,0 0 1,1 0-1,0-1 0,0 1 0,0-1 1,0 1-1,0-1 0,1 1 0,-1-1 1,0 0-1,1 0 0,0-1 0,0 1 1,4 2-1,18 8-6794</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7.414"/>
    </inkml:context>
    <inkml:brush xml:id="br0">
      <inkml:brushProperty name="width" value="0.05" units="cm"/>
      <inkml:brushProperty name="height" value="0.05" units="cm"/>
      <inkml:brushProperty name="color" value="#E71224"/>
    </inkml:brush>
  </inkml:definitions>
  <inkml:trace contextRef="#ctx0" brushRef="#br0">1 1 24575,'8'0'0,"7"0"0,14 0 0,2 0-8191</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7.786"/>
    </inkml:context>
    <inkml:brush xml:id="br0">
      <inkml:brushProperty name="width" value="0.05" units="cm"/>
      <inkml:brushProperty name="height" value="0.05" units="cm"/>
      <inkml:brushProperty name="color" value="#E71224"/>
    </inkml:brush>
  </inkml:definitions>
  <inkml:trace contextRef="#ctx0" brushRef="#br0">0 1 24575,'4'0'0,"19"0"0,9 0 0,7 0 0,6 0 0,0 0 0,-9 0-8191</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8.132"/>
    </inkml:context>
    <inkml:brush xml:id="br0">
      <inkml:brushProperty name="width" value="0.05" units="cm"/>
      <inkml:brushProperty name="height" value="0.05" units="cm"/>
      <inkml:brushProperty name="color" value="#E71224"/>
    </inkml:brush>
  </inkml:definitions>
  <inkml:trace contextRef="#ctx0" brushRef="#br0">0 1 24575,'0'12'0,"0"14"0,0 5 0,0 6 0,0 2 0,9 2 0,2 2 0,0-1 0,2-1 0,-2-6-8191</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5:58.492"/>
    </inkml:context>
    <inkml:brush xml:id="br0">
      <inkml:brushProperty name="width" value="0.05" units="cm"/>
      <inkml:brushProperty name="height" value="0.05" units="cm"/>
      <inkml:brushProperty name="color" value="#E71224"/>
    </inkml:brush>
  </inkml:definitions>
  <inkml:trace contextRef="#ctx0" brushRef="#br0">80 0 24575,'0'9'0,"-5"14"0,-8 5 0,-16 5 0,-3-3-8191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3.935"/>
    </inkml:context>
    <inkml:brush xml:id="br0">
      <inkml:brushProperty name="width" value="0.1" units="cm"/>
      <inkml:brushProperty name="height" value="0.1" units="cm"/>
      <inkml:brushProperty name="color" value="#E71224"/>
      <inkml:brushProperty name="ignorePressure" value="1"/>
    </inkml:brush>
  </inkml:definitions>
  <inkml:trace contextRef="#ctx0" brushRef="#br0">1 0,'0'5,"1"0,0 0,0 0,0 0,0 0,1-1,0 1,0 0,4 6,29 40,-14-21,41 65,-61-94,0 1,0-1,0 0,0 0,0 0,0 0,0 0,1 0,-1 0,0 0,1 0,-1-1,3 2,-3-2,0 0,-1 0,1 0,0 0,0 0,-1 0,1 0,0 0,-1 0,1-1,0 1,-1 0,1-1,-1 1,1 0,0-1,-1 1,1 0,-1-1,1 1,-1-1,1 0,3-4,-1 0,0 0,-1-1,1 1,-1-1,2-6,5-11,2 1,20-30,-27 46,0 0,1 0,0 0,0 1,0 0,1 0,-1 0,1 1,9-5,-14 8,1 0,-1 0,1 1,-1-1,1 1,-1-1,1 1,-1 0,1 0,-1-1,1 1,-1 0,1 0,0 1,-1-1,1 0,-1 0,1 1,-1-1,1 1,-1-1,0 1,1 0,-1 0,1-1,-1 1,0 0,0 0,0 0,0 0,1 1,-1-1,-1 0,1 0,0 1,0-1,0 0,0 3,2 3,0 0,0 1,-1-1,-1 1,1 0,0 12,-1 17,-1-1,-2 1,-11 58,8-72</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3.800"/>
    </inkml:context>
    <inkml:brush xml:id="br0">
      <inkml:brushProperty name="width" value="0.05" units="cm"/>
      <inkml:brushProperty name="height" value="0.05" units="cm"/>
      <inkml:brushProperty name="color" value="#E71224"/>
    </inkml:brush>
  </inkml:definitions>
  <inkml:trace contextRef="#ctx0" brushRef="#br0">1 78 24575,'0'-6'0,"0"1"0,0 0 0,1-1 0,0 1 0,0 0 0,0-1 0,1 1 0,0 0 0,0 0 0,0 0 0,5-7 0,-6 11 0,-1 1 0,0-1 0,1 1 0,-1-1 0,1 1 0,-1-1 0,1 1 0,-1-1 0,1 1 0,-1 0 0,1-1 0,-1 1 0,1 0 0,-1-1 0,1 1 0,0 0 0,-1 0 0,1 0 0,-1 0 0,1 0 0,0-1 0,-1 1 0,1 0 0,0 0 0,-1 0 0,1 1 0,0-1 0,-1 0 0,1 0 0,-1 0 0,1 0 0,0 1 0,-1-1 0,1 0 0,-1 0 0,1 1 0,-1-1 0,1 0 0,-1 1 0,1-1 0,-1 1 0,1-1 0,-1 1 0,1-1 0,-1 1 0,0-1 0,1 1 0,-1-1 0,0 1 0,1 0 0,-1 0 0,17 33 0,-8-3 0,-1 0 0,-1 0 0,3 64 0,-6 102 0,-4-151 0,-1-6 0,0-21 0,1 0 0,1-1 0,3 22 0,0-34 0,2-13 0,5-23 0,-9 24 0,21-76 0,-17 55 0,2 1 0,0 0 0,2 1 0,16-32 0,-23 53 0,0 1 0,0-1 0,0 1 0,1 0 0,-1-1 0,1 2 0,0-1 0,0 0 0,0 1 0,0 0 0,0-1 0,1 2 0,-1-1 0,1 0 0,-1 1 0,1 0 0,-1 0 0,1 1 0,0-1 0,0 1 0,-1 0 0,1 0 0,0 0 0,-1 1 0,1 0 0,0 0 0,-1 0 0,1 0 0,6 3 0,-6-2 0,0 0 0,0 0 0,-1 1 0,1-1 0,-1 1 0,1 0 0,-1 0 0,0 1 0,0-1 0,0 1 0,5 7 0,-7-8 0,0 0 0,0 0 0,-1-1 0,1 1 0,-1 0 0,0 1 0,0-1 0,0 0 0,-1 0 0,1 0 0,-1 0 0,1 1 0,-1-1 0,0 0 0,0 0 0,-1 1 0,1-1 0,-1 0 0,-1 6 0,1-6 0,0 0 0,0 0 0,-1 1 0,1-1 0,-1 0 0,0-1 0,0 1 0,0 0 0,0 0 0,0-1 0,-1 1 0,1-1 0,-1 0 0,1 0 0,-1 0 0,0 0 0,0 0 0,-4 1 0,-4 1 0,1 0 0,-1-2 0,0 1 0,-14 1 0,15-3 0,0 0 0,1 1 0,-1 1 0,1 0 0,-13 5 0,21-8 0,1 0 0,-1 0 0,1 1 0,0-1 0,-1 0 0,1 0 0,-1 1 0,1-1 0,-1 0 0,1 1 0,0-1 0,-1 1 0,1-1 0,0 0 0,-1 1 0,1-1 0,0 1 0,0-1 0,-1 1 0,1-1 0,0 1 0,0-1 0,0 1 0,0-1 0,0 1 0,0-1 0,-1 1 0,1-1 0,0 1 0,1 0 0,-1-1 0,0 1 0,0-1 0,0 1 0,0 0 0,17 19 0,31 10 0,-22-17-341,1-2 0,0-1-1,29 7 1,-15-8-6485</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4.175"/>
    </inkml:context>
    <inkml:brush xml:id="br0">
      <inkml:brushProperty name="width" value="0.05" units="cm"/>
      <inkml:brushProperty name="height" value="0.05" units="cm"/>
      <inkml:brushProperty name="color" value="#E71224"/>
    </inkml:brush>
  </inkml:definitions>
  <inkml:trace contextRef="#ctx0" brushRef="#br0">0 1 24575,'13'0'0,"16"0"0,12 0 0,8 0 0,-1 0 0,-9 0-8191</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4.531"/>
    </inkml:context>
    <inkml:brush xml:id="br0">
      <inkml:brushProperty name="width" value="0.05" units="cm"/>
      <inkml:brushProperty name="height" value="0.05" units="cm"/>
      <inkml:brushProperty name="color" value="#E71224"/>
    </inkml:brush>
  </inkml:definitions>
  <inkml:trace contextRef="#ctx0" brushRef="#br0">0 149 24575,'4'0'0,"15"0"0,15 0 0,16 4 0,7 1 0,-6 1-8191</inkml:trace>
  <inkml:trace contextRef="#ctx0" brushRef="#br0" timeOffset="1">764 1 24575,'0'8'0,"-4"12"0,-1 6 0,0 11 0,4 0 0,4-3 0,9-7 0,10-7 0,11 0 0,8-3 0,-4-4-8191</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4.891"/>
    </inkml:context>
    <inkml:brush xml:id="br0">
      <inkml:brushProperty name="width" value="0.05" units="cm"/>
      <inkml:brushProperty name="height" value="0.05" units="cm"/>
      <inkml:brushProperty name="color" value="#E71224"/>
    </inkml:brush>
  </inkml:definitions>
  <inkml:trace contextRef="#ctx0" brushRef="#br0">16 1 24575,'-8'0'0,"1"0"0,10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5.221"/>
    </inkml:context>
    <inkml:brush xml:id="br0">
      <inkml:brushProperty name="width" value="0.05" units="cm"/>
      <inkml:brushProperty name="height" value="0.05" units="cm"/>
      <inkml:brushProperty name="color" value="#E71224"/>
    </inkml:brush>
  </inkml:definitions>
  <inkml:trace contextRef="#ctx0" brushRef="#br0">0 0 24575,'9'0'0,"6"0"0,14 0 0,14 0 0,9 0 0,3 0 0,1 0 0,-4 0 0,-4 0 0,-9 0-8191</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5.592"/>
    </inkml:context>
    <inkml:brush xml:id="br0">
      <inkml:brushProperty name="width" value="0.05" units="cm"/>
      <inkml:brushProperty name="height" value="0.05" units="cm"/>
      <inkml:brushProperty name="color" value="#E71224"/>
    </inkml:brush>
  </inkml:definitions>
  <inkml:trace contextRef="#ctx0" brushRef="#br0">1 1 24575,'0'8'0,"0"7"0,0 14 0,0 10 0,4 3 0,2 6 0,-1 4 0,3-7 0,1-11-8191</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5.963"/>
    </inkml:context>
    <inkml:brush xml:id="br0">
      <inkml:brushProperty name="width" value="0.05" units="cm"/>
      <inkml:brushProperty name="height" value="0.05" units="cm"/>
      <inkml:brushProperty name="color" value="#E71224"/>
    </inkml:brush>
  </inkml:definitions>
  <inkml:trace contextRef="#ctx0" brushRef="#br0">166 202 24575,'0'4'0,"0"6"0,0 9 0,0 10 0,0 4 0,8 6 0,3 3 0,0 4 0,-3 6 0,-2 3 0,-2-4 0,-10-10 0,-9-13 0,-14-11 0,-14-12 0,-5-7 0,7-12 0,9-3-8191</inkml:trace>
  <inkml:trace contextRef="#ctx0" brushRef="#br0" timeOffset="1">166 5 24575,'0'-4'0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7.345"/>
    </inkml:context>
    <inkml:brush xml:id="br0">
      <inkml:brushProperty name="width" value="0.05" units="cm"/>
      <inkml:brushProperty name="height" value="0.05" units="cm"/>
      <inkml:brushProperty name="color" value="#E71224"/>
    </inkml:brush>
  </inkml:definitions>
  <inkml:trace contextRef="#ctx0" brushRef="#br0">27 0 24575,'205'0'0,"-214"1"0,1 0 0,0 0 0,0 1 0,0 0 0,0 0 0,0 1 0,0 0 0,1 0 0,-1 1 0,1 0 0,0 1 0,0-1 0,1 1 0,-1 0 0,1 1 0,0 0 0,0 0 0,1 0 0,0 0 0,0 1 0,1 0 0,-1 0 0,1 0 0,1 1 0,-1-1 0,2 1 0,-1 0 0,-3 15 0,0 26 0,2 0 0,2 0 0,6 66 0,-1-32 0,-2-41 0,1 25 0,-2 1 0,-3 0 0,-14 71 0,10-104 0,-14 83 0,19-102 0,1 1 0,0-1 0,2 1 0,-1-1 0,5 17 0,-5-30 0,1 0 0,0 0 0,0 0 0,0 0 0,0 0 0,1 0 0,-1-1 0,1 1 0,0-1 0,0 1 0,-1-1 0,2 0 0,-1 1 0,0-1 0,0 0 0,1 0 0,-1-1 0,1 1 0,-1 0 0,1-1 0,0 0 0,5 2 0,4 1 0,1-1 0,0 0 0,0-1 0,15 1 0,5 0 0,262 27-1365,-233-27-5461</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08.645"/>
    </inkml:context>
    <inkml:brush xml:id="br0">
      <inkml:brushProperty name="width" value="0.05" units="cm"/>
      <inkml:brushProperty name="height" value="0.05" units="cm"/>
      <inkml:brushProperty name="color" value="#E71224"/>
    </inkml:brush>
  </inkml:definitions>
  <inkml:trace contextRef="#ctx0" brushRef="#br0">1 1 24575,'415'0'0,"-406"0"0,0 0 0,1 0 0,-1 1 0,0 1 0,0-1 0,-1 2 0,1-1 0,0 1 0,-1 0 0,9 5 0,-11-4 0,0 0 0,-1 0 0,0 0 0,0 1 0,0-1 0,-1 1 0,0 1 0,0-1 0,0 0 0,0 1 0,-1 0 0,0 0 0,0 0 0,3 11 0,3 10 0,-2 1 0,-1 1 0,-1-1 0,2 44 0,-8 120 0,-1-119 0,0-12 0,0-32 0,1 0 0,1 0 0,2 0 0,1-1 0,1 1 0,8 29 0,-3-36 0,0 1 0,1-1 0,2-1 0,18 28 0,-25-42 0,-1 0 0,-1 0 0,1 0 0,-1 0 0,2 9 0,-4-14 0,-1 0 0,1 0 0,-1 1 0,1-1 0,-1 0 0,0 0 0,0 0 0,0 0 0,0 0 0,-1 0 0,1 0 0,-1 1 0,1-1 0,-1 0 0,1 0 0,-1 0 0,0 0 0,0-1 0,0 1 0,0 0 0,-1 0 0,1 0 0,0-1 0,-3 3 0,-5 2 11,1 0-1,-1-1 1,0 0 0,0 0-1,-1-1 1,1 0-1,-1-1 1,-20 4-1,-86 9-951,100-14 422,-57 4-6307</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19.722"/>
    </inkml:context>
    <inkml:brush xml:id="br0">
      <inkml:brushProperty name="width" value="0.05" units="cm"/>
      <inkml:brushProperty name="height" value="0.05" units="cm"/>
      <inkml:brushProperty name="color" value="#004F8B"/>
    </inkml:brush>
  </inkml:definitions>
  <inkml:trace contextRef="#ctx0" brushRef="#br0">457 15 24575,'-1'-1'0,"1"0"0,0 0 0,-1 1 0,1-1 0,-1 0 0,1 0 0,-1 0 0,1 1 0,-1-1 0,0 0 0,1 1 0,-1-1 0,0 1 0,0-1 0,1 1 0,-1-1 0,0 1 0,0-1 0,0 1 0,0 0 0,0-1 0,1 1 0,-1 0 0,0 0 0,0 0 0,0 0 0,0-1 0,0 1 0,-2 1 0,-33-2 0,32 1 0,-14 1 0,0 0 0,0 2 0,0 0 0,0 1 0,0 0 0,0 2 0,1 0 0,0 1 0,0 0 0,1 2 0,0 0 0,1 0 0,-27 23 0,38-30 0,1 1 0,-1 0 0,1 0 0,0 0 0,1 1 0,-1-1 0,0 1 0,1-1 0,0 1 0,0 0 0,0 0 0,0 0 0,-2 8 0,4-9 0,0 0 0,-1 1 0,1-1 0,1 0 0,-1 0 0,0 1 0,1-1 0,0 0 0,-1 0 0,1 0 0,1 0 0,-1 0 0,0 0 0,1 0 0,-1 0 0,1 0 0,0-1 0,0 1 0,3 3 0,11 9 0,0-1 0,0 0 0,1-1 0,34 19 0,-25-16 0,40 32 0,-50-35 0,-1 1 0,-1 1 0,0 1 0,15 22 0,-26-34 0,0 0 0,-1 0 0,0 1 0,0-1 0,0 1 0,-1-1 0,1 1 0,-1 0 0,0 0 0,0 8 0,-1-10 0,0 0 0,0-1 0,-1 1 0,0 0 0,1-1 0,-1 1 0,0 0 0,0-1 0,0 0 0,0 1 0,-1-1 0,1 0 0,-1 1 0,0-1 0,1 0 0,-1 0 0,0 0 0,0 0 0,0-1 0,0 1 0,-3 1 0,-5 3 0,0-1 0,0 0 0,-1-1 0,1 0 0,-1-1 0,0 0 0,0-1 0,-1 0 0,-17 1 0,-9-1 0,-57-6 0,80 3-227,0 0-1,0-1 1,0-1-1,0-1 1,-25-9-1,18 2-6598</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4.335"/>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1,'0'8,"0"20,0 26,4 33,2 23,-1 18,-1-1,-1-4,-1-12,-1-19,-1-18,0-13,0-20,0-27,0-19,0-9</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0.102"/>
    </inkml:context>
    <inkml:brush xml:id="br0">
      <inkml:brushProperty name="width" value="0.05" units="cm"/>
      <inkml:brushProperty name="height" value="0.05" units="cm"/>
      <inkml:brushProperty name="color" value="#004F8B"/>
    </inkml:brush>
  </inkml:definitions>
  <inkml:trace contextRef="#ctx0" brushRef="#br0">12 61 24575,'-4'0'0,"-2"13"0,5 12 0,15 2 0,13 1 0,7-5 0,9-6 0,7-6 0,-1-4 0,-10-17 0,-10-19 0,-11-8 0,-17-7 0,-21 4 0,-19 9 0,-4 10-8191</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0.473"/>
    </inkml:context>
    <inkml:brush xml:id="br0">
      <inkml:brushProperty name="width" value="0.05" units="cm"/>
      <inkml:brushProperty name="height" value="0.05" units="cm"/>
      <inkml:brushProperty name="color" value="#004F8B"/>
    </inkml:brush>
  </inkml:definitions>
  <inkml:trace contextRef="#ctx0" brushRef="#br0">113 1 24575,'0'8'0,"0"12"0,0 14 0,-13 11 0,-3 5 0,-13-6 0,-1-5 0,5-11-8191</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2.216"/>
    </inkml:context>
    <inkml:brush xml:id="br0">
      <inkml:brushProperty name="width" value="0.05" units="cm"/>
      <inkml:brushProperty name="height" value="0.05" units="cm"/>
      <inkml:brushProperty name="color" value="#004F8B"/>
    </inkml:brush>
  </inkml:definitions>
  <inkml:trace contextRef="#ctx0" brushRef="#br0">0 325 24575,'1'-24'0,"-1"37"0,4 43 0,-4-49 0,1-1 0,1 1 0,-1 0 0,1 0 0,0-1 0,1 1 0,-1-1 0,1 0 0,1 1 0,-1-1 0,1-1 0,0 1 0,0-1 0,1 1 0,0-1 0,0 0 0,0-1 0,0 1 0,1-1 0,-1 0 0,1-1 0,0 1 0,1-1 0,-1 0 0,0-1 0,1 1 0,11 2 0,-11-3 0,0-1 0,1 0 0,-1 1 0,1-2 0,-1 1 0,1-1 0,-1-1 0,1 1 0,-1-1 0,0-1 0,1 1 0,-1-1 0,0 0 0,0-1 0,0 0 0,0 0 0,-1 0 0,1-1 0,-1 0 0,0 0 0,0-1 0,9-8 0,-7 3 0,15-18 0,-23 27 0,0 1 0,0-1 0,1 1 0,-1 0 0,0-1 0,1 1 0,-1 0 0,1-1 0,-1 1 0,1 0 0,-1-1 0,1 1 0,-1 0 0,1 0 0,-1-1 0,1 1 0,-1 0 0,1 0 0,-1 0 0,1 0 0,-1 0 0,1 0 0,-1 0 0,1 0 0,-1 0 0,1 0 0,-1 0 0,1 0 0,-1 0 0,1 0 0,-1 0 0,1 1 0,-1-1 0,1 0 0,-1 0 0,1 1 0,-1-1 0,1 0 0,-1 1 0,1-1 0,-1 0 0,0 1 0,1-1 0,-1 1 0,0-1 0,1 0 0,-1 1 0,0 0 0,23 53 0,-18-40 0,0 0 0,2 0 0,-1-1 0,14 19 0,-18-28 0,1-1 0,-1 0 0,1 0 0,0 0 0,0 0 0,1-1 0,-1 1 0,0-1 0,1 0 0,-1 0 0,1 0 0,0 0 0,0-1 0,0 0 0,0 1 0,0-1 0,0-1 0,0 1 0,0-1 0,0 1 0,5-1 0,-5-1 0,0 1 0,0-1 0,1 0 0,-1 0 0,0-1 0,0 1 0,0-1 0,0 0 0,-1 0 0,1 0 0,0 0 0,-1-1 0,0 1 0,1-1 0,-1 0 0,0 0 0,0 0 0,-1-1 0,1 1 0,-1-1 0,0 1 0,1-1 0,-2 0 0,1 0 0,1-4 0,4-9 0,-1-1 0,-1 0 0,-1 0 0,3-25 0,-2-13 0,-3 0 0,-5-68 0,3 119 0,-1 9 0,0 21 0,2 40 0,1-51 0,1-1 0,0 0 0,1 0 0,1 0 0,0 0 0,1-1 0,13 22 0,-13-25 0,0 0 0,0-1 0,1 0 0,0 0 0,1 0 0,0-1 0,0 0 0,0-1 0,1 0 0,14 8 0,-20-12 0,0-1 0,0 0 0,-1 0 0,1 0 0,0-1 0,0 1 0,0-1 0,0 0 0,0 1 0,0-1 0,0 0 0,0-1 0,0 1 0,0-1 0,0 1 0,-1-1 0,5-1 0,-2-1 0,0 1 0,0-1 0,-1 0 0,1 0 0,-1 0 0,0-1 0,0 1 0,7-9 0,1-4 0,-1-1 0,0 0 0,-1-1 0,8-20 0,-5 6 0,-2 0 0,-1-1 0,-1 0 0,-2 0 0,-2-1 0,-1 0 0,-1 0 0,-3-62 0,0 237 0,-1-89 0,1-1 0,9 59 0,-6-92 0,0-2 0,1 1 0,1 0 0,1-1 0,0 0 0,1 0 0,1 0 0,1-1 0,0-1 0,16 21 0,-15-22 0,1-2 0,0 1 0,0-1 0,1-1 0,1 0 0,0-1 0,0 0 0,28 12 0,-37-19 0,0 0 0,1-1 0,-1 1 0,1-1 0,0 0 0,-1 0 0,1-1 0,0 1 0,0-1 0,-1 0 0,1 0 0,0-1 0,0 0 0,-1 1 0,1-1 0,-1-1 0,1 1 0,-1-1 0,1 0 0,-1 0 0,0 0 0,0 0 0,0-1 0,0 0 0,0 0 0,0 0 0,-1 0 0,1-1 0,-1 1 0,0-1 0,0 0 0,-1 1 0,4-7 0,7-14 0,-1 0 0,-1-1 0,-1-1 0,11-45 0,-15 81 0,5 23 0,13 38 0,-20-65-97,-1 1-1,1-1 1,1 0-1,-1 0 1,1 0-1,0-1 1,1 1-1,-1-1 1,1 0-1,0-1 1,0 0-1,0 0 0,12 6 1,12 2-6729</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2.544"/>
    </inkml:context>
    <inkml:brush xml:id="br0">
      <inkml:brushProperty name="width" value="0.05" units="cm"/>
      <inkml:brushProperty name="height" value="0.05" units="cm"/>
      <inkml:brushProperty name="color" value="#004F8B"/>
    </inkml:brush>
  </inkml:definitions>
  <inkml:trace contextRef="#ctx0" brushRef="#br0">20 1 24575,'-8'0'0,"-3"0"-8191</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2.937"/>
    </inkml:context>
    <inkml:brush xml:id="br0">
      <inkml:brushProperty name="width" value="0.05" units="cm"/>
      <inkml:brushProperty name="height" value="0.05" units="cm"/>
      <inkml:brushProperty name="color" value="#004F8B"/>
    </inkml:brush>
  </inkml:definitions>
  <inkml:trace contextRef="#ctx0" brushRef="#br0">0 26 24575,'9'0'0,"14"0"0,13-4 0,17-1 0,15-1 0,18 2 0,11 1 0,1 1 0,-3 1 0,-17 1-8191</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4.289"/>
    </inkml:context>
    <inkml:brush xml:id="br0">
      <inkml:brushProperty name="width" value="0.05" units="cm"/>
      <inkml:brushProperty name="height" value="0.05" units="cm"/>
      <inkml:brushProperty name="color" value="#004F8B"/>
    </inkml:brush>
  </inkml:definitions>
  <inkml:trace contextRef="#ctx0" brushRef="#br0">0 701 24575,'3'1'0,"0"-1"0,-1 1 0,1 0 0,-1-1 0,0 1 0,1 0 0,-1 0 0,0 1 0,1-1 0,-1 0 0,0 1 0,0-1 0,0 1 0,0 0 0,0 0 0,-1-1 0,1 1 0,-1 1 0,1-1 0,-1 0 0,3 4 0,2 7 0,0-1 0,7 23 0,-11-28 0,4 9 0,13 33 0,-18-49 0,-1 1 0,1-1 0,-1 1 0,1-1 0,-1 0 0,1 1 0,0-1 0,-1 1 0,1-1 0,0 0 0,-1 0 0,1 1 0,0-1 0,0 0 0,-1 0 0,1 0 0,0 0 0,0 0 0,-1 0 0,1 0 0,0 0 0,-1 0 0,1 0 0,0 0 0,0 0 0,-1-1 0,1 1 0,0 0 0,-1-1 0,1 1 0,0 0 0,-1-1 0,1 1 0,-1 0 0,1-1 0,0 0 0,28-23 0,-21 17 0,6-5 0,2 1 0,24-13 0,-36 21 0,0 1 0,0 0 0,1 0 0,-1 1 0,1-1 0,-1 1 0,1 0 0,0 0 0,0 0 0,-1 1 0,1-1 0,0 1 0,0 1 0,-1-1 0,8 2 0,-10-1 0,1 0 0,-1 1 0,0 0 0,1-1 0,-1 1 0,0 0 0,0 0 0,0 0 0,0 0 0,0 1 0,0-1 0,-1 0 0,1 1 0,-1-1 0,0 1 0,0 0 0,0-1 0,0 1 0,0 0 0,0 0 0,-1 0 0,1 0 0,-1-1 0,0 5 0,1-2 0,-1 1 0,0 0 0,0 0 0,0-1 0,-1 1 0,1 0 0,-1-1 0,-1 1 0,1-1 0,-5 11 0,6-16 0,-1 0 0,1 0 0,0 0 0,0 0 0,0 0 0,-1 0 0,1 0 0,0 0 0,0-1 0,0 1 0,-1 0 0,1 0 0,0 0 0,0 0 0,0 0 0,-1 0 0,1 0 0,0-1 0,0 1 0,0 0 0,0 0 0,0 0 0,-1 0 0,1-1 0,0 1 0,0 0 0,0 0 0,0 0 0,0-1 0,0 1 0,0 0 0,0 0 0,0-1 0,0 1 0,0 0 0,0 0 0,0 0 0,0-1 0,0 1 0,0 0 0,0 0 0,0 0 0,0-1 0,0 1 0,0 0 0,0 0 0,0-1 0,0 1 0,-1-17 0,2 4 0,0-1 0,1 1 0,1 0 0,0 0 0,6-14 0,-6 19 0,0 0 0,0 1 0,1-1 0,0 1 0,0-1 0,1 1 0,0 1 0,1-1 0,6-6 0,-11 12 0,0-1 0,1 1 0,-1 0 0,0 0 0,0 0 0,1 0 0,-1 1 0,0-1 0,1 0 0,-1 0 0,1 1 0,-1-1 0,1 1 0,-1-1 0,1 1 0,-1 0 0,1 0 0,-1 0 0,1 0 0,0 0 0,-1 0 0,1 0 0,-1 0 0,3 1 0,-2 0 0,-1 0 0,1 0 0,-1 1 0,1-1 0,-1 0 0,1 1 0,-1 0 0,0-1 0,0 1 0,0 0 0,1-1 0,-2 1 0,1 0 0,0 0 0,0 0 0,0 2 0,3 11 0,-1 0 0,0 1 0,0 27 0,-2-34 0,-1-3 0,1 6 0,0 1 0,0-1 0,1 0 0,1 0 0,4 13 0,-6-22 0,1 0 0,0 1 0,-1-1 0,1 0 0,1 0 0,-1 0 0,0 0 0,1 0 0,-1 0 0,1-1 0,0 1 0,0-1 0,0 0 0,0 0 0,0 0 0,1 0 0,-1-1 0,1 1 0,-1-1 0,1 0 0,4 1 0,2 0 0,0-1 0,1 0 0,-1-1 0,0 0 0,1 0 0,-1-1 0,0-1 0,0 0 0,0 0 0,0-1 0,0 0 0,0-1 0,-1 0 0,1 0 0,-1-1 0,11-8 0,-7 4 0,0 0 0,0-2 0,-1 1 0,0-2 0,-1 1 0,0-2 0,-1 1 0,0-1 0,13-25 0,-22 37 0,0 0 0,-1 0 0,1 0 0,-1 0 0,1 0 0,-1 0 0,1 0 0,-1-1 0,0 1 0,0 0 0,1 0 0,-1 0 0,0-1 0,0 1 0,0 0 0,0 0 0,0 0 0,-1-1 0,1 1 0,0 0 0,-1 0 0,1 0 0,0 0 0,-1 0 0,1-1 0,-1 1 0,0 0 0,1 0 0,-1 0 0,0 0 0,0 1 0,0-1 0,1 0 0,-1 0 0,0 0 0,0 1 0,0-1 0,0 0 0,0 1 0,0-1 0,-1 1 0,1-1 0,0 1 0,0 0 0,0-1 0,0 1 0,-1 0 0,-1 0 0,-4-2 0,0 2 0,-1-1 0,1 1 0,0 0 0,0 0 0,0 1 0,-8 1 0,7 0 0,0 1 0,0 0 0,1 0 0,-1 0 0,1 1 0,-11 8 0,16-11 0,0 0 0,0 0 0,0 0 0,0 1 0,1-1 0,-1 1 0,0-1 0,1 1 0,-1 0 0,1 0 0,0-1 0,-1 1 0,1 0 0,0 0 0,0 0 0,0 0 0,1 1 0,-1-1 0,0 0 0,1 0 0,0 0 0,-1 1 0,1-1 0,0 0 0,0 0 0,0 1 0,0-1 0,1 4 0,1-4 0,-1 1 0,1-1 0,0 1 0,0-1 0,0 0 0,0 0 0,0 0 0,0 0 0,0 0 0,1-1 0,-1 1 0,0-1 0,1 1 0,0-1 0,-1 0 0,4 1 0,48 13 0,-48-13 0,1-1 0,-1 0 0,1 0 0,-1 0 0,1-1 0,0 0 0,-1-1 0,1 1 0,-1-1 0,1-1 0,-1 1 0,0-1 0,10-3 0,-6 0 0,0-1 0,0 1 0,0-1 0,-1-1 0,0 0 0,14-13 0,-1-5 0,-1 0 0,-1-1 0,-1-1 0,16-32 0,-18 26 0,-1-1 0,-1 0 0,16-60 0,12-113 0,-36 158 0,-1-1 0,-2-96 0,-8 132 0,-1 24 0,-4 30 0,-35 247 0,38-217 0,2 1 0,7 79 0,-1-121 0,2 0 0,8 31 0,-10-49 0,1-1 0,0 0 0,1-1 0,1 1 0,-1-1 0,1 1 0,1-1 0,0-1 0,7 10 0,-10-15 0,-1 0 0,1-1 0,0 1 0,0-1 0,0 0 0,0 0 0,0 0 0,0 0 0,1 0 0,-1-1 0,1 0 0,-1 1 0,1-1 0,-1 0 0,1-1 0,0 1 0,-1-1 0,6 1 0,-3-2 0,0 0 0,0 0 0,0 0 0,0-1 0,-1 0 0,1 0 0,-1 0 0,1-1 0,-1 0 0,8-5 0,4-5 0,-1-1 0,0 0 0,-1-1 0,0-1 0,15-22 0,-20 24 0,0-1 0,-1 0 0,0 0 0,9-25 0,-16 34 0,1-1 0,-1 0 0,0 0 0,-1 1 0,0-1 0,0 0 0,0 0 0,-1 0 0,0 0 0,0 0 0,-1 0 0,0 0 0,-3-12 0,4 18 0,0 0 0,-1 0 0,1 0 0,0 0 0,0 1 0,-1-1 0,1 0 0,0 0 0,-1 0 0,1 1 0,-1-1 0,1 0 0,-1 0 0,1 1 0,-1-1 0,0 1 0,1-1 0,-1 0 0,0 1 0,1-1 0,-1 1 0,0-1 0,0 1 0,1 0 0,-1-1 0,0 1 0,0 0 0,0 0 0,0-1 0,1 1 0,-1 0 0,0 0 0,0 0 0,0 0 0,0 0 0,0 0 0,0 0 0,1 1 0,-1-1 0,0 0 0,0 0 0,0 1 0,0-1 0,1 0 0,-1 1 0,0-1 0,0 1 0,1-1 0,-1 1 0,-1 0 0,-1 2 0,-1 1 0,0-1 0,1 1 0,0-1 0,0 1 0,0 0 0,-4 8 0,3-4 0,1-1 0,0 0 0,1 1 0,0-1 0,0 1 0,0-1 0,1 1 0,1 0 0,-1 0 0,1 0 0,0-1 0,1 1 0,0 0 0,0 0 0,1-1 0,0 1 0,0 0 0,0-1 0,1 0 0,1 0 0,-1 0 0,1 0 0,0 0 0,0-1 0,1 1 0,0-1 0,0-1 0,1 1 0,0-1 0,-1 1 0,2-2 0,-1 1 0,1-1 0,-1 0 0,1 0 0,0-1 0,10 4 0,27 3-1365,-3-5-5461</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4.664"/>
    </inkml:context>
    <inkml:brush xml:id="br0">
      <inkml:brushProperty name="width" value="0.05" units="cm"/>
      <inkml:brushProperty name="height" value="0.05" units="cm"/>
      <inkml:brushProperty name="color" value="#004F8B"/>
    </inkml:brush>
  </inkml:definitions>
  <inkml:trace contextRef="#ctx0" brushRef="#br0">1 1 24575,'12'0'0,"18"0"0,15 0 0,22 0 0,23 0 0,19 0 0,3 0 0,-1 0 0,-20 0-8191</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5.377"/>
    </inkml:context>
    <inkml:brush xml:id="br0">
      <inkml:brushProperty name="width" value="0.05" units="cm"/>
      <inkml:brushProperty name="height" value="0.05" units="cm"/>
      <inkml:brushProperty name="color" value="#004F8B"/>
    </inkml:brush>
  </inkml:definitions>
  <inkml:trace contextRef="#ctx0" brushRef="#br0">0 1 24575,'10'17'0,"0"1"0,-1 0 0,-1 1 0,8 28 0,16 81 0,-21-79 0,8 39 0,33 120 0,-50-200 0,1 1 0,0-1 0,1-1 0,0 1 0,6 9 0,-9-15 0,0-1 0,0 1 0,0-1 0,1 0 0,-1 1 0,0-1 0,1 0 0,0 0 0,-1 0 0,1 0 0,-1 0 0,1 0 0,0 0 0,0-1 0,-1 1 0,1 0 0,0-1 0,0 0 0,0 1 0,0-1 0,0 0 0,0 0 0,-1 0 0,1 0 0,0 0 0,0-1 0,0 1 0,3-2 0,1 0 0,0 0 0,-1 0 0,1-1 0,0 0 0,-1-1 0,0 1 0,0-1 0,0 0 0,0 0 0,0 0 0,6-9 0,1-3 0,0-1 0,11-23 0,-14 24 0,0 1 0,0 1 0,14-16 0,-23 30 0,1 0 0,-1 0 0,0-1 0,1 1 0,-1 0 0,0 0 0,1 0 0,-1 0 0,0 0 0,1 0 0,-1 0 0,0 0 0,1 0 0,-1 0 0,0 0 0,1 0 0,-1 0 0,0 1 0,1-1 0,-1 0 0,0 0 0,1 0 0,-1 0 0,0 0 0,0 1 0,1-1 0,-1 0 0,0 0 0,0 1 0,1-1 0,-1 0 0,0 0 0,0 1 0,1-1 0,-1 0 0,0 1 0,0-1 0,0 0 0,0 1 0,0-1 0,0 0 0,0 1 0,1-1 0,-1 0 0,0 1 0,0-1 0,0 1 0,9 26 0,-5-15 0,-2-7 0,0 0 0,0 0 0,1 0 0,0-1 0,0 1 0,0-1 0,1 0 0,0 1 0,-1-2 0,9 8 0,-10-10 0,0 0 0,0 0 0,0 0 0,0-1 0,0 1 0,0 0 0,0-1 0,0 1 0,0-1 0,0 0 0,1 0 0,-1 0 0,0 0 0,0 0 0,0 0 0,0-1 0,0 1 0,0 0 0,0-1 0,0 0 0,0 0 0,0 1 0,0-1 0,0 0 0,0-1 0,0 1 0,0 0 0,-1 0 0,1-1 0,-1 1 0,2-2 0,31-37 0,-34 39 0,0 1 0,0 0 0,1-1 0,-1 1 0,0 0 0,0-1 0,0 1 0,0 0 0,1-1 0,-1 1 0,0 0 0,0 0 0,1-1 0,-1 1 0,0 0 0,0 0 0,1-1 0,-1 1 0,0 0 0,1 0 0,-1 0 0,0 0 0,1-1 0,-1 1 0,0 0 0,1 0 0,-1 0 0,0 0 0,1 0 0,-1 0 0,1 0 0,-1 0 0,0 0 0,1 0 0,-1 0 0,0 0 0,1 0 0,-1 1 0,0-1 0,1 0 0,-1 0 0,0 0 0,1 0 0,-1 1 0,0-1 0,1 0 0,-1 0 0,0 0 0,0 1 0,1-1 0,-1 0 0,0 1 0,0-1 0,0 0 0,1 1 0,-1-1 0,0 0 0,0 0 0,0 1 0,0-1 0,0 1 0,0-1 0,0 0 0,0 1 0,1-1 0,-1 0 0,-1 1 0,5 33 0,-4-28 0,0 317 0,-3-160 0,4-152 0,-2 1 0,1 0 0,-1-1 0,-1 1 0,0-1 0,-4 11 0,5-20 0,0 0 0,0 0 0,0 0 0,0 0 0,0 0 0,0 0 0,-1 0 0,1-1 0,0 1 0,-1-1 0,0 1 0,1-1 0,-1 0 0,0 1 0,-3 1 0,2-2 0,1-1 0,-1 1 0,1-1 0,-1 1 0,0-1 0,0 0 0,1 0 0,-1 0 0,0 0 0,1 0 0,-1-1 0,0 1 0,1-1 0,-1 0 0,-4-1 0,-2-2 0,0-1 0,0 0 0,1 0 0,-1 0 0,1-1 0,1 0 0,-1-1 0,1 0 0,0 0 0,0 0 0,1-1 0,0 0 0,1 0 0,-1-1 0,-6-16 0,9 20 0,1 0 0,0-1 0,0 1 0,1-1 0,-1 1 0,1-1 0,0 1 0,1-1 0,-1 0 0,1 1 0,0-1 0,1 0 0,0 1 0,-1-1 0,2 0 0,-1 1 0,1 0 0,-1-1 0,2 1 0,-1 0 0,0 0 0,1 0 0,0 0 0,0 0 0,1 1 0,-1-1 0,1 1 0,7-7 0,-3 5-195,0 1 0,0 0 0,0 0 0,1 1 0,0 0 0,15-5 0,15-2-6631</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8.959"/>
    </inkml:context>
    <inkml:brush xml:id="br0">
      <inkml:brushProperty name="width" value="0.05" units="cm"/>
      <inkml:brushProperty name="height" value="0.05" units="cm"/>
      <inkml:brushProperty name="color" value="#004F8B"/>
    </inkml:brush>
  </inkml:definitions>
  <inkml:trace contextRef="#ctx0" brushRef="#br0">256 94 24575,'0'-4'0,"1"0"0,-1 0 0,-1 1 0,1-1 0,0 0 0,-1 1 0,0-1 0,0 0 0,0 1 0,0-1 0,-1 1 0,0 0 0,1-1 0,-1 1 0,0 0 0,0 0 0,-1 0 0,1 0 0,-1 0 0,1 1 0,-1-1 0,0 1 0,0 0 0,0 0 0,0 0 0,0 0 0,-1 0 0,1 1 0,-7-3 0,5 3 0,0 0 0,-1 1 0,1-1 0,0 1 0,-1 0 0,1 0 0,-1 1 0,1 0 0,0 0 0,-1 0 0,1 1 0,0-1 0,0 1 0,0 0 0,0 1 0,0-1 0,1 1 0,-1 0 0,-7 7 0,4-2 0,0 1 0,1-1 0,0 1 0,1 1 0,0-1 0,0 1 0,1 0 0,1 0 0,-1 1 0,2 0 0,-1-1 0,2 1 0,-4 20 0,2 6 0,1-1 0,3 72 0,1-99 0,0 1 0,1 0 0,0 0 0,0-1 0,1 1 0,0-1 0,0 0 0,1 0 0,7 11 0,-10-17 0,1-1 0,0 1 0,-1-1 0,1 0 0,0 0 0,0 0 0,0 0 0,0 0 0,0 0 0,1-1 0,-1 1 0,0-1 0,1 1 0,-1-1 0,1 0 0,0 0 0,-1 0 0,1 0 0,0-1 0,0 1 0,-1-1 0,1 0 0,0 1 0,0-1 0,0-1 0,-1 1 0,1 0 0,0-1 0,0 1 0,-1-1 0,1 0 0,0 0 0,-1 0 0,1 0 0,0 0 0,4-3 0,2-2 0,0 0 0,-1-1 0,0 0 0,0 0 0,0 0 0,-1-1 0,0-1 0,0 1 0,6-12 0,7-14 0,18-44 0,-2 6 0,-35 69 0,1 0 0,-1 0 0,1 0 0,0 0 0,1 0 0,-1 1 0,0-1 0,1 1 0,-1-1 0,6-2 0,-8 5 0,1-1 0,-1 1 0,0 0 0,1 0 0,-1 0 0,1 0 0,-1 0 0,0 0 0,1 0 0,-1 0 0,1 0 0,-1 0 0,0 0 0,1 0 0,-1 0 0,1 0 0,-1 0 0,1 0 0,-1 0 0,0 1 0,1-1 0,-1 0 0,0 0 0,1 0 0,-1 1 0,0-1 0,1 0 0,-1 0 0,0 1 0,1 0 0,0 0 0,0 1 0,0 0 0,0 0 0,0 0 0,-1 0 0,1 0 0,0 0 0,-1 0 0,0 0 0,1 3 0,2 16-88,1 15 161,2-1 0,11 40 0,-13-65-197,0 1-1,0-1 0,1 0 1,0 0-1,0 0 0,1 0 0,1-1 1,0 0-1,0-1 0,0 1 1,11 8-1,22 13-6701</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9.488"/>
    </inkml:context>
    <inkml:brush xml:id="br0">
      <inkml:brushProperty name="width" value="0.05" units="cm"/>
      <inkml:brushProperty name="height" value="0.05" units="cm"/>
      <inkml:brushProperty name="color" value="#004F8B"/>
    </inkml:brush>
  </inkml:definitions>
  <inkml:trace contextRef="#ctx0" brushRef="#br0">74 46 24575,'0'-2'0,"1"1"0,-1-1 0,1 0 0,-1 1 0,1-1 0,0 0 0,-1 1 0,1-1 0,0 1 0,0 0 0,0-1 0,0 1 0,0 0 0,1-1 0,-1 1 0,0 0 0,1 0 0,-1 0 0,1 0 0,-1 0 0,1 0 0,-1 1 0,1-1 0,-1 0 0,1 1 0,2-1 0,4-2 0,1 1 0,0 0 0,15-1 0,-13 2 0,-1 0 0,0 1 0,1 0 0,-1 1 0,0 0 0,1 1 0,-1 0 0,0 0 0,0 1 0,18 9 0,-27-12 0,-1 0 0,0 0 0,1 0 0,-1 0 0,0 0 0,0 1 0,1-1 0,-1 0 0,0 0 0,1 0 0,-1 1 0,0-1 0,0 0 0,1 0 0,-1 0 0,0 1 0,0-1 0,0 0 0,0 1 0,1-1 0,-1 0 0,0 0 0,0 1 0,0-1 0,0 0 0,0 1 0,0-1 0,0 0 0,0 1 0,0-1 0,0 0 0,0 1 0,0-1 0,-10 6 0,-19-1 0,29-5 0,-53 3 0,37-3 0,-1 1 0,0 0 0,-24 6 0,36-6 0,0 1 0,0 0 0,0 0 0,0 0 0,0 0 0,1 1 0,-1 0 0,1 0 0,0 0 0,0 1 0,0-1 0,0 1 0,0 0 0,1 0 0,-5 6 0,3 0 0,0 0 0,0 0 0,1 0 0,0 0 0,1 1 0,0-1 0,1 1 0,0 0 0,0 20 0,1 10 0,7 53 0,-3-60 0,4 38 0,4 0 0,3 0 0,26 78 0,-38-141-85,1-1 0,0 1-1,0 0 1,1-1 0,0 0-1,0 0 1,1 0 0,0-1-1,1 0 1,-1 1 0,1-2-1,1 1 1,-1-1 0,1 0-1,15 10 1,6-3-6741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8:54.709"/>
    </inkml:context>
    <inkml:brush xml:id="br0">
      <inkml:brushProperty name="width" value="0.1" units="cm"/>
      <inkml:brushProperty name="height" value="0.1" units="cm"/>
      <inkml:brushProperty name="color" value="#E71224"/>
      <inkml:brushProperty name="ignorePressure" value="1"/>
    </inkml:brush>
  </inkml:definitions>
  <inkml:trace contextRef="#ctx0" brushRef="#br0">0 0,'9'0,"14"0,21 0,20 0,15 0,7 0,2 0,-6 0,-13 0,-18 4,-22 2,-15-1</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29.831"/>
    </inkml:context>
    <inkml:brush xml:id="br0">
      <inkml:brushProperty name="width" value="0.05" units="cm"/>
      <inkml:brushProperty name="height" value="0.05" units="cm"/>
      <inkml:brushProperty name="color" value="#004F8B"/>
    </inkml:brush>
  </inkml:definitions>
  <inkml:trace contextRef="#ctx0" brushRef="#br0">1 0 24575,'0'4'0,"8"14"0,12 8 0,10 9 0,13-3 0,-1-6-8191</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0.209"/>
    </inkml:context>
    <inkml:brush xml:id="br0">
      <inkml:brushProperty name="width" value="0.05" units="cm"/>
      <inkml:brushProperty name="height" value="0.05" units="cm"/>
      <inkml:brushProperty name="color" value="#004F8B"/>
    </inkml:brush>
  </inkml:definitions>
  <inkml:trace contextRef="#ctx0" brushRef="#br0">1 5 24575,'0'-5'0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0.551"/>
    </inkml:context>
    <inkml:brush xml:id="br0">
      <inkml:brushProperty name="width" value="0.05" units="cm"/>
      <inkml:brushProperty name="height" value="0.05" units="cm"/>
      <inkml:brushProperty name="color" value="#004F8B"/>
    </inkml:brush>
  </inkml:definitions>
  <inkml:trace contextRef="#ctx0" brushRef="#br0">1 49 24575,'0'-2'0,"1"0"0,-1 0 0,1 1 0,-1-1 0,1 0 0,0 1 0,0-1 0,0 1 0,0-1 0,0 1 0,0-1 0,0 1 0,0 0 0,1 0 0,-1-1 0,0 1 0,1 0 0,-1 0 0,1 0 0,0 0 0,-1 1 0,1-1 0,-1 0 0,1 1 0,0-1 0,3 0 0,50-9 0,-52 9 0,11 0 0,0-1 0,0 2 0,0 0 0,26 3 0,-35-2 0,0 0 0,0 0 0,0 1 0,-1-1 0,1 1 0,-1 0 0,1 0 0,-1 1 0,0-1 0,0 1 0,0 0 0,0 0 0,-1 1 0,1-1 0,-1 1 0,0-1 0,6 9 0,3 9 0,-2 1 0,0 0 0,13 42 0,11 76 0,-19-74 0,-9-40 0,6 18 0,-3 1 0,-1 0 0,1 52 0,-9-92 0,0-1 0,0 0 0,0 1 0,-1-1 0,0 0 0,0 1 0,0-1 0,0 0 0,-1 0 0,0 0 0,1 0 0,-2 0 0,-2 5 0,2-7 0,1 1 0,0-1 0,0 0 0,-1 0 0,0 0 0,1 0 0,-1-1 0,0 1 0,0-1 0,0 0 0,1 0 0,-2 0 0,1 0 0,0 0 0,0 0 0,0-1 0,0 0 0,-6 1 0,-25-3-136,-33-5 0,44 4-957,-16-1-5733</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2.729"/>
    </inkml:context>
    <inkml:brush xml:id="br0">
      <inkml:brushProperty name="width" value="0.05" units="cm"/>
      <inkml:brushProperty name="height" value="0.05" units="cm"/>
      <inkml:brushProperty name="color" value="#004F8B"/>
    </inkml:brush>
  </inkml:definitions>
  <inkml:trace contextRef="#ctx0" brushRef="#br0">188 379 24575,'0'-4'0,"-1"1"0,-1-1 0,1 1 0,0-1 0,-1 1 0,0 0 0,0 0 0,0 0 0,0 0 0,0 0 0,-5-5 0,-7-10 0,6 5 0,-3-3 0,1-1 0,1-1 0,1 0 0,-11-30 0,18 43 0,0 0 0,0-1 0,0 1 0,0 0 0,1-1 0,0 1 0,0-1 0,1 1 0,-1-1 0,1 1 0,0 0 0,1-1 0,-1 1 0,1 0 0,0 0 0,1 0 0,-1 0 0,1 0 0,0 1 0,0-1 0,5-5 0,-3 5 0,-1 1 0,0-1 0,1 1 0,0 1 0,0-1 0,8-4 0,-10 7 0,-1-1 0,0 1 0,0 1 0,0-1 0,1 0 0,-1 0 0,0 1 0,1-1 0,-1 1 0,0 0 0,1 0 0,-1 0 0,0 0 0,1 0 0,-1 1 0,1-1 0,-1 1 0,0-1 0,3 2 0,-5-2 0,1 0 0,-1 0 0,0 0 0,1 1 0,-1-1 0,0 0 0,1 0 0,-1 1 0,1-1 0,-1 0 0,0 1 0,0-1 0,1 0 0,-1 1 0,0-1 0,0 0 0,1 1 0,-1-1 0,0 1 0,0-1 0,0 0 0,0 1 0,1-1 0,-1 1 0,0-1 0,0 1 0,0-1 0,0 0 0,0 1 0,0-1 0,0 1 0,0-1 0,-1 1 0,-9 16 0,-21 8 0,-5 0 0,23-17 0,1 0 0,-1 0 0,1 1 0,1 1 0,0 0 0,0 1 0,1 0 0,-16 24 0,24-33 0,0 1 0,1 0 0,0 0 0,0 0 0,0-1 0,0 1 0,0 0 0,1 0 0,-1 1 0,1-1 0,0 0 0,0 0 0,0 0 0,0 0 0,0 0 0,1 0 0,0 0 0,-1 0 0,1 0 0,0 0 0,0 0 0,1 0 0,-1-1 0,0 1 0,1 0 0,0-1 0,0 1 0,0-1 0,0 0 0,0 1 0,0-1 0,0 0 0,1 0 0,-1 0 0,6 2 0,0 1 0,0-1 0,0 0 0,0 0 0,1-1 0,0 0 0,-1-1 0,1 0 0,0 0 0,0-1 0,18 1 0,-17-3 0,-1 0 0,0 0 0,0-1 0,0 0 0,0-1 0,-1 0 0,1 0 0,-1-1 0,1 0 0,-1 0 0,0-1 0,-1 0 0,1 0 0,-1-1 0,0 0 0,8-9 0,-11 10 0,0 0 0,0-1 0,0 1 0,0-1 0,-1 0 0,0 0 0,0 0 0,-1 0 0,1 0 0,-1-1 0,-1 1 0,1-1 0,-1 1 0,-1-1 0,1 0 0,-1 1 0,0-1 0,0 0 0,-1 1 0,0-1 0,0 0 0,0 1 0,-3-7 0,-10-14 0,10 21 0,1 0 0,0 0 0,0-1 0,0 1 0,-1-7 0,4 11 0,-1 1 0,1 0 0,0-1 0,0 1 0,0-1 0,0 1 0,0 0 0,0-1 0,0 1 0,1-1 0,-1 1 0,0 0 0,1 0 0,-1-1 0,1 1 0,-1 0 0,1-1 0,0 1 0,0 0 0,-1 0 0,1 0 0,0 0 0,0 0 0,0 0 0,0 0 0,0 0 0,0 0 0,0 1 0,3-2 0,3-1 0,0 0 0,0 0 0,1 1 0,-1 0 0,0 0 0,1 1 0,0 0 0,-1 0 0,1 1 0,0 0 0,7 1 0,-3 0 0,0 1 0,0 0 0,0 1 0,0 0 0,-1 0 0,16 8 0,-14-3 0,-1 0 0,0 0 0,0 2 0,-1-1 0,0 2 0,0-1 0,-2 1 0,1 1 0,-1 0 0,-1 0 0,0 1 0,-1 0 0,0 0 0,-1 1 0,0 0 0,-1 0 0,-1 0 0,0 0 0,-1 1 0,-1 0 0,0 0 0,-1 18 0,-3-17 0,-2-15 0,3-3 0,0 0 0,1 0 0,-1 0 0,1 0 0,0 1 0,0-1 0,-1 0 0,1 0 0,0 0 0,1 0 0,-1 0 0,1-2 0,1-7-80,2 0 0,0 0-1,0 1 1,1-1 0,0 1-1,0 0 1,1 1 0,1-1-1,0 1 1,0 1 0,1-1 0,0 1-1,0 0 1,0 1 0,1 0-1,12-7 1,27-17-6746</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1.279"/>
    </inkml:context>
    <inkml:brush xml:id="br0">
      <inkml:brushProperty name="width" value="0.05" units="cm"/>
      <inkml:brushProperty name="height" value="0.05" units="cm"/>
      <inkml:brushProperty name="color" value="#004F8B"/>
    </inkml:brush>
  </inkml:definitions>
  <inkml:trace contextRef="#ctx0" brushRef="#br0">0 24 24575,'0'-8'0,"0"-7"0,0 15 0,0 21 0,0 24 0,0 16 0,0 2 0,0-1 0,0-7 0,0 0 0,0-1 0,0-6 0,0-10-8191</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2.398"/>
    </inkml:context>
    <inkml:brush xml:id="br0">
      <inkml:brushProperty name="width" value="0.05" units="cm"/>
      <inkml:brushProperty name="height" value="0.05" units="cm"/>
      <inkml:brushProperty name="color" value="#004F8B"/>
    </inkml:brush>
  </inkml:definitions>
  <inkml:trace contextRef="#ctx0" brushRef="#br0">0 1 24575,'0'381'0,"0"-376"0,0 0 0,0 1 0,0-1 0,1 0 0,-1 1 0,1-1 0,2 5 0,-3-9 0,0 0 0,1-1 0,-1 1 0,1 0 0,-1 0 0,1-1 0,-1 1 0,1 0 0,0-1 0,-1 1 0,1-1 0,0 1 0,-1-1 0,1 1 0,0-1 0,0 1 0,-1-1 0,1 0 0,0 1 0,0-1 0,0 0 0,0 0 0,-1 1 0,1-1 0,0 0 0,0 0 0,0 0 0,0 0 0,0 0 0,0-1 0,-1 1 0,1 0 0,0 0 0,0 0 0,0-1 0,0 1 0,-1 0 0,1-1 0,0 1 0,0-1 0,1 0 0,2-1 0,0 0 0,0 0 0,0 1 0,1-1 0,-1 1 0,1 0 0,8 0 0,-11 1 0,0 0 0,1 0 0,-1 1 0,0-1 0,1 1 0,-1 0 0,0 0 0,0 0 0,0 0 0,0 0 0,0 0 0,0 0 0,0 1 0,0-1 0,0 0 0,-1 1 0,1 0 0,2 2 0,1 4 0,0 0 0,0 0 0,0 0 0,5 18 0,-6-16 0,1 0 0,-1 0 0,2-1 0,6 10 0,-11-17 0,1 1 0,0-1 0,0 0 0,0 0 0,1 0 0,-1 0 0,0-1 0,1 1 0,-1-1 0,1 1 0,0-1 0,-1 0 0,1 0 0,0 0 0,0 0 0,0 0 0,-1-1 0,1 0 0,4 1 0,0-2 0,0 0 0,0 0 0,-1-1 0,1 1 0,-1-2 0,1 1 0,-1-1 0,0 0 0,0 0 0,0 0 0,-1-1 0,1 0 0,-1 0 0,0-1 0,0 1 0,0-1 0,0 0 0,-1 0 0,5-8 0,-1 2 0,0-1 0,-1 1 0,-1-1 0,0 0 0,0 0 0,-2-1 0,1 0 0,-1 0 0,1-13 0,-4 21 0,-1-1 0,0 1 0,0 0 0,0 0 0,-1-1 0,-1-6 0,2 10 0,-1 0 0,1 1 0,-1-1 0,1 1 0,-1-1 0,1 1 0,-1-1 0,0 1 0,0-1 0,0 1 0,0-1 0,0 1 0,0 0 0,0 0 0,0 0 0,-1 0 0,1-1 0,0 2 0,-1-1 0,1 0 0,-1 0 0,-2-1 0,3 2 0,0 0 0,0 0 0,0 0 0,0 0 0,0 1 0,0-1 0,0 0 0,0 0 0,0 1 0,0-1 0,0 0 0,1 1 0,-1-1 0,0 1 0,0-1 0,0 1 0,0 0 0,1-1 0,-1 1 0,0 0 0,1 0 0,-1-1 0,0 1 0,1 0 0,-1 0 0,1 0 0,-1 0 0,1 0 0,0 0 0,-1-1 0,1 3 0,-10 32 0,10-35 0,-4 20 0,0 1 0,2-1 0,0 0 0,2 1 0,0-1 0,1 1 0,1-1 0,7 30 0,-8-47 0,0-1 0,0 1 0,0 0 0,0-1 0,0 1 0,1-1 0,-1 0 0,1 1 0,-1-1 0,1 0 0,0 0 0,0 0 0,0 0 0,0 0 0,4 2 0,-4-3 0,0 0 0,0-1 0,0 1 0,1-1 0,-1 0 0,0 1 0,0-1 0,0 0 0,0 0 0,1 0 0,-1-1 0,0 1 0,0 0 0,0-1 0,0 0 0,0 1 0,0-1 0,0 0 0,0 0 0,0 0 0,2-2 0,15-9 0,-1-2 0,0 0 0,-1-1 0,16-19 0,36-30 0,-61 57 0,1 1 0,0 0 0,0 0 0,0 1 0,0 0 0,15-5 0,-22 10 0,0-1 0,-1 0 0,1 1 0,0-1 0,-1 1 0,1-1 0,0 1 0,0 0 0,0 0 0,-1 0 0,1 0 0,0 0 0,0 0 0,-1 0 0,1 1 0,0-1 0,0 0 0,-1 1 0,1 0 0,0-1 0,-1 1 0,1 0 0,-1 0 0,1 0 0,-1 0 0,1 0 0,-1 0 0,0 0 0,1 1 0,-1-1 0,0 0 0,1 2 0,1 4 0,0 0 0,0 1 0,-1-1 0,0 0 0,0 1 0,0 10 0,-1-12 0,0 0 0,-1 0 0,2 0 0,-1-1 0,1 1 0,0-1 0,0 1 0,0-1 0,5 7 0,-7-12 0,1 1 0,0 0 0,0 0 0,0-1 0,0 1 0,0-1 0,0 1 0,0-1 0,1 1 0,-1-1 0,0 1 0,0-1 0,0 0 0,0 0 0,0 0 0,1 0 0,-1 0 0,0 0 0,0 0 0,0 0 0,1 0 0,-1 0 0,0 0 0,0-1 0,2 0 0,33-16 0,-16 6 0,-17 10 0,0 0 0,0-1 0,0 1 0,0 0 0,1 0 0,-1 1 0,0-1 0,1 1 0,-1 0 0,0 0 0,1 0 0,-1 0 0,0 0 0,1 1 0,-1-1 0,0 1 0,0 0 0,0 0 0,6 3 0,-6-2 0,0 1 0,0 0 0,0 0 0,-1 0 0,0 0 0,1 0 0,-1 0 0,0 1 0,0-1 0,-1 1 0,1-1 0,-1 1 0,0 0 0,0 0 0,0-1 0,0 8 0,5 31-1365,-4 0-5461</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2.773"/>
    </inkml:context>
    <inkml:brush xml:id="br0">
      <inkml:brushProperty name="width" value="0.05" units="cm"/>
      <inkml:brushProperty name="height" value="0.05" units="cm"/>
      <inkml:brushProperty name="color" value="#004F8B"/>
    </inkml:brush>
  </inkml:definitions>
  <inkml:trace contextRef="#ctx0" brushRef="#br0">1 0 24575,'8'0'0,"12"0"0,18 0 0,24 0 0,32 0 0,32 0 0,-5 0-8191</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6.825"/>
    </inkml:context>
    <inkml:brush xml:id="br0">
      <inkml:brushProperty name="width" value="0.05" units="cm"/>
      <inkml:brushProperty name="height" value="0.05" units="cm"/>
      <inkml:brushProperty name="color" value="#004F8B"/>
    </inkml:brush>
  </inkml:definitions>
  <inkml:trace contextRef="#ctx0" brushRef="#br0">3 1 24575,'-1'47'0,"0"-27"0,0 0 0,2 0 0,0 0 0,6 29 0,-7-47 0,0 0 0,1-1 0,-1 1 0,1-1 0,0 1 0,-1-1 0,1 1 0,0-1 0,0 1 0,0-1 0,0 1 0,0-1 0,0 0 0,0 0 0,0 1 0,1-1 0,-1 0 0,0 0 0,1 0 0,-1-1 0,1 1 0,-1 0 0,1 0 0,-1-1 0,1 1 0,0-1 0,-1 1 0,1-1 0,0 0 0,-1 0 0,1 0 0,0 0 0,-1 0 0,1 0 0,0 0 0,2-1 0,7-2 0,0 0 0,-1-1 0,1 0 0,17-10 0,3-1 0,-26 13 0,1 1 0,-1-1 0,1 1 0,0 0 0,-1 0 0,1 0 0,0 1 0,0 0 0,-1 0 0,1 1 0,0 0 0,-1 0 0,1 0 0,0 0 0,-1 1 0,0 0 0,1 0 0,-1 1 0,0-1 0,0 1 0,0 0 0,7 6 0,-10-7 0,0-1 0,0 1 0,1-1 0,-1 1 0,0-1 0,1 0 0,0 0 0,-1 0 0,1 0 0,0 0 0,-1-1 0,1 1 0,0-1 0,-1 0 0,1 0 0,0 0 0,0 0 0,0 0 0,-1 0 0,1-1 0,0 1 0,-1-1 0,1 0 0,0 0 0,-1 0 0,1 0 0,-1-1 0,1 1 0,-1 0 0,0-1 0,0 0 0,1 0 0,-1 1 0,3-5 0,43-55 0,-35 43 0,1 1 0,16-17 0,-26 30 0,0-1 0,1 2 0,0-1 0,0 0 0,0 1 0,0 0 0,0 0 0,1 1 0,-1-1 0,1 1 0,0 1 0,6-2 0,-10 2 0,0 1 0,1 0 0,-1 0 0,0 0 0,0 0 0,0 1 0,0-1 0,0 1 0,0-1 0,0 1 0,0 0 0,0-1 0,0 1 0,0 0 0,0 0 0,0 1 0,-1-1 0,1 0 0,0 1 0,-1-1 0,1 1 0,-1-1 0,1 1 0,-1-1 0,0 1 0,0 0 0,0 0 0,0 0 0,0 0 0,0 0 0,0 0 0,-1 0 0,1 0 0,0 3 0,2 10 0,0-1 0,-1 1 0,0 28 0,-1-28 0,-1-15-1,0 16-226,1-1-1,1 0 1,0 0 0,1 0-1,8 23 1,3-10-6599</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7.199"/>
    </inkml:context>
    <inkml:brush xml:id="br0">
      <inkml:brushProperty name="width" value="0.05" units="cm"/>
      <inkml:brushProperty name="height" value="0.05" units="cm"/>
      <inkml:brushProperty name="color" value="#004F8B"/>
    </inkml:brush>
  </inkml:definitions>
  <inkml:trace contextRef="#ctx0" brushRef="#br0">39 60 24575,'-9'-9'0,"-2"-10"0,1 1 0,1 4-8191</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7.524"/>
    </inkml:context>
    <inkml:brush xml:id="br0">
      <inkml:brushProperty name="width" value="0.05" units="cm"/>
      <inkml:brushProperty name="height" value="0.05" units="cm"/>
      <inkml:brushProperty name="color" value="#004F8B"/>
    </inkml:brush>
  </inkml:definitions>
  <inkml:trace contextRef="#ctx0" brushRef="#br0">1 1 24575,'0'56'0,"2"1"0,2 0 0,3-1 0,20 77 0,-21-109 0,1 2 0,0-1 0,2 0 0,16 32 0,-23-51 0,1-1 0,1 1 0,-1-1 0,1 0 0,0 0 0,0 0 0,0-1 0,1 0 0,0 1 0,-1-1 0,2-1 0,-1 1 0,0-1 0,1 0 0,-1 0 0,1-1 0,0 1 0,0-1 0,9 2 0,-12-4 0,0 0 0,0 1 0,0-1 0,0 0 0,0-1 0,0 1 0,0 0 0,0-1 0,0 0 0,0 0 0,0 0 0,0 0 0,-1 0 0,1 0 0,0-1 0,4-3 0,-2 1 0,0 0 0,-1 0 0,0-1 0,1 0 0,-2 1 0,1-2 0,5-9 0,0-3 0,-1 0 0,-1 0 0,-1-1 0,6-27 0,-5 12 0,-2-1 0,-1 0 0,-1 0 0,-5-66 0,-2 87 0,-1 18 0,-2 25 0,3-6 0,2 0 0,0 1 0,2-1 0,1 0 0,0 1 0,2-1 0,1 0 0,7 25 0,-6-33 0,0-1 0,1 1 0,1-1 0,0-1 0,1 1 0,0-1 0,1-1 0,1 0 0,0 0 0,0 0 0,1-2 0,1 1 0,18 12 0,-9-9-227,0-2-1,0 0 1,1-2-1,1 0 1,46 12-1,-14-9-6598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1.594"/>
    </inkml:context>
    <inkml:brush xml:id="br0">
      <inkml:brushProperty name="width" value="0.1" units="cm"/>
      <inkml:brushProperty name="height" value="0.1" units="cm"/>
      <inkml:brushProperty name="color" value="#E71224"/>
      <inkml:brushProperty name="ignorePressure" value="1"/>
    </inkml:brush>
  </inkml:definitions>
  <inkml:trace contextRef="#ctx0" brushRef="#br0">227 1,'-7'9,"-1"1,2 0,-1 0,1 1,1-1,-9 23,5-12,-21 56,3 1,3 1,-22 140,28-83,-1 199,19-301,1 1,1-1,2 0,16 60,-16-80,0 0,2 0,0-1,0 0,1 0,1-1,0 1,1-2,0 1,0-1,1-1,1 0,20 16,11-1,-32-20,0 1,0 0,-1 1,0-1,10 11,-12-3,-10-4</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9.219"/>
    </inkml:context>
    <inkml:brush xml:id="br0">
      <inkml:brushProperty name="width" value="0.05" units="cm"/>
      <inkml:brushProperty name="height" value="0.05" units="cm"/>
      <inkml:brushProperty name="color" value="#004F8B"/>
    </inkml:brush>
  </inkml:definitions>
  <inkml:trace contextRef="#ctx0" brushRef="#br0">347 505 24575,'-2'-7'0,"-1"1"0,0 0 0,0 0 0,0 1 0,-1-1 0,1 1 0,-2 0 0,1-1 0,0 2 0,-1-1 0,0 0 0,0 1 0,0 0 0,-1 0 0,1 1 0,-1 0 0,0 0 0,0 0 0,0 0 0,0 1 0,0 0 0,-1 0 0,1 1 0,-1 0 0,1 0 0,-1 0 0,1 1 0,-1 0 0,0 0 0,1 1 0,-1 0 0,1 0 0,-1 1 0,1-1 0,0 1 0,-1 0 0,-8 5 0,5 0 0,0 0 0,0 0 0,0 0 0,1 1 0,0 1 0,1 0 0,0 0 0,0 1 0,-12 20 0,15-23 0,1 0 0,1 0 0,-1 0 0,1 0 0,1 1 0,0 0 0,0-1 0,0 1 0,1 0 0,0 0 0,0 0 0,1 0 0,0 0 0,0 0 0,1 0 0,2 10 0,-1-13 0,0-1 0,0-1 0,0 1 0,0 0 0,1 0 0,-1-1 0,1 0 0,0 1 0,0-1 0,0 0 0,1 0 0,-1-1 0,1 1 0,-1-1 0,1 1 0,0-1 0,0 0 0,0-1 0,0 1 0,0-1 0,1 0 0,-1 0 0,5 1 0,6 0 0,0 0 0,0 0 0,0-1 0,1-1 0,19-3 0,-28 2 0,1 0 0,-1-1 0,0 1 0,1-2 0,-1 1 0,0-1 0,-1 0 0,1 0 0,0-1 0,-1 0 0,0 0 0,0-1 0,0 1 0,0-1 0,-1-1 0,0 1 0,0-1 0,0 0 0,-1 0 0,6-11 0,0 7 0,-5 14 0,-2 25 0,-3-26 0,-2 259 0,-1-122 0,3-132 0,1 5 0,-2 1 0,0-1 0,-4 21 0,5-32 0,-1 0 0,1 0 0,0 0 0,-1 0 0,0 0 0,1 0 0,-1-1 0,0 1 0,0 0 0,0 0 0,0-1 0,0 1 0,0 0 0,-1-1 0,1 1 0,0-1 0,-1 0 0,0 1 0,1-1 0,-1 0 0,1 0 0,-1 0 0,0 0 0,0 0 0,0 0 0,0-1 0,1 1 0,-1-1 0,0 1 0,0-1 0,-3 0 0,0 0 0,1-1 0,0-1 0,0 1 0,1-1 0,-1 1 0,0-1 0,0 0 0,1 0 0,-1-1 0,1 1 0,0-1 0,0 0 0,0 0 0,0 0 0,0 0 0,1 0 0,-1-1 0,1 1 0,0-1 0,0 1 0,-2-5 0,-3-7 0,0-1 0,1 1 0,0-1 0,-3-18 0,7 27 0,1-1 0,0 1 0,0-1 0,1 0 0,0 1 0,0-1 0,1 1 0,-1-1 0,2 1 0,-1-1 0,1 1 0,0-1 0,1 1 0,0 0 0,0 0 0,0 1 0,1-1 0,0 0 0,0 1 0,1 0 0,0 0 0,0 1 0,0-1 0,1 1 0,0 0 0,10-7 0,12-6 0,2 2 0,-1 0 0,2 2 0,55-17 0,-53 20 0,-17 4 0,0 1 0,0-2 0,0 0 0,-1-1 0,26-20 0,-36 25 0,0 0 0,0-1 0,-1 1 0,0-1 0,1 0 0,-1 0 0,-1 0 0,1-1 0,-1 1 0,0-1 0,0 0 0,-1 0 0,0 0 0,0 0 0,0 0 0,-1-1 0,1 1 0,-1-11 0,-1 15 0,0 1 0,0-1 0,0 0 0,0 0 0,0 1 0,-1-1 0,1 0 0,-1 1 0,1-1 0,-1 1 0,0-1 0,0 1 0,0-1 0,1 1 0,-1-1 0,-1 1 0,1-1 0,0 1 0,0 0 0,0 0 0,-3-2 0,3 3 0,0-1 0,0 1 0,0 0 0,0 0 0,0 0 0,-1 0 0,1-1 0,0 1 0,0 1 0,0-1 0,0 0 0,0 0 0,0 0 0,-1 1 0,1-1 0,0 0 0,0 1 0,0-1 0,0 1 0,0-1 0,0 1 0,0 0 0,1-1 0,-1 1 0,0 0 0,0 0 0,0 0 0,1-1 0,-1 1 0,0 0 0,1 0 0,-1 0 0,0 2 0,-5 7 0,1 0 0,0 0 0,1 0 0,0 1 0,0 0 0,1 0 0,1 0 0,0 0 0,-1 18 0,2-20 0,1 0 0,0 1 0,0-1 0,1 1 0,0-1 0,1 0 0,0 0 0,0 0 0,1 0 0,0 0 0,9 16 0,-10-21 0,1 0 0,0 0 0,0 0 0,1 0 0,-1 0 0,1-1 0,0 1 0,0-1 0,0 0 0,0 0 0,0 0 0,1-1 0,-1 0 0,1 0 0,0 0 0,-1 0 0,1-1 0,0 1 0,0-1 0,0-1 0,0 1 0,0-1 0,0 0 0,0 0 0,1 0 0,-1-1 0,0 1 0,0-1 0,5-2 0,4-1 0,-1-1 0,0-1 0,0 0 0,-1-1 0,1 0 0,-2 0 0,1-2 0,-1 1 0,13-14 0,-7 6 0,-2-2 0,0 0 0,0 0 0,-2-1 0,0-1 0,-2 0 0,0-1 0,-1 0 0,14-44 0,-14 25 0,-1-1 0,-3 0 0,0 0 0,-2-73 0,-4 80 0,2 8 0,-2 0 0,-1 0 0,-1 0 0,-2 0 0,-8-35 0,12 59 0,-1 1 0,1 0 0,0-1 0,-1 1 0,0 0 0,1-1 0,-1 1 0,0 0 0,0 0 0,1-1 0,-1 1 0,0 0 0,0 0 0,0 0 0,0 0 0,-1 1 0,1-1 0,0 0 0,-2-1 0,2 2 0,0 0 0,0 0 0,0 0 0,0 0 0,0 0 0,0 0 0,0 0 0,0 0 0,0 1 0,0-1 0,0 0 0,0 1 0,0-1 0,0 0 0,0 1 0,0-1 0,0 1 0,0 0 0,1-1 0,-2 2 0,-3 2 0,1 0 0,0 1 0,1 0 0,-1 0 0,1 0 0,0 0 0,0 0 0,-3 7 0,-3 17 0,0 1 0,2 0 0,1 1 0,1-1 0,2 1 0,1 0 0,1 0 0,2 0 0,1 0 0,1 0 0,2 0 0,1-1 0,15 43 0,-15-56 40,1 0 0,17 28 0,-20-39-205,0 1 0,1-1 0,0 0 0,0 0 0,1 0 0,-1 0 0,1-1 0,11 7 0,8 1-6661</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9.577"/>
    </inkml:context>
    <inkml:brush xml:id="br0">
      <inkml:brushProperty name="width" value="0.05" units="cm"/>
      <inkml:brushProperty name="height" value="0.05" units="cm"/>
      <inkml:brushProperty name="color" value="#004F8B"/>
    </inkml:brush>
  </inkml:definitions>
  <inkml:trace contextRef="#ctx0" brushRef="#br0">1 0 24575,'12'0'0,"22"0"0,29 9 0,34 2 0,25 8 0,-7 1-8191</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9.907"/>
    </inkml:context>
    <inkml:brush xml:id="br0">
      <inkml:brushProperty name="width" value="0.05" units="cm"/>
      <inkml:brushProperty name="height" value="0.05" units="cm"/>
      <inkml:brushProperty name="color" value="#004F8B"/>
    </inkml:brush>
  </inkml:definitions>
  <inkml:trace contextRef="#ctx0" brushRef="#br0">1 135 24575,'36'1'0,"-11"0"0,0-2 0,0 0 0,41-7 0,-60 6 0,0 1 0,0-1 0,0 0 0,0 0 0,0-1 0,0 0 0,-1 0 0,1 0 0,-1-1 0,0 1 0,0-1 0,0-1 0,0 1 0,-1-1 0,0 1 0,0-1 0,0 0 0,-1-1 0,5-7 0,-7 11 0,0 0 0,0-1 0,0 1 0,0-1 0,-1 1 0,1-1 0,-1 1 0,1-1 0,-1-4 0,0 6 0,0 0 0,0 0 0,0 0 0,-1 1 0,1-1 0,0 0 0,0 0 0,-1 0 0,1 1 0,0-1 0,-1 0 0,1 0 0,-1 1 0,1-1 0,-1 0 0,1 1 0,-1-1 0,0 0 0,1 1 0,-2-1 0,0 0 0,1 1 0,-1-1 0,0 1 0,1 0 0,-1 0 0,0 0 0,0 0 0,1 0 0,-1 0 0,0 0 0,1 1 0,-1-1 0,0 1 0,1-1 0,-1 1 0,1 0 0,-1-1 0,1 1 0,-1 0 0,1 0 0,-1 0 0,1 0 0,0 0 0,0 1 0,-1-1 0,1 0 0,-2 3 0,-1 1 5,-1 0 1,1 0-1,0 1 0,0-1 0,1 1 0,-1 0 1,1 0-1,0 0 0,1 0 0,0 1 1,0-1-1,0 1 0,1 0 0,0-1 0,0 1 1,0 0-1,1 0 0,0-1 0,1 1 0,-1 0 1,1 0-1,2 7 0,0-7-83,0 1 0,0 0 0,0-1-1,1 0 1,0 0 0,0 0 0,1-1 0,0 1 0,0-1-1,1 0 1,-1 0 0,1-1 0,1 0 0,-1 0 0,1 0-1,0-1 1,0 0 0,9 4 0,27 9-6748</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0.236"/>
    </inkml:context>
    <inkml:brush xml:id="br0">
      <inkml:brushProperty name="width" value="0.05" units="cm"/>
      <inkml:brushProperty name="height" value="0.05" units="cm"/>
      <inkml:brushProperty name="color" value="#004F8B"/>
    </inkml:brush>
  </inkml:definitions>
  <inkml:trace contextRef="#ctx0" brushRef="#br0">0 1 24575,'0'8'0,"5"16"0,13 11 0,12 9 0,14 5 0,8-5 0,-5-11-8191</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0.608"/>
    </inkml:context>
    <inkml:brush xml:id="br0">
      <inkml:brushProperty name="width" value="0.05" units="cm"/>
      <inkml:brushProperty name="height" value="0.05" units="cm"/>
      <inkml:brushProperty name="color" value="#004F8B"/>
    </inkml:brush>
  </inkml:definitions>
  <inkml:trace contextRef="#ctx0" brushRef="#br0">103 0 24575,'0'4'0,"-9"10"0,-2 7 0,-8 7 0,-1 9 0,3 1 0,5 3 0,4-1 0,3 1 0,3-7-8191</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2.025"/>
    </inkml:context>
    <inkml:brush xml:id="br0">
      <inkml:brushProperty name="width" value="0.05" units="cm"/>
      <inkml:brushProperty name="height" value="0.05" units="cm"/>
      <inkml:brushProperty name="color" value="#004F8B"/>
    </inkml:brush>
  </inkml:definitions>
  <inkml:trace contextRef="#ctx0" brushRef="#br0">1 1 24575,'11'182'0,"0"-44"0,-7 34 0,-4-168 0,0 1 0,1-1 0,-1 0 0,1 1 0,0-1 0,3 8 0,-4-11 0,1-1 0,-1 0 0,0 1 0,0-1 0,1 1 0,-1-1 0,0 0 0,1 1 0,-1-1 0,0 1 0,1-1 0,-1 0 0,1 0 0,-1 1 0,1-1 0,-1 0 0,0 0 0,1 1 0,-1-1 0,1 0 0,-1 0 0,1 0 0,-1 0 0,2 0 0,-1 0 0,0 0 0,1-1 0,-1 1 0,0-1 0,0 1 0,0-1 0,1 1 0,-1-1 0,0 0 0,0 1 0,0-1 0,0 0 0,0 0 0,1-1 0,28-31 0,-24 25 0,0 0 0,1 1 0,0 0 0,0 0 0,0 0 0,1 1 0,0 0 0,10-4 0,-18 9 0,1 1 0,0 0 0,-1 0 0,1-1 0,0 1 0,0 0 0,0 0 0,-1 0 0,1 0 0,0 0 0,0 0 0,-1 0 0,1 0 0,0 1 0,0-1 0,-1 0 0,1 0 0,0 1 0,0-1 0,-1 0 0,1 1 0,0-1 0,-1 1 0,1-1 0,-1 1 0,1-1 0,0 1 0,-1-1 0,1 1 0,-1-1 0,0 1 0,1 0 0,-1-1 0,1 1 0,-1 1 0,10 29 0,-8-22 0,0-3 0,0-1 0,0 0 0,1 1 0,0-1 0,0-1 0,0 1 0,0 0 0,1-1 0,0 1 0,0-1 0,0 0 0,0-1 0,0 1 0,1-1 0,0 0 0,0 0 0,0 0 0,0 0 0,0-1 0,0 0 0,1 0 0,-1-1 0,1 1 0,8 0 0,-7-1 0,1 0 0,-1 0 0,0-1 0,0 0 0,0-1 0,0 1 0,0-1 0,0-1 0,0 1 0,0-1 0,0 0 0,-1-1 0,1 0 0,-1 0 0,0 0 0,1-1 0,-1 0 0,-1 0 0,9-8 0,-8 7 0,-1-1 0,-1 0 0,1 0 0,-1-1 0,0 0 0,0 1 0,3-10 0,-6 13 0,0 0 0,0 1 0,0-1 0,-1 1 0,1-1 0,-1 0 0,0 1 0,1-1 0,-1 0 0,-1 0 0,1 1 0,0-1 0,-1 0 0,1 1 0,-1-1 0,0 0 0,0 1 0,0-1 0,0 1 0,0-1 0,0 1 0,-1 0 0,-1-3 0,1 3 0,1 1 0,-1 0 0,0-1 0,1 1 0,-1 0 0,0 0 0,0 0 0,0 0 0,0 0 0,0 1 0,0-1 0,0 1 0,0-1 0,0 1 0,0 0 0,0 0 0,0-1 0,0 1 0,0 1 0,0-1 0,0 0 0,0 0 0,0 1 0,0 0 0,0-1 0,0 1 0,0 0 0,-3 1 0,-2 1 0,0 1 0,0 0 0,1 1 0,-1-1 0,1 1 0,-6 6 0,6-5 0,0-1 0,0 2 0,1-1 0,0 0 0,0 1 0,1 0 0,0 0 0,0 0 0,1 1 0,0 0 0,-4 11 0,7-18 0,0-1 0,0 1 0,0-1 0,0 1 0,0-1 0,0 1 0,0-1 0,0 1 0,0-1 0,0 1 0,0-1 0,0 1 0,0-1 0,0 0 0,0 1 0,1-1 0,-1 1 0,0-1 0,0 1 0,1-1 0,-1 0 0,0 1 0,1-1 0,-1 1 0,0-1 0,1 0 0,-1 0 0,0 1 0,1-1 0,-1 0 0,1 0 0,-1 1 0,0-1 0,1 0 0,-1 0 0,1 0 0,-1 0 0,1 1 0,-1-1 0,1 0 0,-1 0 0,1 0 0,27-4 0,-2 2 0,-19 4 0,0 1 0,1 1 0,-1-1 0,0 1 0,-1 0 0,1 1 0,-1-1 0,0 1 0,0 1 0,0-1 0,5 8 0,-4-6 0,1 1 0,0-1 0,0 0 0,0-1 0,17 10 0,-22-15 0,0 0 0,0 0 0,0 0 0,0 0 0,0-1 0,0 1 0,0-1 0,1 0 0,-1 0 0,0 0 0,0 0 0,0 0 0,0-1 0,0 0 0,1 1 0,-1-1 0,0 0 0,0-1 0,-1 1 0,1 0 0,0-1 0,0 1 0,3-4 0,0 0 0,-1 0 0,0-1 0,0 1 0,0-1 0,-1 0 0,0 0 0,0-1 0,-1 1 0,1-1 0,-1 0 0,-1 0 0,1 0 0,-1 0 0,-1 0 0,2-11 0,0 0 0,-1-1 0,-1 0 0,0 0 0,-5-34 0,-2 27 0,0 20 0,1 15 0,1 5 0,2 0 0,0 0 0,0 0 0,1 22 0,1-28 0,1 0 0,-1 1 0,2-1 0,-1 0 0,1 0 0,0 0 0,1 0 0,-1 0 0,6 8 0,-7-14 0,0 1 0,1-1 0,-1 1 0,1-1 0,0 0 0,0 1 0,0-1 0,0 0 0,0 0 0,0-1 0,1 1 0,-1 0 0,1-1 0,-1 1 0,1-1 0,5 2 0,-6-3 0,0 0 0,1 1 0,-1-1 0,0 0 0,1-1 0,-1 1 0,0 0 0,0-1 0,1 1 0,-1-1 0,0 0 0,0 1 0,1-1 0,-1 0 0,0-1 0,3-1 0,2-3 0,0 0 0,0 0 0,-1-1 0,1 0 0,-1 0 0,-1-1 0,0 0 0,8-15 0,-7 12 0,-3 3 0,1 0 0,0 1 0,1 0 0,-1-1 0,1 2 0,8-9 0,-13 15 0,0-1 0,0 1 0,0 0 0,1 0 0,-1 0 0,0 0 0,0-1 0,0 1 0,0 0 0,1 0 0,-1 0 0,0 0 0,0 0 0,0 0 0,1 0 0,-1 0 0,0 0 0,0 0 0,0 0 0,1-1 0,-1 1 0,0 0 0,0 0 0,1 0 0,-1 1 0,0-1 0,0 0 0,0 0 0,1 0 0,-1 0 0,0 0 0,0 0 0,0 0 0,1 0 0,-1 0 0,0 0 0,0 1 0,0-1 0,0 0 0,1 0 0,-1 0 0,0 0 0,0 0 0,0 1 0,4 13 0,-3 16 0,-4-9 0,1-7 0,0-1 0,1 0 0,0 0 0,1 0 0,2 15 0,-1-26 0,-1-1 0,0 1 0,1 0 0,-1 0 0,1 0 0,-1-1 0,1 1 0,0 0 0,0 0 0,0-1 0,0 1 0,0-1 0,0 1 0,0-1 0,0 0 0,1 1 0,-1-1 0,1 0 0,-1 0 0,1 0 0,-1 0 0,1 0 0,0 0 0,-1 0 0,1 0 0,0-1 0,0 1 0,-1-1 0,1 1 0,0-1 0,0 0 0,0 0 0,0 0 0,0 0 0,-1 0 0,1 0 0,0 0 0,0-1 0,0 1 0,0-1 0,-1 1 0,1-1 0,2-1 0,15-5 0,-1-1 0,-1-1 0,1-1 0,-1 0 0,-1-1 0,27-24 0,3 0 0,-45 34 2,-1 1-1,1-1 0,-1 1 1,1-1-1,0 1 0,-1-1 1,1 1-1,-1-1 0,1 1 1,0 0-1,-1 0 1,1-1-1,0 1 0,-1 0 1,1 0-1,0 0 0,0-1 1,-1 1-1,1 0 0,0 0 1,-1 0-1,1 0 1,0 0-1,0 1 0,-1-1 1,1 0-1,0 0 0,-1 0 1,1 1-1,0-1 0,-1 0 1,1 1-1,0-1 0,-1 0 1,1 1-1,-1-1 1,1 1-1,-1-1 0,1 1 1,-1-1-1,1 1 0,-1 0 1,1-1-1,-1 1 0,0-1 1,1 1-1,-1 0 1,0-1-1,0 1 0,1 0 1,-1-1-1,0 1 0,0 0 1,0 0-1,0-1 0,0 2 1,1 7-198,0 0-1,0 0 1,-1 14 0,-1-16-462,0 31-6168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2.366"/>
    </inkml:context>
    <inkml:brush xml:id="br0">
      <inkml:brushProperty name="width" value="0.05" units="cm"/>
      <inkml:brushProperty name="height" value="0.05" units="cm"/>
      <inkml:brushProperty name="color" value="#004F8B"/>
    </inkml:brush>
  </inkml:definitions>
  <inkml:trace contextRef="#ctx0" brushRef="#br0">1 0 24575,'0'13'0,"0"12"0,0 15 0,0 8 0,0 10 0,0-2 0,0-1 0,8-3 0,4-5 0,-2-2 0,3-9 0,-1 2 0,6-6 0,-1-8-8191</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2.722"/>
    </inkml:context>
    <inkml:brush xml:id="br0">
      <inkml:brushProperty name="width" value="0.05" units="cm"/>
      <inkml:brushProperty name="height" value="0.05" units="cm"/>
      <inkml:brushProperty name="color" value="#004F8B"/>
    </inkml:brush>
  </inkml:definitions>
  <inkml:trace contextRef="#ctx0" brushRef="#br0">0 1 24575,'13'0'0,"12"0"0,6 0 0,6 0 0,6 0 0,3 0 0,7 0 0,6 8 0,3 3 0,-2 9 0,-11-1-8191</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3.520"/>
    </inkml:context>
    <inkml:brush xml:id="br0">
      <inkml:brushProperty name="width" value="0.05" units="cm"/>
      <inkml:brushProperty name="height" value="0.05" units="cm"/>
      <inkml:brushProperty name="color" value="#004F8B"/>
    </inkml:brush>
  </inkml:definitions>
  <inkml:trace contextRef="#ctx0" brushRef="#br0">1 497 24575,'3'-1'0,"0"0"0,0 0 0,0 0 0,0-1 0,-1 1 0,1-1 0,0 1 0,-1-1 0,1 0 0,-1 0 0,0 0 0,3-4 0,1 1 0,2-3 0,-1 1 0,0-1 0,0-1 0,-1 1 0,0-1 0,8-15 0,-12 19 0,1 1 0,-1-1 0,-1 0 0,1 0 0,-1 0 0,1-1 0,-1 1 0,-1 0 0,1 0 0,-1 0 0,0-1 0,0 1 0,-1 0 0,-1-10 0,2 14 0,0 1 0,0 0 0,0-1 0,0 1 0,0-1 0,0 1 0,0 0 0,-1-1 0,1 1 0,0 0 0,0-1 0,0 1 0,0 0 0,-1-1 0,1 1 0,0 0 0,0-1 0,-1 1 0,1 0 0,0-1 0,-1 1 0,1 0 0,0 0 0,-1-1 0,1 1 0,0 0 0,-1 0 0,1 0 0,0 0 0,-1-1 0,-7 11 0,-1 21 0,8-22 0,1 0 0,-1 0 0,1 0 0,1 0 0,0-1 0,0 1 0,0 0 0,1 0 0,1 0 0,-1-1 0,2 1 0,-1-1 0,1 0 0,0 0 0,1 0 0,-1-1 0,2 1 0,-1-1 0,1 0 0,0-1 0,0 1 0,1-1 0,0-1 0,13 9 0,0-2 0,1-1 0,1-1 0,0 0 0,1-2 0,-1-1 0,1-1 0,1-1 0,-1 0 0,1-2 0,0-1 0,24-1 0,-39-2 0,-1 0 0,0 0 0,0-1 0,0 0 0,0 0 0,0-1 0,0 0 0,14-9 0,-20 12 0,0-1 0,0-1 0,0 1 0,0 0 0,0-1 0,0 1 0,0-1 0,-1 1 0,1-1 0,0 0 0,-1 1 0,1-1 0,-1 0 0,0 0 0,0 0 0,0 0 0,0-1 0,0 1 0,0 0 0,0 0 0,-1-1 0,1 1 0,-1 0 0,0-1 0,0 1 0,0 0 0,0-1 0,0 1 0,0 0 0,0-1 0,-1 1 0,1 0 0,-1-1 0,-1-2 0,0 1 0,-1 1 0,0 0 0,1-1 0,-1 1 0,0 1 0,0-1 0,0 0 0,-1 1 0,1 0 0,-1-1 0,1 1 0,-1 1 0,0-1 0,0 0 0,0 1 0,0 0 0,0 0 0,0 0 0,0 1 0,-6-1 0,-1 0 0,1 0 0,-1 1 0,1 0 0,-1 1 0,1 0 0,-1 1 0,-9 3 0,13-3 0,0 1 0,0 1 0,1-1 0,-1 1 0,1 0 0,0 1 0,0-1 0,1 1 0,-1 1 0,-7 9 0,11-13 0,1-1 0,-1 1 0,1 0 0,-1 0 0,1 0 0,0 0 0,0 0 0,0 0 0,0 0 0,0 0 0,0 0 0,1 1 0,-1-1 0,1 0 0,-1 0 0,1 1 0,0-1 0,0 0 0,0 1 0,0-1 0,0 0 0,1 1 0,-1-1 0,1 0 0,-1 0 0,1 1 0,0-1 0,0 0 0,0 0 0,0 0 0,0 0 0,1 0 0,-1 0 0,1 0 0,-1-1 0,1 1 0,2 2 0,-2-3 0,0 1 0,0-1 0,1 0 0,-1 1 0,0-1 0,1 0 0,-1 0 0,1 0 0,-1-1 0,1 1 0,0-1 0,-1 1 0,1-1 0,0 0 0,-1 0 0,1 0 0,0 0 0,-1 0 0,1-1 0,-1 1 0,1-1 0,0 0 0,-1 0 0,1 0 0,-1 0 0,0 0 0,1 0 0,-1-1 0,0 1 0,2-3 0,3-1 0,-2 0 0,1 0 0,-1 0 0,1-1 0,-2 0 0,1 0 0,-1 0 0,1-1 0,3-9 0,4-13 0,-1-1 0,-2-1 0,0 1 0,-3-2 0,5-46 0,-6 10 0,-6-102 0,1 161 0,-1 1 0,0-1 0,0 0 0,0 1 0,-1-1 0,0 1 0,-5-12 0,7 19 0,0 1 0,0 0 0,0-1 0,-1 1 0,1-1 0,0 1 0,0 0 0,0-1 0,0 1 0,-1 0 0,1-1 0,0 1 0,0 0 0,-1-1 0,1 1 0,0 0 0,0-1 0,-1 1 0,1 0 0,0 0 0,-1-1 0,1 1 0,-1 0 0,1 0 0,0 0 0,-1 0 0,1-1 0,-1 1 0,1 0 0,0 0 0,-1 0 0,1 0 0,-1 0 0,1 0 0,0 0 0,-1 0 0,1 0 0,-1 0 0,1 0 0,0 0 0,-1 1 0,1-1 0,-1 0 0,1 0 0,0 0 0,-1 1 0,1-1 0,0 0 0,-1 0 0,1 1 0,0-1 0,-1 0 0,1 0 0,0 1 0,0-1 0,-1 0 0,1 1 0,0-1 0,0 0 0,0 1 0,-1-1 0,1 1 0,-9 26 0,4-4 0,1 0 0,2 1 0,0-1 0,1 1 0,5 38 0,-3-48 0,2 0 0,0 0 0,0 0 0,1-1 0,1 1 0,1-1 0,-1 0 0,2-1 0,0 1 0,14 18 0,-3-10-227,2 0-1,0-1 1,1-1-1,1-1 1,27 17-1,3-3-6598</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43.910"/>
    </inkml:context>
    <inkml:brush xml:id="br0">
      <inkml:brushProperty name="width" value="0.05" units="cm"/>
      <inkml:brushProperty name="height" value="0.05" units="cm"/>
      <inkml:brushProperty name="color" value="#004F8B"/>
    </inkml:brush>
  </inkml:definitions>
  <inkml:trace contextRef="#ctx0" brushRef="#br0">1 21 24575,'0'-9'0,"0"-2"-8191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2.929"/>
    </inkml:context>
    <inkml:brush xml:id="br0">
      <inkml:brushProperty name="width" value="0.1" units="cm"/>
      <inkml:brushProperty name="height" value="0.1" units="cm"/>
      <inkml:brushProperty name="color" value="#E71224"/>
      <inkml:brushProperty name="ignorePressure" value="1"/>
    </inkml:brush>
  </inkml:definitions>
  <inkml:trace contextRef="#ctx0" brushRef="#br0">1 1,'6'1,"-1"1,1-1,0 1,-1 0,1 1,-1-1,0 1,0 0,5 5,12 5,7 4,-1 1,0 1,-2 2,0 1,-2 0,0 2,-2 1,0 1,-2 0,-1 2,24 44,-19-22,-1 1,-2 1,-3 1,-2 0,-3 1,8 64,-13-60,0 108,-9-142,0 0,-2 0,-1 0,-1 0,-1 0,-1-1,-12 26,11-30,-20 38,26-52,-1-1,0 1,0-1,0 0,0 0,-1-1,1 1,-1-1,-5 4,9-6,-1-1,1 0,-1 0,1 1,-1-1,0 0,1 0,-1 0,1 0,-1 0,1 1,-1-1,0 0,1 0,-1 0,1-1,-1 1,1 0,-1 0,0 0,1 0,-1 0,1-1,-1 1,1 0,-1 0,1-1,-1 0,-11-14</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3.290"/>
    </inkml:context>
    <inkml:brush xml:id="br0">
      <inkml:brushProperty name="width" value="0.05" units="cm"/>
      <inkml:brushProperty name="height" value="0.05" units="cm"/>
      <inkml:brushProperty name="color" value="#004F8B"/>
    </inkml:brush>
  </inkml:definitions>
  <inkml:trace contextRef="#ctx0" brushRef="#br0">0 0 24575,'1'7'0,"-1"0"0,2 0 0,-1 0 0,1-1 0,3 10 0,4 12 0,15 75 0,21 107 0,-42-193 0,-3-8 0,2 0 0,-1 0 0,1-1 0,0 1 0,1 0 0,4 9 0,-7-18 0,1 1 0,-1 0 0,1-1 0,-1 1 0,1 0 0,0-1 0,-1 1 0,1-1 0,-1 1 0,1-1 0,0 1 0,0-1 0,-1 1 0,1-1 0,0 0 0,0 1 0,-1-1 0,1 0 0,0 0 0,0 0 0,0 1 0,0-1 0,-1 0 0,1 0 0,0 0 0,0 0 0,0 0 0,0-1 0,-1 1 0,1 0 0,0 0 0,0-1 0,0 1 0,-1 0 0,1-1 0,0 1 0,0 0 0,-1-1 0,1 1 0,1-2 0,26-24 0,-25 23 0,5-6 0,0 1 0,1 0 0,0 0 0,0 1 0,1 0 0,0 1 0,0 0 0,0 1 0,1 0 0,0 0 0,15-3 0,-20 6 0,-1 1 0,2 0 0,-1 1 0,0-1 0,0 1 0,0 0 0,0 1 0,0-1 0,0 1 0,0 1 0,0-1 0,0 1 0,-1 0 0,1 0 0,0 1 0,-1-1 0,0 1 0,0 1 0,1-1 0,-2 1 0,1-1 0,0 1 0,5 7 0,-5-6 0,-1 0 0,1 1 0,-1 0 0,0 0 0,-1 0 0,1 0 0,-1 1 0,0-1 0,2 9 0,-4-12 0,-1-1 0,1 1 0,-1-1 0,0 1 0,0-1 0,0 1 0,0-1 0,0 1 0,0-1 0,0 1 0,-1-1 0,0 1 0,1-1 0,-1 1 0,0-1 0,0 0 0,0 1 0,0-1 0,-1 0 0,1 0 0,-1 0 0,1 0 0,-1 0 0,0 0 0,1-1 0,-1 1 0,0 0 0,0-1 0,-3 2 0,-2 1-151,-1-1-1,1 0 0,-1 0 0,0-1 1,0 0-1,0 0 0,0-1 1,-9 1-1,-29 1-6674</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4.319"/>
    </inkml:context>
    <inkml:brush xml:id="br0">
      <inkml:brushProperty name="width" value="0.05" units="cm"/>
      <inkml:brushProperty name="height" value="0.05" units="cm"/>
      <inkml:brushProperty name="color" value="#004F8B"/>
    </inkml:brush>
  </inkml:definitions>
  <inkml:trace contextRef="#ctx0" brushRef="#br0">0 52 24575,'1'-2'0,"-1"0"0,1 0 0,0 0 0,-1 0 0,1 1 0,0-1 0,0 0 0,0 0 0,0 1 0,1-1 0,-1 0 0,0 1 0,1-1 0,-1 1 0,1 0 0,-1-1 0,1 1 0,0 0 0,0 0 0,-1 0 0,1 0 0,0 0 0,0 1 0,0-1 0,0 0 0,0 1 0,3-1 0,10-2 0,-1 0 0,23-1 0,-29 3 0,13-2 0,-29 3 0,-35 6 0,39-5 0,1 0 0,0 1 0,-1 0 0,1-1 0,0 1 0,0 0 0,0 0 0,0 1 0,1-1 0,-1 0 0,0 1 0,1 0 0,0 0 0,0 0 0,0 0 0,0 0 0,0 0 0,0 0 0,1 0 0,-1 1 0,1-1 0,0 1 0,0-1 0,1 1 0,-1-1 0,1 1 0,-1 0 0,1-1 0,0 1 0,2 6 0,-1 6 0,1-1 0,1 0 0,1 0 0,0 0 0,12 27 0,-7-20 0,-2 1 0,0-1 0,-2 1 0,0 1 0,2 33 0,-5 118 0,-3-33 0,2-138 0,-1 0 0,0-1 0,1 1 0,-1 0 0,1 0 0,0-1 0,0 1 0,0-1 0,1 1 0,-1-1 0,1 1 0,0-1 0,0 0 0,0 0 0,1 0 0,2 3 0,-1-3 0,0 0 0,0 0 0,1 0 0,-1-1 0,1 0 0,-1 0 0,1 0 0,0 0 0,0-1 0,0 0 0,8 2 0,32 1-1365,-2-2-5461</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4.679"/>
    </inkml:context>
    <inkml:brush xml:id="br0">
      <inkml:brushProperty name="width" value="0.05" units="cm"/>
      <inkml:brushProperty name="height" value="0.05" units="cm"/>
      <inkml:brushProperty name="color" value="#004F8B"/>
    </inkml:brush>
  </inkml:definitions>
  <inkml:trace contextRef="#ctx0" brushRef="#br0">93 0 24575,'0'13'0,"0"16"0,9 16 0,2 5 0,-1 1 0,-1-2 0,5-2 0,1-1 0,-2-3 0,-12-10 0,-11-10 0,-11-9 0,-11-19 0,-4-10 0,-4-18 0,5-3-8191</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5.071"/>
    </inkml:context>
    <inkml:brush xml:id="br0">
      <inkml:brushProperty name="width" value="0.05" units="cm"/>
      <inkml:brushProperty name="height" value="0.05" units="cm"/>
      <inkml:brushProperty name="color" value="#004F8B"/>
    </inkml:brush>
  </inkml:definitions>
  <inkml:trace contextRef="#ctx0" brushRef="#br0">0 50 24575,'0'-8'0,"0"-12"0,0-1-8191</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35.413"/>
    </inkml:context>
    <inkml:brush xml:id="br0">
      <inkml:brushProperty name="width" value="0.05" units="cm"/>
      <inkml:brushProperty name="height" value="0.05" units="cm"/>
      <inkml:brushProperty name="color" value="#004F8B"/>
    </inkml:brush>
  </inkml:definitions>
  <inkml:trace contextRef="#ctx0" brushRef="#br0">1 2 24575,'118'-1'0,"130"3"0,-243-2 0,1 1 0,0 0 0,0 1 0,-1-1 0,1 1 0,-1 0 0,1 0 0,-1 1 0,0 0 0,0 0 0,0 0 0,0 0 0,0 1 0,-1 0 0,1 0 0,-1 0 0,0 0 0,-1 1 0,1-1 0,-1 1 0,4 7 0,5 10 0,-2 0 0,-1 1 0,12 43 0,-13-38 0,16 47 0,39 140 0,-60-203 0,0-1 0,-1 0 0,-1 1 0,1-1 0,-2 13 0,0-21 0,0 0 0,-1 0 0,1-1 0,-1 1 0,1 0 0,-1 0 0,0 0 0,0-1 0,0 1 0,-1 0 0,1-1 0,-1 1 0,1-1 0,-1 0 0,0 1 0,0-1 0,0 0 0,0 0 0,0 0 0,0-1 0,-1 1 0,1 0 0,-1-1 0,1 1 0,-4 0 0,-5 1-170,0 0-1,0-1 0,0 0 1,-1-1-1,1 0 0,-1-1 1,-16-1-1,-8-2-6655</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8.087"/>
    </inkml:context>
    <inkml:brush xml:id="br0">
      <inkml:brushProperty name="width" value="0.05" units="cm"/>
      <inkml:brushProperty name="height" value="0.05" units="cm"/>
      <inkml:brushProperty name="color" value="#004F8B"/>
    </inkml:brush>
  </inkml:definitions>
  <inkml:trace contextRef="#ctx0" brushRef="#br0">179 41 24575,'0'-8'0,"-9"-3"0,-6 0 0,-10 2 0,0 7 0,-5 12 0,4 9 0,5 9 0,7 4 0,5 6 0,5 3 0,7-4 0,15-4 0,9-9 0,9-7 0,2-7 0,-6-6-8191</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8.773"/>
    </inkml:context>
    <inkml:brush xml:id="br0">
      <inkml:brushProperty name="width" value="0.05" units="cm"/>
      <inkml:brushProperty name="height" value="0.05" units="cm"/>
      <inkml:brushProperty name="color" value="#004F8B"/>
    </inkml:brush>
  </inkml:definitions>
  <inkml:trace contextRef="#ctx0" brushRef="#br0">6 1 24575,'110'0'0,"-114"0"0,1 0 0,-1-1 0,0 2 0,1-1 0,-1 0 0,1 1 0,-1-1 0,0 1 0,1 0 0,-1 0 0,1 0 0,0 1 0,-1-1 0,1 1 0,0 0 0,0 0 0,0 0 0,0 0 0,0 1 0,0-1 0,1 1 0,-1 0 0,1-1 0,0 1 0,0 0 0,0 0 0,-3 7 0,-1 6 0,1 0 0,1 0 0,0 0 0,2 0 0,-2 25 0,3 89 0,2-89 0,-2-24 0,2-1 0,0 1 0,1-1 0,0 0 0,9 28 0,-8-38 0,0 1 0,0 0 0,1-1 0,0 0 0,0 0 0,0 0 0,1 0 0,-1-1 0,2 1 0,-1-1 0,0-1 0,1 1 0,0-1 0,0 0 0,8 4 0,-1-1-273,1-1 0,0-1 0,0 0 0,22 4 0,3-2-6553</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6:59.489"/>
    </inkml:context>
    <inkml:brush xml:id="br0">
      <inkml:brushProperty name="width" value="0.05" units="cm"/>
      <inkml:brushProperty name="height" value="0.05" units="cm"/>
      <inkml:brushProperty name="color" value="#004F8B"/>
    </inkml:brush>
  </inkml:definitions>
  <inkml:trace contextRef="#ctx0" brushRef="#br0">3 1 24575,'-1'64'0,"0"-27"0,0 0 0,3-1 0,1 1 0,10 46 0,-13-82 0,0-1 0,0 0 0,0 1 0,0-1 0,0 0 0,0 0 0,1 1 0,-1-1 0,0 0 0,0 1 0,0-1 0,0 0 0,1 0 0,-1 1 0,0-1 0,0 0 0,0 0 0,1 1 0,-1-1 0,0 0 0,0 0 0,1 0 0,-1 0 0,0 1 0,0-1 0,1 0 0,-1 0 0,0 0 0,1 0 0,-1 0 0,0 0 0,1 0 0,-1 0 0,0 0 0,1 0 0,-1 0 0,0 0 0,1 0 0,-1 0 0,0 0 0,0 0 0,1 0 0,-1 0 0,0 0 0,1 0 0,-1-1 0,0 1 0,0 0 0,1 0 0,-1 0 0,0-1 0,0 1 0,1 0 0,-1 0 0,0-1 0,0 1 0,0 0 0,1 0 0,-1-1 0,0 1 0,14-19 0,-13 17 0,24-39 0,-15 24 0,0 1 0,1 0 0,15-16 0,-22 27 0,1 1 0,0 0 0,0-1 0,0 2 0,1-1 0,-1 1 0,1-1 0,0 1 0,0 1 0,0-1 0,0 1 0,0 1 0,9-3 0,-11 4 0,-1-1 0,1 1 0,0 0 0,0 0 0,-1 0 0,1 0 0,0 1 0,-1-1 0,1 1 0,0 0 0,-1 0 0,1 0 0,-1 1 0,0-1 0,1 1 0,4 3 0,-7-4 0,1 0 0,-1 1 0,0-1 0,0 1 0,0-1 0,0 1 0,0-1 0,0 1 0,0-1 0,-1 1 0,1 0 0,0-1 0,-1 1 0,1 0 0,-1 0 0,0-1 0,0 1 0,0 0 0,0 0 0,0 0 0,0-1 0,0 1 0,0 0 0,-1 0 0,1-1 0,-1 1 0,1 0 0,-1 0 0,0-1 0,1 1 0,-1-1 0,0 1 0,0-1 0,-2 3 0,-21 21 0,18-20 0,0 1 0,0 0 0,1 1 0,-8 9 0,13-15 0,-1 0 0,0 0 0,1 0 0,-1 1 0,1-1 0,-1 0 0,1 0 0,0 0 0,-1 1 0,1-1 0,0 0 0,0 0 0,0 1 0,0-1 0,0 0 0,0 1 0,0-1 0,0 0 0,1 0 0,-1 1 0,0-1 0,1 0 0,-1 0 0,1 0 0,-1 1 0,1-1 0,0 0 0,-1 0 0,1 0 0,0 0 0,0 0 0,0 0 0,1 1 0,22 13-1365,5-4-5461</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0.014"/>
    </inkml:context>
    <inkml:brush xml:id="br0">
      <inkml:brushProperty name="width" value="0.05" units="cm"/>
      <inkml:brushProperty name="height" value="0.05" units="cm"/>
      <inkml:brushProperty name="color" value="#004F8B"/>
    </inkml:brush>
  </inkml:definitions>
  <inkml:trace contextRef="#ctx0" brushRef="#br0">1 0 24575,'10'1'0,"1"-1"0,0 1 0,-1 1 0,1 0 0,-1 0 0,1 1 0,-1 1 0,0 0 0,0 0 0,-1 1 0,1 0 0,-1 0 0,0 1 0,0 0 0,-1 1 0,0 0 0,0 0 0,0 1 0,7 10 0,-1 2 0,-1 0 0,-1 0 0,-1 1 0,0 1 0,-2-1 0,0 2 0,8 39 0,-1-5 0,1 6 0,9 71 0,-25-129 0,0-1 0,-1 1 0,0 0 0,0-1 0,0 1 0,-1-1 0,1 1 0,-1 0 0,0-1 0,0 1 0,-1-1 0,1 0 0,-1 1 0,0-1 0,0 0 0,-1 0 0,-3 6 0,2-7 0,1 0 0,0 0 0,-1-1 0,0 1 0,1-1 0,-1 0 0,0 0 0,0 0 0,0 0 0,-1-1 0,1 1 0,0-1 0,-1 0 0,1 0 0,0-1 0,-1 1 0,1-1 0,-5-1 0,-22-2-1365,7-4-5461</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0.873"/>
    </inkml:context>
    <inkml:brush xml:id="br0">
      <inkml:brushProperty name="width" value="0.05" units="cm"/>
      <inkml:brushProperty name="height" value="0.05" units="cm"/>
      <inkml:brushProperty name="color" value="#004F8B"/>
    </inkml:brush>
  </inkml:definitions>
  <inkml:trace contextRef="#ctx0" brushRef="#br0">3 1 24575,'-1'36'0,"0"-14"0,1 1 0,3 23 0,-3-42 0,1 1 0,-1 0 0,1-1 0,1 1 0,-1-1 0,1 1 0,-1-1 0,1 0 0,1 1 0,-1-1 0,0 0 0,1 0 0,0-1 0,0 1 0,5 4 0,-6-7 0,-1 0 0,1 0 0,-1 0 0,1 0 0,0 0 0,0-1 0,-1 1 0,1-1 0,0 1 0,0-1 0,-1 0 0,1 0 0,0 0 0,0 0 0,0 0 0,-1 0 0,1 0 0,0-1 0,0 1 0,0 0 0,-1-1 0,1 0 0,0 1 0,-1-1 0,1 0 0,-1 0 0,3-2 0,6-3 0,-1-1 0,0-1 0,11-11 0,3-2 0,-19 18 0,0 0 0,-1 1 0,1-1 0,0 1 0,0 0 0,1 0 0,-1 0 0,0 1 0,0-1 0,1 1 0,-1 0 0,1 1 0,-1-1 0,1 1 0,0 0 0,-1 0 0,1 0 0,-1 0 0,1 1 0,-1 0 0,1 0 0,-1 0 0,1 0 0,4 3 0,-7-3 0,-1-1 0,1 1 0,0-1 0,0 0 0,0 1 0,0-1 0,0 0 0,0 0 0,0 0 0,0-1 0,0 1 0,0 0 0,0-1 0,-1 1 0,1-1 0,0 0 0,0 1 0,0-1 0,-1 0 0,1 0 0,0 0 0,1-2 0,2-2 0,1-1 0,-2 1 0,1-1 0,6-12 0,17-18 0,-27 35 0,1-1 0,-1 1 0,1 0 0,0-1 0,-1 1 0,1 0 0,0 0 0,0 0 0,0 1 0,0-1 0,0 0 0,0 1 0,0-1 0,0 1 0,0 0 0,0 0 0,0-1 0,2 2 0,-2-1 1,-1 0 1,1 1-1,-1-1 0,1 1 0,-1 0 0,0-1 0,1 1 0,-1 0 0,0 0 1,0 0-1,1 0 0,-1 0 0,0 0 0,0 0 0,0 0 0,0 0 0,0 1 1,-1-1-1,1 0 0,0 1 0,-1-1 0,2 2 0,12 40-108,-7-20-1177,5 3-5542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5.815"/>
    </inkml:context>
    <inkml:brush xml:id="br0">
      <inkml:brushProperty name="width" value="0.1" units="cm"/>
      <inkml:brushProperty name="height" value="0.1" units="cm"/>
      <inkml:brushProperty name="color" value="#E71224"/>
      <inkml:brushProperty name="ignorePressure" value="1"/>
    </inkml:brush>
  </inkml:definitions>
  <inkml:trace contextRef="#ctx0" brushRef="#br0">1 0,'0'4,"0"10,0 7,0 8,0 7,0 3,0 2,0-2,0 2,0-11,0-11</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1.229"/>
    </inkml:context>
    <inkml:brush xml:id="br0">
      <inkml:brushProperty name="width" value="0.05" units="cm"/>
      <inkml:brushProperty name="height" value="0.05" units="cm"/>
      <inkml:brushProperty name="color" value="#004F8B"/>
    </inkml:brush>
  </inkml:definitions>
  <inkml:trace contextRef="#ctx0" brushRef="#br0">11 31 24575,'0'-8'0,"-4"-4"0,-2 2-8191</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1.571"/>
    </inkml:context>
    <inkml:brush xml:id="br0">
      <inkml:brushProperty name="width" value="0.05" units="cm"/>
      <inkml:brushProperty name="height" value="0.05" units="cm"/>
      <inkml:brushProperty name="color" value="#004F8B"/>
    </inkml:brush>
  </inkml:definitions>
  <inkml:trace contextRef="#ctx0" brushRef="#br0">1 1 24575,'0'0'0,"1"0"0,0 0 0,-1 1 0,1-1 0,-1 0 0,1 0 0,-1 1 0,1-1 0,-1 0 0,1 1 0,-1-1 0,1 1 0,-1-1 0,0 1 0,1-1 0,-1 1 0,0-1 0,1 1 0,-1-1 0,0 1 0,0-1 0,1 1 0,-1-1 0,0 1 0,0-1 0,0 1 0,0 0 0,4 21 0,-3-17 0,4 123 0,-6-94 0,2-1 0,2 1 0,8 46 0,-11-79 0,2 8 0,1-1 0,0 1 0,0 0 0,5 9 0,-7-17 0,-1 1 0,1-1 0,0 0 0,0 1 0,-1-1 0,1 0 0,0 0 0,0 0 0,0 0 0,0 0 0,1 0 0,-1 0 0,0 0 0,0 0 0,1 0 0,-1-1 0,0 1 0,1 0 0,-1-1 0,1 1 0,-1-1 0,0 0 0,1 0 0,-1 1 0,1-1 0,-1 0 0,1 0 0,-1 0 0,1 0 0,-1-1 0,1 1 0,-1 0 0,3-1 0,3-3 0,0 1 0,0-1 0,-1 0 0,1-1 0,-1 1 0,0-1 0,0-1 0,6-7 0,41-53 0,-46 58 0,13-23 0,0-1 0,19-45 0,-23 44 0,-1 7 0,-15 26 0,0 0 0,0 0 0,0 0 0,0-1 0,0 1 0,0 0 0,0 0 0,1 0 0,-1-1 0,0 1 0,0 0 0,0 0 0,0 0 0,1 0 0,-1 0 0,0-1 0,0 1 0,0 0 0,1 0 0,-1 0 0,0 0 0,0 0 0,0 0 0,1 0 0,-1 0 0,0 0 0,0 0 0,1 0 0,-1 0 0,0 0 0,0 0 0,0 0 0,1 0 0,-1 0 0,0 0 0,0 0 0,1 0 0,-1 0 0,0 0 0,0 0 0,0 0 0,1 1 0,-1-1 0,0 0 0,0 0 0,0 0 0,0 0 0,1 1 0,4 14 0,-1 21 0,-5 23 0,0-36 0,1-1 0,1 0 0,5 24 0,-5-39 0,1 0 0,0-1 0,0 1 0,1 0 0,0-1 0,0 1 0,0-1 0,1 0 0,0 0 0,0 0 0,1-1 0,-1 0 0,11 9 0,24 13-1365,-3-8-5461</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1.927"/>
    </inkml:context>
    <inkml:brush xml:id="br0">
      <inkml:brushProperty name="width" value="0.05" units="cm"/>
      <inkml:brushProperty name="height" value="0.05" units="cm"/>
      <inkml:brushProperty name="color" value="#004F8B"/>
    </inkml:brush>
  </inkml:definitions>
  <inkml:trace contextRef="#ctx0" brushRef="#br0">116 0 24575,'4'17'0,"1"14"0,1 5 0,6 6 0,2 8 0,-1-1 0,-12-8 0,-14-11 0,-10-11 0,-8-13 0,-8-7 0,3-20 0,8-7-8191</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2.268"/>
    </inkml:context>
    <inkml:brush xml:id="br0">
      <inkml:brushProperty name="width" value="0.05" units="cm"/>
      <inkml:brushProperty name="height" value="0.05" units="cm"/>
      <inkml:brushProperty name="color" value="#004F8B"/>
    </inkml:brush>
  </inkml:definitions>
  <inkml:trace contextRef="#ctx0" brushRef="#br0">0 24 24575,'0'-8'0,"0"1"0,8 2 0,4 2-8191</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2.826"/>
    </inkml:context>
    <inkml:brush xml:id="br0">
      <inkml:brushProperty name="width" value="0.05" units="cm"/>
      <inkml:brushProperty name="height" value="0.05" units="cm"/>
      <inkml:brushProperty name="color" value="#004F8B"/>
    </inkml:brush>
  </inkml:definitions>
  <inkml:trace contextRef="#ctx0" brushRef="#br0">2 0 24575,'0'33'0,"-1"-5"0,1 0 0,8 52 0,-7-73 0,0-1 0,1 1 0,0-1 0,0 1 0,0-1 0,1 0 0,0 0 0,0 0 0,1-1 0,0 1 0,0-1 0,0 0 0,0 0 0,1 0 0,0 0 0,0-1 0,7 6 0,-10-9 0,1 0 0,-1 0 0,0 0 0,0 0 0,0-1 0,0 1 0,1-1 0,-1 1 0,0-1 0,0 0 0,1 0 0,-1 0 0,0 0 0,1 0 0,-1 0 0,0-1 0,3 0 0,0 0 0,0-1 0,0 0 0,-1-1 0,1 1 0,-1-1 0,1 0 0,4-4 0,5-5 0,0-1 0,-1-1 0,12-16 0,-22 26 0,-3 3 0,1 1 0,-1-1 0,0 1 0,1 0 0,-1-1 0,0 1 0,1 0 0,-1 0 0,1-1 0,-1 1 0,0 0 0,1 0 0,-1-1 0,1 1 0,-1 0 0,1 0 0,-1 0 0,1 0 0,-1 0 0,0 0 0,1 0 0,-1 0 0,1 0 0,-1 0 0,1 0 0,-1 0 0,1 0 0,-1 0 0,1 0 0,-1 0 0,1 0 0,-1 1 0,0-1 0,1 0 0,-1 0 0,1 1 0,-1-1 0,0 0 0,1 0 0,-1 1 0,1-1 0,-1 0 0,0 1 0,0-1 0,1 1 0,-1-1 0,0 0 0,0 1 0,1-1 0,-1 1 0,0-1 0,0 1 0,17 37 0,-5-10 0,-11-26 0,0-1 0,0 1 0,0-1 0,0 1 0,0-1 0,0 0 0,1 1 0,-1-1 0,1 0 0,-1 0 0,1 0 0,-1 0 0,1 0 0,0 0 0,-1 0 0,1-1 0,0 1 0,0 0 0,-1-1 0,1 0 0,0 1 0,0-1 0,0 0 0,0 0 0,0 0 0,-1 0 0,4-1 0,1-1 0,-1 0 0,0-1 0,0 0 0,0 0 0,0 0 0,0 0 0,5-6 0,-5 5 0,0 0 0,0 0 0,1 1 0,-1-1 0,1 1 0,9-3 0,-13 5 0,0 1 0,0-1 0,0 1 0,0 0 0,0 0 0,0 0 0,0 0 0,0 1 0,0-1 0,0 0 0,0 1 0,0-1 0,0 1 0,0 0 0,0 0 0,0-1 0,0 1 0,-1 0 0,1 1 0,0-1 0,-1 0 0,1 0 0,-1 1 0,1-1 0,1 4 0,1 0-136,-1 0-1,0 1 1,0-1-1,-1 1 1,1 0-1,-1-1 1,0 1-1,-1 0 0,2 12 1,3 22-6690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3.169"/>
    </inkml:context>
    <inkml:brush xml:id="br0">
      <inkml:brushProperty name="width" value="0.05" units="cm"/>
      <inkml:brushProperty name="height" value="0.05" units="cm"/>
      <inkml:brushProperty name="color" value="#004F8B"/>
    </inkml:brush>
  </inkml:definitions>
  <inkml:trace contextRef="#ctx0" brushRef="#br0">1 1 24575,'4'0'0,"2"4"0,-1 14 0,-1 17 0,-1 14 0,-1 12 0,-1 4 0,-1-1 0,0-6 0,0-6 0,0 1 0,0-3 0,0-12-8191</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3.541"/>
    </inkml:context>
    <inkml:brush xml:id="br0">
      <inkml:brushProperty name="width" value="0.05" units="cm"/>
      <inkml:brushProperty name="height" value="0.05" units="cm"/>
      <inkml:brushProperty name="color" value="#004F8B"/>
    </inkml:brush>
  </inkml:definitions>
  <inkml:trace contextRef="#ctx0" brushRef="#br0">0 45 24575,'0'-8'0,"9"-4"0,14 2 0,22 1 0,14 3 0,15 7 0,-6 2-8191</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4.830"/>
    </inkml:context>
    <inkml:brush xml:id="br0">
      <inkml:brushProperty name="width" value="0.05" units="cm"/>
      <inkml:brushProperty name="height" value="0.05" units="cm"/>
      <inkml:brushProperty name="color" value="#004F8B"/>
    </inkml:brush>
  </inkml:definitions>
  <inkml:trace contextRef="#ctx0" brushRef="#br0">58 287 24575,'-3'2'0,"1"0"0,0 0 0,1 1 0,-1-1 0,0 0 0,1 1 0,-1 0 0,1-1 0,-1 1 0,1 0 0,0 0 0,0 4 0,-2 0 0,2-5 0,-5 13 0,0 0 0,0 0 0,2 1 0,-5 28 0,8-42 0,1 0 0,0 1 0,-1-1 0,1 1 0,0-1 0,0 1 0,0-1 0,1 1 0,-1-1 0,0 1 0,1-1 0,0 0 0,0 1 0,0-1 0,0 0 0,0 0 0,0 1 0,0-1 0,1 0 0,-1 0 0,1 0 0,-1-1 0,1 1 0,0 0 0,0 0 0,0-1 0,0 1 0,0-1 0,0 0 0,0 0 0,0 0 0,0 0 0,1 0 0,-1 0 0,0 0 0,1-1 0,-1 1 0,1-1 0,-1 0 0,1 1 0,2-2 0,6 0 0,0 0 0,0-1 0,0 0 0,0-1 0,-1-1 0,1 1 0,-1-2 0,0 1 0,0-1 0,14-11 0,-11 8 0,0 1 0,0 0 0,1 1 0,0 1 0,23-7 0,13 11 0,-4-1 0,-46 2 0,1 0 0,-1-1 0,1 1 0,0 0 0,-1-1 0,1 1 0,-1-1 0,1 1 0,-1-1 0,1 1 0,-1-1 0,1 1 0,-1-1 0,0 0 0,1 1 0,-1-1 0,0 0 0,1 1 0,-1-1 0,0 0 0,0 1 0,0-1 0,0 0 0,0 1 0,0-1 0,0 0 0,0 0 0,0 1 0,0-1 0,0 0 0,0 1 0,0-1 0,0 0 0,-1 1 0,1-1 0,0 0 0,0 1 0,-1-1 0,1 0 0,-1 0 0,-18-35 0,14 28 0,2 3 0,1 0 0,-1 0 0,1 0 0,0-1 0,0 1 0,1 0 0,0-1 0,-2-10 0,4 14 0,-1 0 0,0 0 0,1 0 0,-1-1 0,1 1 0,-1 0 0,1 0 0,0 0 0,0 0 0,0 0 0,0 0 0,1 0 0,-1 0 0,0 1 0,1-1 0,-1 0 0,1 1 0,0-1 0,0 1 0,-1-1 0,1 1 0,0 0 0,0 0 0,4-1 0,98-43 0,2-1 0,-93 39 0,-1 0 0,0-1 0,0 0 0,-1-1 0,0 0 0,10-11 0,-16 13 0,0 1 0,0-1 0,-1 0 0,0 0 0,0 0 0,-1 0 0,0-1 0,3-9 0,-3 7 0,-2 37 0,-10 512 0,9-517-273,1 0 0,1 0 0,0-1 0,12 42 0,-3-29-6553</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5.211"/>
    </inkml:context>
    <inkml:brush xml:id="br0">
      <inkml:brushProperty name="width" value="0.05" units="cm"/>
      <inkml:brushProperty name="height" value="0.05" units="cm"/>
      <inkml:brushProperty name="color" value="#004F8B"/>
    </inkml:brush>
  </inkml:definitions>
  <inkml:trace contextRef="#ctx0" brushRef="#br0">0 35 24575,'0'-8'0,"9"-3"0,10 0 0,16 6 0,9 21 0,-2 21 0,-8 16 0,-15-1 0,-19-9 0,-13-8 0,-13-10 0,-10-9 0,-4-7 0,5-6-8191</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5.672"/>
    </inkml:context>
    <inkml:brush xml:id="br0">
      <inkml:brushProperty name="width" value="0.05" units="cm"/>
      <inkml:brushProperty name="height" value="0.05" units="cm"/>
      <inkml:brushProperty name="color" value="#004F8B"/>
    </inkml:brush>
  </inkml:definitions>
  <inkml:trace contextRef="#ctx0" brushRef="#br0">0 1 24575,'2'0'0,"0"1"0,0-1 0,0 1 0,0 0 0,0 0 0,0 0 0,0 0 0,0 0 0,-1 0 0,1 0 0,-1 1 0,1-1 0,-1 0 0,1 1 0,-1 0 0,1-1 0,-1 1 0,0 0 0,0-1 0,1 3 0,22 45 0,-18-34 0,-3-9 0,0 0 0,0 0 0,1 0 0,-1-1 0,1 1 0,1-1 0,-1 0 0,1 0 0,0 0 0,0-1 0,0 0 0,10 6 0,-11-8 0,0 0 0,-1-1 0,1 0 0,0 0 0,0 0 0,0 0 0,0-1 0,0 1 0,0-1 0,0 0 0,0 0 0,0 0 0,0-1 0,0 0 0,0 1 0,-1-2 0,1 1 0,0 0 0,0-1 0,-1 1 0,1-1 0,5-4 0,28-24 0,3-3 0,-38 31 0,1 1 0,-1-1 0,1 0 0,0 1 0,-1 0 0,1 0 0,0 0 0,0 0 0,0 0 0,0 0 0,0 1 0,4-1 0,-5 2 0,0-1 0,0 1 0,0-1 0,0 1 0,-1-1 0,1 1 0,0 0 0,0 0 0,-1 0 0,1 0 0,0 0 0,-1 0 0,1 1 0,-1-1 0,0 1 0,1-1 0,-1 0 0,0 1 0,0 0 0,0-1 0,0 1 0,0 0 0,0 0 0,1 3 0,1 5 0,0 0 0,0 1 0,1 12 0,-4-21 0,4 16 0,-1 1 0,-1 0 0,-1 0 0,-1 0 0,-1 0 0,-4 26 0,5-41 0,-1 0 0,0 1 0,-1-1 0,1 0 0,-1 0 0,1 0 0,-1 0 0,-1 0 0,1 0 0,0 0 0,-1-1 0,0 1 0,0-1 0,0 0 0,0 0 0,0 0 0,-1 0 0,1-1 0,-1 1 0,0-1 0,0 0 0,0 0 0,0 0 0,0-1 0,0 1 0,0-1 0,-1 0 0,1 0 0,0 0 0,-1-1 0,1 0 0,-1 0 0,-4 0 0,5 0 8,0-1 0,0 0 0,-1 1 0,1-2 0,0 1 0,0 0 0,0-1 0,0 0 0,0 0 0,0 0 0,1 0 0,-1 0 0,1-1 0,-7-5 0,9 6-47,0 1 0,0 0 0,-1 0 0,1-1 0,0 1 0,0-1-1,1 1 1,-1-1 0,0 1 0,0-1 0,1 1 0,-1-1 0,1 0 0,-1 1 0,1-1 0,0 0 0,-1 0 0,1 1-1,0-1 1,0 0 0,0 1 0,1-1 0,-1 0 0,0 0 0,1 1 0,-1-1 0,1 0 0,-1 1 0,1-1 0,0 1 0,0-1-1,-1 1 1,1-1 0,0 1 0,1-1 0,-1 1 0,2-2 0,17-13-6787</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6.221"/>
    </inkml:context>
    <inkml:brush xml:id="br0">
      <inkml:brushProperty name="width" value="0.1" units="cm"/>
      <inkml:brushProperty name="height" value="0.1" units="cm"/>
      <inkml:brushProperty name="color" value="#E71224"/>
      <inkml:brushProperty name="ignorePressure" value="1"/>
    </inkml:brush>
  </inkml:definitions>
  <inkml:trace contextRef="#ctx0" brushRef="#br0">0 1,'0'0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6.043"/>
    </inkml:context>
    <inkml:brush xml:id="br0">
      <inkml:brushProperty name="width" value="0.05" units="cm"/>
      <inkml:brushProperty name="height" value="0.05" units="cm"/>
      <inkml:brushProperty name="color" value="#004F8B"/>
    </inkml:brush>
  </inkml:definitions>
  <inkml:trace contextRef="#ctx0" brushRef="#br0">0 1 24575,'0'8'0,"0"12"0,0 14 0,0 15 0,0 7 0,0 6 0,0 2 0,0-7 0,8-4 0,4-11-8191</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6.730"/>
    </inkml:context>
    <inkml:brush xml:id="br0">
      <inkml:brushProperty name="width" value="0.05" units="cm"/>
      <inkml:brushProperty name="height" value="0.05" units="cm"/>
      <inkml:brushProperty name="color" value="#004F8B"/>
    </inkml:brush>
  </inkml:definitions>
  <inkml:trace contextRef="#ctx0" brushRef="#br0">2 0 24575,'0'431'0,"-1"-431"0,1 1 0,0-1 0,0 1 0,0-1 0,0 1 0,-1-1 0,1 1 0,0-1 0,0 1 0,0-1 0,0 1 0,0-1 0,0 1 0,0-1 0,1 1 0,-1-1 0,0 1 0,0-1 0,0 1 0,0-1 0,1 1 0,-1-1 0,0 0 0,0 1 0,1-1 0,-1 1 0,0-1 0,1 0 0,-1 1 0,0-1 0,1 0 0,-1 1 0,1-1 0,0 1 0,11-13 0,-1 1 0,-10 10 0,0 0 0,1 0 0,-1 0 0,0 0 0,1 0 0,-1 1 0,1-1 0,-1 0 0,1 1 0,-1-1 0,1 1 0,-1-1 0,1 1 0,0 0 0,-1 0 0,1-1 0,0 1 0,-1 0 0,1 1 0,0-1 0,-1 0 0,1 0 0,-1 1 0,1-1 0,2 2 0,0 0 0,1 1 0,-1 0 0,0 1 0,0-1 0,0 1 0,5 6 0,-6-6 0,1 0 0,0 0 0,1 0 0,-1 0 0,0-1 0,8 5 0,-10-8 0,0 1 0,0 0 0,0-1 0,0 1 0,0-1 0,-1 0 0,1 1 0,0-1 0,0 0 0,0 0 0,0-1 0,0 1 0,0 0 0,0-1 0,0 1 0,0-1 0,0 1 0,0-1 0,0 0 0,-1 0 0,1 0 0,0 0 0,2-2 0,5-5 0,1-1 0,-2 0 0,1-1 0,-1 0 0,-1 0 0,1-1 0,-2 0 0,0 0 0,0 0 0,-1-1 0,0 0 0,-1 0 0,-1 0 0,0-1 0,0 1 0,1-19 0,-5 25 0,1 1 0,-1 0 0,0 0 0,0-1 0,-1 1 0,1 0 0,-1 0 0,-3-6 0,4 11 0,1-1 0,0 0 0,0 0 0,-1 1 0,1-1 0,0 0 0,-1 1 0,1-1 0,-1 0 0,1 1 0,-1-1 0,1 1 0,-1-1 0,1 0 0,-1 1 0,1-1 0,-1 1 0,0 0 0,1-1 0,-1 1 0,0 0 0,0-1 0,1 1 0,-1 0 0,0 0 0,0-1 0,1 1 0,-1 0 0,0 0 0,0 0 0,1 0 0,-1 0 0,0 0 0,0 0 0,0 0 0,1 1 0,-1-1 0,0 0 0,0 0 0,1 1 0,-1-1 0,0 0 0,1 1 0,-1-1 0,0 1 0,1-1 0,-1 0 0,0 1 0,1 0 0,-1-1 0,1 1 0,-1-1 0,1 1 0,0 0 0,-1-1 0,1 1 0,-1 0 0,1-1 0,0 1 0,0 0 0,-1 1 0,-2 6-65,-1 0 0,2 0 0,-1 0 0,1 1 0,0-1 0,1 1 0,0 0 0,0-1 0,1 1 0,0 0 0,1-1 0,-1 1 0,2 0 0,-1-1 0,1 1 0,1-1 0,0 1 0,0-1 0,0 0 0,8 12 0,10 6-6761</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7.089"/>
    </inkml:context>
    <inkml:brush xml:id="br0">
      <inkml:brushProperty name="width" value="0.05" units="cm"/>
      <inkml:brushProperty name="height" value="0.05" units="cm"/>
      <inkml:brushProperty name="color" value="#004F8B"/>
    </inkml:brush>
  </inkml:definitions>
  <inkml:trace contextRef="#ctx0" brushRef="#br0">0 0 24575,'9'0'0,"19"0"0,21 0 0,25 13 0,19 4 0,-5-2-8191</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7.427"/>
    </inkml:context>
    <inkml:brush xml:id="br0">
      <inkml:brushProperty name="width" value="0.05" units="cm"/>
      <inkml:brushProperty name="height" value="0.05" units="cm"/>
      <inkml:brushProperty name="color" value="#004F8B"/>
    </inkml:brush>
  </inkml:definitions>
  <inkml:trace contextRef="#ctx0" brushRef="#br0">1 0 24575,'8'0'0,"12"9"0,1 10 0,11 11 0,-1 5 0,-1-4 0,-5 5 0,-8 1 0,-15-5 0,-7-18 0,-3-19 0,-1-16 0,2-19 0,7-10 0,10 4 0,13 9 0,11 11 0,-1 10-8191</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8.003"/>
    </inkml:context>
    <inkml:brush xml:id="br0">
      <inkml:brushProperty name="width" value="0.05" units="cm"/>
      <inkml:brushProperty name="height" value="0.05" units="cm"/>
      <inkml:brushProperty name="color" value="#004F8B"/>
    </inkml:brush>
  </inkml:definitions>
  <inkml:trace contextRef="#ctx0" brushRef="#br0">1 190 24575,'2'-1'0,"-1"0"0,1 0 0,0 0 0,-1 0 0,1 0 0,-1-1 0,1 1 0,-1 0 0,1-1 0,-1 1 0,1-3 0,2 0 0,11-12 0,-1 0 0,18-28 0,-29 40 0,0 0 0,0 0 0,-1-1 0,0 1 0,0 0 0,0-1 0,-1 0 0,1 1 0,-1-1 0,0 0 0,0 0 0,-1 0 0,1 0 0,-1 0 0,0 0 0,-2-9 0,2 14 0,0 0 0,0 0 0,0-1 0,0 1 0,0 0 0,0 0 0,0 0 0,0 0 0,0-1 0,0 1 0,0 0 0,0 0 0,0 0 0,0 0 0,0-1 0,0 1 0,0 0 0,-1 0 0,1 0 0,0 0 0,0 0 0,0 0 0,0-1 0,0 1 0,0 0 0,0 0 0,-1 0 0,1 0 0,0 0 0,0 0 0,0 0 0,0 0 0,-1 0 0,1-1 0,0 1 0,0 0 0,0 0 0,0 0 0,-1 0 0,1 0 0,0 0 0,0 0 0,0 0 0,0 0 0,-1 0 0,1 0 0,0 1 0,0-1 0,0 0 0,-7 10 0,-2 16 0,7-10 0,0-1 0,1 1 0,0 0 0,1 0 0,1 0 0,3 21 0,-3-33 0,0-1 0,0 1 0,0-1 0,0 1 0,1-1 0,0 1 0,-1-1 0,1 0 0,0 0 0,0 1 0,1-2 0,-1 1 0,1 0 0,3 3 0,-4-5 0,1 1 0,0-1 0,0 0 0,-1 0 0,1 0 0,0 0 0,0 0 0,0-1 0,0 1 0,0-1 0,0 0 0,0 0 0,0 0 0,0 0 0,0 0 0,0-1 0,0 0 0,0 1 0,0-1 0,4-2 0,8-3 0,0-1 0,0-1 0,-1-1 0,0 0 0,0 0 0,-1-1 0,-1-1 0,21-22 0,-30 30 0,0 0 0,0 0 0,0 0 0,1 0 0,-1 1 0,1-1 0,7-3 0,-10 6 0,0 0 0,0 0 0,-1-1 0,1 1 0,0 0 0,0 0 0,0 0 0,0 0 0,0 0 0,0 0 0,0 0 0,0 0 0,0 0 0,0 1 0,0-1 0,0 0 0,0 1 0,0-1 0,0 0 0,-1 1 0,1-1 0,0 1 0,0-1 0,0 1 0,-1 0 0,1-1 0,0 1 0,-1 0 0,1 0 0,-1-1 0,1 1 0,-1 0 0,1 0 0,-1 0 0,1 0 0,-1-1 0,0 1 0,1 0 0,-1 0 0,0 0 0,0 1 0,3 8-97,-1 0-1,0 0 1,-1 0-1,0 0 1,-1 1-1,0-1 1,-1 0-1,1 0 1,-2 0-1,0 0 1,0 0-1,-1 0 0,-5 12 1,-9 12-6729</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8.360"/>
    </inkml:context>
    <inkml:brush xml:id="br0">
      <inkml:brushProperty name="width" value="0.05" units="cm"/>
      <inkml:brushProperty name="height" value="0.05" units="cm"/>
      <inkml:brushProperty name="color" value="#004F8B"/>
    </inkml:brush>
  </inkml:definitions>
  <inkml:trace contextRef="#ctx0" brushRef="#br0">49 20 24575,'0'-8'0,"-9"-3"0,-2 13 0,1 19 0,1 14 0,3 13 0,2 12 0,7 12 0,1 3 0,2 0 0,7-3 0,1-11 0,-1-15-8191</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08.704"/>
    </inkml:context>
    <inkml:brush xml:id="br0">
      <inkml:brushProperty name="width" value="0.05" units="cm"/>
      <inkml:brushProperty name="height" value="0.05" units="cm"/>
      <inkml:brushProperty name="color" value="#004F8B"/>
    </inkml:brush>
  </inkml:definitions>
  <inkml:trace contextRef="#ctx0" brushRef="#br0">0 1 24575,'5'0'0,"4"0"0,10 0 0,10 0 0,5 0 0,8 0 0,14 4 0,11 2 0,1 11 0,-10 4-8191</inkml:trace>
  <inkml:trace contextRef="#ctx0" brushRef="#br0" timeOffset="1">518 222 24575,'4'0'0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6.883"/>
    </inkml:context>
    <inkml:brush xml:id="br0">
      <inkml:brushProperty name="width" value="0.05" units="cm"/>
      <inkml:brushProperty name="height" value="0.05" units="cm"/>
      <inkml:brushProperty name="color" value="#AB008B"/>
    </inkml:brush>
  </inkml:definitions>
  <inkml:trace contextRef="#ctx0" brushRef="#br0">2 1 24575,'0'59'0,"-1"30"0,3 0 0,21 127 0,-22-210 0,0 0 0,0-1 0,1 1 0,0 0 0,0 0 0,1-1 0,-1 1 0,1-1 0,1 0 0,-1 0 0,1 0 0,-1 0 0,1-1 0,1 1 0,-1-1 0,1 0 0,-1-1 0,1 1 0,0-1 0,1 1 0,-1-2 0,0 1 0,1-1 0,7 3 0,17 3-227,0-1-1,1-1 1,0-2-1,0-1 1,51-1-1,-30-2-6598</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7.224"/>
    </inkml:context>
    <inkml:brush xml:id="br0">
      <inkml:brushProperty name="width" value="0.05" units="cm"/>
      <inkml:brushProperty name="height" value="0.05" units="cm"/>
      <inkml:brushProperty name="color" value="#AB008B"/>
    </inkml:brush>
  </inkml:definitions>
  <inkml:trace contextRef="#ctx0" brushRef="#br0">1 127 24575,'0'-8'0,"8"-3"0,12-4 0,6 0 0,7 4 0,11-6 0,6 1 0,7 3 0,6 3 0,2 4 0,-3 3 0,-7 1 0,-14 2-8191</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7.598"/>
    </inkml:context>
    <inkml:brush xml:id="br0">
      <inkml:brushProperty name="width" value="0.05" units="cm"/>
      <inkml:brushProperty name="height" value="0.05" units="cm"/>
      <inkml:brushProperty name="color" value="#AB008B"/>
    </inkml:brush>
  </inkml:definitions>
  <inkml:trace contextRef="#ctx0" brushRef="#br0">1 0 24575,'0'9'0,"4"2"0,10-1 0,19-1 0,17-3 0,16-2 0,-2-2-8191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6.638"/>
    </inkml:context>
    <inkml:brush xml:id="br0">
      <inkml:brushProperty name="width" value="0.1" units="cm"/>
      <inkml:brushProperty name="height" value="0.1" units="cm"/>
      <inkml:brushProperty name="color" value="#E71224"/>
      <inkml:brushProperty name="ignorePressure" value="1"/>
    </inkml:brush>
  </inkml:definitions>
  <inkml:trace contextRef="#ctx0" brushRef="#br0">0 0,'14'15,"-1"1,0 0,-2 0,19 35,23 73,-46-108,-7-15,0-1,0 1,0-1,0 1,1 0,-1-1,0 1,0-1,1 0,-1 1,0-1,1 1,-1-1,0 1,1-1,-1 0,1 1,-1-1,1 0,-1 1,1-1,-1 0,1 0,-1 1,1-1,-1 0,1 0,-1 0,1 0,-1 0,2 0,-1 0,1-1,-1 1,0-1,1 0,-1 1,0-1,0 0,0 0,1 0,-1 0,0 0,1-2,30-43,-26 36,6-9,-6 8,1 0,0 0,1 1,0 0,0 0,1 1,1 0,13-10,-22 18,-1 1,1-1,0 1,-1-1,1 1,0 0,0 0,0-1,-1 1,1 0,0 0,0 0,0 0,-1 0,1 0,0 0,0 0,0 0,0 0,-1 0,1 0,0 1,0-1,0 0,-1 1,2 0,-1 0,1 0,-1 1,0-1,0 0,0 1,0-1,0 1,0 0,-1-1,1 1,0 0,-1 1,3 9,-1-1,-1 1,1 13,-2-19,0 134,-1-100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7.936"/>
    </inkml:context>
    <inkml:brush xml:id="br0">
      <inkml:brushProperty name="width" value="0.05" units="cm"/>
      <inkml:brushProperty name="height" value="0.05" units="cm"/>
      <inkml:brushProperty name="color" value="#AB008B"/>
    </inkml:brush>
  </inkml:definitions>
  <inkml:trace contextRef="#ctx0" brushRef="#br0">1 26 24575,'0'8'0,"17"12"0,14 1 0,9 7 0,4-2 0,1-2 0,6 5 0,8-4 0,-8-5-8191</inkml:trace>
  <inkml:trace contextRef="#ctx0" brushRef="#br0" timeOffset="1">321 0 24575,'-8'0'0,"-3"5"0,-8 5 0,0 9 0,-15 14 0,-9 15 0,3 2 0,-1 6 0,7 2 0,9-6 0,9-10-8191</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9.300"/>
    </inkml:context>
    <inkml:brush xml:id="br0">
      <inkml:brushProperty name="width" value="0.05" units="cm"/>
      <inkml:brushProperty name="height" value="0.05" units="cm"/>
      <inkml:brushProperty name="color" value="#AB008B"/>
    </inkml:brush>
  </inkml:definitions>
  <inkml:trace contextRef="#ctx0" brushRef="#br0">297 70 24575,'-18'1'0,"0"0"0,0 0 0,0 2 0,0 0 0,1 1 0,-1 1 0,1 1 0,-28 12 0,38-14 0,0 0 0,0 0 0,0 1 0,0-1 0,1 2 0,-1-1 0,1 1 0,1 0 0,-1 0 0,1 0 0,0 1 0,0 0 0,1 0 0,0 0 0,0 0 0,1 1 0,0-1 0,0 1 0,1 0 0,-3 15 0,4-19 0,1-1 0,0 1 0,0 0 0,0 0 0,0-1 0,0 1 0,1 0 0,-1-1 0,1 1 0,0 0 0,0-1 0,0 1 0,1-1 0,-1 1 0,1-1 0,0 0 0,0 0 0,0 0 0,1 0 0,-1 0 0,1 0 0,4 4 0,-4-5 0,0-1 0,0 1 0,0-1 0,0 0 0,0 1 0,0-1 0,0-1 0,1 1 0,-1 0 0,0-1 0,0 0 0,1 1 0,-1-1 0,0-1 0,1 1 0,-1 0 0,0-1 0,0 0 0,1 1 0,-1-1 0,0-1 0,0 1 0,0 0 0,0-1 0,4-2 0,4-3 0,-1-1 0,0 0 0,0 0 0,-1-1 0,0 0 0,11-15 0,1-5 0,17-31 0,-37 56 0,1 1 0,0-1 0,1 1 0,-1 0 0,1 0 0,-1 0 0,1 0 0,0 0 0,0 0 0,0 1 0,0 0 0,6-4 0,-8 6 0,1 0 0,0-1 0,0 1 0,-1 0 0,1 0 0,0 0 0,-1 0 0,1 0 0,0 1 0,0-1 0,-1 0 0,1 1 0,0-1 0,-1 1 0,1 0 0,-1 0 0,1-1 0,-1 1 0,1 0 0,-1 0 0,0 0 0,1 1 0,-1-1 0,0 0 0,0 0 0,0 1 0,0-1 0,0 0 0,0 1 0,1 1 0,25 41 0,-21-33 0,0-1 0,1 1 0,0-1 0,0-1 0,18 18 0,-22-25 0,0 0 0,0 0 0,0 0 0,0 0 0,1 0 0,-1-1 0,1 0 0,-1 0 0,1 0 0,-1 0 0,1 0 0,0 0 0,0-1 0,-1 0 0,1 0 0,0 0 0,-1 0 0,1-1 0,0 1 0,-1-1 0,1 0 0,0 0 0,-1 0 0,5-3 0,-2 2 0,0-1 0,0 0 0,0-1 0,-1 1 0,1-1 0,-1 0 0,0 0 0,0-1 0,0 0 0,-1 0 0,0 0 0,0 0 0,5-9 0,0-3 0,0-2 0,-2 1 0,7-22 0,-8 20 0,2 0 0,14-30 0,-21 48 0,1-1 0,-1 1 0,1-1 0,-1 1 0,1 0 0,0-1 0,0 1 0,0 0 0,0 0 0,1 1 0,-1-1 0,0 0 0,1 1 0,-1-1 0,1 1 0,-1 0 0,1 0 0,0 0 0,0 0 0,-1 0 0,1 1 0,0-1 0,0 1 0,0 0 0,0 0 0,-1 0 0,5 0 0,-3 1 0,0 0 0,-1 1 0,0-1 0,1 1 0,-1-1 0,0 1 0,0 0 0,0 0 0,0 0 0,0 1 0,0-1 0,0 1 0,-1-1 0,1 1 0,-1 0 0,0 0 0,0 0 0,0 0 0,0 1 0,-1-1 0,2 5 0,2 6 0,-2-1 0,0 1 0,-1 0 0,1 26 0,-2-25 0,0 0 0,1-1 0,6 23 0,-7-36 0,-1 0 0,0 0 0,1 0 0,-1 0 0,1 0 0,0 0 0,-1 0 0,1 0 0,0 0 0,-1 0 0,1 0 0,0 0 0,0-1 0,0 1 0,0 0 0,0-1 0,0 1 0,0-1 0,0 1 0,0-1 0,0 1 0,0-1 0,0 0 0,0 1 0,0-1 0,1 0 0,-1 0 0,0 0 0,0 0 0,0 0 0,0 0 0,0 0 0,1-1 0,-1 1 0,0 0 0,0 0 0,0-1 0,0 1 0,0-1 0,0 1 0,0-1 0,1 0 0,6-3 0,-1 0 0,0 0 0,0-1 0,8-7 0,-9 7 0,-2 1 0,0 0 0,0 0 0,1 1 0,0-1 0,0 1 0,0 0 0,0 0 0,0 1 0,0 0 0,1 0 0,-1 0 0,1 0 0,5 0 0,21-6 0,-29 7 0,0 0 0,1-1 0,-1 1 0,1 1 0,-1-1 0,1 1 0,0-1 0,-1 1 0,1 0 0,0 0 0,-1 0 0,1 1 0,-1-1 0,1 1 0,4 2 0,0 0 0,-1 1 0,0 0 0,0 1 0,0 0 0,-1 0 0,1 0 0,7 9 0,39 51 0,-40-47 0,1-1 0,27 27 0,-38-42 0,-1 0 0,0 0 0,1-1 0,-1 1 0,1-1 0,0 1 0,0-1 0,-1 0 0,1 0 0,0 0 0,0 0 0,0-1 0,0 1 0,0-1 0,0 0 0,0 1 0,0-2 0,0 1 0,0 0 0,0 0 0,0-1 0,0 0 0,0 0 0,0 0 0,0 0 0,0 0 0,-1 0 0,1-1 0,0 1 0,-1-1 0,1 0 0,-1 1 0,0-1 0,1-1 0,-1 1 0,2-3 0,5-5 0,-1 0 0,0 0 0,0-1 0,-1 0 0,-1-1 0,0 1 0,5-15 0,-1-7 0,-8 26 0,-1 1 0,1 0 0,-1 1 0,2-1 0,-1 0 0,1 0 0,0 1 0,0 0 0,0-1 0,8-8 0,-11 14 0,1 0 0,-1-1 0,0 1 0,1 0 0,-1 0 0,0 0 0,0 0 0,1-1 0,-1 1 0,1 0 0,-1 0 0,0 0 0,1 0 0,-1 0 0,0 0 0,1 0 0,-1 0 0,0 0 0,1 0 0,-1 0 0,0 0 0,1 0 0,-1 0 0,0 1 0,1-1 0,-1 0 0,0 0 0,1 0 0,-1 0 0,0 1 0,1-1 0,-1 0 0,0 0 0,0 0 0,1 1 0,-1-1 0,0 0 0,0 1 0,0-1 0,1 0 0,-1 0 0,0 1 0,0-1 0,0 0 0,0 1 0,0-1 0,1 1 0,4 19 0,2 37 0,-3 0 0,-5 105 0,-1-81 0,1-45 0,1-29 0,-1-22 0,1 3 0,4-137 0,-2 130 0,0 1 0,2-1 0,0 1 0,1 0 0,14-35 0,-16 48 0,-1 1 0,1-1 0,0 1 0,0-1 0,1 1 0,-1 0 0,1 1 0,0-1 0,0 1 0,0-1 0,0 1 0,0 0 0,1 1 0,0-1 0,-1 1 0,1 0 0,0 0 0,10-3 0,-12 5 0,1-1 0,-1 1 0,1 0 0,0 0 0,-1 0 0,1 0 0,-1 1 0,1-1 0,-1 1 0,1 0 0,-1 0 0,0 0 0,1 0 0,-1 1 0,0-1 0,0 1 0,0 0 0,0 0 0,0 0 0,0 0 0,-1 1 0,1-1 0,-1 1 0,1-1 0,-1 1 0,0 0 0,0 0 0,2 5 0,-1-2-45,-1-1-1,0 1 1,-1 0-1,1-1 1,-1 1-1,0 0 1,-1 0-1,1 0 1,-1 0-1,0 0 1,-1 0-1,1 0 1,-1 0-1,0 0 1,-1-1-1,0 1 1,1 0-1,-2-1 1,1 1-1,-1-1 1,0 0-1,0 1 1,0-1-1,-1-1 0,1 1 1,-1 0-1,0-1 1,-1 0-1,-5 4 1,-29 22-6781</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9.659"/>
    </inkml:context>
    <inkml:brush xml:id="br0">
      <inkml:brushProperty name="width" value="0.05" units="cm"/>
      <inkml:brushProperty name="height" value="0.05" units="cm"/>
      <inkml:brushProperty name="color" value="#AB008B"/>
    </inkml:brush>
  </inkml:definitions>
  <inkml:trace contextRef="#ctx0" brushRef="#br0">0 0 24575,'0'12'0,"0"13"0,0 15 0,0 13 0,9 5 0,2 7 0,0 3 0,-2 0 0,5-4 0,1-13-8191</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49.986"/>
    </inkml:context>
    <inkml:brush xml:id="br0">
      <inkml:brushProperty name="width" value="0.05" units="cm"/>
      <inkml:brushProperty name="height" value="0.05" units="cm"/>
      <inkml:brushProperty name="color" value="#AB008B"/>
    </inkml:brush>
  </inkml:definitions>
  <inkml:trace contextRef="#ctx0" brushRef="#br0">0 233 24575,'57'-47'0,"-48"41"0,1-1 0,-1 0 0,0-1 0,-1 0 0,0 0 0,0 0 0,11-19 0,-15 20 0,0 0 0,-1 1 0,0-1 0,-1-1 0,1 1 0,2-15 0,-5 21 0,0-1 0,0 1 0,0-1 0,1 1 0,-1-1 0,0 1 0,-1-1 0,1 1 0,0-1 0,0 1 0,-1-1 0,1 1 0,-1 0 0,1-1 0,-1 1 0,1-1 0,-1 1 0,0 0 0,0 0 0,0-1 0,0 1 0,0 0 0,0 0 0,0 0 0,0 0 0,0 0 0,0 0 0,0 0 0,-1 1 0,1-1 0,0 0 0,-1 1 0,1-1 0,-1 1 0,1-1 0,0 1 0,-1 0 0,1 0 0,-1-1 0,1 1 0,-3 0 0,1 1 0,-1-1 0,1 1 0,-1 0 0,0 0 0,1 0 0,0 0 0,-1 0 0,1 1 0,0 0 0,0-1 0,0 1 0,0 1 0,0-1 0,0 0 0,0 1 0,1-1 0,-1 1 0,1 0 0,0 0 0,0 0 0,0 0 0,0 0 0,0 0 0,1 0 0,-2 6 0,0-4 0,0 1 0,1 1 0,0-1 0,1 0 0,-1 0 0,1 1 0,0-1 0,0 0 0,1 1 0,0-1 0,0 1 0,1-1 0,2 12 0,0-11 8,0-1 0,0 1-1,1-1 1,0 1 0,0-1 0,1-1-1,0 1 1,0 0 0,0-1-1,0 0 1,1-1 0,0 1 0,0-1-1,7 4 1,3 0-304,0 0 0,0 0-1,1-2 1,26 7 0,26 2-6530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50.364"/>
    </inkml:context>
    <inkml:brush xml:id="br0">
      <inkml:brushProperty name="width" value="0.05" units="cm"/>
      <inkml:brushProperty name="height" value="0.05" units="cm"/>
      <inkml:brushProperty name="color" value="#AB008B"/>
    </inkml:brush>
  </inkml:definitions>
  <inkml:trace contextRef="#ctx0" brushRef="#br0">0 44 24575,'0'-4'0,"0"-14"0,0-4-8191</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2.808"/>
    </inkml:context>
    <inkml:brush xml:id="br0">
      <inkml:brushProperty name="width" value="0.05" units="cm"/>
      <inkml:brushProperty name="height" value="0.05" units="cm"/>
      <inkml:brushProperty name="color" value="#AB008B"/>
    </inkml:brush>
  </inkml:definitions>
  <inkml:trace contextRef="#ctx0" brushRef="#br0">1 0 24575,'0'9'0,"0"6"0,0 10 0,0 8 0,0 4 0,0-5-8191</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9.486"/>
    </inkml:context>
    <inkml:brush xml:id="br0">
      <inkml:brushProperty name="width" value="0.05" units="cm"/>
      <inkml:brushProperty name="height" value="0.05" units="cm"/>
      <inkml:brushProperty name="color" value="#AB008B"/>
    </inkml:brush>
  </inkml:definitions>
  <inkml:trace contextRef="#ctx0" brushRef="#br0">1 1 24575,'367'27'0,"-241"-13"0,8-1 0,524 47 0,-362-48 0,-293-12-91,1 0 0,0 1 0,-1-1 0,1 1 0,-1-1 0,1 1 0,-1 0 0,0 0 0,1 1 0,-1-1 0,0 1 0,0-1 0,0 1 0,4 3 0,-3 5-6735</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0.027"/>
    </inkml:context>
    <inkml:brush xml:id="br0">
      <inkml:brushProperty name="width" value="0.05" units="cm"/>
      <inkml:brushProperty name="height" value="0.05" units="cm"/>
      <inkml:brushProperty name="color" value="#AB008B"/>
    </inkml:brush>
  </inkml:definitions>
  <inkml:trace contextRef="#ctx0" brushRef="#br0">0 1 24575,'9'0'0,"14"0"0,17 0 0,18 8 0,12 4 0,15-1 0,9-3 0,7-1 0,-7-4 0,-6-1 0,-1-1 0,1-1 0,-6 0 0,-9-1 0,-12 1 0,-8 0 0,-17-1 0,-16 1-8191</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0.401"/>
    </inkml:context>
    <inkml:brush xml:id="br0">
      <inkml:brushProperty name="width" value="0.05" units="cm"/>
      <inkml:brushProperty name="height" value="0.05" units="cm"/>
      <inkml:brushProperty name="color" value="#AB008B"/>
    </inkml:brush>
  </inkml:definitions>
  <inkml:trace contextRef="#ctx0" brushRef="#br0">1 10 24575,'0'0'0,"0"-1"0,0 1 0,0 0 0,0-1 0,0 1 0,0 0 0,0-1 0,0 1 0,0 0 0,0-1 0,0 1 0,1-1 0,-1 1 0,0 0 0,0-1 0,0 1 0,1 0 0,-1 0 0,0-1 0,0 1 0,0 0 0,1-1 0,-1 1 0,0 0 0,1 0 0,-1 0 0,0-1 0,1 1 0,-1 0 0,0 0 0,1 0 0,-1 0 0,0 0 0,1-1 0,-1 1 0,0 0 0,1 0 0,-1 0 0,1 0 0,-1 0 0,0 0 0,1 0 0,-1 0 0,0 0 0,1 1 0,0-1 0,20 8 0,-19-7 0,40 22 0,52 37 0,-19-11 0,-63-42 0,26 16 0,38 31 0,-66-46 0,-1 0 0,0 1 0,0-1 0,-1 2 0,0-1 0,-1 1 0,0 0 0,-1 1 0,6 11 0,-10-17 0,-1 0 0,1 0 0,-1 0 0,0 1 0,-1-1 0,1 0 0,-1 0 0,0 1 0,0-1 0,-1 0 0,0 1 0,0-1 0,0 0 0,0 0 0,-1 0 0,0 0 0,0 0 0,0 0 0,0-1 0,-1 1 0,0-1 0,0 1 0,0-1 0,-1 0 0,-4 4 0,-10 10 0,0-1 0,-2 0 0,-40 25 0,53-38 0,-200 132-1365,185-121-5461</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13.339"/>
    </inkml:context>
    <inkml:brush xml:id="br0">
      <inkml:brushProperty name="width" value="0.05" units="cm"/>
      <inkml:brushProperty name="height" value="0.05" units="cm"/>
      <inkml:brushProperty name="color" value="#AB008B"/>
    </inkml:brush>
  </inkml:definitions>
  <inkml:trace contextRef="#ctx0" brushRef="#br0">236 0 24575,'0'710'0,"1"-700"0,-2 1 0,1 0 0,-1 0 0,-1-1 0,-4 18 0,6-27 0,-1 0 0,1 0 0,-1 0 0,1 0 0,-1 0 0,0 0 0,1 0 0,-1 0 0,0 0 0,0 0 0,1-1 0,-1 1 0,0 0 0,0-1 0,0 1 0,0 0 0,0-1 0,0 1 0,0-1 0,0 0 0,-1 1 0,1-1 0,0 0 0,0 1 0,0-1 0,0 0 0,0 0 0,0 0 0,-1 0 0,1 0 0,0-1 0,0 1 0,0 0 0,-2-1 0,-4-1 0,1 0 0,0-1 0,0 0 0,-9-5 0,11 6 0,-79-56 0,27 18 0,46 36 0,15 14 0,16 16 0,8 0 0,1-2 0,39 25 0,-6-5 0,-52-36 0,-2 0 0,1-1 0,1 0 0,15 8 0,-24-14 0,0 0 0,0 0 0,0 0 0,0-1 0,0 1 0,0 0 0,0-1 0,1 0 0,-1 1 0,0-1 0,0 0 0,0 0 0,1 0 0,-1 0 0,0-1 0,0 1 0,0-1 0,1 1 0,-1-1 0,0 0 0,0 0 0,0 0 0,0 0 0,0 0 0,2-2 0,3-5 0,0 0 0,0-1 0,-1 0 0,0 0 0,-1-1 0,0 1 0,0-1 0,6-19 0,-5 11 0,1 1 0,11-18 0,9-6 0,-12 19 0,18-34 0,-33 56 4,1-1 0,-1 0 0,1 1 0,-1-1 0,0 0 0,1 0 0,-1 1 0,0-1 0,1 0 0,-1 0 0,0 1 0,0-1 0,0 0 0,0 0 0,0 0-1,0 1 1,0-1 0,0 0 0,0 0 0,0-1 0,-16 7-1452,-1 5-5378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45.88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131 0,'-3'2,"1"-1,-1 0,0 1,0-1,0 1,1 0,-1 0,1 0,0 0,-1 1,1-1,0 1,0-1,1 1,-3 3,-2 2,-4 5,0 1,1 1,0 0,2 0,0 0,0 1,1 0,1 0,-4 22,7-25,0-1,1 1,1 0,-1-1,2 1,0 0,0-1,2 1,-1-1,1 1,1-1,0 0,7 12,-9-20,1 0,0-1,-1 1,1-1,1 1,-1-1,0 0,1-1,0 1,-1 0,1-1,0 0,0 0,0 0,5 1,10 3,0-1,25 3,13 4,-28-2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7.043"/>
    </inkml:context>
    <inkml:brush xml:id="br0">
      <inkml:brushProperty name="width" value="0.1" units="cm"/>
      <inkml:brushProperty name="height" value="0.1" units="cm"/>
      <inkml:brushProperty name="color" value="#E71224"/>
      <inkml:brushProperty name="ignorePressure" value="1"/>
    </inkml:brush>
  </inkml:definitions>
  <inkml:trace contextRef="#ctx0" brushRef="#br0">148 1,'0'17,"0"22,0 17,0 16,0 12,0 1,0-3,0-5,0-13,0-8,9-18,2-16</inkml:trace>
  <inkml:trace contextRef="#ctx0" brushRef="#br0" timeOffset="1">0 494,'13'0,"12"0,11 0,11 0,10-4,5-2,-9 1</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53.379"/>
    </inkml:context>
    <inkml:brush xml:id="br0">
      <inkml:brushProperty name="width" value="0.05" units="cm"/>
      <inkml:brushProperty name="height" value="0.05" units="cm"/>
      <inkml:brushProperty name="color" value="#AB008B"/>
    </inkml:brush>
  </inkml:definitions>
  <inkml:trace contextRef="#ctx0" brushRef="#br0">1 0 24575,'3'4'0,"-1"1"0,0-1 0,1 1 0,-2 0 0,1 0 0,0-1 0,-1 1 0,0 0 0,0 0 0,-1 1 0,1-1 0,-1 0 0,-1 7 0,2 6 0,2 174 0,1 16 0,-3-204 0,-1 1 0,1 0 0,0-1 0,0 1 0,1 0 0,-1-1 0,1 0 0,0 1 0,1-1 0,-1 0 0,0 0 0,1 0 0,0-1 0,0 1 0,0 0 0,1-1 0,-1 0 0,1 0 0,0 0 0,0 0 0,0-1 0,0 1 0,0-1 0,0 0 0,1-1 0,-1 1 0,0-1 0,1 1 0,5 0 0,14 2 0,0-2 0,0 0 0,0-1 0,36-4 0,-35 2 0,997-7 0,-613 10 0,-89-1 0,350-3 0,-386-10 0,61 0 0,-261 11 0,590 3 0,-380 9 0,103 2 0,639-13-1365,-998 0-5461</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55.861"/>
    </inkml:context>
    <inkml:brush xml:id="br0">
      <inkml:brushProperty name="width" value="0.05" units="cm"/>
      <inkml:brushProperty name="height" value="0.05" units="cm"/>
      <inkml:brushProperty name="color" value="#AB008B"/>
    </inkml:brush>
  </inkml:definitions>
  <inkml:trace contextRef="#ctx0" brushRef="#br0">0 75 24575,'1835'0'0,"-1536"-12"0,8-1 0,880 14 0,-1151-3 0,0-2 0,67-15 0,-60 10 0,57-6 0,-47 13 0,-1 2 0,105 15 0,99 37 0,-179-33 0,197 35 0,52-44 0,-314-10 0,0 1 0,0-1 0,-1 2 0,1 0 0,-1 0 0,1 1 0,-1 1 0,13 5 0,-18-6 0,0 0 0,-1 0 0,1 1 0,-1-1 0,0 1 0,0 0 0,0 1 0,0-1 0,-1 1 0,0 0 0,0 0 0,0 0 0,-1 1 0,0-1 0,0 1 0,5 12 0,16 61 0,25 162 0,-47-229-227,0 0-1,-1 0 1,-1 0-1,0 0 1,-3 16-1,-4 1-6598</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57.747"/>
    </inkml:context>
    <inkml:brush xml:id="br0">
      <inkml:brushProperty name="width" value="0.05" units="cm"/>
      <inkml:brushProperty name="height" value="0.05" units="cm"/>
      <inkml:brushProperty name="color" value="#AB008B"/>
    </inkml:brush>
  </inkml:definitions>
  <inkml:trace contextRef="#ctx0" brushRef="#br0">53 18 24575,'0'-5'0,"0"-5"0,0 8 0,-9 16 0,-2 18 0,0 13 0,2 11 0,3 8 0,2-2 0,2-4 0,1-6 0,1-5 0,1-10-8191</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7:59.058"/>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01.746"/>
    </inkml:context>
    <inkml:brush xml:id="br0">
      <inkml:brushProperty name="width" value="0.05" units="cm"/>
      <inkml:brushProperty name="height" value="0.05" units="cm"/>
      <inkml:brushProperty name="color" value="#AB008B"/>
    </inkml:brush>
  </inkml:definitions>
  <inkml:trace contextRef="#ctx0" brushRef="#br0">1 1 24575,'-1'9'0,"1"0"0,1 0 0,0-1 0,0 1 0,4 12 0,-4-17 0,1 0 0,-1-1 0,1 1 0,0-1 0,1 0 0,-1 1 0,1-1 0,-1 0 0,1-1 0,0 1 0,0 0 0,0-1 0,0 1 0,5 1 0,97 55 0,-103-58 0,1 1 0,-1-1 0,0 0 0,0 1 0,0 0 0,0-1 0,0 1 0,-1 0 0,1 0 0,0 0 0,-1 0 0,1 0 0,-1 1 0,0-1 0,0 0 0,0 1 0,0-1 0,0 0 0,0 1 0,-1-1 0,1 1 0,-1-1 0,0 1 0,0 0 0,0-1 0,0 1 0,0-1 0,0 1 0,-1-1 0,1 1 0,-1-1 0,0 1 0,0-1 0,0 1 0,0-1 0,0 0 0,0 1 0,0-1 0,-1 0 0,0 0 0,1 0 0,-1 0 0,0 0 0,0-1 0,0 1 0,0 0 0,0-1 0,0 1 0,0-1 0,0 0 0,-1 0 0,1 0 0,-3 1 0,-5 1-136,1 0-1,-1 0 1,1-1-1,-1 0 1,0-1-1,0 0 1,0 0-1,0-1 0,-11-2 1,-9-2-6690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02.358"/>
    </inkml:context>
    <inkml:brush xml:id="br0">
      <inkml:brushProperty name="width" value="0.05" units="cm"/>
      <inkml:brushProperty name="height" value="0.05" units="cm"/>
      <inkml:brushProperty name="color" value="#AB008B"/>
    </inkml:brush>
  </inkml:definitions>
  <inkml:trace contextRef="#ctx0" brushRef="#br0">0 1 24575,'13'0'0,"20"0"0,10 0 0,5 0 0,-1 0 0,0 0 0,0 0 0,0 0 0,2 0 0,-9 0-8191</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03.576"/>
    </inkml:context>
    <inkml:brush xml:id="br0">
      <inkml:brushProperty name="width" value="0.05" units="cm"/>
      <inkml:brushProperty name="height" value="0.05" units="cm"/>
      <inkml:brushProperty name="color" value="#AB008B"/>
    </inkml:brush>
  </inkml:definitions>
  <inkml:trace contextRef="#ctx0" brushRef="#br0">21 1 24575,'-9'0'0,"-2"0"-8191</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04.387"/>
    </inkml:context>
    <inkml:brush xml:id="br0">
      <inkml:brushProperty name="width" value="0.05" units="cm"/>
      <inkml:brushProperty name="height" value="0.05" units="cm"/>
      <inkml:brushProperty name="color" value="#AB008B"/>
    </inkml:brush>
  </inkml:definitions>
  <inkml:trace contextRef="#ctx0" brushRef="#br0">51 17 24575,'0'-8'0,"0"1"0,0 6 0,-8 3 0,-4 10 0,2 7 0,1 8 0,3 9 0,3 2 0,1-6-8191</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06.651"/>
    </inkml:context>
    <inkml:brush xml:id="br0">
      <inkml:brushProperty name="width" value="0.05" units="cm"/>
      <inkml:brushProperty name="height" value="0.05" units="cm"/>
      <inkml:brushProperty name="color" value="#AB008B"/>
    </inkml:brush>
  </inkml:definitions>
  <inkml:trace contextRef="#ctx0" brushRef="#br0">1 0 24575,'0'5'0,"0"13"0,0 8 0,0 8 0,0 3 0,0 7 0,0 5 0,0-2 0,0-1 0,0 1 0,0-4 0,0-9-8191</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6.023"/>
    </inkml:context>
    <inkml:brush xml:id="br0">
      <inkml:brushProperty name="width" value="0.05" units="cm"/>
      <inkml:brushProperty name="height" value="0.05" units="cm"/>
      <inkml:brushProperty name="color" value="#AB008B"/>
    </inkml:brush>
  </inkml:definitions>
  <inkml:trace contextRef="#ctx0" brushRef="#br0">0 3 24575,'30'-1'0,"-20"0"0,0 1 0,-1-1 0,1 2 0,-1-1 0,1 1 0,-1 1 0,1 0 0,-1 0 0,18 7 0,-26-9 0,0 1 0,0 0 0,0-1 0,0 1 0,0 0 0,0-1 0,0 1 0,0 0 0,0 0 0,0 0 0,0 0 0,0 0 0,0 0 0,-1 0 0,1 0 0,0 0 0,-1 0 0,1 0 0,-1 1 0,1-1 0,-1 0 0,0 0 0,1 1 0,-1-1 0,0 0 0,0 0 0,0 2 0,-1 0 0,0-1 0,1 1 0,-1-1 0,-1 0 0,1 1 0,0-1 0,0 0 0,-1 0 0,0 0 0,1 0 0,-1 0 0,-3 3 0,-6 4 0,0-1 0,0 0 0,-21 11 0,17-12 0,10-4 0,-1 0 0,1 0 0,-1 0 0,1 0 0,0 1 0,-6 5 0,11-9 0,0 0 0,-1 1 0,1-1 0,0 0 0,0 1 0,0-1 0,-1 1 0,1-1 0,0 0 0,0 1 0,0-1 0,0 1 0,0-1 0,0 1 0,0-1 0,0 1 0,0-1 0,0 0 0,0 1 0,0-1 0,0 1 0,0-1 0,0 1 0,0-1 0,0 0 0,1 1 0,-1-1 0,0 1 0,0-1 0,0 0 0,1 1 0,-1-1 0,0 0 0,1 1 0,-1-1 0,0 0 0,1 1 0,-1-1 0,0 0 0,1 0 0,-1 1 0,1-1 0,-1 0 0,0 0 0,1 0 0,-1 0 0,1 1 0,-1-1 0,1 0 0,-1 0 0,0 0 0,1 0 0,-1 0 0,1 0 0,0 0 0,28 4 0,-28-4 0,148 0-333,-119 0-699,9-1-5794</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7.421"/>
    </inkml:context>
    <inkml:brush xml:id="br0">
      <inkml:brushProperty name="width" value="0.1" units="cm"/>
      <inkml:brushProperty name="height" value="0.1" units="cm"/>
      <inkml:brushProperty name="color" value="#E71224"/>
      <inkml:brushProperty name="ignorePressure" value="1"/>
    </inkml:brush>
  </inkml:definitions>
  <inkml:trace contextRef="#ctx0" brushRef="#br0">0 0,'13'0,"3"0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6.423"/>
    </inkml:context>
    <inkml:brush xml:id="br0">
      <inkml:brushProperty name="width" value="0.05" units="cm"/>
      <inkml:brushProperty name="height" value="0.05" units="cm"/>
      <inkml:brushProperty name="color" value="#AB008B"/>
    </inkml:brush>
  </inkml:definitions>
  <inkml:trace contextRef="#ctx0" brushRef="#br0">1 0 24575,'0'9'0,"0"6"0,0 10 0,0 8 0,8-1 0,8-6 0,0-11 0,6-9 0,0-18 0,4-11 0,-2-14 0,-6 0-8191</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7.857"/>
    </inkml:context>
    <inkml:brush xml:id="br0">
      <inkml:brushProperty name="width" value="0.05" units="cm"/>
      <inkml:brushProperty name="height" value="0.05" units="cm"/>
      <inkml:brushProperty name="color" value="#AB008B"/>
    </inkml:brush>
  </inkml:definitions>
  <inkml:trace contextRef="#ctx0" brushRef="#br0">1 1 24575,'4'0'0,"14"0"0,13 0 0,13 8 0,-1 4-8191</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9.219"/>
    </inkml:context>
    <inkml:brush xml:id="br0">
      <inkml:brushProperty name="width" value="0.05" units="cm"/>
      <inkml:brushProperty name="height" value="0.05" units="cm"/>
      <inkml:brushProperty name="color" value="#AB008B"/>
    </inkml:brush>
  </inkml:definitions>
  <inkml:trace contextRef="#ctx0" brushRef="#br0">1 45 24575,'4'-8'0,"6"-3"0,14 0 0,6 2 0,7 3 0,-2 7 0,-12 11 0,-15 3 0,-15 9 0,-17-1 0,6-4 0,17-5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19.544"/>
    </inkml:context>
    <inkml:brush xml:id="br0">
      <inkml:brushProperty name="width" value="0.05" units="cm"/>
      <inkml:brushProperty name="height" value="0.05" units="cm"/>
      <inkml:brushProperty name="color" value="#AB008B"/>
    </inkml:brush>
  </inkml:definitions>
  <inkml:trace contextRef="#ctx0" brushRef="#br0">102 1 24575,'-4'0'0,"-10"8"0,-11 3 0,-6 0 0,3-3-8191</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0.813"/>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2.003"/>
    </inkml:context>
    <inkml:brush xml:id="br0">
      <inkml:brushProperty name="width" value="0.05" units="cm"/>
      <inkml:brushProperty name="height" value="0.05" units="cm"/>
      <inkml:brushProperty name="color" value="#AB008B"/>
    </inkml:brush>
  </inkml:definitions>
  <inkml:trace contextRef="#ctx0" brushRef="#br0">27 4 24575,'0'171'0,"1"-213"0,0 18 0,-1 1 0,-1-1 0,-4-28 0,0 43 0,0 18 0,-1 23 0,0 179-1365,6-198-5461</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2.564"/>
    </inkml:context>
    <inkml:brush xml:id="br0">
      <inkml:brushProperty name="width" value="0.05" units="cm"/>
      <inkml:brushProperty name="height" value="0.05" units="cm"/>
      <inkml:brushProperty name="color" value="#AB008B"/>
    </inkml:brush>
  </inkml:definitions>
  <inkml:trace contextRef="#ctx0" brushRef="#br0">67 1 24575,'-39'93'0,"33"-78"0,1 1 0,1-1 0,0 1 0,-3 22 0,7-34 0,-1 0 0,1-1 0,0 1 0,0 0 0,0-1 0,0 1 0,1 0 0,-1-1 0,1 1 0,0-1 0,0 1 0,0-1 0,1 1 0,-1-1 0,1 0 0,0 1 0,0-1 0,0 0 0,0 0 0,1-1 0,-1 1 0,1 0 0,-1-1 0,1 1 0,5 2 0,-1-1 0,0-1 0,0 0 0,1-1 0,-1 0 0,1 0 0,0 0 0,-1-1 0,1 0 0,0-1 0,0 0 0,0 0 0,-1 0 0,1-1 0,0 0 0,10-3 0,-13 2 0,0 1 0,0-1 0,1 0 0,-1-1 0,-1 1 0,1-1 0,0 0 0,-1 0 0,1 0 0,-1-1 0,0 1 0,0-1 0,0 0 0,-1 0 0,0-1 0,1 1 0,-1-1 0,-1 0 0,1 0 0,-1 1 0,0-2 0,3-7 0,-4 9 0,0 0 0,0 0 0,0 0 0,-1 0 0,0 0 0,0 0 0,0 0 0,0 0 0,0 0 0,-1 0 0,0 0 0,1 0 0,-4-7 0,2 8 0,1 0 0,-1 0 0,0 1 0,0-1 0,-1 1 0,1 0 0,0 0 0,-1-1 0,1 1 0,-1 1 0,0-1 0,0 0 0,1 1 0,-1-1 0,0 1 0,0 0 0,-6-1 0,-8-2-341,-1 0 0,1 2-1,-19-1 1,-7 2-6485</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3.828"/>
    </inkml:context>
    <inkml:brush xml:id="br0">
      <inkml:brushProperty name="width" value="0.05" units="cm"/>
      <inkml:brushProperty name="height" value="0.05" units="cm"/>
      <inkml:brushProperty name="color" value="#AB008B"/>
    </inkml:brush>
  </inkml:definitions>
  <inkml:trace contextRef="#ctx0" brushRef="#br0">122 0 24575,'-1'1'0,"0"0"0,0-1 0,0 1 0,0 0 0,0 0 0,0 0 0,0 0 0,1 0 0,-1 0 0,0 0 0,1 0 0,-1 0 0,1 0 0,-1 0 0,1 0 0,-1 0 0,1 0 0,0 1 0,0-1 0,0 0 0,-1 0 0,1 0 0,0 1 0,0-1 0,0 0 0,1 2 0,0 2 0,0 0 0,0 0 0,1 0 0,0-1 0,0 1 0,0 0 0,0-1 0,1 0 0,-1 1 0,1-1 0,1 0 0,-1 0 0,0-1 0,1 1 0,0-1 0,-1 0 0,1 0 0,1 0 0,-1 0 0,0-1 0,10 5 0,-9-4 0,2-1 0,-1 1 0,0-1 0,0 0 0,1 0 0,-1-1 0,1 0 0,-1 0 0,1-1 0,0 1 0,-1-1 0,1-1 0,-1 1 0,1-1 0,0-1 0,7-1 0,-12 2 0,0 0 0,0 1 0,-1-1 0,1 0 0,0 0 0,-1 0 0,1 0 0,0 0 0,-1 0 0,0 0 0,1 0 0,-1-1 0,0 1 0,1 0 0,-1-1 0,0 1 0,0-1 0,0 0 0,0 1 0,-1-1 0,1 0 0,0 0 0,-1 1 0,1-1 0,-1 0 0,0 0 0,1 0 0,-1 0 0,0-2 0,-1 1 0,0 1 0,1-1 0,-1 1 0,-1 0 0,1 0 0,0-1 0,0 1 0,-1 0 0,1 0 0,-1 0 0,0 1 0,0-1 0,0 0 0,0 0 0,0 1 0,0 0 0,0-1 0,0 1 0,0 0 0,-1 0 0,1 0 0,-3-1 0,-14-4 0,0 1 0,0 1 0,0 1 0,-1 0 0,0 1 0,1 1 0,-1 1 0,-35 5 0,50-4 0,0 0 0,1 0 0,-1 1 0,0-1 0,1 1 0,-1 0 0,1 1 0,0-1 0,0 1 0,0 0 0,0 0 0,0 0 0,-6 7 0,8-8 0,1 0 0,0-1 0,-1 1 0,1 1 0,0-1 0,0 0 0,0 0 0,1 0 0,-1 0 0,0 1 0,1-1 0,0 0 0,-1 1 0,1-1 0,0 0 0,0 1 0,0-1 0,0 1 0,1-1 0,-1 0 0,1 1 0,-1-1 0,1 0 0,0 0 0,0 0 0,0 1 0,0-1 0,0 0 0,0 0 0,3 2 0,1 1 0,0 1 0,0-1 0,1 0 0,0-1 0,0 1 0,0-1 0,0-1 0,1 1 0,0-1 0,-1 0 0,1 0 0,0-1 0,0 0 0,12 2 0,12 1 0,0-1 0,32-1 0,-6-5 0,-53 1 0,0 1 0,-1-1 0,0 0 0,1 0 0,-1 0 0,1 0 0,-1-1 0,0 0 0,0 1 0,0-1 0,0 0 0,0-1 0,3-2 0,-5 4 0,-1 1 0,1-1 0,-1 1 0,1-1 0,-1 1 0,0-1 0,1 0 0,-1 1 0,1-1 0,-1 0 0,0 1 0,0-1 0,1 0 0,-1 0 0,0 1 0,0-1 0,0 0 0,0 0 0,0 1 0,0-1 0,0 0 0,0 0 0,0 1 0,0-1 0,0 0 0,-1 1 0,1-1 0,0 0 0,0 0 0,-1 1 0,1-1 0,0 0 0,-1 1 0,1-1 0,-1 1 0,1-1 0,-1 1 0,1-1 0,-1 0 0,1 1 0,-1 0 0,0-1 0,1 1 0,-1-1 0,0 1 0,1 0 0,-1-1 0,-1 1 0,-36-13 0,3 7 0,0 2 0,-67 0 0,110 4 0,63 0 0,-61 0 0,-1-1 0,1 0 0,0-1 0,0 0 0,0-1 0,13-5 0,-22 8 0,0 0 0,-1 0 0,1-1 0,0 1 0,-1 0 0,1 0 0,0-1 0,-1 1 0,1-1 0,0 1 0,-1-1 0,1 1 0,-1-1 0,1 1 0,-1-1 0,1 1 0,-1-1 0,1 1 0,-1-1 0,0 0 0,1 1 0,-1-1 0,0 0 0,0 0 0,1 0 0,-1 0 0,-1 0 0,1 1 0,-1-1 0,1 1 0,-1-1 0,0 0 0,1 1 0,-1-1 0,1 1 0,-1 0 0,0-1 0,1 1 0,-1-1 0,0 1 0,0 0 0,1 0 0,-1-1 0,-1 1 0,-41-6 0,35 6-195,1 0 0,0 1 0,0-1 0,0 2 0,0-1 0,-14 5 0,-2 5-6631</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4.612"/>
    </inkml:context>
    <inkml:brush xml:id="br0">
      <inkml:brushProperty name="width" value="0.05" units="cm"/>
      <inkml:brushProperty name="height" value="0.05" units="cm"/>
      <inkml:brushProperty name="color" value="#AB008B"/>
    </inkml:brush>
  </inkml:definitions>
  <inkml:trace contextRef="#ctx0" brushRef="#br0">1 2 24575,'21'-1'0,"-9"1"0,0 0 0,-1 0 0,1 1 0,15 3 0,-24-3 0,0 0 0,-1 0 0,1 0 0,0 0 0,-1 0 0,1 0 0,-1 1 0,1-1 0,-1 1 0,0 0 0,0 0 0,0 0 0,1 0 0,-2 0 0,1 0 0,0 0 0,0 1 0,-1-1 0,0 1 0,1-1 0,-1 1 0,1 3 0,1 1 0,0-1 0,0 0 0,0 0 0,1 0 0,0-1 0,0 1 0,0-1 0,1 0 0,0 0 0,0-1 0,6 5 0,-3-2 0,0 0 0,-1 0 0,9 12 0,-15-17 0,0-1 0,1 1 0,-1 0 0,0-1 0,-1 1 0,1 0 0,0 0 0,0 0 0,-1 0 0,1-1 0,-1 1 0,0 0 0,0 0 0,1 0 0,-1 0 0,0 0 0,-1 0 0,1 0 0,0 0 0,-1 0 0,1 0 0,-1 0 0,1 0 0,-1 0 0,0 0 0,0-1 0,0 1 0,0 0 0,0 0 0,0-1 0,0 1 0,-1-1 0,1 1 0,0-1 0,-1 0 0,1 1 0,-1-1 0,0 0 0,1 0 0,-3 1 0,-7 4 0,0 0 0,-1 0 0,0-1 0,-21 6 0,-39 10-1365,41-14-5461</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5.002"/>
    </inkml:context>
    <inkml:brush xml:id="br0">
      <inkml:brushProperty name="width" value="0.05" units="cm"/>
      <inkml:brushProperty name="height" value="0.05" units="cm"/>
      <inkml:brushProperty name="color" value="#AB008B"/>
    </inkml:brush>
  </inkml:definitions>
  <inkml:trace contextRef="#ctx0" brushRef="#br0">36 76 24575,'0'8'0,"0"8"0,9 0 0,10-2 0,7-3 0,-1-13 0,-5-14 0,-6-12 0,-22-2 0,-18 4 0,-8 7 0,-8 7 0,4 5-8191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7.823"/>
    </inkml:context>
    <inkml:brush xml:id="br0">
      <inkml:brushProperty name="width" value="0.1" units="cm"/>
      <inkml:brushProperty name="height" value="0.1" units="cm"/>
      <inkml:brushProperty name="color" value="#E71224"/>
      <inkml:brushProperty name="ignorePressure" value="1"/>
    </inkml:brush>
  </inkml:definitions>
  <inkml:trace contextRef="#ctx0" brushRef="#br0">0 0,'0'13,"0"12,0 10,0 17,0 7,0 6,0 5,0-5,8-19,4-33,-2-19</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5.391"/>
    </inkml:context>
    <inkml:brush xml:id="br0">
      <inkml:brushProperty name="width" value="0.05" units="cm"/>
      <inkml:brushProperty name="height" value="0.05" units="cm"/>
      <inkml:brushProperty name="color" value="#AB008B"/>
    </inkml:brush>
  </inkml:definitions>
  <inkml:trace contextRef="#ctx0" brushRef="#br0">0 0 24575,'0'9'0,"0"6"0,0 14 0,0 15 0,0 7 0,0 8 0,0 7 0,0 0 0,0 2 0,0-2 0,0-5 0,0-3 0,0-17 0,0-14-8191</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5.861"/>
    </inkml:context>
    <inkml:brush xml:id="br0">
      <inkml:brushProperty name="width" value="0.05" units="cm"/>
      <inkml:brushProperty name="height" value="0.05" units="cm"/>
      <inkml:brushProperty name="color" value="#AB008B"/>
    </inkml:brush>
  </inkml:definitions>
  <inkml:trace contextRef="#ctx0" brushRef="#br0">129 1 24575,'-4'0'0,"-2"8"0,-12 11 0,-11 16 0,-1 5 0,0-4 0,18-8 0,20-9 0,16-7 0,13-7 0,9-3 0,-4-2-8191</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6.201"/>
    </inkml:context>
    <inkml:brush xml:id="br0">
      <inkml:brushProperty name="width" value="0.05" units="cm"/>
      <inkml:brushProperty name="height" value="0.05" units="cm"/>
      <inkml:brushProperty name="color" value="#AB008B"/>
    </inkml:brush>
  </inkml:definitions>
  <inkml:trace contextRef="#ctx0" brushRef="#br0">69 0 24575,'0'5'0,"0"9"0,0 6 0,0 9 0,-8 8 0,-4 1 0,2 3 0,1-1 0,-6-8 0,0-9-8191</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6.561"/>
    </inkml:context>
    <inkml:brush xml:id="br0">
      <inkml:brushProperty name="width" value="0.05" units="cm"/>
      <inkml:brushProperty name="height" value="0.05" units="cm"/>
      <inkml:brushProperty name="color" value="#AB008B"/>
    </inkml:brush>
  </inkml:definitions>
  <inkml:trace contextRef="#ctx0" brushRef="#br0">21 28 24575,'-4'11'0,"0"1"0,1-1 0,0 0 0,1 1 0,0-1 0,1 1 0,0 0 0,1 0 0,0-1 0,1 1 0,0 0 0,5 19 0,-4-24 0,1-1 0,0 1 0,0-1 0,1 0 0,-1 0 0,1 0 0,1 0 0,-1-1 0,1 1 0,0-1 0,0-1 0,1 1 0,-1-1 0,1 1 0,0-2 0,0 1 0,0-1 0,1 0 0,-1 0 0,1 0 0,0-1 0,0 0 0,-1-1 0,10 2 0,-14-3 0,0-1 0,1 1 0,-1 0 0,0-1 0,1 1 0,-1-1 0,0 1 0,0-1 0,1 0 0,-1 0 0,0 0 0,0-1 0,0 1 0,0 0 0,0-1 0,-1 1 0,4-4 0,-2 2 0,0-1 0,0 0 0,-1 0 0,0-1 0,1 1 0,-1 0 0,-1-1 0,3-5 0,0-8 0,-1-1 0,0 1 0,0-27 0,-3 40 0,1-4 0,-1 0 0,0-1 0,0 1 0,-1 0 0,-1-1 0,1 1 0,-1 0 0,-4-10 0,4 16 0,1 0 0,-1 0 0,0 0 0,0 0 0,0 0 0,0 0 0,0 1 0,-1-1 0,1 1 0,-1 0 0,0-1 0,0 1 0,1 0 0,-1 1 0,0-1 0,-1 0 0,1 1 0,0 0 0,0 0 0,-1 0 0,1 0 0,-1 0 0,1 1 0,-1-1 0,-3 1 0,-33 4-1365,1 5-5461</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1.427"/>
    </inkml:context>
    <inkml:brush xml:id="br0">
      <inkml:brushProperty name="width" value="0.05" units="cm"/>
      <inkml:brushProperty name="height" value="0.05" units="cm"/>
      <inkml:brushProperty name="color" value="#AB008B"/>
    </inkml:brush>
  </inkml:definitions>
  <inkml:trace contextRef="#ctx0" brushRef="#br0">0 1 24575,'0'4'0,"0"6"0,0 9 0,4 14 0,2 19 0,12 21 0,3 18 0,6 12 0,-1 5 0,-5-4 0,-6-11 0,-6-13 0,-4-12 0,-4-13 0,8-16 0,1-14-8191</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3.328"/>
    </inkml:context>
    <inkml:brush xml:id="br0">
      <inkml:brushProperty name="width" value="0.05" units="cm"/>
      <inkml:brushProperty name="height" value="0.05" units="cm"/>
      <inkml:brushProperty name="color" value="#AB008B"/>
    </inkml:brush>
  </inkml:definitions>
  <inkml:trace contextRef="#ctx0" brushRef="#br0">133 49 24575,'6'-5'0,"-1"1"0,1 0 0,0 0 0,0 0 0,0 1 0,1 0 0,-1 0 0,1 1 0,0 0 0,0 0 0,9-1 0,12-1 0,42-1 0,-50 5 0,333 9 0,-136 2 0,681 44 0,89 20 0,-76-31 0,-105 78 0,-727-109 0,1-4 0,101-1 0,-158-7 0,0 0 0,27 6 0,-40-6 0,0 2 0,0-1 0,0 1 0,-1 1 0,1 0 0,-1 0 0,13 8 0,-19-9 0,0 0 0,0 0 0,0 0 0,0 1 0,0-1 0,-1 1 0,1 0 0,-1 0 0,0-1 0,0 2 0,0-1 0,-1 0 0,0 0 0,1 0 0,-1 1 0,0 6 0,1 10 0,-1 0 0,-1 27 0,-1-25 0,1 54 0,4 0 0,15 81 0,-14-131 0,-1-9 0,-1 1 0,-1 0 0,-1-1 0,-1 33 0,0-47 0,-1 1 0,0-1 0,0 0 0,0 0 0,0 1 0,-1-1 0,1 0 0,-1 0 0,0 0 0,0 0 0,-1-1 0,1 1 0,-1-1 0,0 1 0,0-1 0,0 0 0,0 0 0,0 0 0,-1 0 0,1-1 0,-1 0 0,0 1 0,0-1 0,0 0 0,-5 1 0,-8 2 0,1-1 0,-1 0 0,0-1 0,0-1 0,-17 0 0,-92-5 0,64 0 0,-1415-6 0,891 11 0,240-16 0,274 8 0,-84-18 0,94 13 0,-95-3 0,56 6 0,56 2 0,-50-14 0,19 3 0,-53-14 0,75 17 0,-102-15 0,118 24 0,-52-14 0,-27-5 0,-12 0 0,84 13 0,-50-4 0,-335 9 0,238 9 0,184-3-195,0 0 0,0-1 0,0 0 0,0 0 0,1 0 0,-11-4 0,-5-6-6631</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4.947"/>
    </inkml:context>
    <inkml:brush xml:id="br0">
      <inkml:brushProperty name="width" value="0.05" units="cm"/>
      <inkml:brushProperty name="height" value="0.05" units="cm"/>
      <inkml:brushProperty name="color" value="#AB008B"/>
    </inkml:brush>
  </inkml:definitions>
  <inkml:trace contextRef="#ctx0" brushRef="#br0">1 0 24575,'0'8'0,"0"12"0,0 6 0,0 7 0,0 11 0,0 2 0,0 1 0,4-7 0,1-10-8191</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5.513"/>
    </inkml:context>
    <inkml:brush xml:id="br0">
      <inkml:brushProperty name="width" value="0.05" units="cm"/>
      <inkml:brushProperty name="height" value="0.05" units="cm"/>
      <inkml:brushProperty name="color" value="#AB008B"/>
    </inkml:brush>
  </inkml:definitions>
  <inkml:trace contextRef="#ctx0" brushRef="#br0">32 15 24575,'0'-1'0,"0"0"0,0 1 0,0-1 0,0 0 0,0 0 0,0 1 0,0-1 0,0 0 0,0 1 0,0-1 0,0 0 0,0 1 0,-1-1 0,1 0 0,0 1 0,-1-1 0,1 1 0,0-1 0,-1 0 0,0 0 0,-8 6 0,7-3 0,0 1 0,0 0 0,0 0 0,0 0 0,1 0 0,0 0 0,-2 5 0,2-5 0,0 0 0,1-1 0,-1 1 0,1 0 0,0 0 0,0 0 0,0 0 0,0 0 0,0 0 0,1 0 0,-1 0 0,1 0 0,0 0 0,0-1 0,0 1 0,0 0 0,0 0 0,0-1 0,1 1 0,0-1 0,-1 1 0,1-1 0,0 0 0,0 0 0,0 0 0,1 0 0,-1 0 0,0 0 0,3 1 0,6 3 0,1-1 0,0 0 0,0-1 0,0 0 0,19 3 0,5 1 0,-31-6 0,8 1 0,1 2 0,20 9 0,-31-13 0,0 1 0,0-1 0,-1 1 0,1 0 0,0 0 0,-1 0 0,1 0 0,-1 1 0,0-1 0,0 1 0,0-1 0,0 1 0,0 0 0,0-1 0,-1 1 0,3 6 0,-4-7 0,0-1 0,1 0 0,-1 0 0,0 1 0,0-1 0,0 0 0,-1 0 0,1 1 0,0-1 0,0 0 0,-1 0 0,1 0 0,0 1 0,-1-1 0,0 0 0,1 0 0,-1 0 0,1 0 0,-1 0 0,0 0 0,0 0 0,0 0 0,0 0 0,1-1 0,-1 1 0,0 0 0,0 0 0,-1-1 0,1 1 0,0-1 0,0 1 0,0-1 0,0 1 0,0-1 0,-1 0 0,0 1 0,-7 1 0,-1 1 0,1-2 0,-15 2 0,22-3 0,-16 2-273,1-1 0,-1-1 0,0-1 0,-22-3 0,15-2-6553</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5.904"/>
    </inkml:context>
    <inkml:brush xml:id="br0">
      <inkml:brushProperty name="width" value="0.05" units="cm"/>
      <inkml:brushProperty name="height" value="0.05" units="cm"/>
      <inkml:brushProperty name="color" value="#AB008B"/>
    </inkml:brush>
  </inkml:definitions>
  <inkml:trace contextRef="#ctx0" brushRef="#br0">0 0 24575,'5'0'0,"5"0"0,9 0 0,10 0 0,4 0 0,6 0 0,-1 0 0,-6 0-8191</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6.740"/>
    </inkml:context>
    <inkml:brush xml:id="br0">
      <inkml:brushProperty name="width" value="0.05" units="cm"/>
      <inkml:brushProperty name="height" value="0.05" units="cm"/>
      <inkml:brushProperty name="color" value="#AB008B"/>
    </inkml:brush>
  </inkml:definitions>
  <inkml:trace contextRef="#ctx0" brushRef="#br0">28 1 24575,'-8'37'0,"1"-5"0,-5 449 0,14-317 0,-3-90 0,3 81 0,2-128-1365,1-9-5461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8.227"/>
    </inkml:context>
    <inkml:brush xml:id="br0">
      <inkml:brushProperty name="width" value="0.1" units="cm"/>
      <inkml:brushProperty name="height" value="0.1" units="cm"/>
      <inkml:brushProperty name="color" value="#E71224"/>
      <inkml:brushProperty name="ignorePressure" value="1"/>
    </inkml:brush>
  </inkml:definitions>
  <inkml:trace contextRef="#ctx0" brushRef="#br0">1 0,'8'0,"12"0,1 0</inkml:trace>
  <inkml:trace contextRef="#ctx0" brushRef="#br0" timeOffset="1">396 864,'0'8,"0"11,0 12,0 3,-5 5,0 5,-9-2,-10 1,-1-8</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7.258"/>
    </inkml:context>
    <inkml:brush xml:id="br0">
      <inkml:brushProperty name="width" value="0.05" units="cm"/>
      <inkml:brushProperty name="height" value="0.05" units="cm"/>
      <inkml:brushProperty name="color" value="#AB008B"/>
    </inkml:brush>
  </inkml:definitions>
  <inkml:trace contextRef="#ctx0" brushRef="#br0">0 4 24575,'48'-2'0,"-20"0"0,46 4 0,-68-1 0,0-1 0,-1 1 0,1 0 0,-1 0 0,1 1 0,-1 0 0,0 0 0,1 0 0,-1 1 0,0-1 0,0 1 0,-1 1 0,9 6 0,-11-8 0,0-1 0,-1 1 0,1 0 0,-1 0 0,0 0 0,0 0 0,0 0 0,0 0 0,0 0 0,0 0 0,0 1 0,-1-1 0,1 0 0,-1 0 0,0 1 0,0-1 0,0 0 0,0 1 0,0 2 0,-1-1 0,0 0 0,0 1 0,-1-1 0,1 0 0,-1-1 0,0 1 0,0 0 0,0 0 0,-5 6 0,-3 0 0,1 0 0,-1 0 0,-1-1 0,1 0 0,-19 11 0,11-10 0,7-3 0,0-1 0,0 1 0,-10 10 0,20-16 0,1-1 0,-1 0 0,1 1 0,-1-1 0,1 0 0,-1 1 0,1-1 0,0 1 0,-1-1 0,1 1 0,-1-1 0,1 1 0,0-1 0,0 1 0,-1-1 0,1 1 0,0-1 0,0 1 0,0-1 0,-1 1 0,1 0 0,0-1 0,0 1 0,0-1 0,0 1 0,0 0 0,0-1 0,0 1 0,0-1 0,1 1 0,-1 0 0,0-1 0,0 1 0,0-1 0,1 1 0,-1-1 0,0 1 0,0-1 0,1 1 0,-1-1 0,1 1 0,-1-1 0,0 1 0,1-1 0,-1 0 0,1 1 0,-1-1 0,1 0 0,-1 1 0,1-1 0,-1 0 0,1 1 0,-1-1 0,1 0 0,0 0 0,-1 0 0,1 0 0,37 8 0,-38-8 0,194 2-401,-160-3-563,19 0-5862</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7.618"/>
    </inkml:context>
    <inkml:brush xml:id="br0">
      <inkml:brushProperty name="width" value="0.05" units="cm"/>
      <inkml:brushProperty name="height" value="0.05" units="cm"/>
      <inkml:brushProperty name="color" value="#AB008B"/>
    </inkml:brush>
  </inkml:definitions>
  <inkml:trace contextRef="#ctx0" brushRef="#br0">16 99 24575,'-4'0'0,"-2"4"0,1 14 0,4 12 0,12 2 0,4-2 0,11-4 0,15-8 0,12-7 0,6-17 0,-7-21 0,-17-18 0,-31-10 0,-24 5 0,-13 10 0,-10 12 0,3 12-8191</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8.229"/>
    </inkml:context>
    <inkml:brush xml:id="br0">
      <inkml:brushProperty name="width" value="0.05" units="cm"/>
      <inkml:brushProperty name="height" value="0.05" units="cm"/>
      <inkml:brushProperty name="color" value="#AB008B"/>
    </inkml:brush>
  </inkml:definitions>
  <inkml:trace contextRef="#ctx0" brushRef="#br0">127 27 24575,'0'-4'0,"0"-10"0,0 6 0,0 12 0,0 19 0,0 22 0,0 20 0,-8 20 0,-3 16 0,-8 8 0,-1 2 0,4-9 0,-1-14 0,3-13 0,4-7 0,4-11 0,2-23 0,2-18-8191</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8.760"/>
    </inkml:context>
    <inkml:brush xml:id="br0">
      <inkml:brushProperty name="width" value="0.05" units="cm"/>
      <inkml:brushProperty name="height" value="0.05" units="cm"/>
      <inkml:brushProperty name="color" value="#AB008B"/>
    </inkml:brush>
  </inkml:definitions>
  <inkml:trace contextRef="#ctx0" brushRef="#br0">5 1 24575,'18'-1'0,"1"1"0,-1 2 0,1 0 0,-1 0 0,33 10 0,-47-10 0,-1-1 0,1 0 0,0 1 0,-1 0 0,1 0 0,-1 0 0,0 0 0,1 1 0,-1-1 0,0 1 0,0 0 0,-1 0 0,1 0 0,-1 0 0,1 0 0,-1 0 0,0 1 0,0-1 0,-1 1 0,1 0 0,-1-1 0,1 1 0,-1 0 0,0 0 0,-1 0 0,1 0 0,-1 0 0,0 0 0,0 0 0,0 0 0,0 0 0,0 0 0,-2 6 0,0-4 0,0 0 0,1 0 0,-2 0 0,1 0 0,-1-1 0,0 1 0,0-1 0,0 1 0,-1-1 0,0 0 0,0 0 0,0-1 0,-9 8 0,-6 4 0,-2-1 0,-25 14 0,-11 9 0,56-37 0,0 0 0,0 0 0,-1-1 0,1 1 0,0 0 0,0 0 0,0 1 0,0-1 0,0 0 0,0 0 0,0 0 0,1 1 0,-1-1 0,0 0 0,1 1 0,-1-1 0,1 0 0,-1 3 0,1-4 0,0 1 0,1 0 0,-1-1 0,0 1 0,1 0 0,-1-1 0,0 1 0,1-1 0,-1 1 0,1-1 0,-1 1 0,1-1 0,-1 1 0,1-1 0,-1 1 0,1-1 0,0 0 0,-1 1 0,1-1 0,0 0 0,-1 1 0,1-1 0,0 0 0,-1 0 0,2 0 0,9 2 0,-1 0 0,1-1 0,17-1 0,-22 0 0,219-5-1365,-184 5-5461</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09.369"/>
    </inkml:context>
    <inkml:brush xml:id="br0">
      <inkml:brushProperty name="width" value="0.05" units="cm"/>
      <inkml:brushProperty name="height" value="0.05" units="cm"/>
      <inkml:brushProperty name="color" value="#AB008B"/>
    </inkml:brush>
  </inkml:definitions>
  <inkml:trace contextRef="#ctx0" brushRef="#br0">185 64 24575,'0'-3'0,"0"0"0,0-1 0,0 1 0,0 0 0,-1-1 0,1 1 0,-1 0 0,0 0 0,0 0 0,0 0 0,-1 0 0,1 0 0,-1 0 0,1 0 0,-3-3 0,2 5 0,0 0 0,1-1 0,-1 1 0,0 1 0,0-1 0,0 0 0,0 0 0,1 1 0,-1-1 0,0 1 0,0-1 0,0 1 0,0 0 0,0 0 0,0 0 0,0 0 0,-1 0 0,1 1 0,0-1 0,1 0 0,-1 1 0,0-1 0,0 1 0,0 0 0,-3 2 0,-5 1 0,1 0 0,0 2 0,0-1 0,0 1 0,1 0 0,0 1 0,-9 8 0,14-11 0,-1-1 0,1 1 0,0-1 0,0 1 0,0 0 0,1 0 0,-1 0 0,1 0 0,0 1 0,0-1 0,0 1 0,1-1 0,-1 1 0,1 0 0,0-1 0,1 1 0,-1 7 0,1-10 0,0-1 0,1 1 0,-1-1 0,0 1 0,1-1 0,-1 0 0,1 1 0,0-1 0,-1 0 0,1 1 0,0-1 0,0 0 0,0 0 0,-1 0 0,1 0 0,1 0 0,-1 0 0,0 0 0,0 0 0,0 0 0,2 1 0,0-1 0,0 0 0,0 0 0,0 0 0,0 0 0,0 0 0,0-1 0,1 1 0,-1-1 0,5 0 0,0 0 0,1-1 0,0 0 0,-1-1 0,1 0 0,-1 0 0,14-6 0,-2-7 0,-18 13 0,1 0 0,-1 0 0,1 0 0,-1 0 0,1 1 0,0-1 0,-1 1 0,1-1 0,0 1 0,6-2 0,-9 4 0,1-1 0,-1 0 0,1 0 0,-1 0 0,1 1 0,-1-1 0,0 0 0,1 0 0,-1 1 0,0-1 0,1 0 0,-1 1 0,0-1 0,1 1 0,-1-1 0,0 0 0,0 1 0,1-1 0,-1 1 0,0-1 0,0 1 0,0-1 0,0 1 0,0-1 0,1 1 0,-1-1 0,0 1 0,0-1 0,0 1 0,0 18 0,0-17 0,-5 58 0,-3 0 0,-21 79 0,21-108-682,-13 29-1,7-25-6143</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0.368"/>
    </inkml:context>
    <inkml:brush xml:id="br0">
      <inkml:brushProperty name="width" value="0.05" units="cm"/>
      <inkml:brushProperty name="height" value="0.05" units="cm"/>
      <inkml:brushProperty name="color" value="#AB008B"/>
    </inkml:brush>
  </inkml:definitions>
  <inkml:trace contextRef="#ctx0" brushRef="#br0">1 0 24575,'11'142'0,"0"-12"0,-9 155 0,-1-24 0,3-210-1365,1-12-5461</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1.101"/>
    </inkml:context>
    <inkml:brush xml:id="br0">
      <inkml:brushProperty name="width" value="0.05" units="cm"/>
      <inkml:brushProperty name="height" value="0.05" units="cm"/>
      <inkml:brushProperty name="color" value="#AB008B"/>
    </inkml:brush>
  </inkml:definitions>
  <inkml:trace contextRef="#ctx0" brushRef="#br0">0 45 24575,'2'-4'0,"1"1"0,-1 0 0,1 0 0,0 0 0,0 0 0,0 0 0,0 1 0,0-1 0,0 1 0,1 0 0,-1 0 0,1 0 0,-1 0 0,1 1 0,0-1 0,0 1 0,0 0 0,0 0 0,0 1 0,0-1 0,0 1 0,7 0 0,-1 0 0,0 0 0,-1 1 0,1 0 0,0 0 0,0 1 0,0 1 0,17 6 0,-21-6 0,-1 0 0,1 0 0,0 0 0,-1 1 0,0-1 0,0 1 0,0 1 0,0-1 0,-1 1 0,0 0 0,6 8 0,-8-10 0,-1-1 0,0 1 0,1 0 0,-1-1 0,0 1 0,-1 0 0,1 0 0,0 0 0,-1 0 0,0 0 0,0 0 0,0 0 0,0 0 0,0 0 0,0 0 0,-1 0 0,1 0 0,-1-1 0,0 1 0,0 0 0,0 0 0,0 0 0,-1-1 0,1 1 0,-1-1 0,-3 5 0,1-1 0,-1-1 0,0 0 0,0-1 0,0 1 0,-1-1 0,0 0 0,0 0 0,-10 5 0,-59 20 0,7-2 0,68-27 0,0 0 0,-1 0 0,1 0 0,-1 0 0,1 0 0,0 0 0,-1 0 0,1 0 0,0 0 0,0 0 0,-1 1 0,1-1 0,0 0 0,-1 0 0,1 0 0,0 1 0,0-1 0,-1 0 0,1 0 0,0 1 0,0-1 0,-1 0 0,1 0 0,0 1 0,0-1 0,0 0 0,0 1 0,-1-1 0,1 0 0,0 1 0,0-1 0,0 0 0,0 1 0,0-1 0,0 0 0,0 1 0,0-1 0,0 0 0,0 1 0,0-1 0,0 0 0,0 1 0,0-1 0,0 0 0,0 1 0,1-1 0,-1 0 0,0 1 0,0-1 0,0 0 0,1 0 0,-1 1 0,0-1 0,0 0 0,0 0 0,1 1 0,-1-1 0,0 0 0,1 0 0,-1 1 0,0-1 0,1 0 0,24 10 0,-19-8 0,-2-1 0,60 25 0,-59-24 0,0 1 0,0 0 0,0 0 0,0 1 0,-1-1 0,1 1 0,-1 0 0,0 0 0,6 8 0,-10-12 2,0 1-1,1 0 1,-1-1-1,1 1 1,-1 0-1,0-1 1,0 1-1,1 0 1,-1-1-1,0 1 0,0 0 1,0 0-1,0-1 1,0 1-1,0 0 1,0 0-1,0-1 1,0 1-1,0 0 1,0-1-1,0 1 1,-1 0-1,1 0 1,0-1-1,-1 1 1,1 0-1,0-1 1,-1 1-1,1 0 1,-1-1-1,1 1 0,-1-1 1,1 1-1,-1-1 1,1 1-1,-1-1 1,1 1-1,-1-1 1,0 0-1,1 1 1,-1-1-1,0 0 1,1 1-1,-2-1 1,-34 10-1154,34-10 872,-35 5-6546</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1.468"/>
    </inkml:context>
    <inkml:brush xml:id="br0">
      <inkml:brushProperty name="width" value="0.05" units="cm"/>
      <inkml:brushProperty name="height" value="0.05" units="cm"/>
      <inkml:brushProperty name="color" value="#AB008B"/>
    </inkml:brush>
  </inkml:definitions>
  <inkml:trace contextRef="#ctx0" brushRef="#br0">4 32 24575,'-1'47'0,"-1"-20"0,2-1 0,5 43 0,-5-63 0,1 0 0,1 0 0,-1 0 0,1 0 0,0 0 0,1 0 0,-1-1 0,1 1 0,0-1 0,0 0 0,1 0 0,-1 0 0,1 0 0,1 0 0,-1-1 0,7 6 0,-8-8 0,0 0 0,-1-1 0,1 1 0,0-1 0,1 1 0,-1-1 0,0 0 0,0 0 0,0 0 0,1-1 0,-1 1 0,0-1 0,1 0 0,-1 0 0,1 0 0,-1 0 0,4-1 0,-2 0 0,1-1 0,-1 0 0,0 1 0,0-2 0,0 1 0,-1-1 0,1 0 0,0 0 0,-1 0 0,5-4 0,-3 1 0,1-1 0,-1 1 0,0-1 0,-1 0 0,1-1 0,-1 1 0,-1-1 0,1 0 0,-2-1 0,1 1 0,-1-1 0,4-15 0,-6 19 5,-1 0 1,1 0-1,-1 0 0,0 0 0,0 0 0,-1 0 1,1 0-1,-1 0 0,0 0 0,-1 0 1,1 0-1,-1 1 0,0-1 0,0 0 0,0 1 1,-1-1-1,0 1 0,1 0 0,-2 0 0,1 0 1,0 1-1,-6-5 0,1 1-154,-1 1 1,0 0-1,0 1 1,-1 0-1,1 1 1,-1 0-1,0 0 1,0 1-1,-18-3 1,-19-2-6678</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4.124"/>
    </inkml:context>
    <inkml:brush xml:id="br0">
      <inkml:brushProperty name="width" value="0.05" units="cm"/>
      <inkml:brushProperty name="height" value="0.05" units="cm"/>
      <inkml:brushProperty name="color" value="#AB008B"/>
    </inkml:brush>
  </inkml:definitions>
  <inkml:trace contextRef="#ctx0" brushRef="#br0">1 16 24575,'0'-1'0,"0"0"0,1 1 0,-1-1 0,1 0 0,-1 1 0,0-1 0,1 1 0,-1-1 0,1 1 0,-1-1 0,1 1 0,0-1 0,-1 1 0,1 0 0,-1-1 0,1 1 0,0 0 0,-1-1 0,1 1 0,0 0 0,-1 0 0,1 0 0,0-1 0,0 1 0,20-4 0,18 3 0,0 2 0,64 9 0,-77-7 0,237 38 0,-64-16 0,146 10 0,-152-23 0,43 1 0,-229-13 0,0 0 0,-1 0 0,1 1 0,0 0 0,0 1 0,12 3 0,-16-4 0,0 1 0,-1-1 0,1 1 0,-1 0 0,0-1 0,1 1 0,-1 0 0,0 0 0,0 0 0,0 1 0,0-1 0,-1 0 0,1 1 0,-1 0 0,1-1 0,-1 1 0,0 0 0,0-1 0,1 4 0,3 20 0,-1 0 0,-2 0 0,0 0 0,-2 0 0,-4 42 0,1-12 0,1 130 0,-1 38 0,3-221 0,0 0 0,-1 0 0,1 0 0,0 0 0,-1 0 0,0 1 0,0-1 0,0 0 0,0-1 0,0 1 0,0 0 0,-1 0 0,0 0 0,1-1 0,-1 1 0,0-1 0,0 0 0,0 1 0,-1-1 0,1 0 0,-5 3 0,2-2 0,-1-1 0,0 0 0,0 0 0,0 0 0,0-1 0,-1 0 0,1 0 0,0 0 0,-12-1 0,-203-4 0,56-1 0,-244-32 0,78 2 0,215 33 50,63 3-757,-66-8-1,93 2-6118</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4.608"/>
    </inkml:context>
    <inkml:brush xml:id="br0">
      <inkml:brushProperty name="width" value="0.05" units="cm"/>
      <inkml:brushProperty name="height" value="0.05" units="cm"/>
      <inkml:brushProperty name="color" value="#AB008B"/>
    </inkml:brush>
  </inkml:definitions>
  <inkml:trace contextRef="#ctx0" brushRef="#br0">172 1 24575,'-3'1'0,"-1"1"0,1-1 0,0 1 0,0 0 0,0 0 0,0 0 0,0 1 0,0-1 0,0 1 0,1-1 0,-5 7 0,-3 1 0,-91 92 0,99-100 0,0-1 0,0 1 0,1 0 0,-1-1 0,1 1 0,0 0 0,-1 0 0,1 0 0,0 0 0,0 0 0,0 0 0,0 1 0,1-1 0,-1 0 0,1 0 0,-1 1 0,1-1 0,0 0 0,0 5 0,1-5 0,0 0 0,0-1 0,0 1 0,0 0 0,0 0 0,1-1 0,-1 1 0,0-1 0,1 1 0,0-1 0,-1 0 0,1 0 0,0 0 0,0 1 0,-1-2 0,1 1 0,0 0 0,0 0 0,0-1 0,0 1 0,0-1 0,0 1 0,4-1 0,48 8-39,1-3-1,0-3 0,82-5 1,-54 0-1168,-36 2-5619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8.616"/>
    </inkml:context>
    <inkml:brush xml:id="br0">
      <inkml:brushProperty name="width" value="0.1" units="cm"/>
      <inkml:brushProperty name="height" value="0.1" units="cm"/>
      <inkml:brushProperty name="color" value="#E71224"/>
      <inkml:brushProperty name="ignorePressure" value="1"/>
    </inkml:brush>
  </inkml:definitions>
  <inkml:trace contextRef="#ctx0" brushRef="#br0">139 192,'0'5,"0"9,0 11,0 13,0 6,0-6</inkml:trace>
  <inkml:trace contextRef="#ctx0" brushRef="#br0" timeOffset="1">16 20,'-5'0,"0"-9,0-2</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4.952"/>
    </inkml:context>
    <inkml:brush xml:id="br0">
      <inkml:brushProperty name="width" value="0.05" units="cm"/>
      <inkml:brushProperty name="height" value="0.05" units="cm"/>
      <inkml:brushProperty name="color" value="#AB008B"/>
    </inkml:brush>
  </inkml:definitions>
  <inkml:trace contextRef="#ctx0" brushRef="#br0">0 1 24575,'0'8'0,"0"11"0,0 7 0,0 8 0,0 9 0,0 3 0,0 2 0,9-8 0,2-11-8191</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15.323"/>
    </inkml:context>
    <inkml:brush xml:id="br0">
      <inkml:brushProperty name="width" value="0.05" units="cm"/>
      <inkml:brushProperty name="height" value="0.05" units="cm"/>
      <inkml:brushProperty name="color" value="#AB008B"/>
    </inkml:brush>
  </inkml:definitions>
  <inkml:trace contextRef="#ctx0" brushRef="#br0">31 32 24575,'-4'5'0,"1"1"0,-1 0 0,1 0 0,0 0 0,1 0 0,-1 0 0,1 1 0,0-1 0,1 1 0,0-1 0,0 1 0,0 0 0,1-1 0,0 1 0,0 0 0,2 11 0,0-10 0,0 1 0,0-1 0,1 0 0,0 0 0,1 0 0,-1-1 0,1 1 0,1-1 0,-1 0 0,2 0 0,-1 0 0,0-1 0,1 0 0,0 0 0,1 0 0,6 4 0,-7-6 0,0 0 0,0-1 0,0 1 0,0-1 0,0 0 0,1-1 0,0 0 0,-1 0 0,1 0 0,0-1 0,0 0 0,0 0 0,-1-1 0,1 0 0,0 0 0,0 0 0,0-1 0,0 0 0,0-1 0,7-2 0,-10 3 0,-1 0 0,1 0 0,-1 0 0,0 0 0,0-1 0,1 0 0,-1 0 0,0 0 0,-1 0 0,1 0 0,0 0 0,0-1 0,-1 1 0,0-1 0,1 0 0,-1 0 0,0 0 0,0 0 0,-1 0 0,1 0 0,-1 0 0,1-1 0,-1 1 0,0-1 0,0 1 0,-1-1 0,1 1 0,-1-1 0,0 1 0,0-1 0,0 1 0,0-1 0,0 1 0,-2-5 0,0 0 0,0 0 0,-1-1 0,-1 1 0,1 0 0,-1 1 0,0-1 0,-1 1 0,0 0 0,0 0 0,-1 0 0,0 0 0,0 1 0,-9-7 0,-2 0-273,-2 1 0,0 0 0,0 2 0,-28-12 0,-17-2-6553</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20.185"/>
    </inkml:context>
    <inkml:brush xml:id="br0">
      <inkml:brushProperty name="width" value="0.05" units="cm"/>
      <inkml:brushProperty name="height" value="0.05" units="cm"/>
      <inkml:brushProperty name="color" value="#AB008B"/>
    </inkml:brush>
  </inkml:definitions>
  <inkml:trace contextRef="#ctx0" brushRef="#br0">29 1 24575,'459'19'0,"-73"7"0,-229-19 0,103 22 0,-139-13 0,-114-15 0,1 0 0,-1 0 0,0 1 0,0 0 0,8 3 0,-13-4 0,0 0 0,0 0 0,-1 0 0,1 0 0,0 1 0,-1-1 0,1 1 0,-1-1 0,1 1 0,-1-1 0,0 1 0,0 0 0,0 0 0,1-1 0,-2 1 0,1 0 0,0 0 0,0 0 0,-1 0 0,1 0 0,0 3 0,1 22 0,0 0 0,-2 0 0,-5 44 0,1-2 0,4-37 0,2-1 0,2 1 0,0-1 0,13 44 0,-14-66 0,-1-1 0,-1 1 0,1 0 0,-2 0 0,1 0 0,-2 13 0,1-20 0,0 1 0,-1-1 0,0 0 0,1 1 0,-1-1 0,0 0 0,0 0 0,0 0 0,-1 0 0,1 0 0,-1 0 0,1 0 0,-1 0 0,1 0 0,-1 0 0,0-1 0,0 1 0,0-1 0,0 0 0,0 1 0,0-1 0,0 0 0,0 0 0,0 0 0,-1 0 0,1-1 0,0 1 0,-5 0 0,-24 3 0,0-1 0,0-2 0,-1-1 0,-36-5 0,-15 0 0,18 4 0,-153 3 0,195 1 0,1 1 0,-35 12 0,36-9 0,0-1 0,-43 6 0,-2-8 0,37-4 0,0 2 0,0 1 0,1 1 0,0 1 0,0 2 0,-32 12 0,27-7 0,-49 11 0,24-7 0,24-7-341,1-2 0,-1-1-1,-66 2 1,66-8-6485</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21.888"/>
    </inkml:context>
    <inkml:brush xml:id="br0">
      <inkml:brushProperty name="width" value="0.05" units="cm"/>
      <inkml:brushProperty name="height" value="0.05" units="cm"/>
      <inkml:brushProperty name="color" value="#AB008B"/>
    </inkml:brush>
  </inkml:definitions>
  <inkml:trace contextRef="#ctx0" brushRef="#br0">229 1 24575,'-54'40'0,"-17"13"0,44-34 0,-37 33 0,63-52 0,0 1 0,0 0 0,0 0 0,0 0 0,0 0 0,0 0 0,0 0 0,1 0 0,-1 0 0,0 0 0,1 0 0,-1 0 0,1 0 0,-1 0 0,1 1 0,0-1 0,0 0 0,-1 3 0,1-4 0,1 1 0,-1 0 0,0-1 0,1 1 0,-1 0 0,0-1 0,1 1 0,-1-1 0,1 1 0,-1-1 0,1 1 0,-1-1 0,1 1 0,0-1 0,-1 1 0,1-1 0,0 0 0,-1 1 0,1-1 0,0 0 0,-1 0 0,1 1 0,0-1 0,8 2 0,-1-1 0,1 0 0,0 0 0,9-1 0,-11 0 0,249-4-1365,-215 4-5461</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22.529"/>
    </inkml:context>
    <inkml:brush xml:id="br0">
      <inkml:brushProperty name="width" value="0.05" units="cm"/>
      <inkml:brushProperty name="height" value="0.05" units="cm"/>
      <inkml:brushProperty name="color" value="#AB008B"/>
    </inkml:brush>
  </inkml:definitions>
  <inkml:trace contextRef="#ctx0" brushRef="#br0">1 0 24575,'4'0'0,"2"13"0,-1 20 0,-1 10 0,-1 9 0,-1 1 0,-1-1 0,-1-1 0,0-8-8191</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23.169"/>
    </inkml:context>
    <inkml:brush xml:id="br0">
      <inkml:brushProperty name="width" value="0.05" units="cm"/>
      <inkml:brushProperty name="height" value="0.05" units="cm"/>
      <inkml:brushProperty name="color" value="#AB008B"/>
    </inkml:brush>
  </inkml:definitions>
  <inkml:trace contextRef="#ctx0" brushRef="#br0">0 1 24575,'0'8'0,"0"12"0,17 2 0,18 5 0,11-1 0,7-2 0,-6 5 0,-11 5 0,-20 0 0,-25-4 0,-16-8 0,-11-8 0,-9-6 0,4-4-8191</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23.524"/>
    </inkml:context>
    <inkml:brush xml:id="br0">
      <inkml:brushProperty name="width" value="0.05" units="cm"/>
      <inkml:brushProperty name="height" value="0.05" units="cm"/>
      <inkml:brushProperty name="color" value="#AB008B"/>
    </inkml:brush>
  </inkml:definitions>
  <inkml:trace contextRef="#ctx0" brushRef="#br0">0 0 24575,'9'0'0,"14"0"0,13 0 0,8 0 0,9 0 0,9 0 0,-7 0-8191</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0.768"/>
    </inkml:context>
    <inkml:brush xml:id="br0">
      <inkml:brushProperty name="width" value="0.05" units="cm"/>
      <inkml:brushProperty name="height" value="0.05" units="cm"/>
      <inkml:brushProperty name="color" value="#AB008B"/>
    </inkml:brush>
  </inkml:definitions>
  <inkml:trace contextRef="#ctx0" brushRef="#br0">51 228 24575,'-1'-6'0,"-1"22"0,-4 28 0,-7 11 0,2 0 0,3 0 0,2 1 0,2 0 0,5 65 0,-1-117 0,0 0 0,1 0 0,-1 0 0,1 0 0,0-1 0,0 1 0,0 0 0,1 0 0,-1-1 0,1 1 0,0-1 0,0 1 0,0-1 0,1 0 0,-1 0 0,6 6 0,-3-6 0,0 0 0,0 0 0,0 0 0,0 0 0,0-1 0,1 0 0,-1 0 0,1 0 0,0-1 0,11 2 0,41 2 0,1-2 0,96-9 0,-19 1 0,-8 3 0,264 5 0,-138 20 0,-221-20 0,0 1 0,47 13 0,-44-8 0,62 7 0,-23-13 0,-34-2 0,0 2 0,49 10 0,-28-1 0,0-3 0,63 0 0,127-8 0,-143-3 0,-70 5 0,-1 0 0,70 17 0,-2 0 0,46-3 0,194-4 0,-180-16 0,219 6 0,-345 2 0,52 12 0,29 4 0,342-14 0,-263-9 0,-80 3 0,130-3 0,-246 2 0,0 0 0,0 0 0,0-1 0,0 1 0,-1-1 0,1 0 0,0 0 0,-1 0 0,1-1 0,0 1 0,-1-1 0,0 0 0,1 0 0,-1 0 0,0-1 0,5-3 0,-6 3 0,-1 0 0,1 0 0,0 0 0,-1 0 0,0 0 0,0-1 0,0 1 0,0 0 0,0 0 0,0-1 0,-1 1 0,0-1 0,0 1 0,0 0 0,0-1 0,0 1 0,-1 0 0,1-1 0,-2-3 0,-2-7 0,0 1 0,-1 0 0,-8-16 0,6 14 0,1 1 0,-6-21 0,-46-234 0,47 221 0,3 0 0,-5-89 0,13 136 0,0-8 0,-1-1 0,0 1 0,0-1 0,-4-13 0,4 20 0,0 0 0,0 1 0,0-1 0,0 1 0,0-1 0,-1 1 0,1 0 0,-1 0 0,0-1 0,0 1 0,0 0 0,0 1 0,0-1 0,0 0 0,0 0 0,-1 1 0,1-1 0,0 1 0,-1 0 0,-4-2 0,-15-1 0,-1 0 0,0 1 0,1 1 0,-1 1 0,0 1 0,-35 5 0,0-1 0,38-3 0,-17 1 0,0-1 0,0-2 0,0-1 0,0-2 0,-40-9 0,-163-39 0,187 40 0,0 2 0,-83-3 0,34 4 0,-48-1 0,-156 9 0,127 4 0,145-5 0,0-1 0,1-2 0,-61-16 0,54 13 0,-1 1 0,-71-2 0,-85 11 0,69 0 0,-221 14 0,-218-4 0,354-14 0,-124 17 0,273-10 0,40-4 0,1 2 0,-1 0 0,1 1 0,-32 10 0,30-6 0,-1-1 0,1-2 0,-1 0 0,-41 1 0,-107-6 0,92-2 0,-217 1-1365,264 1-5461</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2.798"/>
    </inkml:context>
    <inkml:brush xml:id="br0">
      <inkml:brushProperty name="width" value="0.05" units="cm"/>
      <inkml:brushProperty name="height" value="0.05" units="cm"/>
      <inkml:brushProperty name="color" value="#AB008B"/>
    </inkml:brush>
  </inkml:definitions>
  <inkml:trace contextRef="#ctx0" brushRef="#br0">0 0 24575,'4'0'0,"2"5"0,-1 9 0,0 15 0,-2 11 0,-2 11 0,0 10 0,0-2 0,-1-2 0,0-2 0,-1-7 0,1-3 0,0-1 0,0 1 0,0-7-8191</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3.312"/>
    </inkml:context>
    <inkml:brush xml:id="br0">
      <inkml:brushProperty name="width" value="0.05" units="cm"/>
      <inkml:brushProperty name="height" value="0.05" units="cm"/>
      <inkml:brushProperty name="color" value="#AB008B"/>
    </inkml:brush>
  </inkml:definitions>
  <inkml:trace contextRef="#ctx0" brushRef="#br0">0 0 24575,'0'13'0,"0"12"0,0 11 0,0 11 0,0 11 0,0-1 0,0-1 0,0-2 0,0-6 0,0 1 0,0-3 0,4-10 0,2-2 0,7-7 0,15-8 0,3-7-8191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9.023"/>
    </inkml:context>
    <inkml:brush xml:id="br0">
      <inkml:brushProperty name="width" value="0.1" units="cm"/>
      <inkml:brushProperty name="height" value="0.1" units="cm"/>
      <inkml:brushProperty name="color" value="#E71224"/>
      <inkml:brushProperty name="ignorePressure" value="1"/>
    </inkml:brush>
  </inkml:definitions>
  <inkml:trace contextRef="#ctx0" brushRef="#br0">1 38,'1'4,"0"1,1-1,0 1,0-1,0 1,0-1,1 0,-1 0,1 0,0-1,1 1,-1-1,0 1,5 2,9 11,-9-7,-6-7,1 0,0 1,0-1,0 0,0-1,0 1,0 0,6 2,-7-4,0-1,-1 0,1 1,-1-1,1 0,-1 0,1 0,-1-1,1 1,0 0,-1 0,1-1,-1 1,1-1,-1 1,0-1,1 0,-1 0,0 0,1 1,-1-1,0 0,0-1,0 1,0 0,0 0,0 0,1-2,8-9,-1-1,12-21,-16 24,1 0,0 0,1 1,0 0,15-16,-21 24,0 1,-1-1,1 0,-1 1,1-1,0 1,0-1,-1 1,1-1,0 1,0 0,-1-1,1 1,0 0,0-1,0 1,0 0,0 0,-1 0,1 0,0 0,0 0,0 0,0 0,0 0,0 1,-1-1,1 0,0 0,1 1,0 1,-1-1,0 1,0-1,0 1,0 0,0-1,0 1,0 0,0-1,-1 1,1 0,-1 0,1 2,1 8,-1 0,0 1,-1 14,-10 42,4-38</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4.128"/>
    </inkml:context>
    <inkml:brush xml:id="br0">
      <inkml:brushProperty name="width" value="0.05" units="cm"/>
      <inkml:brushProperty name="height" value="0.05" units="cm"/>
      <inkml:brushProperty name="color" value="#AB008B"/>
    </inkml:brush>
  </inkml:definitions>
  <inkml:trace contextRef="#ctx0" brushRef="#br0">1 0 24575,'0'5'0,"0"4"0,0 15 0,0 11 0,0 7 0,8 11 0,4 7 0,-2 3 0,-1-1 0,-3-3 0,-2-7 0,-2-4 0,7 2 0,2-3 0,0-1 0,-3-4 0,1-10 0,0-10-8191</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6.987"/>
    </inkml:context>
    <inkml:brush xml:id="br0">
      <inkml:brushProperty name="width" value="0.05" units="cm"/>
      <inkml:brushProperty name="height" value="0.05" units="cm"/>
      <inkml:brushProperty name="color" value="#AB008B"/>
    </inkml:brush>
  </inkml:definitions>
  <inkml:trace contextRef="#ctx0" brushRef="#br0">247 1 24575,'15'87'0,"-6"24"0,13 98 0,-16-171 0,2 2 0,-1 1 0,1 71 0,-8-111 0,0-1 0,0 0 0,0 1 0,0-1 0,0 1 0,0-1 0,0 0 0,-1 1 0,1-1 0,0 0 0,0 1 0,0-1 0,0 0 0,-1 1 0,1-1 0,0 0 0,0 1 0,-1-1 0,1 0 0,0 1 0,0-1 0,-1 0 0,1 0 0,0 1 0,-1-1 0,1 0 0,0 0 0,-1 0 0,1 0 0,-1 0 0,1 1 0,0-1 0,-1 0 0,1 0 0,0 0 0,-1 0 0,1 0 0,-1 0 0,1 0 0,0 0 0,-1 0 0,1 0 0,-1 0 0,1-1 0,0 1 0,-1 0 0,1 0 0,0 0 0,-1 0 0,1-1 0,0 1 0,-1 0 0,1 0 0,0-1 0,-1 1 0,1 0 0,0 0 0,0-1 0,-1 1 0,1-1 0,-27-22 0,22 19 0,-117-92 0,78 64 0,-51-47 0,84 66 0,12 8 0,1 5 0,0 1 0,0 0 0,0 0 0,0 0 0,0 0 0,0 0 0,0 0 0,0 0 0,-1 1 0,1-1 0,2 2 0,19 19 0,-1 1 0,0 1 0,19 29 0,52 85 0,-87-128 0,3 3 0,-2-1 0,1 1 0,0-2 0,1 1 0,1-1 0,15 15 0,-22-24 0,0 0 0,-1 0 0,1 0 0,0-1 0,0 1 0,0-1 0,0 0 0,0 1 0,0-1 0,1-1 0,-1 1 0,0 0 0,1-1 0,-1 0 0,0 0 0,1 0 0,-1 0 0,0 0 0,1 0 0,-1-1 0,0 0 0,0 0 0,0 0 0,1 0 0,-1 0 0,0-1 0,0 1 0,0-1 0,4-3 0,2-2 0,-1 0 0,0-1 0,0 1 0,-1-2 0,0 1 0,0-1 0,8-14 0,36-74 0,-44 81 0,3-4-455,-2 0 0,7-23 0,-8 12-6371</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4.655"/>
    </inkml:context>
    <inkml:brush xml:id="br0">
      <inkml:brushProperty name="width" value="0.05" units="cm"/>
      <inkml:brushProperty name="height" value="0.05" units="cm"/>
      <inkml:brushProperty name="color" value="#AB008B"/>
    </inkml:brush>
  </inkml:definitions>
  <inkml:trace contextRef="#ctx0" brushRef="#br0">0 0 24575,'0'9'0,"0"6"0,0 14 0,0 10 0,0 2 0,0-5-8191</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5.162"/>
    </inkml:context>
    <inkml:brush xml:id="br0">
      <inkml:brushProperty name="width" value="0.05" units="cm"/>
      <inkml:brushProperty name="height" value="0.05" units="cm"/>
      <inkml:brushProperty name="color" value="#AB008B"/>
    </inkml:brush>
  </inkml:definitions>
  <inkml:trace contextRef="#ctx0" brushRef="#br0">1 0 24575,'8'0'0,"8"0"0,0 5 0,6 0 0,0 9 0,-5 6 0,-4 8 0,-9-2 0,-10-4 0,-3-6-8191</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5.833"/>
    </inkml:context>
    <inkml:brush xml:id="br0">
      <inkml:brushProperty name="width" value="0.05" units="cm"/>
      <inkml:brushProperty name="height" value="0.05" units="cm"/>
      <inkml:brushProperty name="color" value="#AB008B"/>
    </inkml:brush>
  </inkml:definitions>
  <inkml:trace contextRef="#ctx0" brushRef="#br0">10 1 24575,'-4'0'0,"-1"4"0,8 2 0,20-1 0,11-1 0,8-1 0,10-1 0,-1-1 0,-8-5 0,0-1 0,3-1 0,-8 2-8191</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6.643"/>
    </inkml:context>
    <inkml:brush xml:id="br0">
      <inkml:brushProperty name="width" value="0.05" units="cm"/>
      <inkml:brushProperty name="height" value="0.05" units="cm"/>
      <inkml:brushProperty name="color" value="#AB008B"/>
    </inkml:brush>
  </inkml:definitions>
  <inkml:trace contextRef="#ctx0" brushRef="#br0">45 0 24575,'4'0'0,"6"0"0,10 0 0,0 4 0,-2 10 0,-4 11 0,-9 1 0,-5 0 0,-12-4 0,-3 3 0,-11-3 0,-11-2 0,6-3 0,17-5 0,14-5 0,16-3 0,6-3-8191</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7.015"/>
    </inkml:context>
    <inkml:brush xml:id="br0">
      <inkml:brushProperty name="width" value="0.05" units="cm"/>
      <inkml:brushProperty name="height" value="0.05" units="cm"/>
      <inkml:brushProperty name="color" value="#AB008B"/>
    </inkml:brush>
  </inkml:definitions>
  <inkml:trace contextRef="#ctx0" brushRef="#br0">57 0 24575,'-8'0'0,"-8"0"0,0 9 0,2 10 0,12 7 0,14-1 0,19-5 0,12-6 0,6-5 0,-4-12 0,-6-7 0,-9-13 0,-11-7 0,-7 1-8191</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8.471"/>
    </inkml:context>
    <inkml:brush xml:id="br0">
      <inkml:brushProperty name="width" value="0.05" units="cm"/>
      <inkml:brushProperty name="height" value="0.05" units="cm"/>
      <inkml:brushProperty name="color" value="#AB008B"/>
    </inkml:brush>
  </inkml:definitions>
  <inkml:trace contextRef="#ctx0" brushRef="#br0">1 1 24575,'0'8'0,"4"3"0,6 0 0,0 2 0,9-2 0,-1 7 0,6 8 0,-1 3 0,-9-2 0,-7 2 0,-13-3 0,-5-7-8191</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0.191"/>
    </inkml:context>
    <inkml:brush xml:id="br0">
      <inkml:brushProperty name="width" value="0.05" units="cm"/>
      <inkml:brushProperty name="height" value="0.05" units="cm"/>
      <inkml:brushProperty name="color" value="#AB008B"/>
    </inkml:brush>
  </inkml:definitions>
  <inkml:trace contextRef="#ctx0" brushRef="#br0">0 2 24575,'42'-1'0,"37"0"0,-73 2 0,-1-1 0,1 1 0,0 0 0,-1 1 0,1-1 0,0 1 0,-1 0 0,0 0 0,1 1 0,6 4 0,-11-6 0,1-1 0,-1 1 0,1 0 0,-1 0 0,0 0 0,1 0 0,-1 1 0,0-1 0,0 0 0,0 0 0,0 1 0,0-1 0,0 1 0,0-1 0,0 1 0,-1-1 0,1 1 0,0 0 0,-1-1 0,1 1 0,-1 0 0,0-1 0,0 1 0,0 0 0,0-1 0,0 1 0,0 0 0,0 0 0,0-1 0,0 1 0,-1 0 0,1-1 0,-1 1 0,1-1 0,-1 1 0,0 0 0,0-1 0,0 1 0,0-1 0,0 0 0,0 1 0,0-1 0,0 0 0,0 0 0,0 1 0,-1-1 0,1 0 0,-2 1 0,-9 6 0,0 1 0,0-2 0,-1 0 0,-18 8 0,24-12 0,-3 5 0,17-3 0,31 0 0,-8 0 0,-27-5 0,-1 1 0,1 0 0,0 0 0,-1 1 0,0-1 0,1 0 0,-1 1 0,0-1 0,0 1 0,0 0 0,0 0 0,0-1 0,0 1 0,0 1 0,-1-1 0,1 0 0,-1 0 0,1 1 0,-1-1 0,2 4 0,-3-4 0,0 0 0,0 0 0,0 0 0,0 0 0,0 0 0,-1-1 0,1 1 0,0 0 0,-1 0 0,1 0 0,-1 0 0,0-1 0,0 1 0,0 0 0,0 0 0,0-1 0,0 1 0,0-1 0,0 1 0,0-1 0,-1 0 0,1 1 0,-1-1 0,1 0 0,-1 0 0,1 0 0,-1 0 0,0 0 0,-3 1 0,-25 10-1365,1-3-5461</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0.561"/>
    </inkml:context>
    <inkml:brush xml:id="br0">
      <inkml:brushProperty name="width" value="0.05" units="cm"/>
      <inkml:brushProperty name="height" value="0.05" units="cm"/>
      <inkml:brushProperty name="color" value="#AB008B"/>
    </inkml:brush>
  </inkml:definitions>
  <inkml:trace contextRef="#ctx0" brushRef="#br0">16 25 24575,'0'9'0,"-4"2"0,-2 12 0,0 11 0,6-1 0,7-2 0,10-5 0,11-9 0,5-5 0,6-15 0,-5-18 0,-8-19 0,-12-6 0,-13 4 0,-15 9 0,-9 11 0,-1 9-8191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9.384"/>
    </inkml:context>
    <inkml:brush xml:id="br0">
      <inkml:brushProperty name="width" value="0.1" units="cm"/>
      <inkml:brushProperty name="height" value="0.1" units="cm"/>
      <inkml:brushProperty name="color" value="#E71224"/>
      <inkml:brushProperty name="ignorePressure" value="1"/>
    </inkml:brush>
  </inkml:definitions>
  <inkml:trace contextRef="#ctx0" brushRef="#br0">1 0,'0'9,"0"6,0 14,0 14,0 17,0 11,0 6,0-3,0-8,0-4,4-12,5-19,2-14</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0.995"/>
    </inkml:context>
    <inkml:brush xml:id="br0">
      <inkml:brushProperty name="width" value="0.05" units="cm"/>
      <inkml:brushProperty name="height" value="0.05" units="cm"/>
      <inkml:brushProperty name="color" value="#AB008B"/>
    </inkml:brush>
  </inkml:definitions>
  <inkml:trace contextRef="#ctx0" brushRef="#br0">164 1 24575,'-4'8'0,"-10"12"0,-11 10 0,-5 9 0,2 2 0,-2-6 0,7-10 0,13-8 0,16-7 0,16-5 0,11-4 0,10-2 0,1-1 0,2 0 0,-3 1 0,-9 0-8191</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1.351"/>
    </inkml:context>
    <inkml:brush xml:id="br0">
      <inkml:brushProperty name="width" value="0.05" units="cm"/>
      <inkml:brushProperty name="height" value="0.05" units="cm"/>
      <inkml:brushProperty name="color" value="#AB008B"/>
    </inkml:brush>
  </inkml:definitions>
  <inkml:trace contextRef="#ctx0" brushRef="#br0">1 0 24575,'0'9'0,"0"10"0,0 8 0,0 6 0,0-2-8191</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1.709"/>
    </inkml:context>
    <inkml:brush xml:id="br0">
      <inkml:brushProperty name="width" value="0.05" units="cm"/>
      <inkml:brushProperty name="height" value="0.05" units="cm"/>
      <inkml:brushProperty name="color" value="#AB008B"/>
    </inkml:brush>
  </inkml:definitions>
  <inkml:trace contextRef="#ctx0" brushRef="#br0">93 61 24575,'-3'0'0,"-1"1"0,1 0 0,0-1 0,-1 1 0,1 0 0,0 1 0,0-1 0,0 1 0,0-1 0,0 1 0,0 0 0,1 0 0,-1 0 0,0 0 0,1 1 0,0-1 0,0 1 0,-1-1 0,1 1 0,1 0 0,-1 0 0,0 0 0,-1 5 0,-2 3 0,0 0 0,1 0 0,0 1 0,1-1 0,-2 14 0,5-22 0,-1 0 0,1 0 0,0 0 0,0 1 0,0-1 0,0 0 0,1 0 0,-1 0 0,1 0 0,0 0 0,0 0 0,0 0 0,0 0 0,0 0 0,1 0 0,-1 0 0,1-1 0,0 1 0,0-1 0,0 1 0,0-1 0,0 0 0,0 1 0,1-1 0,-1 0 0,1-1 0,-1 1 0,1 0 0,0-1 0,0 1 0,0-1 0,0 0 0,0 0 0,0 0 0,5 0 0,-2 1 0,1-1 0,-1-1 0,0 1 0,1-1 0,-1 0 0,1 0 0,-1-1 0,1 0 0,-1 0 0,0 0 0,0-1 0,1 0 0,-1 0 0,-1-1 0,1 0 0,10-6 0,-11 5 0,0 0 0,0 0 0,-1-1 0,0 1 0,0-1 0,0 0 0,0-1 0,-1 1 0,0 0 0,0-1 0,0 0 0,-1 1 0,0-1 0,0 0 0,-1 0 0,1-1 0,-1 1 0,0 0 0,-1 0 0,0-10 0,0 10 0,-1 1 0,0 0 0,0-1 0,0 1 0,-1 0 0,0 0 0,0 0 0,0 0 0,-1 0 0,1 1 0,-1-1 0,0 1 0,-1-1 0,1 1 0,-1 0 0,0 0 0,0 1 0,0-1 0,0 1 0,0 0 0,-1 0 0,0 0 0,-9-3 0,0 0-227,-1 2-1,1 0 1,-1 1-1,0 0 1,-16 0-1,-21 0-6598</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2.845"/>
    </inkml:context>
    <inkml:brush xml:id="br0">
      <inkml:brushProperty name="width" value="0.05" units="cm"/>
      <inkml:brushProperty name="height" value="0.05" units="cm"/>
      <inkml:brushProperty name="color" value="#AB008B"/>
    </inkml:brush>
  </inkml:definitions>
  <inkml:trace contextRef="#ctx0" brushRef="#br0">1 51 24575,'4'0'0,"6"-8"0,13-4 0,12 2 0,3 1 0,5 3 0,-2 3 0,-7 1-8191</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39.838"/>
    </inkml:context>
    <inkml:brush xml:id="br0">
      <inkml:brushProperty name="width" value="0.05" units="cm"/>
      <inkml:brushProperty name="height" value="0.05" units="cm"/>
      <inkml:brushProperty name="color" value="#AB008B"/>
    </inkml:brush>
  </inkml:definitions>
  <inkml:trace contextRef="#ctx0" brushRef="#br0">2 59 24575,'0'-54'0,"0"49"0,0 8 0,0 27 0,-2 62 0,5 116 0,-3-201 0,1 1 0,1-1 0,-1 1 0,1-1 0,0 0 0,1 0 0,-1 0 0,1 0 0,1 0 0,0 0 0,0-1 0,0 0 0,0 0 0,1 0 0,0 0 0,0-1 0,9 7 0,-4-5 0,-1-1 0,1 0 0,1-1 0,-1 0 0,1-1 0,0 0 0,0-1 0,0 0 0,0 0 0,21 1 0,42 0 0,113-9 0,-43 0 0,354 5 0,-463 2 0,0 2 0,0 1 0,36 11 0,21 3 0,211 42 0,-194-38 0,-63-13 0,85 20 0,-82-19 0,0-2 0,1-3 0,64 1 0,20 3 0,-95-6 0,2 0 0,78 17 0,-72-10 0,0-3 0,0-1 0,1-3 0,63-2 0,-64 0 0,1 3 0,48 10 0,43 5 0,172-14 0,-254-7 0,-29 3 0,-1 0 0,0 2 0,43 12 0,-38-8 0,1-1 0,33 2 0,54-7 0,-78-3 0,-1 2 0,1 2 0,69 13 0,-58-5 0,1-2 0,91 4 0,111-14 0,-106-1 0,209 14 0,-2 1 0,-232-15 0,140 5 0,-222 2 0,50 12 0,-52-7 0,63 4 0,24-11-1365,-107-3-5461</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41.939"/>
    </inkml:context>
    <inkml:brush xml:id="br0">
      <inkml:brushProperty name="width" value="0.05" units="cm"/>
      <inkml:brushProperty name="height" value="0.05" units="cm"/>
      <inkml:brushProperty name="color" value="#AB008B"/>
    </inkml:brush>
  </inkml:definitions>
  <inkml:trace contextRef="#ctx0" brushRef="#br0">1 3 24575,'125'0'0,"35"-2"0,281 32 0,7 36 0,-199-40 0,2 0 0,-82-5 0,40 6 0,133 23 0,-246-36 0,134 3 0,98-18 0,-126-1 0,5 0 0,233 5 0,-284 8 0,46 2 0,114-25 0,-181 3 0,230 14 0,-305 1 0,92 22 0,55 24 0,-162-42 0,1-2 0,1-2 0,-1-1 0,77-4 0,-17 0 0,-102-1 0,-1 0 0,1 0 0,0 0 0,0 1 0,0 0 0,0-1 0,0 1 0,-1 1 0,1-1 0,-1 0 0,1 1 0,-1 0 0,1 0 0,-1 0 0,0 0 0,0 1 0,0-1 0,0 1 0,0 0 0,0-1 0,-1 1 0,0 1 0,1-1 0,-1 0 0,0 0 0,-1 1 0,1-1 0,0 1 0,-1 0 0,0-1 0,0 1 0,0 0 0,0 0 0,-1 7 0,5 35 0,-3 1 0,-7 86 0,0-37 0,2 203 0,3-294-124,0 1 0,0 0 0,0 0 0,-1-1 0,0 1 0,0 0-1,0-1 1,-1 1 0,0-1 0,-3 7 0,-11 10-6702</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4.895"/>
    </inkml:context>
    <inkml:brush xml:id="br0">
      <inkml:brushProperty name="width" value="0.05" units="cm"/>
      <inkml:brushProperty name="height" value="0.05" units="cm"/>
      <inkml:brushProperty name="color" value="#AB008B"/>
    </inkml:brush>
  </inkml:definitions>
  <inkml:trace contextRef="#ctx0" brushRef="#br0">1 20 24575,'0'-9'0,"0"-2"-8191</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5.437"/>
    </inkml:context>
    <inkml:brush xml:id="br0">
      <inkml:brushProperty name="width" value="0.05" units="cm"/>
      <inkml:brushProperty name="height" value="0.05" units="cm"/>
      <inkml:brushProperty name="color" value="#AB008B"/>
    </inkml:brush>
  </inkml:definitions>
  <inkml:trace contextRef="#ctx0" brushRef="#br0">1 44 24575,'0'-4'0,"4"-2"0,2-3 0,8-1 0,10 2 0,13 2 0,1 10 0,-10 13 0,-19 4 0,-15 6 0,-19-1 0,-5-1 0,11-4 0,21-7 0,19-5 0,18-4 0,15-3 0,-2-2-8191</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5.949"/>
    </inkml:context>
    <inkml:brush xml:id="br0">
      <inkml:brushProperty name="width" value="0.05" units="cm"/>
      <inkml:brushProperty name="height" value="0.05" units="cm"/>
      <inkml:brushProperty name="color" value="#AB008B"/>
    </inkml:brush>
  </inkml:definitions>
  <inkml:trace contextRef="#ctx0" brushRef="#br0">195 2 24575,'-22'-1'0,"3"1"0,0 0 0,1 1 0,-31 5 0,46-6 0,0 1 0,-1 0 0,1-1 0,0 1 0,0 1 0,0-1 0,0 0 0,0 1 0,0-1 0,0 1 0,1 0 0,-1 0 0,1 0 0,-1 0 0,1 1 0,0-1 0,-1 1 0,1-1 0,1 1 0,-1 0 0,0 0 0,1 0 0,-1 0 0,1 0 0,0 0 0,-2 5 0,3-6 0,0 0 0,-1 0 0,1-1 0,0 1 0,0 0 0,0 0 0,0 0 0,0-1 0,0 1 0,1 0 0,-1 0 0,1-1 0,-1 1 0,1 0 0,0-1 0,-1 1 0,1 0 0,0-1 0,0 1 0,0-1 0,0 1 0,0-1 0,1 0 0,-1 0 0,0 1 0,1-1 0,-1 0 0,1 0 0,-1 0 0,1 0 0,-1-1 0,1 1 0,0 0 0,-1-1 0,4 2 0,-1-1 0,1-1 0,0 1 0,-1-1 0,1 0 0,0 0 0,-1 0 0,1 0 0,0-1 0,-1 0 0,1 0 0,-1 0 0,8-3 0,11-8 0,-17 8 0,0 0 0,1 1 0,-1 0 0,1 1 0,12-4 0,-17 5 0,-1 1 0,0 0 0,0 0 0,1 0 0,-1 0 0,0 0 0,0 1 0,0-1 0,1 0 0,-1 1 0,0-1 0,0 0 0,0 1 0,0 0 0,1-1 0,-1 1 0,0 0 0,0-1 0,0 1 0,-1 0 0,1 0 0,0 0 0,0 0 0,0 0 0,0 0 0,-1 0 0,1 0 0,-1 0 0,1 0 0,-1 0 0,1 0 0,-1 0 0,1 1 0,-1-1 0,0 0 0,0 0 0,0 1 0,0 1 0,1 7-43,-1-1 0,0 0 0,0 1 0,-1-1-1,-1 1 1,1-1 0,-2 0 0,1 0 0,-5 11 0,1-1-891,-8 26-5892</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6.294"/>
    </inkml:context>
    <inkml:brush xml:id="br0">
      <inkml:brushProperty name="width" value="0.05" units="cm"/>
      <inkml:brushProperty name="height" value="0.05" units="cm"/>
      <inkml:brushProperty name="color" value="#AB008B"/>
    </inkml:brush>
  </inkml:definitions>
  <inkml:trace contextRef="#ctx0" brushRef="#br0">0 1 24575,'0'4'0,"9"10"0,2 11 0,0 18 0,-3 18 0,-1 8 0,-3 4 0,-2 2 0,-2-7 0,0-6 0,-4-15 0,-3-6 0,1-11-8191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09.784"/>
    </inkml:context>
    <inkml:brush xml:id="br0">
      <inkml:brushProperty name="width" value="0.1" units="cm"/>
      <inkml:brushProperty name="height" value="0.1" units="cm"/>
      <inkml:brushProperty name="color" value="#E71224"/>
      <inkml:brushProperty name="ignorePressure" value="1"/>
    </inkml:brush>
  </inkml:definitions>
  <inkml:trace contextRef="#ctx0" brushRef="#br0">1 1,'0'4,"8"10,15 2,17-1,14-3,-3-5</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6.668"/>
    </inkml:context>
    <inkml:brush xml:id="br0">
      <inkml:brushProperty name="width" value="0.05" units="cm"/>
      <inkml:brushProperty name="height" value="0.05" units="cm"/>
      <inkml:brushProperty name="color" value="#AB008B"/>
    </inkml:brush>
  </inkml:definitions>
  <inkml:trace contextRef="#ctx0" brushRef="#br0">55 0 24575,'0'9'0,"-8"2"0,-3 3 0,-8 1 0,3-4 0,17-3 0,13-3 0,16-2 0,12-2 0,3-1 0,-7-1-8191</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7.032"/>
    </inkml:context>
    <inkml:brush xml:id="br0">
      <inkml:brushProperty name="width" value="0.05" units="cm"/>
      <inkml:brushProperty name="height" value="0.05" units="cm"/>
      <inkml:brushProperty name="color" value="#AB008B"/>
    </inkml:brush>
  </inkml:definitions>
  <inkml:trace contextRef="#ctx0" brushRef="#br0">1 0 24575,'4'0'0,"1"5"0,9 9 0,2 11 0,-3 5 0,2 6 0,-2 10 0,-4 0 0,-2-6-8191</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7.434"/>
    </inkml:context>
    <inkml:brush xml:id="br0">
      <inkml:brushProperty name="width" value="0.05" units="cm"/>
      <inkml:brushProperty name="height" value="0.05" units="cm"/>
      <inkml:brushProperty name="color" value="#AB008B"/>
    </inkml:brush>
  </inkml:definitions>
  <inkml:trace contextRef="#ctx0" brushRef="#br0">92 1 24575,'-3'0'0,"0"1"0,1-1 0,-1 1 0,0 0 0,1 0 0,-1 0 0,1 0 0,-1 0 0,1 1 0,-1-1 0,1 1 0,0-1 0,0 1 0,-1 0 0,1 0 0,1 0 0,-1 0 0,0 0 0,0 1 0,1-1 0,-1 0 0,1 1 0,0-1 0,-2 5 0,1-3 0,1 0 0,0 0 0,-1 0 0,1 0 0,0 0 0,1 0 0,-1 0 0,1 0 0,0 0 0,0 0 0,0 0 0,1 0 0,-1 0 0,1 1 0,0-1 0,1 4 0,3 0 0,0-1 0,0 1 0,1-1 0,0 1 0,0-2 0,1 1 0,11 8 0,-10-8 0,0 0 0,0 1 0,-1 0 0,11 14 0,-17-20 3,1 0 1,-1 0-1,0 0 0,0 0 0,0 0 0,0 0 0,0 0 0,-1 0 1,1 0-1,-1 1 0,1-1 0,-1 0 0,0 0 0,0 1 1,0-1-1,0 0 0,0 1 0,0-1 0,-1 0 0,1 0 0,-1 0 1,0 1-1,1-1 0,-1 0 0,0 0 0,0 0 0,-1 0 0,1 0 1,0 0-1,-1 0 0,1-1 0,-1 1 0,1 0 0,-1-1 1,0 1-1,1-1 0,-5 2 0,-1 1-138,1 0 0,-1-1 0,0 0 0,0 0 0,0-1 0,0 0 0,0 0 0,-1 0 0,1-1 0,-10 0 0,-19-2-6691</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7.790"/>
    </inkml:context>
    <inkml:brush xml:id="br0">
      <inkml:brushProperty name="width" value="0.05" units="cm"/>
      <inkml:brushProperty name="height" value="0.05" units="cm"/>
      <inkml:brushProperty name="color" value="#AB008B"/>
    </inkml:brush>
  </inkml:definitions>
  <inkml:trace contextRef="#ctx0" brushRef="#br0">1 1 24575,'8'0'0,"12"0"0,10 0 0,9 0 0,6 0 0,8 0 0,3 0 0,-8 0-8191</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8.120"/>
    </inkml:context>
    <inkml:brush xml:id="br0">
      <inkml:brushProperty name="width" value="0.05" units="cm"/>
      <inkml:brushProperty name="height" value="0.05" units="cm"/>
      <inkml:brushProperty name="color" value="#AB008B"/>
    </inkml:brush>
  </inkml:definitions>
  <inkml:trace contextRef="#ctx0" brushRef="#br0">0 0 24575,'9'5'0,"2"4"0,-1 15 0,-1 19 0,-3 15 0,-2 14 0,-2 8 0,-2 3 0,0-5 0,0-6 0,0-12 0,-1-8 0,-3-12 0,-2-14-8191</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9.008"/>
    </inkml:context>
    <inkml:brush xml:id="br0">
      <inkml:brushProperty name="width" value="0.05" units="cm"/>
      <inkml:brushProperty name="height" value="0.05" units="cm"/>
      <inkml:brushProperty name="color" value="#AB008B"/>
    </inkml:brush>
  </inkml:definitions>
  <inkml:trace contextRef="#ctx0" brushRef="#br0">185 1 24575,'-1'5'0,"0"0"0,0 0 0,-1 0 0,1 0 0,-1-1 0,0 1 0,-1 0 0,1-1 0,-1 0 0,-6 9 0,5-8 0,0 0 0,0 1 0,1 0 0,-5 12 0,7-15 0,1-1 0,-1 1 0,1-1 0,0 1 0,-1 0 0,1-1 0,1 1 0,-1 0 0,0-1 0,1 1 0,-1-1 0,1 1 0,0-1 0,-1 1 0,1-1 0,0 1 0,1-1 0,2 5 0,2 0 0,0 1 0,1-1 0,14 12 0,-14-14 0,0 1 0,-1 0 0,0 1 0,8 10 0,-8-6 0,0 0 0,-1 1 0,0-1 0,-1 1 0,3 12 0,-5-20 0,-1 1 0,0-1 0,0 0 0,-1 1 0,0-1 0,1 0 0,-1 1 0,-1-1 0,1 0 0,-1 1 0,1-1 0,-1 0 0,0 1 0,-1-1 0,1 0 0,-1 0 0,-3 6 0,2-8 0,1 1 0,-1-1 0,0 0 0,0 0 0,0 0 0,0 0 0,0-1 0,0 1 0,-1-1 0,1 0 0,0 0 0,-1 0 0,1 0 0,-1 0 0,1-1 0,-1 0 0,1 0 0,-1 0 0,0 0 0,-4-1 0,-7-1 0,-1 0 0,0-1 0,-17-6 0,-17-10-1365,5-3-5461</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9.566"/>
    </inkml:context>
    <inkml:brush xml:id="br0">
      <inkml:brushProperty name="width" value="0.05" units="cm"/>
      <inkml:brushProperty name="height" value="0.05" units="cm"/>
      <inkml:brushProperty name="color" value="#AB008B"/>
    </inkml:brush>
  </inkml:definitions>
  <inkml:trace contextRef="#ctx0" brushRef="#br0">0 55 24575,'0'-1'0,"1"0"0,-1-1 0,0 1 0,1-1 0,-1 1 0,1 0 0,-1 0 0,1-1 0,0 1 0,0 0 0,-1 0 0,1 0 0,0 0 0,0 0 0,0 0 0,0 0 0,0 0 0,0 0 0,1 0 0,-1 1 0,0-1 0,0 0 0,0 1 0,1-1 0,-1 1 0,3-1 0,41-9 0,-36 9 0,40-4 0,1 2 0,0 2 0,-1 2 0,100 15 0,-145-16 0,1 1 0,-1 0 0,1 0 0,-1 0 0,1 0 0,-1 1 0,1 0 0,-1 0 0,0 0 0,0 0 0,0 1 0,0-1 0,-1 1 0,1 0 0,-1 0 0,1 1 0,-1-1 0,0 1 0,0-1 0,-1 1 0,1 0 0,-1 0 0,0 0 0,0 0 0,0 1 0,0-1 0,-1 1 0,0-1 0,0 1 0,0-1 0,0 6 0,1 35 0,-2-29 0,1 0 0,5 31 0,-5-43 0,0-1 0,0 0 0,0 0 0,0 0 0,0 0 0,0 0 0,1 0 0,-1 0 0,1 0 0,0-1 0,0 1 0,0-1 0,0 1 0,1-1 0,-1 0 0,1 0 0,-1 0 0,1 0 0,5 3 0,-7-5 0,1 1 0,-1 0 0,1-1 0,-1 0 0,1 1 0,0-1 0,-1 0 0,1 0 0,-1 0 0,1 0 0,0 0 0,-1 0 0,1 0 0,-1-1 0,1 1 0,-1 0 0,1-1 0,-1 1 0,1-1 0,1-1 0,0 0 0,0 0 0,0 0 0,0-1 0,-1 1 0,1-1 0,-1 1 0,0-1 0,4-5 0,0-3 0,-1 1 0,0-1 0,0 0 0,4-17 0,-7 22 7,-1 0-1,0 0 0,0 0 0,0 0 1,-1 0-1,0 0 0,0 0 1,-1 0-1,1 0 0,-1 0 1,-1 0-1,1 0 0,-1 0 0,0 0 1,0 1-1,-1-1 0,0 1 1,-5-9-1,3 7-120,0 1 0,-1-1-1,0 1 1,-1 0 0,1 1 0,-1-1-1,0 1 1,-1 1 0,1-1 0,-1 1-1,0 0 1,-12-3 0,-21-5-6712</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9:59.939"/>
    </inkml:context>
    <inkml:brush xml:id="br0">
      <inkml:brushProperty name="width" value="0.05" units="cm"/>
      <inkml:brushProperty name="height" value="0.05" units="cm"/>
      <inkml:brushProperty name="color" value="#AB008B"/>
    </inkml:brush>
  </inkml:definitions>
  <inkml:trace contextRef="#ctx0" brushRef="#br0">1 1 24575,'0'4'0,"0"6"0,0 9 0,0 10 0,0 13 0,0 11 0,0 2 0,0 3 0,0 0 0,0-4 0,0-5 0,0-5 0,4-11 0,2-2 0,-1-7-8191</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0.490"/>
    </inkml:context>
    <inkml:brush xml:id="br0">
      <inkml:brushProperty name="width" value="0.05" units="cm"/>
      <inkml:brushProperty name="height" value="0.05" units="cm"/>
      <inkml:brushProperty name="color" value="#AB008B"/>
    </inkml:brush>
  </inkml:definitions>
  <inkml:trace contextRef="#ctx0" brushRef="#br0">173 1 24575,'-4'0'0,"-1"1"0,0 0 0,0 0 0,1 0 0,-1 1 0,1 0 0,-1 0 0,1 0 0,-1 0 0,1 1 0,0-1 0,0 1 0,1 0 0,-1 0 0,1 1 0,-1-1 0,-3 6 0,-6 7 0,1 0 0,-17 31 0,23-36 0,1 0 0,0 0 0,0 1 0,1-1 0,0 1 0,1 0 0,1 0 0,0 1 0,0-1 0,1 0 0,1 1 0,1 13 0,-1-24 0,0 0 0,0 0 0,0 0 0,0 0 0,1 0 0,-1 0 0,1 0 0,-1 0 0,1-1 0,0 1 0,0 0 0,0 0 0,0-1 0,0 1 0,0-1 0,0 1 0,0-1 0,1 1 0,-1-1 0,1 0 0,-1 1 0,1-1 0,-1 0 0,1 0 0,0 0 0,-1 0 0,1-1 0,0 1 0,0 0 0,3 0 0,-3-1 0,0-1 0,0 1 0,0 0 0,0-1 0,0 1 0,0-1 0,0 0 0,0 0 0,0 0 0,0 0 0,0 0 0,0 0 0,-1 0 0,1-1 0,0 1 0,-1-1 0,1 1 0,-1-1 0,0 0 0,1 1 0,-1-1 0,0 0 0,0 0 0,0 0 0,0 0 0,0-3 0,0 3-54,0 0-1,0 1 0,-1-1 1,1 0-1,-1 0 1,0 0-1,0 1 0,1-1 1,-1 0-1,0 0 1,0 0-1,-1 0 0,1 0 1,0 1-1,-1-1 0,1 0 1,-1 0-1,1 0 1,-1 1-1,0-1 0,0 0 1,0 1-1,0-1 1,-2-2-1,-15-13-6771</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0.881"/>
    </inkml:context>
    <inkml:brush xml:id="br0">
      <inkml:brushProperty name="width" value="0.05" units="cm"/>
      <inkml:brushProperty name="height" value="0.05" units="cm"/>
      <inkml:brushProperty name="color" value="#AB008B"/>
    </inkml:brush>
  </inkml:definitions>
  <inkml:trace contextRef="#ctx0" brushRef="#br0">1 103 24575,'0'8'0,"0"16"0,0 11 0,4 1 0,6-6 0,9-9 0,10-7 0,1-11 0,-2-17 0,-5-16 0,-6-15 0,-6-9 0,-10 6 0,-13 10 0,-8 12 0,-10 11 0,1 11 0,5 7-8191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10.191"/>
    </inkml:context>
    <inkml:brush xml:id="br0">
      <inkml:brushProperty name="width" value="0.1" units="cm"/>
      <inkml:brushProperty name="height" value="0.1" units="cm"/>
      <inkml:brushProperty name="color" value="#E71224"/>
      <inkml:brushProperty name="ignorePressure" value="1"/>
    </inkml:brush>
  </inkml:definitions>
  <inkml:trace contextRef="#ctx0" brushRef="#br0">47 716,'1'11,"0"0,1-1,0 1,1-1,8 19,0 5,4 10,2 12,15 75,-29-116,-1 0,-1 0,0 0,-1 0,0 0,-2 0,1 0,-2 0,0 0,-7 19,6-26,1-1,-1 0,-1 0,0-1,0 1,-10 10,13-15,0 0,-1 0,1-1,0 1,-1-1,1 1,-1-1,1 0,-1 0,-3 1,4-1,1-1,0 0,-1 0,1 0,0 0,-1 0,1-1,0 1,-1 0,1 0,0-1,0 1,-1-1,1 1,0-1,0 0,0 1,0-1,0 0,0 0,0 0,0 0,-1-1,0-1,-1-1,1 1,0-1,0 0,0 0,-2-6,-8-31</inkml:trace>
  <inkml:trace contextRef="#ctx0" brushRef="#br0" timeOffset="1">22 1,'-4'0,"-1"0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2.202"/>
    </inkml:context>
    <inkml:brush xml:id="br0">
      <inkml:brushProperty name="width" value="0.05" units="cm"/>
      <inkml:brushProperty name="height" value="0.05" units="cm"/>
      <inkml:brushProperty name="color" value="#AB008B"/>
    </inkml:brush>
  </inkml:definitions>
  <inkml:trace contextRef="#ctx0" brushRef="#br0">0 0 24575,'212'5'0,"214"34"0,52-5 0,1-35 0,-195-2 0,-122 9 0,0 8 0,218 46 0,-298-42-1365,-13 0-5461</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2.857"/>
    </inkml:context>
    <inkml:brush xml:id="br0">
      <inkml:brushProperty name="width" value="0.05" units="cm"/>
      <inkml:brushProperty name="height" value="0.05" units="cm"/>
      <inkml:brushProperty name="color" value="#AB008B"/>
    </inkml:brush>
  </inkml:definitions>
  <inkml:trace contextRef="#ctx0" brushRef="#br0">2824 1 24575,'8'8'0,"-2"1"0,1 0 0,-1 1 0,0 0 0,-1 0 0,7 16 0,-2 2 0,8 34 0,-9-19 0,-1 0 0,-3 0 0,-2 0 0,-1 1 0,-6 59 0,3-98 0,1 0 0,-1 0 0,0 0 0,0 0 0,-1-1 0,1 1 0,-1 0 0,0 0 0,-1-1 0,1 0 0,-1 1 0,0-1 0,0 0 0,0 0 0,-4 4 0,1-3 0,0-1 0,0 1 0,0-1 0,-1 0 0,0-1 0,1 1 0,-1-1 0,0-1 0,-9 3 0,-13 1 0,0-2 0,0 0 0,-1-3 0,-33-1 0,50 0 0,-192-4 0,-183 3 0,133 28 0,165-15 0,-61 8 0,-271 22 0,87-56 0,41-1 0,222 16 0,0-4 0,-77-13 0,-4-19-1365,117 26-5461</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3.477"/>
    </inkml:context>
    <inkml:brush xml:id="br0">
      <inkml:brushProperty name="width" value="0.05" units="cm"/>
      <inkml:brushProperty name="height" value="0.05" units="cm"/>
      <inkml:brushProperty name="color" value="#AB008B"/>
    </inkml:brush>
  </inkml:definitions>
  <inkml:trace contextRef="#ctx0" brushRef="#br0">1 1 24575,'0'8'0,"0"12"0,0 18 0,0 21 0,0 16 0,0 8 0,0 7 0,0 4 0,0-4 0,0-6 0,0-8 0,0-14 0,0-8 0,0-13-8191</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4.099"/>
    </inkml:context>
    <inkml:brush xml:id="br0">
      <inkml:brushProperty name="width" value="0.05" units="cm"/>
      <inkml:brushProperty name="height" value="0.05" units="cm"/>
      <inkml:brushProperty name="color" value="#AB008B"/>
    </inkml:brush>
  </inkml:definitions>
  <inkml:trace contextRef="#ctx0" brushRef="#br0">0 1 24575,'4'0'0,"11"0"0,5 0 0,9 0 0,3 0 0,10 0 0,4 0 0,-4 8 0,-10 12 0,-10 5 0,-9 8 0,-11 7 0,-5 0 0,-3 2 0,-8-6 0,-3-1 0,3 2 0,3-5-8191</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4.587"/>
    </inkml:context>
    <inkml:brush xml:id="br0">
      <inkml:brushProperty name="width" value="0.05" units="cm"/>
      <inkml:brushProperty name="height" value="0.05" units="cm"/>
      <inkml:brushProperty name="color" value="#AB008B"/>
    </inkml:brush>
  </inkml:definitions>
  <inkml:trace contextRef="#ctx0" brushRef="#br0">1 11 24575,'150'12'0,"-32"-1"0,-104-10 0,0-1 0,0 1 0,0 0 0,0 1 0,16 5 0,-26-6 0,0 1 0,0 0 0,0 0 0,0 0 0,0 0 0,0 1 0,0-1 0,-1 1 0,1 0 0,-1 0 0,0 0 0,0 1 0,0-1 0,0 1 0,-1-1 0,1 1 0,1 5 0,1 3 0,-1 0 0,6 23 0,8 25 0,-17-56 0,1-1 0,-1 0 0,1 0 0,0 0 0,0 0 0,0 0 0,0-1 0,0 1 0,1-1 0,-1 1 0,1-1 0,0 0 0,5 4 0,-6-5 0,0 0 0,0-1 0,0 1 0,0 0 0,0-1 0,0 1 0,0-1 0,0 0 0,0 0 0,0 1 0,0-2 0,0 1 0,0 0 0,0 0 0,0 0 0,0-1 0,0 1 0,0-1 0,0 0 0,0 0 0,-1 1 0,1-1 0,0 0 0,0-1 0,-1 1 0,1 0 0,-1 0 0,1-1 0,-1 1 0,1-1 0,-1 1 0,0-1 0,0 0 0,1 1 0,-1-1 0,0 0 0,-1 0 0,2-2 0,2-5 0,-1 1 0,0 0 0,0-1 0,-1 0 0,0 0 0,0 0 0,0-14 0,-2 15-85,-1 0 0,0 0-1,0 0 1,0 0 0,-1 0-1,0 1 1,-1-1 0,0 1-1,0-1 1,0 1 0,-1 0-1,0 0 1,-1 1 0,1-1-1,-7-6 1,-15-12-6741</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5.008"/>
    </inkml:context>
    <inkml:brush xml:id="br0">
      <inkml:brushProperty name="width" value="0.05" units="cm"/>
      <inkml:brushProperty name="height" value="0.05" units="cm"/>
      <inkml:brushProperty name="color" value="#AB008B"/>
    </inkml:brush>
  </inkml:definitions>
  <inkml:trace contextRef="#ctx0" brushRef="#br0">190 16 24575,'-2'-2'0,"-1"1"0,1-1 0,-1 0 0,0 1 0,1 0 0,-1 0 0,0 0 0,0 0 0,1 0 0,-1 0 0,0 1 0,0-1 0,0 1 0,0 0 0,0 0 0,0 0 0,0 0 0,-5 1 0,3 0 0,0 0 0,0 0 0,0 0 0,0 1 0,1 0 0,-1 0 0,0 0 0,1 0 0,-1 1 0,-3 3 0,3-1 0,-1 1 0,1-1 0,1 1 0,-1 1 0,1-1 0,0 0 0,1 1 0,0 0 0,0 0 0,0 0 0,1 0 0,0 0 0,0 1 0,1-1 0,0 1 0,-1 12 0,2-5 0,0-1 0,1 1 0,1-1 0,0 1 0,1-1 0,0 0 0,10 26 0,-7-28 0,0-1 0,1 1 0,0-1 0,9 10 0,-3-3 0,-12-18 2,0 1 0,-1 0-1,1-1 1,-1 1 0,1-1 0,0 1-1,-1 0 1,1-1 0,-1 1-1,0 0 1,1 0 0,-1-1 0,0 1-1,1 0 1,-1 0 0,0 0-1,0-1 1,1 1 0,-1 0 0,0 0-1,0 0 1,0 0 0,0 0-1,0-1 1,-1 1 0,1 0 0,0 0-1,0 0 1,0 0 0,-1-1-1,1 1 1,0 0 0,-1 0-1,1-1 1,-1 1 0,1 0 0,-1-1-1,1 1 1,-1 0 0,1-1-1,-1 1 1,0-1 0,1 1 0,-1-1-1,0 1 1,0-1 0,1 1-1,-1-1 1,0 0 0,0 1 0,0-1-1,1 0 1,-2 0 0,-6 2-173,0-1 0,0 0 0,0 0 0,-13-1 1,14-1-434,-25 1-6222</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5.634"/>
    </inkml:context>
    <inkml:brush xml:id="br0">
      <inkml:brushProperty name="width" value="0.05" units="cm"/>
      <inkml:brushProperty name="height" value="0.05" units="cm"/>
      <inkml:brushProperty name="color" value="#AB008B"/>
    </inkml:brush>
  </inkml:definitions>
  <inkml:trace contextRef="#ctx0" brushRef="#br0">6 133 24575,'-4'-95'0,"4"94"0,-1 0 0,1 0 0,0-1 0,0 1 0,-1 0 0,1 0 0,0 0 0,0 0 0,0-1 0,0 1 0,0 0 0,1 0 0,-1 0 0,0-1 0,1 1 0,-1 0 0,0 0 0,1 0 0,-1 0 0,1 0 0,0 0 0,-1 0 0,1 0 0,0 0 0,0 0 0,-1 0 0,1 0 0,0 1 0,0-1 0,0 0 0,0 0 0,0 1 0,0-1 0,0 1 0,0-1 0,0 1 0,0-1 0,1 1 0,-1 0 0,0 0 0,0-1 0,2 1 0,4 1 0,1 0 0,-1 0 0,0 0 0,0 1 0,14 5 0,-4-2 0,33 7 0,-34-9 0,0 1 0,0 0 0,26 12 0,-37-14 0,-1 0 0,0 1 0,0 0 0,0 0 0,0 0 0,0 0 0,0 0 0,-1 1 0,0-1 0,0 1 0,0 0 0,0 0 0,0 1 0,-1-1 0,0 0 0,4 9 0,-3-1 0,-1 0 0,0 0 0,0 0 0,-1 19 0,-1-21 0,0 0 0,1 0 0,0 0 0,1-1 0,0 1 0,0 0 0,6 14 0,-7-23 0,0 1 0,0 0 0,0-1 0,0 1 0,0 0 0,0-1 0,0 1 0,0-1 0,1 0 0,-1 1 0,0-1 0,1 0 0,0 0 0,-1 0 0,1 0 0,-1 0 0,1 0 0,0 0 0,0-1 0,0 1 0,-1 0 0,1-1 0,0 0 0,0 1 0,3-1 0,-3 0 0,0-1 0,0 1 0,0-1 0,0 0 0,-1 1 0,1-1 0,0 0 0,0 0 0,-1 0 0,1 0 0,0-1 0,-1 1 0,1 0 0,-1-1 0,1 1 0,-1-1 0,0 1 0,0-1 0,1 0 0,-1 1 0,-1-1 0,1 0 0,0 0 0,1-3 0,0-2-91,0-1 0,0 1 0,0-1 0,-1 0 0,0 1 0,-1-1 0,0 0 0,0 0 0,-1 1 0,1-1 0,-2 0 0,1 1 0,-1-1 0,-4-11 0,-9-11-6735</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6.074"/>
    </inkml:context>
    <inkml:brush xml:id="br0">
      <inkml:brushProperty name="width" value="0.05" units="cm"/>
      <inkml:brushProperty name="height" value="0.05" units="cm"/>
      <inkml:brushProperty name="color" value="#AB008B"/>
    </inkml:brush>
  </inkml:definitions>
  <inkml:trace contextRef="#ctx0" brushRef="#br0">103 1 24575,'0'8'0,"0"16"0,0 8 0,0 6 0,-8 6 0,-16 8 0,-11 3 0,-1-8-8191</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28.457"/>
    </inkml:context>
    <inkml:brush xml:id="br0">
      <inkml:brushProperty name="width" value="0.05" units="cm"/>
      <inkml:brushProperty name="height" value="0.05" units="cm"/>
      <inkml:brushProperty name="color" value="#AB008B"/>
    </inkml:brush>
  </inkml:definitions>
  <inkml:trace contextRef="#ctx0" brushRef="#br0">0 1 24575,'0'0'0,"0"0"0,1 0 0,-1-1 0,0 1 0,0 0 0,1 0 0,-1 0 0,0 0 0,0 0 0,1 0 0,-1 0 0,0 0 0,0 0 0,1 0 0,-1 0 0,0 0 0,0 0 0,1 0 0,-1 1 0,0-1 0,0 0 0,0 0 0,1 0 0,-1 0 0,0 0 0,0 0 0,0 1 0,1-1 0,-1 0 0,0 0 0,0 0 0,0 0 0,0 1 0,1-1 0,-1 0 0,0 0 0,0 0 0,0 1 0,0-1 0,0 0 0,0 0 0,0 1 0,0-1 0,0 0 0,0 1 0,12 15 0,-7-4 0,0 1 0,-1 0 0,-1 0 0,0 0 0,2 23 0,1 73 0,-6-82 0,1 22 0,-1-9 0,2 0 0,11 67 0,-12-103 0,1 1 0,-1-1 0,1 0 0,0 0 0,0 0 0,0 0 0,0 0 0,1 0 0,-1-1 0,1 1 0,0-1 0,0 0 0,1 0 0,-1 0 0,1 0 0,-1 0 0,1-1 0,0 1 0,0-1 0,0 0 0,0-1 0,0 1 0,1-1 0,-1 1 0,0-1 0,6 0 0,13 2 0,0-1 0,-1-1 0,1-1 0,25-3 0,-8 0 0,754-3 0,-495 7 0,-254 2 0,-1 1 0,53 12 0,50 5 0,347-14 0,-305-9 0,-121 5 0,100 18 0,3 0 0,398-13 0,-336-11 0,453 3-1365,-652 0-5461</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0.951"/>
    </inkml:context>
    <inkml:brush xml:id="br0">
      <inkml:brushProperty name="width" value="0.05" units="cm"/>
      <inkml:brushProperty name="height" value="0.05" units="cm"/>
      <inkml:brushProperty name="color" value="#AB008B"/>
    </inkml:brush>
  </inkml:definitions>
  <inkml:trace contextRef="#ctx0" brushRef="#br0">1 2 24575,'227'-2'0,"259"6"0,-255 17 0,5 2 0,611-16 0,-485-10 0,98 23 0,-255 0 0,151 21 0,-183-12 0,246 10 0,-282-38 0,-30 0 0,134 17 0,166 14 0,4-33 0,-162-2 0,-203 3 0,39 1 0,135-16 0,-209 14 0,0 0 0,-1 1 0,1 1 0,0 0 0,-1 0 0,1 1 0,0 1 0,-1 0 0,0 0 0,0 1 0,0 0 0,0 0 0,-1 1 0,0 1 0,0-1 0,0 2 0,0-1 0,13 14 0,-7-5 0,0 1 0,-2 1 0,1-1 0,-2 2 0,0 0 0,-1 1 0,-1 0 0,10 28 0,-11-20 0,-1 0 0,-1 0 0,-2 1 0,3 34 0,-4 112 0,-4-145 0,6 32 0,-4-51 0,0-1 0,-1 1 0,0 0 0,-1 0 0,0 0 0,0 0 0,-4 16 0,3-24 0,0 1 0,0-1 0,0 0 0,-1 0 0,1 0 0,-1 0 0,1 0 0,-1 0 0,0 0 0,1 0 0,-1-1 0,0 1 0,0-1 0,-1 1 0,1-1 0,0 0 0,0 0 0,-1 0 0,1 0 0,0 0 0,-6 1 0,-4 0 0,-1 0 0,0 0 0,-13-1 0,19-1 0,-396-1 0,150-3 0,207 5 0,-157-6 0,165 2 0,1-2 0,-1-2 0,-50-15 0,58 14 0,-1 0 0,0 2 0,-39-2 0,-95 3 0,-19-2 0,-136-10 0,168-5 0,92 11 0,-82-4 0,18 14-1365,84 1-5461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11.462"/>
    </inkml:context>
    <inkml:brush xml:id="br0">
      <inkml:brushProperty name="width" value="0.1" units="cm"/>
      <inkml:brushProperty name="height" value="0.1" units="cm"/>
      <inkml:brushProperty name="color" value="#E71224"/>
      <inkml:brushProperty name="ignorePressure" value="1"/>
    </inkml:brush>
  </inkml:definitions>
  <inkml:trace contextRef="#ctx0" brushRef="#br0">5 1,'0'104,"5"257,-1-322,2-1,2 0,1-1,24 61,-31-91,5 13,-1 0,5 28,-10-42,0 0,0 0,-1 0,0 0,-1 0,1 0,-1 0,0 0,-1 0,1 0,-1 0,-5 10,-3-2,8-11,0-1,1 0,-1 0,0 1,1-1,-1 1,1-1,0 1,0 0,0 0,0-1,0 1,1 0,-1 0,1 0,0 0,0 0,0 0,0 0,1 5,7 9,-3-9,-1 1,0 0,0 0,-1 0,0 0,-1 0,0 1,0-1,-1 1,0 0,-1-1,-1 20,-34 141,1 2,19-36,6 1,12 209,9-247,-13-80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6.098"/>
    </inkml:context>
    <inkml:brush xml:id="br0">
      <inkml:brushProperty name="width" value="0.05" units="cm"/>
      <inkml:brushProperty name="height" value="0.05" units="cm"/>
      <inkml:brushProperty name="color" value="#AB008B"/>
    </inkml:brush>
  </inkml:definitions>
  <inkml:trace contextRef="#ctx0" brushRef="#br0">1 2 24575,'40'-1'0,"47"2"0,-78-1 0,-1 1 0,1 1 0,-1-1 0,0 1 0,1 1 0,-1 0 0,13 6 0,-19-8 0,0 0 0,0 0 0,-1 0 0,1 0 0,0 1 0,-1-1 0,1 0 0,0 1 0,-1-1 0,0 1 0,1 0 0,-1-1 0,0 1 0,0 0 0,0 0 0,0 0 0,0 0 0,0 0 0,-1 0 0,1 0 0,-1 0 0,1 0 0,-1 0 0,0 0 0,0 0 0,0 0 0,0 0 0,0 0 0,0 1 0,-1-1 0,1 0 0,-1 0 0,1 0 0,-1 0 0,0 0 0,0 0 0,0 0 0,0-1 0,0 1 0,0 0 0,-2 2 0,-6 7 0,0 1 0,0-2 0,-1 1 0,-19 14 0,27-23 0,-134 104 0,135-106 0,0 1 0,1-1 0,-1 1 0,0-1 0,1 0 0,-1 1 0,0-1 0,1 1 0,-1 0 0,1-1 0,-1 1 0,1 0 0,-1-1 0,1 1 0,0 0 0,-1-1 0,1 1 0,0 0 0,-1 0 0,1-1 0,0 1 0,0 0 0,0 0 0,0-1 0,0 2 0,0-1 0,1 0 0,-1-1 0,1 1 0,0-1 0,-1 1 0,1 0 0,0-1 0,-1 0 0,1 1 0,0-1 0,0 1 0,0-1 0,-1 0 0,1 0 0,0 1 0,0-1 0,0 0 0,1 0 0,54 1 0,-48-1 0,31-1-1365,-2 0-5461</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7.465"/>
    </inkml:context>
    <inkml:brush xml:id="br0">
      <inkml:brushProperty name="width" value="0.05" units="cm"/>
      <inkml:brushProperty name="height" value="0.05" units="cm"/>
      <inkml:brushProperty name="color" value="#AB008B"/>
    </inkml:brush>
  </inkml:definitions>
  <inkml:trace contextRef="#ctx0" brushRef="#br0">1 0 24575,'8'0'0,"12"0"0,19 0 0,11 0 0,5 0 0,-6 0-8191</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8.070"/>
    </inkml:context>
    <inkml:brush xml:id="br0">
      <inkml:brushProperty name="width" value="0.05" units="cm"/>
      <inkml:brushProperty name="height" value="0.05" units="cm"/>
      <inkml:brushProperty name="color" value="#AB008B"/>
    </inkml:brush>
  </inkml:definitions>
  <inkml:trace contextRef="#ctx0" brushRef="#br0">212 72 24575,'0'-9'0,"0"-6"0,-8-1 0,-12 2 0,-6 3 0,-7 4 0,2 12 0,-3 13 0,6 7 0,6 9 0,12-3 0,20-5 0,17-8 0,3-7-8191</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8.415"/>
    </inkml:context>
    <inkml:brush xml:id="br0">
      <inkml:brushProperty name="width" value="0.05" units="cm"/>
      <inkml:brushProperty name="height" value="0.05" units="cm"/>
      <inkml:brushProperty name="color" value="#AB008B"/>
    </inkml:brush>
  </inkml:definitions>
  <inkml:trace contextRef="#ctx0" brushRef="#br0">131 1 24575,'0'8'0,"-12"3"0,-5 12 0,-7 11 0,0 8 0,4 5 0,1-6 0,5-9-8191</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39.292"/>
    </inkml:context>
    <inkml:brush xml:id="br0">
      <inkml:brushProperty name="width" value="0.05" units="cm"/>
      <inkml:brushProperty name="height" value="0.05" units="cm"/>
      <inkml:brushProperty name="color" value="#AB008B"/>
    </inkml:brush>
  </inkml:definitions>
  <inkml:trace contextRef="#ctx0" brushRef="#br0">207 1 24575,'0'4'0,"-9"10"0,-2 6 0,-8 1 0,-1 4 0,-1 7 0,3 2 0,5 3 0,4 5 0,-4-6 0,-9-8 0,-5-6 0,3-5-8191</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0.666"/>
    </inkml:context>
    <inkml:brush xml:id="br0">
      <inkml:brushProperty name="width" value="0.05" units="cm"/>
      <inkml:brushProperty name="height" value="0.05" units="cm"/>
      <inkml:brushProperty name="color" value="#AB008B"/>
    </inkml:brush>
  </inkml:definitions>
  <inkml:trace contextRef="#ctx0" brushRef="#br0">1 1 24575,'1'0'0,"0"1"0,1-1 0,-1 1 0,0-1 0,1 1 0,-1-1 0,0 1 0,1 0 0,-1 0 0,0 0 0,0-1 0,0 1 0,0 0 0,0 1 0,0-1 0,0 0 0,0 0 0,-1 0 0,1 0 0,0 1 0,-1-1 0,1 0 0,-1 1 0,1 1 0,11 38 0,-11-37 0,22 91 0,-12-52 0,-1 0 0,7 72 0,7 133-1365,-23-228-5461</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5.566"/>
    </inkml:context>
    <inkml:brush xml:id="br0">
      <inkml:brushProperty name="width" value="0.05" units="cm"/>
      <inkml:brushProperty name="height" value="0.05" units="cm"/>
      <inkml:brushProperty name="color" value="#AB008B"/>
    </inkml:brush>
  </inkml:definitions>
  <inkml:trace contextRef="#ctx0" brushRef="#br0">15 0 24575,'0'9'0,"-4"2"0,-1 4 0,-1 7 0,6 0 0,16-3 0,8-6 0,9-4 0,3-4 0,-4 1 0,-8 9 0,-8 9 0,-6 5 0,-19-2 0,-11-6 0,-10-6 0,-9-7 0,2-3-8191</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5.891"/>
    </inkml:context>
    <inkml:brush xml:id="br0">
      <inkml:brushProperty name="width" value="0.05" units="cm"/>
      <inkml:brushProperty name="height" value="0.05" units="cm"/>
      <inkml:brushProperty name="color" value="#AB008B"/>
    </inkml:brush>
  </inkml:definitions>
  <inkml:trace contextRef="#ctx0" brushRef="#br0">1 1 24575,'8'0'0,"7"0"0,10 0 0,8 0 0,4 0 0,3 0 0,-1 0 0,1 0 0,-5 0-8191</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6.342"/>
    </inkml:context>
    <inkml:brush xml:id="br0">
      <inkml:brushProperty name="width" value="0.05" units="cm"/>
      <inkml:brushProperty name="height" value="0.05" units="cm"/>
      <inkml:brushProperty name="color" value="#AB008B"/>
    </inkml:brush>
  </inkml:definitions>
  <inkml:trace contextRef="#ctx0" brushRef="#br0">70 1 24575,'-4'0'0,"-2"4"0,-7 2 0,-3 8 0,3 14 0,2 15 0,4 4 0,11-5 0,14-11 0,11-10 0,10-8 0,2-16 0,-5-19 0,-10-14 0,-9-10 0,-23 3 0,-25 9 0,-5 11-8191</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7.614"/>
    </inkml:context>
    <inkml:brush xml:id="br0">
      <inkml:brushProperty name="width" value="0.05" units="cm"/>
      <inkml:brushProperty name="height" value="0.05" units="cm"/>
      <inkml:brushProperty name="color" value="#AB008B"/>
    </inkml:brush>
  </inkml:definitions>
  <inkml:trace contextRef="#ctx0" brushRef="#br0">475 83 24575,'-38'-1'0,"16"0"0,-38 3 0,55-1 0,-1-1 0,1 1 0,0 0 0,0 1 0,1-1 0,-1 1 0,0 0 0,0 0 0,1 1 0,-1-1 0,1 1 0,-7 6 0,10-9 0,0 1 0,0 0 0,0 0 0,0-1 0,0 1 0,0 0 0,0 0 0,1 0 0,-1 0 0,0 0 0,1 0 0,-1 0 0,1 0 0,-1 0 0,1 1 0,-1-1 0,1 0 0,0 0 0,-1 0 0,1 1 0,0-1 0,0 0 0,0 0 0,0 1 0,0-1 0,0 0 0,1 0 0,-1 0 0,0 1 0,1-1 0,-1 0 0,0 0 0,1 0 0,-1 0 0,1 0 0,0 0 0,-1 0 0,1 0 0,0 0 0,0 0 0,0 0 0,0 0 0,0 0 0,-1 0 0,2-1 0,-1 1 0,0 0 0,0-1 0,0 1 0,2 0 0,1 1 0,0 0 0,0-1 0,0 1 0,0-1 0,0 0 0,1 0 0,-1-1 0,0 1 0,1-1 0,-1 0 0,0 0 0,1 0 0,7-2 0,-10 2 0,0-1 0,0 1 0,0-1 0,0 1 0,0-1 0,-1 0 0,1 1 0,0-1 0,-1 0 0,1 0 0,0-1 0,-1 1 0,1 0 0,-1 0 0,0-1 0,1 1 0,-1-1 0,0 1 0,0-1 0,0 0 0,0 1 0,0-1 0,0 0 0,-1 0 0,1 0 0,0 1 0,-1-1 0,0 0 0,1 0 0,-1 0 0,0 0 0,0 0 0,0 0 0,0 0 0,0 0 0,-1 0 0,1 0 0,-1-2 0,-1-1 0,0 1 0,0-1 0,-1 0 0,0 0 0,0 1 0,0 0 0,0 0 0,-1-1 0,1 2 0,-1-1 0,0 0 0,0 1 0,-5-3 0,-5-2 0,1 1 0,-1 0 0,0 2 0,0-1 0,-1 2 0,0 0 0,1 0 0,-24-1 0,28 4 0,1 0 0,0 0 0,-1 1 0,1 1 0,-1 0 0,1 0 0,-1 0 0,1 1 0,0 1 0,0 0 0,0 0 0,0 0 0,1 1 0,-15 9 0,19-10 0,1-1 0,0 1 0,0 0 0,0 0 0,0 0 0,0 0 0,1 1 0,-1-1 0,1 1 0,0 0 0,0 0 0,0-1 0,0 1 0,1 0 0,0 0 0,0 1 0,0-1 0,0 0 0,0 0 0,1 1 0,0-1 0,0 0 0,0 0 0,2 7 0,-1-5 0,1-1 0,0 1 0,0 0 0,1-1 0,-1 0 0,1 1 0,0-1 0,1 0 0,-1-1 0,1 1 0,0-1 0,0 1 0,1-1 0,-1 0 0,1-1 0,0 1 0,7 3 0,1 0 0,0-1 0,0-1 0,1 0 0,0 0 0,0-1 0,1-1 0,18 2 0,-9-3 0,1-1 0,-1-1 0,41-5 0,-59 3 0,1 1 0,-1-1 0,0 0 0,0 0 0,0-1 0,-1 1 0,1-2 0,0 1 0,-1 0 0,0-1 0,0 0 0,0 0 0,0-1 0,7-9 0,-10 12 0,0 0 0,-1 0 0,1-1 0,-1 1 0,1-1 0,-1 1 0,0-1 0,0 1 0,0-1 0,-1 0 0,1 1 0,-1-1 0,1 0 0,-1 1 0,0-1 0,0 0 0,0 0 0,0 0 0,-1 1 0,1-1 0,-1 0 0,0 1 0,1-1 0,-1 0 0,0 1 0,-1-1 0,1 1 0,0 0 0,-1-1 0,1 1 0,-1 0 0,0 0 0,0 0 0,0 0 0,0 0 0,-2-2 0,-7-3 0,0 0 0,0 0 0,-1 1 0,0 1 0,0 0 0,0 1 0,0 0 0,-1 1 0,0 0 0,1 1 0,-1 0 0,0 1 0,0 1 0,0 0 0,0 0 0,0 2 0,-24 4 0,33-4 0,0-1 0,0 1 0,0 0 0,0 0 0,0 0 0,1 0 0,-1 1 0,0-1 0,1 1 0,0 0 0,0 0 0,0 0 0,0 1 0,0-1 0,1 1 0,0 0 0,-1-1 0,1 1 0,1 0 0,-1 0 0,-1 5 0,2-6 0,0 0 0,0 1 0,1-1 0,-1 1 0,1-1 0,0 1 0,0 0 0,0-1 0,0 1 0,1-1 0,-1 1 0,1-1 0,0 0 0,0 1 0,0-1 0,0 0 0,1 1 0,0-1 0,-1 0 0,1 0 0,0 0 0,0 0 0,1-1 0,-1 1 0,5 4 0,-1-3-97,0 0-1,1 0 1,-1-1-1,1 0 1,0 0-1,-1-1 1,1 1-1,1-1 1,-1-1-1,0 1 1,0-1-1,0-1 0,13 0 1,10-2-6729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4:31:53.66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0 111,'319'0,"-301"-1,-1-1,1-1,-1 0,26-9,-23 6,0 0,37-4,-35 8,0-2,30-10,-28 7,42-6,124-4,-87 9,151 6,-114 5,-92-4,-27-1,0 2,0 0,0 2,0 0,0 1,31 9,-28-4,1-2,-1 0,1-2,40 2,105-7,-75-2,-89 3,21 0,-1 0,1 1,-1 2,47 10,-27-3,0-1,1-3,65 1,8 1,11-2,-9-2,-13 16,-75-13,56 6,-64-10,0 1,32 10,-28-7,36 5,57 11,-86-14,-1-2,56 3,149-11,-212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13.429"/>
    </inkml:context>
    <inkml:brush xml:id="br0">
      <inkml:brushProperty name="width" value="0.1" units="cm"/>
      <inkml:brushProperty name="height" value="0.1" units="cm"/>
      <inkml:brushProperty name="color" value="#E71224"/>
      <inkml:brushProperty name="ignorePressure" value="1"/>
    </inkml:brush>
  </inkml:definitions>
  <inkml:trace contextRef="#ctx0" brushRef="#br0">275 1,'14'0,"-2"-1,0 1,1 0,-1 1,0 1,0 0,14 4,-23-4,0-1,0 0,-1 1,1-1,0 1,-1 0,0 0,1 0,-1 0,0 0,0 0,0 1,0-1,0 1,-1-1,1 1,-1 0,0-1,0 1,0 0,0 0,0 0,0 0,-1 0,0 0,1 0,-1 0,0 0,-1 0,0 6,-1 10,-1 0,-1 0,-1-1,-1 0,-8 19,-47 91,26-59,9-12,2 1,3 2,-14 64,26-79,1 1,2 1,3-1,4 86,-1-126,0 1,0-1,-1 0,1 0,-2-1,1 1,-1 0,1 0,-1 0,-1-1,-4 10,-4 1,-1 1,-15 17,15-20,0 1,-12 22,14-18,2 1,0 1,1-1,1 1,1 1,1-1,1 1,1-1,1 1,2 37,5 3,3 0,25 89,-9-62,5 0,62 128,-82-198,-4-8,-1 0,0 0,0 1,-1-1,-1 1,3 15,-5-25,-1-1,0 1,0 0,0-1,0 1,0 0,-1-1,1 1,0-1,-1 1,1 0,-1-1,1 1,-1-1,0 1,0-1,0 0,0 1,0-1,0 0,0 0,0 1,0-1,-1 0,1 0,0 0,-3 1,0-1,-1 1,1-1,0 0,0 0,-1 0,1-1,-1 1,-7-1,-23-3</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8.119"/>
    </inkml:context>
    <inkml:brush xml:id="br0">
      <inkml:brushProperty name="width" value="0.05" units="cm"/>
      <inkml:brushProperty name="height" value="0.05" units="cm"/>
      <inkml:brushProperty name="color" value="#AB008B"/>
    </inkml:brush>
  </inkml:definitions>
  <inkml:trace contextRef="#ctx0" brushRef="#br0">115 1 24575,'0'4'0,"-12"18"0,-5 14 0,-3 1 0,1 6 0,-3 1 0,4-8 0,11-9 0,15-10 0,10-8 0,10-5 0,9-3 0,7-2 0,-4-1-8191</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8.511"/>
    </inkml:context>
    <inkml:brush xml:id="br0">
      <inkml:brushProperty name="width" value="0.05" units="cm"/>
      <inkml:brushProperty name="height" value="0.05" units="cm"/>
      <inkml:brushProperty name="color" value="#AB008B"/>
    </inkml:brush>
  </inkml:definitions>
  <inkml:trace contextRef="#ctx0" brushRef="#br0">1 0 24575,'0'5'0,"8"4"0,3 11 0,0 9 0,-3 8 0,-2 7 0,7 4 0,0-2 0,-2-1 0,-2 1 0,-3-4 0,2-8 0,-1-10-8191</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8.991"/>
    </inkml:context>
    <inkml:brush xml:id="br0">
      <inkml:brushProperty name="width" value="0.05" units="cm"/>
      <inkml:brushProperty name="height" value="0.05" units="cm"/>
      <inkml:brushProperty name="color" value="#AB008B"/>
    </inkml:brush>
  </inkml:definitions>
  <inkml:trace contextRef="#ctx0" brushRef="#br0">17 0 24575,'-8'43'0,"6"-36"0,0 0 0,0 0 0,1 0 0,0 1 0,1 10 0,0-16 0,0 0 0,0 0 0,1 0 0,-1 0 0,1 0 0,0 0 0,-1 0 0,1 0 0,0-1 0,0 1 0,0 0 0,0-1 0,1 1 0,-1-1 0,0 1 0,1-1 0,-1 1 0,1-1 0,-1 0 0,1 0 0,-1 0 0,1 0 0,0 0 0,0 0 0,2 1 0,47 10 0,-38-10 0,0 0 0,0 1 0,0 1 0,20 8 0,-30-11 0,-1 0 0,0 1 0,0-1 0,1 0 0,-1 1 0,0 0 0,-1-1 0,1 1 0,0 0 0,0 0 0,-1 0 0,1 0 0,-1 0 0,0 0 0,1 1 0,-1-1 0,0 0 0,0 1 0,-1-1 0,1 0 0,0 1 0,-1-1 0,1 1 0,-1-1 0,0 1 0,0 0 0,0-1 0,0 1 0,-1 3 0,0-3 6,0 1 0,0 0-1,-1-1 1,1 1 0,-1-1-1,0 1 1,0-1 0,0 0 0,0 0-1,0 0 1,-1 0 0,0 0-1,1 0 1,-1-1 0,0 1-1,0-1 1,0 0 0,-1 0 0,1 0-1,-5 2 1,1-1-171,0 0 0,-1 0 0,1-1 0,-1 0 0,1 0 0,-1-1 0,0 0 0,-15 0 0,-3-4-6661</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9.320"/>
    </inkml:context>
    <inkml:brush xml:id="br0">
      <inkml:brushProperty name="width" value="0.05" units="cm"/>
      <inkml:brushProperty name="height" value="0.05" units="cm"/>
      <inkml:brushProperty name="color" value="#AB008B"/>
    </inkml:brush>
  </inkml:definitions>
  <inkml:trace contextRef="#ctx0" brushRef="#br0">0 1 24575,'9'0'0,"6"0"0,1 4 0,10 2 0,6-1 0,8-1 0,-1-1-8191</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49.692"/>
    </inkml:context>
    <inkml:brush xml:id="br0">
      <inkml:brushProperty name="width" value="0.05" units="cm"/>
      <inkml:brushProperty name="height" value="0.05" units="cm"/>
      <inkml:brushProperty name="color" value="#AB008B"/>
    </inkml:brush>
  </inkml:definitions>
  <inkml:trace contextRef="#ctx0" brushRef="#br0">1 0 24575,'8'13'0,"3"16"0,0 12 0,-3 12 0,-2 8 0,-2 4 0,-2-2 0,-5-3 0,-3-7 0,1-1 0,0 0 0,-7-9 0,-1-12-8191</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0.949"/>
    </inkml:context>
    <inkml:brush xml:id="br0">
      <inkml:brushProperty name="width" value="0.05" units="cm"/>
      <inkml:brushProperty name="height" value="0.05" units="cm"/>
      <inkml:brushProperty name="color" value="#AB008B"/>
    </inkml:brush>
  </inkml:definitions>
  <inkml:trace contextRef="#ctx0" brushRef="#br0">31 1 24575,'-2'0'0,"0"1"0,0 0 0,0 0 0,1 0 0,-1 0 0,0 1 0,1-1 0,-1 0 0,1 1 0,-1-1 0,1 1 0,0-1 0,0 1 0,-1-1 0,1 1 0,0 0 0,0 0 0,1 0 0,-1 0 0,0-1 0,1 1 0,-1 0 0,1 0 0,-1 0 0,1 0 0,0 0 0,0 0 0,0 1 0,0-1 0,1 3 0,0-3 0,0 1 0,0-1 0,0 1 0,1-1 0,-1 1 0,1-1 0,0 0 0,-1 0 0,1 0 0,0 0 0,0 0 0,0-1 0,0 1 0,1 0 0,-1-1 0,0 0 0,1 1 0,-1-1 0,1 0 0,-1 0 0,1-1 0,4 2 0,37 3 0,-30-4 0,0 0 0,0 1 0,-1 1 0,17 4 0,-28-6 0,0 0 0,1 0 0,-1 0 0,0 0 0,1 0 0,-1 1 0,0-1 0,0 0 0,0 1 0,0 0 0,0 0 0,-1-1 0,1 1 0,0 0 0,-1 0 0,1 0 0,-1 1 0,0-1 0,0 0 0,0 0 0,0 1 0,0-1 0,0 1 0,-1-1 0,1 1 0,-1-1 0,1 5 0,-2-4 0,1 0 0,0 0 0,-1 0 0,0 0 0,0 0 0,0 0 0,0 0 0,0 0 0,-1-1 0,1 1 0,-1 0 0,0-1 0,0 0 0,0 1 0,0-1 0,0 0 0,0 0 0,0 0 0,-1 0 0,1 0 0,-1-1 0,1 1 0,-1-1 0,0 1 0,0-1 0,0 0 0,-5 1 0,-6 2 0,0 0 0,-1-1 0,1-1 0,-19 1 0,-6-1-1365,4-2-5461</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1.571"/>
    </inkml:context>
    <inkml:brush xml:id="br0">
      <inkml:brushProperty name="width" value="0.05" units="cm"/>
      <inkml:brushProperty name="height" value="0.05" units="cm"/>
      <inkml:brushProperty name="color" value="#AB008B"/>
    </inkml:brush>
  </inkml:definitions>
  <inkml:trace contextRef="#ctx0" brushRef="#br0">0 0 24575,'93'3'0,"115"18"0,-189-19 0,0 2 0,-1 0 0,0 1 0,19 7 0,-32-10 0,-1-1 0,0 1 0,0 0 0,0 0 0,-1 0 0,1 1 0,0 0 0,-1-1 0,0 1 0,1 0 0,-1 1 0,0-1 0,-1 1 0,1-1 0,-1 1 0,1 0 0,-1 0 0,0 0 0,-1 0 0,1 0 0,-1 0 0,1 0 0,0 7 0,-1 11 0,0-13 0,0 1 0,0-1 0,0 1 0,6 16 0,-6-23 0,1 0 0,-1 0 0,1 0 0,-1 0 0,1 0 0,0-1 0,1 1 0,-1-1 0,0 1 0,1-1 0,-1 0 0,1 0 0,0 0 0,-1 0 0,1 0 0,0 0 0,6 1 0,-2 0 0,0-1 0,-1 0 0,1 0 0,0-1 0,0 0 0,1 0 0,-1 0 0,0-1 0,0 0 0,0-1 0,0 0 0,0 0 0,0 0 0,0-1 0,0 0 0,0 0 0,0-1 0,-1 0 0,0 0 0,1 0 0,-1-1 0,10-8 0,-11 8 0,-1 0 0,0 0 0,0 0 0,-1-1 0,1 1 0,-1-1 0,0 0 0,0 0 0,-1 0 0,1 0 0,-1 0 0,0-1 0,-1 1 0,1-1 0,-1 1 0,0-1 0,-1 1 0,1-1 0,-1 0 0,0 0 0,0 1 0,-1-1 0,0 0 0,0 1 0,0-1 0,-1 1 0,1-1 0,-5-8 0,3 9-114,0-1 1,0 1-1,0 0 0,-1 0 0,1 0 1,-1 1-1,-1-1 0,1 1 0,0 0 1,-1 0-1,-10-6 0,-18-7-6712</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3.852"/>
    </inkml:context>
    <inkml:brush xml:id="br0">
      <inkml:brushProperty name="width" value="0.05" units="cm"/>
      <inkml:brushProperty name="height" value="0.05" units="cm"/>
      <inkml:brushProperty name="color" value="#AB008B"/>
    </inkml:brush>
  </inkml:definitions>
  <inkml:trace contextRef="#ctx0" brushRef="#br0">254 48 24575,'1'-2'0,"-1"0"0,1 1 0,-1-1 0,1 0 0,0 1 0,-1-1 0,1 1 0,0-1 0,0 1 0,0-1 0,0 1 0,1 0 0,-1-1 0,0 1 0,1 0 0,-1 0 0,0 0 0,1 0 0,-1 0 0,1 0 0,-1 0 0,1 1 0,0-1 0,-1 0 0,1 1 0,2-1 0,49-10 0,-51 11 0,34-3 0,0 2 0,1 2 0,47 7 0,-2-1 0,204 21 0,107 5 0,2-34 0,-179-1 0,-106 1 0,479 21 0,-136 40 0,-113-19 0,-247-29 0,2-4 0,-1-3 0,180-16 0,-256 9 0,37-4 0,-1 2 0,71 4 0,-120 1 0,0 0 0,0 1 0,0-1 0,0 1 0,-1 0 0,1 0 0,0 0 0,-1 1 0,0 0 0,1 0 0,-1 0 0,0 0 0,0 1 0,-1-1 0,1 1 0,-1 0 0,0 0 0,0 0 0,0 1 0,0-1 0,-1 1 0,3 7 0,4 9 0,-1 1 0,-1 0 0,6 36 0,-7-24 0,-2 0 0,-1 0 0,-2 53 0,-18 100 0,8-111 0,7-51 0,0-4 0,0 0 0,-6 21 0,7-38 0,0 0 0,-1 1 0,1-1 0,-1 0 0,0 0 0,0 0 0,0 0 0,0-1 0,-1 1 0,1 0 0,-1-1 0,0 0 0,0 1 0,0-1 0,-6 4 0,-7 1 0,0 0 0,0-1 0,0-1 0,-1-1 0,0 0 0,-20 3 0,-10-1 0,-50 1 0,-451-4 0,282-8 0,-888 5 0,952-14 0,1 0 0,-47 26 0,11 1 0,-151-26 0,294 4 0,0-5 0,-100-27 0,-135-44-1365,293 74-5461</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4.568"/>
    </inkml:context>
    <inkml:brush xml:id="br0">
      <inkml:brushProperty name="width" value="0.05" units="cm"/>
      <inkml:brushProperty name="height" value="0.05" units="cm"/>
      <inkml:brushProperty name="color" value="#AB008B"/>
    </inkml:brush>
  </inkml:definitions>
  <inkml:trace contextRef="#ctx0" brushRef="#br0">150 0 24575,'-47'83'0,"21"-41"0,-20 48 0,40-77 0,1 1 0,0 1 0,1-1 0,1 1 0,0-1 0,1 1 0,-1 27 0,3-38 0,1 0 0,-1 0 0,1 0 0,0 0 0,0 0 0,1 0 0,-1 0 0,1 0 0,0-1 0,0 1 0,0-1 0,0 1 0,0-1 0,1 0 0,0 1 0,0-2 0,-1 1 0,2 0 0,-1 0 0,0-1 0,0 0 0,1 0 0,0 0 0,-1 0 0,1 0 0,0-1 0,0 1 0,0-1 0,0 0 0,0 0 0,0-1 0,0 1 0,0-1 0,0 0 0,0 0 0,0 0 0,0-1 0,0 1 0,0-1 0,0 0 0,0 0 0,0 0 0,0-1 0,0 0 0,0 1 0,-1-1 0,7-5 0,-6 4 0,1-1 0,-1 0 0,0-1 0,0 1 0,0-1 0,-1 1 0,1-1 0,-1 0 0,0 0 0,-1-1 0,1 1 0,-1-1 0,0 1 0,-1-1 0,1 0 0,0-6 0,-2 8 0,0 1 0,0 0 0,0 0 0,0-1 0,0 1 0,-1 0 0,0 0 0,0-1 0,0 1 0,0 0 0,0 0 0,0 0 0,-1 0 0,0 0 0,1 0 0,-1 1 0,0-1 0,0 1 0,-1-1 0,1 1 0,0 0 0,-1 0 0,1 0 0,-1 0 0,0 0 0,0 0 0,0 1 0,0-1 0,0 1 0,-3-1 0,-1-1-170,0 1-1,0 0 0,-1 1 1,1 0-1,0 0 0,-1 0 1,-9 1-1,-10 4-6655</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5.016"/>
    </inkml:context>
    <inkml:brush xml:id="br0">
      <inkml:brushProperty name="width" value="0.05" units="cm"/>
      <inkml:brushProperty name="height" value="0.05" units="cm"/>
      <inkml:brushProperty name="color" value="#AB008B"/>
    </inkml:brush>
  </inkml:definitions>
  <inkml:trace contextRef="#ctx0" brushRef="#br0">21 89 24575,'-8'39'0,"0"-9"0,3 43 0,5-66 0,0 0 0,1 0 0,0 0 0,0 0 0,0-1 0,1 1 0,0 0 0,6 11 0,-7-16 0,0 0 0,0 0 0,0-1 0,1 1 0,-1 0 0,1-1 0,-1 1 0,1-1 0,0 1 0,-1-1 0,1 0 0,0 0 0,0 0 0,0 0 0,0 0 0,0 0 0,0 0 0,0-1 0,0 1 0,0-1 0,0 0 0,1 1 0,-1-1 0,0 0 0,0 0 0,0 0 0,0-1 0,1 1 0,-1 0 0,0-1 0,0 0 0,0 1 0,3-2 0,1-1 0,0 0 0,0 0 0,0 0 0,0-1 0,-1 0 0,1 0 0,-1 0 0,0-1 0,7-8 0,-6 5 0,1 0 0,-2 0 0,0-1 0,0 1 0,0-1 0,-1-1 0,0 1 0,-1 0 0,0-1 0,3-18 0,-5 22 0,-1 0 0,0 1 0,0-1 0,0 0 0,-1 0 0,0 0 0,0 1 0,-1-1 0,1 0 0,-1 1 0,0-1 0,-1 1 0,1 0 0,-1 0 0,0 0 0,0 0 0,-1 0 0,1 1 0,-1-1 0,-5-3 0,-27-19-1365,1 7-5461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37.955"/>
    </inkml:context>
    <inkml:brush xml:id="br0">
      <inkml:brushProperty name="width" value="0.1" units="cm"/>
      <inkml:brushProperty name="height" value="0.1" units="cm"/>
      <inkml:brushProperty name="color" value="#E71224"/>
      <inkml:brushProperty name="ignorePressure" value="1"/>
    </inkml:brush>
  </inkml:definitions>
  <inkml:trace contextRef="#ctx0" brushRef="#br0">0 41,'0'2,"1"0,-1 0,0 0,1 0,0 0,-1 0,1 0,0-1,0 1,0 0,0 0,0-1,0 1,0-1,1 1,-1-1,1 0,-1 1,1-1,-1 0,1 0,0 0,-1 0,1 0,0 0,0-1,0 1,0-1,2 1,9 2,0 0,0-2,18 1,-12-1,52 7,166 8,-44-17,-193 1,1 0,-1 0,0 0,0 0,0 0,0 0,1 0,-1 0,0 0,0 0,0 0,1 0,-1 0,0 0,0 0,0 0,0 0,1 0,-1 0,0 0,0 0,0-1,0 1,1 0,-1 0,0 0,0 0,0 0,0 0,0-1,0 1,0 0,0 0,1 0,-1 0,0-1,0 1,0 0,0 0,0-1,-5-8,-16-12,17 16,-23-16,22 17,-1 0,1 0,0-1,0 1,0-1,0 0,1-1,-5-7,9 13,0 0,0 0,0 1,1-1,-1 0,0 0,0 0,0 0,1 0,-1 0,0 0,0 0,0 0,1 0,-1 1,0-1,0 0,0 0,1 0,-1 0,0 0,0-1,0 1,1 0,-1 0,0 0,0 0,1 0,-1 0,0 0,0 0,0 0,0 0,1-1,-1 1,0 0,0 0,0 0,0 0,0 0,1-1,-1 1,0 0,0 0,0 0,0-1,0 1,0 0,0 0,0 0,0-1,0 1,0 0,0 0,0 0,0-1,0 1,0 0,0 0,0-1,0 1,0 0,0 0,0 0,0-1,17 11,-15-8,0-1,0 1,0 0,0 0,0 0,0 0,0 1,-1-1,1 0,-1 1,1-1,-1 1,0 0,0-1,0 1,-1 0,1-1,-1 1,1 0,-1 0,0 0,0 3,-1 1,-1 0,1 0,-1-1,0 1,-1 0,1-1,-1 0,-5 7,-17 27</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5.580"/>
    </inkml:context>
    <inkml:brush xml:id="br0">
      <inkml:brushProperty name="width" value="0.05" units="cm"/>
      <inkml:brushProperty name="height" value="0.05" units="cm"/>
      <inkml:brushProperty name="color" value="#AB008B"/>
    </inkml:brush>
  </inkml:definitions>
  <inkml:trace contextRef="#ctx0" brushRef="#br0">1 4 24575,'0'0'0,"0"1"0,0-1 0,0 0 0,0 0 0,0 0 0,0 0 0,0 0 0,1 0 0,-1 0 0,0 0 0,0 0 0,0 0 0,0 0 0,0 0 0,0 0 0,1 0 0,-1 0 0,0 0 0,0 0 0,0 0 0,0 0 0,0 0 0,0 0 0,0 0 0,1 0 0,-1 0 0,0 0 0,0 0 0,0 0 0,0-1 0,0 1 0,0 0 0,0 0 0,1 0 0,-1 0 0,0 0 0,0 0 0,0 0 0,0 0 0,0 0 0,0-1 0,0 1 0,0 0 0,0 0 0,0 0 0,0 0 0,0 0 0,0 0 0,0-1 0,0 1 0,0 0 0,0 0 0,0 0 0,0 0 0,0 0 0,0 0 0,0-1 0,0 1 0,0 0 0,0 0 0,0 0 0,0 0 0,0 0 0,0 0 0,0 0 0,0-1 0,9 15 0,9 25 0,-2 13 0,-2 0 0,-2 1 0,-2 0 0,-3 1 0,-2 0 0,-2 0 0,-3 1 0,-13 99 0,0 36-1365,13-149-5461</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6.528"/>
    </inkml:context>
    <inkml:brush xml:id="br0">
      <inkml:brushProperty name="width" value="0.05" units="cm"/>
      <inkml:brushProperty name="height" value="0.05" units="cm"/>
      <inkml:brushProperty name="color" value="#AB008B"/>
    </inkml:brush>
  </inkml:definitions>
  <inkml:trace contextRef="#ctx0" brushRef="#br0">1 0 24575,'27'7'0,"-1"-2"0,2 0 0,-1-2 0,0-1 0,32-2 0,64 5 0,-119-4 0,1 0 0,0-1 0,0 1 0,0 1 0,-1-1 0,1 1 0,-1 0 0,1 0 0,-1 0 0,0 1 0,0-1 0,0 1 0,0 0 0,0 0 0,-1 0 0,1 1 0,-1-1 0,0 1 0,0 0 0,0 0 0,0 0 0,-1 0 0,0 1 0,0-1 0,0 1 0,0-1 0,-1 1 0,0 0 0,0-1 0,0 1 0,0 0 0,-1 0 0,0 9 0,0 5 0,-2-1 0,0 1 0,-1-1 0,-1 1 0,-1-1 0,-1 0 0,-12 27 0,-47 77-1106,63-118 847,-18 29-6567</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6.854"/>
    </inkml:context>
    <inkml:brush xml:id="br0">
      <inkml:brushProperty name="width" value="0.05" units="cm"/>
      <inkml:brushProperty name="height" value="0.05" units="cm"/>
      <inkml:brushProperty name="color" value="#AB008B"/>
    </inkml:brush>
  </inkml:definitions>
  <inkml:trace contextRef="#ctx0" brushRef="#br0">1 1 24575,'8'0'0,"20"0"0,13 0 0,13 0 0,9 0 0,-1 0 0,-12 0-8191</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7.211"/>
    </inkml:context>
    <inkml:brush xml:id="br0">
      <inkml:brushProperty name="width" value="0.05" units="cm"/>
      <inkml:brushProperty name="height" value="0.05" units="cm"/>
      <inkml:brushProperty name="color" value="#AB008B"/>
    </inkml:brush>
  </inkml:definitions>
  <inkml:trace contextRef="#ctx0" brushRef="#br0">45 1 24575,'0'8'0,"0"8"0,-8 8 0,-3 10 0,0 2 0,3 8 0,2 5 0,10-6 0,14-10 0,3-15 0,2-11 0,-2-10 0,-5-18 0,-6-17 0,-8-11 0,-9 3 0,-3 9-8191</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7:58:57.792"/>
    </inkml:context>
    <inkml:brush xml:id="br0">
      <inkml:brushProperty name="width" value="0.05" units="cm"/>
      <inkml:brushProperty name="height" value="0.05" units="cm"/>
      <inkml:brushProperty name="color" value="#AB008B"/>
    </inkml:brush>
  </inkml:definitions>
  <inkml:trace contextRef="#ctx0" brushRef="#br0">1 0 24575,'0'0'-8191</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7.604"/>
    </inkml:context>
    <inkml:brush xml:id="br0">
      <inkml:brushProperty name="width" value="0.05" units="cm"/>
      <inkml:brushProperty name="height" value="0.05" units="cm"/>
      <inkml:brushProperty name="color" value="#AB008B"/>
    </inkml:brush>
  </inkml:definitions>
  <inkml:trace contextRef="#ctx0" brushRef="#br0">1 1 24575,'18'10'0,"1"-1"0,0 0 0,0-2 0,1 0 0,20 4 0,1 1 0,158 43 0,403 55 0,-475-97 0,172-6 0,-284-7 0,-1 1 0,0 0 0,1 1 0,-1 1 0,0 0 0,0 1 0,-1 0 0,17 8 0,-23-8 0,0-1 0,0 1 0,0 0 0,-1 0 0,0 1 0,0 0 0,0 0 0,0 0 0,-1 1 0,0-1 0,0 1 0,-1 1 0,1-1 0,-2 1 0,1 0 0,0-1 0,2 10 0,-1 5 0,0 1 0,-2-1 0,0 1 0,-1 25 0,-6 94 0,1-61 0,2-25 0,-3 59 0,4-110 0,-1 1 0,0-1 0,0 0 0,0 0 0,0 0 0,-1 0 0,1 0 0,-1-1 0,0 1 0,0 0 0,-1-1 0,1 1 0,-1-1 0,0 0 0,1 0 0,-1 0 0,-1 0 0,1-1 0,0 1 0,-1-1 0,1 0 0,-1 0 0,0 0 0,1 0 0,-1 0 0,0-1 0,0 0 0,0 0 0,0 0 0,-7 0 0,-12 2 0,1-2 0,-1-1 0,0-1 0,-33-5 0,30 3 0,-464-24 73,-2 25-594,326 3-396,120-1-5909</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8.121"/>
    </inkml:context>
    <inkml:brush xml:id="br0">
      <inkml:brushProperty name="width" value="0.05" units="cm"/>
      <inkml:brushProperty name="height" value="0.05" units="cm"/>
      <inkml:brushProperty name="color" value="#AB008B"/>
    </inkml:brush>
  </inkml:definitions>
  <inkml:trace contextRef="#ctx0" brushRef="#br0">98 1 24575,'-4'0'0,"-14"0"0,-4 4 0,2 10 0,4 11 0,5 5 0,4 6 0,12 5 0,13 9 0,13 3 0,-13-6 0,-13-12 0,-19-12 0,-9-9-8191</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8.826"/>
    </inkml:context>
    <inkml:brush xml:id="br0">
      <inkml:brushProperty name="width" value="0.05" units="cm"/>
      <inkml:brushProperty name="height" value="0.05" units="cm"/>
      <inkml:brushProperty name="color" value="#AB008B"/>
    </inkml:brush>
  </inkml:definitions>
  <inkml:trace contextRef="#ctx0" brushRef="#br0">7 177 24575,'1'-3'0,"-1"0"0,1 0 0,0 0 0,0 0 0,1 0 0,-1 0 0,1 0 0,-1 0 0,1 1 0,2-4 0,9-16 0,-11 16 0,0 1 0,-1-1 0,1 1 0,-2-1 0,1 1 0,-1-1 0,1 0 0,-1 1 0,-1-1 0,-1-8 0,2 11 0,-1 0 0,1 1 0,-1 0 0,0-1 0,0 1 0,0-1 0,0 1 0,0 0 0,0 0 0,-1 0 0,1 0 0,-1 0 0,0 0 0,1 0 0,-1 0 0,0 0 0,0 1 0,0-1 0,0 1 0,0-1 0,-1 1 0,1 0 0,0 0 0,-5-1 0,62 21 0,51 17 0,-60-27 0,-33-7 0,0 1 0,1 0 0,-1 0 0,-1 1 0,19 9 0,-27-11 0,0 0 0,0 1 0,-1 0 0,1 0 0,-1 0 0,1 0 0,-1 1 0,0 0 0,-1-1 0,1 1 0,0 0 0,-1 0 0,0 0 0,0 0 0,0 1 0,-1-1 0,1 1 0,-1-1 0,0 1 0,1 4 0,1 45 0,-3-39 0,1 1 0,5 27 0,-5-39 0,-1-1 0,2 1 0,-1 0 0,0 0 0,1-1 0,0 1 0,0-1 0,0 1 0,0-1 0,0 0 0,1 0 0,-1 0 0,1 0 0,0 0 0,5 3 0,-7-5 0,1 0 0,-1 0 0,0-1 0,1 1 0,-1 0 0,1-1 0,-1 1 0,1-1 0,-1 0 0,1 1 0,-1-1 0,1 0 0,-1 0 0,1 0 0,-1 0 0,1 0 0,0 0 0,-1-1 0,1 1 0,-1 0 0,3-2 0,-1 1 0,0-1 0,0 0 0,0 1 0,0-1 0,-1-1 0,1 1 0,-1 0 0,1-1 0,2-4 0,1 0 0,-1 0 0,-1 0 0,0-1 0,0 0 0,0 0 0,-1 0 0,3-9 0,-5 12 6,0 0 0,-1 1-1,1-1 1,-1 0 0,0 0-1,0 0 1,-1 0 0,1 0 0,-1 1-1,0-1 1,-1 0 0,1 0-1,-1 1 1,1-1 0,-2 1-1,1 0 1,0-1 0,-1 1 0,0 0-1,-6-7 1,3 5-141,0 0 0,-1 1 0,0-1 0,0 1 0,0 1 0,-1-1 0,1 1 0,-1 1 0,0-1 0,-15-3 0,-24-4-6691</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09.386"/>
    </inkml:context>
    <inkml:brush xml:id="br0">
      <inkml:brushProperty name="width" value="0.05" units="cm"/>
      <inkml:brushProperty name="height" value="0.05" units="cm"/>
      <inkml:brushProperty name="color" value="#AB008B"/>
    </inkml:brush>
  </inkml:definitions>
  <inkml:trace contextRef="#ctx0" brushRef="#br0">143 0 24575,'0'4'0,"4"2"0,2 3 0,-1 10 0,-1 9 0,-1 4 0,-9-3 0,-17-7 0,-8-7 0,-8-6 0,3-13 0,12-14 0,19-4 0,14-3 0,5 3-8191</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19.878"/>
    </inkml:context>
    <inkml:brush xml:id="br0">
      <inkml:brushProperty name="width" value="0.05" units="cm"/>
      <inkml:brushProperty name="height" value="0.05" units="cm"/>
      <inkml:brushProperty name="color" value="#AB008B"/>
    </inkml:brush>
  </inkml:definitions>
  <inkml:trace contextRef="#ctx0" brushRef="#br0">1 1 24575,'0'8'0,"1"1"0,0-1 0,1 1 0,0-1 0,0 1 0,1-1 0,0 0 0,1 0 0,-1 0 0,1-1 0,1 1 0,0-1 0,0 0 0,0 0 0,12 10 0,-2-2 0,0-2 0,2 0 0,-1-1 0,2 0 0,25 12 0,-19-11 0,1-2 0,0-1 0,1-1 0,0-1 0,0-1 0,0-1 0,1-2 0,0 0 0,37-1 0,5-4 0,-1-2 0,0-4 0,0-3 0,-1-2 0,0-4 0,81-29 0,-123 36 0,0 2 0,0 0 0,1 2 0,0 1 0,-1 1 0,51 0 0,-56 4 0,0 1 0,0 1 0,0 0 0,-1 2 0,0 0 0,0 1 0,0 1 0,0 1 0,24 14 0,-16-5 0,26 23 0,-22-16 0,-25-20 0,1 0 0,0 0 0,0-1 0,0 0 0,10 3 0,-10-4 0,-1 0 0,0 0 0,0 1 0,-1-1 0,1 2 0,0-1 0,-1 0 0,0 1 0,5 4 0,-5-2 0,-1 0 0,1 0 0,-1 1 0,-1-1 0,1 1 0,-1 0 0,4 11 0,-5-11 0,0-1 0,1 1 0,0-1 0,0 0 0,0 0 0,1 0 0,6 8 0,-9-14 0,0 1 0,0 0 0,-1-1 0,1 1 0,0-1 0,0 1 0,0-1 0,0 1 0,0-1 0,0 1 0,0-1 0,0 0 0,0 0 0,0 1 0,0-1 0,0 0 0,0 0 0,0 0 0,0 0 0,0 0 0,0 0 0,0 0 0,0-1 0,0 1 0,0 0 0,0-1 0,0 1 0,0 0 0,0-1 0,0 1 0,-1-1 0,1 0 0,0 1 0,1-2 0,27-28 0,-25 24 0,6-6 0,0 1 0,1 1 0,0 0 0,0 0 0,1 1 0,0 1 0,1 0 0,0 0 0,19-7 0,-12 7 0,1 2 0,-1 0 0,1 1 0,0 1 0,0 1 0,26 0 0,20 0 0,106 9 0,-152-1 0,-1 0 0,1 2 0,-1 0 0,0 1 0,-1 1 0,0 1 0,25 17 0,25 12 0,-9-8 0,80 37 0,-120-61 0,0 0 0,1-1 0,0-1 0,0-1 0,30 1 0,276-5 0,-140-3 0,-182 3 0,574-15 0,-495 10-341,-1-5 0,0-2-1,81-25 1,-119 22-6485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50.104"/>
    </inkml:context>
    <inkml:brush xml:id="br0">
      <inkml:brushProperty name="width" value="0.1" units="cm"/>
      <inkml:brushProperty name="height" value="0.1" units="cm"/>
      <inkml:brushProperty name="color" value="#E71224"/>
      <inkml:brushProperty name="ignorePressure" value="1"/>
    </inkml:brush>
  </inkml:definitions>
  <inkml:trace contextRef="#ctx0" brushRef="#br0">813 24,'-1'0,"1"-1,0 0,-1 0,1 0,0 1,-1-1,1 0,-1 0,0 1,1-1,-1 1,0-1,1 0,-1 1,0-1,1 1,-1-1,0 1,0 0,0-1,1 1,-1 0,0 0,0-1,-1 1,-27-5,26 5,-12-3,0 2,0 0,0 1,0 1,0 0,-18 4,24-2,0-1,0 1,0 1,0 0,1 0,-1 1,1 0,0 0,1 1,-14 12,9-4,0 0,0 0,2 1,0 1,1 0,0 0,1 1,1 0,1 0,0 0,1 1,-4 31,4-5,2 1,1-1,3 1,7 50,-1-52,2 0,24 68,8 33,-37-120,0 0,-1 0,-2 0,0 1,-2-1,-4 27,3-38,0 0,-1 0,-1 0,0-1,-1 1,0-1,-1 0,-1-1,1 1,-2-1,0-1,-17 19,8-14,0 0,-1-1,-1-1,-35 18,-85 30,5-2,102-43,49-22,-1 1,1 1,0 0,0 2,32-2,-39 3,1 1,0 1,0-1,0 2,0 0,-1 0,1 1,-1 0,1 0,-1 2,0-1,-1 1,11 7,-8-2,-1 0,0 1,-1 1,0 0,-1 0,0 1,-1 0,-1 0,0 1,0 0,-2 0,0 0,0 1,-1 0,3 25,-1 18,-2 1,-7 103,0-87,3-21,0-3,-3 0,-16 97,-12 60,12-61,2-23,6 0,10 238,2-350,0 1,0-1,1 0,7 22,2-9</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0.204"/>
    </inkml:context>
    <inkml:brush xml:id="br0">
      <inkml:brushProperty name="width" value="0.05" units="cm"/>
      <inkml:brushProperty name="height" value="0.05" units="cm"/>
      <inkml:brushProperty name="color" value="#AB008B"/>
    </inkml:brush>
  </inkml:definitions>
  <inkml:trace contextRef="#ctx0" brushRef="#br0">1 75 24575,'8'0'0,"3"-5"0,4-1 0,7 1 0,1-8 0,0-1 0,-4-3 0,-5 2-8191</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2.206"/>
    </inkml:context>
    <inkml:brush xml:id="br0">
      <inkml:brushProperty name="width" value="0.05" units="cm"/>
      <inkml:brushProperty name="height" value="0.05" units="cm"/>
      <inkml:brushProperty name="color" value="#AB008B"/>
    </inkml:brush>
  </inkml:definitions>
  <inkml:trace contextRef="#ctx0" brushRef="#br0">4 1 24575,'-1'93'0,"-1"-17"0,14 134 0,-8-179 0,-3-17 0,0-1 0,1 0 0,6 19 0,-7-29 0,0 1 0,1-1 0,-1 0 0,1 0 0,0 1 0,0-1 0,0 0 0,0-1 0,0 1 0,1 0 0,-1-1 0,1 1 0,0-1 0,0 0 0,-1 0 0,2 0 0,3 2 0,3 0 0,1 0 0,-1-2 0,0 1 0,1-1 0,-1 0 0,16-1 0,69-2 0,-56-1 0,571 11 0,-113 2 0,-376-12 0,-78 3 0,0 2 0,63 15 0,48 4 0,-110-18 0,62 15 0,-64-11 0,73 7 0,-70-11 0,63 14 0,25 3 0,36 2 0,9 1 0,112 5 0,-79 9-1365,-161-33-5461</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3.867"/>
    </inkml:context>
    <inkml:brush xml:id="br0">
      <inkml:brushProperty name="width" value="0.05" units="cm"/>
      <inkml:brushProperty name="height" value="0.05" units="cm"/>
      <inkml:brushProperty name="color" value="#AB008B"/>
    </inkml:brush>
  </inkml:definitions>
  <inkml:trace contextRef="#ctx0" brushRef="#br0">1 1 24575,'44'0'0,"82"-1"0,169 22 0,-147-4 0,229-3 0,-302-11 0,104 18 0,-15-2 0,-101-15 0,11 1 0,98 19 0,-148-19 0,-1 1 0,1 1 0,-1 2 0,0 0 0,-1 1 0,0 2 0,-1 0 0,22 16 0,-31-20 0,0 1 0,1-2 0,1 1 0,-1-2 0,1 0 0,0-1 0,18 5 0,-7-5 0,1 0 0,-1-2 0,37 0 0,-3-3 0,-21-1 0,0 2 0,-1 1 0,59 12 0,-29-1 0,0-4 0,1-2 0,107-4 0,-169-3 0,7 0 0,-1 0 0,1 1 0,22 4 0,-32-4 0,0-1 0,0 1 0,0 0 0,0 1 0,0-1 0,0 0 0,0 1 0,-1 0 0,1 0 0,0 0 0,-1 0 0,1 0 0,-1 0 0,0 0 0,0 1 0,0-1 0,0 1 0,0 0 0,-1 0 0,3 3 0,-2 2 0,1 0 0,-1 1 0,0-1 0,-1 0 0,0 1 0,0 0 0,-1-1 0,-1 16 0,-1-4 0,-1-1 0,-10 34 0,11-49 0,1-1 0,-1 1 0,1-1 0,-1 1 0,0-1 0,-1 0 0,1 0 0,0 0 0,-1 0 0,1 0 0,-1-1 0,0 1 0,0-1 0,0 0 0,-1 1 0,1-2 0,0 1 0,-1 0 0,1-1 0,-1 1 0,1-1 0,-6 1 0,-8 2 0,0-2 0,1 0 0,-31-1 0,31 0 0,-168-4-1365,131 2-5461</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5.387"/>
    </inkml:context>
    <inkml:brush xml:id="br0">
      <inkml:brushProperty name="width" value="0.05" units="cm"/>
      <inkml:brushProperty name="height" value="0.05" units="cm"/>
      <inkml:brushProperty name="color" value="#AB008B"/>
    </inkml:brush>
  </inkml:definitions>
  <inkml:trace contextRef="#ctx0" brushRef="#br0">612 0 24575,'-4'1'0,"0"0"0,0 0 0,0 1 0,0-1 0,0 1 0,1 0 0,-1 0 0,1 1 0,-1-1 0,-5 6 0,-12 6 0,-302 183 0,321-195 0,-10 6 0,0-1 0,0 0 0,0 0 0,-16 5 0,25-11 0,0 0 0,1 0 0,-1 0 0,1-1 0,-1 1 0,0-1 0,1 1 0,-1-1 0,0 0 0,0 0 0,1 0 0,-1-1 0,0 1 0,1-1 0,-1 1 0,0-1 0,1 0 0,-1 0 0,1 0 0,-1 0 0,1-1 0,0 1 0,-1-1 0,1 1 0,0-1 0,0 0 0,0 0 0,-3-3 0,-3-8 0,4 7 0,0 0 0,0 0 0,0 0 0,-1 0 0,-5-4 0,9 9 0,1 1 0,-1 0 0,1-1 0,0 1 0,-1 0 0,1 0 0,-1-1 0,1 1 0,-1 0 0,1 0 0,-1 0 0,1 0 0,-1-1 0,1 1 0,-1 0 0,1 0 0,-1 0 0,1 0 0,-1 0 0,1 0 0,-1 0 0,1 0 0,-1 0 0,1 1 0,-1-1 0,1 0 0,-1 0 0,1 0 0,-1 1 0,-1 0 0,1 1 0,0-1 0,0 1 0,0-1 0,1 1 0,-1 0 0,0-1 0,1 1 0,-1 0 0,1 0 0,-1-1 0,1 1 0,-1 3 0,1 0-42,-1-1-1,1 1 0,0-1 1,0 1-1,0-1 0,0 1 1,1-1-1,0 1 0,0-1 1,0 1-1,0-1 0,1 0 1,0 0-1,0 0 0,0 0 1,0 0-1,1 0 0,-1 0 1,1-1-1,0 1 0,0-1 1,1 0-1,-1 0 0,0 0 1,1 0-1,0 0 0,0-1 1,0 0-1,0 0 0,0 0 1,6 2-1,36 11-6783</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6.960"/>
    </inkml:context>
    <inkml:brush xml:id="br0">
      <inkml:brushProperty name="width" value="0.05" units="cm"/>
      <inkml:brushProperty name="height" value="0.05" units="cm"/>
      <inkml:brushProperty name="color" value="#AB008B"/>
    </inkml:brush>
  </inkml:definitions>
  <inkml:trace contextRef="#ctx0" brushRef="#br0">318 4 24575,'31'-1'0,"39"-1"0,-65 2 0,-9 1 0,-43 5 0,5-1 0,1 1 0,-57 18 0,80-19 0,0 1 0,1 1 0,0 1 0,0 0 0,1 1 0,0 1 0,-26 21 0,39-29-76,1-1 1,0 1-1,-1 1 0,1-1 0,0 0 0,0 0 0,0 1 0,1-1 1,-1 1-1,0 0 0,1-1 0,0 1 0,0 0 0,0 0 1,0 0-1,0 0 0,0 5 0,5 8-6750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28.759"/>
    </inkml:context>
    <inkml:brush xml:id="br0">
      <inkml:brushProperty name="width" value="0.05" units="cm"/>
      <inkml:brushProperty name="height" value="0.05" units="cm"/>
      <inkml:brushProperty name="color" value="#AB008B"/>
    </inkml:brush>
  </inkml:definitions>
  <inkml:trace contextRef="#ctx0" brushRef="#br0">1 1 24575,'0'8'0,"1"-1"0,0 1 0,0 0 0,1 0 0,0-1 0,0 1 0,1-1 0,0 0 0,1 0 0,-1 0 0,8 10 0,5 5 0,37 38 0,-42-48 0,7 6 0,1 0 0,1-1 0,0-1 0,2-2 0,0 0 0,0-1 0,1-1 0,0-1 0,1-1 0,1-1 0,0-1 0,0-1 0,0-2 0,0 0 0,1-2 0,45 1 0,-41-5 0,-1-2 0,1 0 0,-1-2 0,0-2 0,39-13 0,-16 0 0,94-51 0,-126 59 0,1 2 0,0 0 0,0 2 0,1 0 0,24-5 0,-38 12 0,0-1 0,1 1 0,-1 1 0,1-1 0,-1 2 0,1-1 0,-1 1 0,0 0 0,1 1 0,-1 0 0,0 0 0,0 1 0,0-1 0,0 2 0,0-1 0,-1 1 0,8 6 0,4 5 0,0 1 0,-1 0 0,-1 2 0,-1 0 0,0 1 0,18 29 0,68 133 0,-70-119 0,-32-62 0,0 1 0,0-1 0,1 1 0,-1-1 0,0 1 0,0-1 0,1 1 0,-1-1 0,0 0 0,1 1 0,-1-1 0,1 0 0,-1 1 0,0-1 0,1 0 0,-1 1 0,1-1 0,-1 0 0,1 0 0,-1 0 0,1 1 0,-1-1 0,1 0 0,-1 0 0,1 0 0,-1 0 0,1 0 0,-1 0 0,1 0 0,-1 0 0,1 0 0,-1 0 0,1 0 0,-1 0 0,1 0 0,-1-1 0,1 1 0,-1 0 0,0 0 0,1 0 0,-1-1 0,1 1 0,-1 0 0,1-1 0,-1 1 0,0 0 0,1-1 0,-1 1 0,0 0 0,1-1 0,-1 1 0,0-1 0,0 1 0,1-1 0,-1 1 0,0 0 0,0-1 0,0 1 0,1-2 0,18-39 0,-14 29 0,6-10 0,1 1 0,0 0 0,1 0 0,2 1 0,28-31 0,-32 41 0,-1 0 0,2 1 0,-1 0 0,1 1 0,1 1 0,-1-1 0,1 2 0,0 0 0,1 1 0,-1 0 0,18-4 0,-15 6 0,-1 0 0,1 0 0,-1 2 0,1 0 0,0 0 0,-1 2 0,1 0 0,-1 1 0,1 0 0,-1 1 0,1 1 0,-1 1 0,-1 0 0,1 0 0,-1 2 0,0 0 0,19 12 0,31 26 0,-30-20 0,57 31 0,-76-49 0,-1 0 0,1-2 0,0 1 0,0-2 0,1 0 0,-1-1 0,28 2 0,2-3 0,0-1 0,0-3 0,50-8 0,-69 5 0,-1 0 0,0-2 0,0-1 0,0-1 0,-1-1 0,43-25 0,-20 6-682,78-65-1,-96 67-6143</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49:28.693"/>
    </inkml:context>
    <inkml:brush xml:id="br0">
      <inkml:brushProperty name="width" value="0.05" units="cm"/>
      <inkml:brushProperty name="height" value="0.05" units="cm"/>
      <inkml:brushProperty name="color" value="#F6630D"/>
    </inkml:brush>
  </inkml:definitions>
  <inkml:trace contextRef="#ctx0" brushRef="#br0">539 48 24575,'-6'0'0,"0"-1"0,0 0 0,0-1 0,0 1 0,1-1 0,-1 0 0,-9-5 0,-20-7 0,18 9 0,-1 1 0,0 1 0,0 0 0,0 1 0,-1 1 0,1 1 0,0 1 0,-1 0 0,-19 5 0,23-3 0,1 1 0,0 1 0,0 0 0,1 1 0,0 1 0,0-1 0,0 2 0,1 0 0,0 1 0,1 0 0,-21 21 0,25-22 0,-1 0 0,1 1 0,1 0 0,0 0 0,0 1 0,1 0 0,0 0 0,0 0 0,1 0 0,1 1 0,-3 12 0,5-18 0,0 0 0,1 1 0,-1-1 0,1 0 0,0 1 0,1-1 0,-1 0 0,1 1 0,0-1 0,1 0 0,-1 0 0,1 0 0,0 0 0,0 0 0,1 0 0,0 0 0,-1-1 0,1 1 0,1-1 0,-1 0 0,1 0 0,-1 0 0,1 0 0,7 5 0,-3-4 0,-1-1 0,1 1 0,0-1 0,0 0 0,0-1 0,1 0 0,-1 0 0,1-1 0,0 0 0,-1-1 0,1 1 0,0-2 0,0 1 0,0-1 0,0-1 0,0 0 0,0 0 0,0 0 0,-1-1 0,1-1 0,-1 1 0,1-2 0,-1 1 0,0-1 0,0 0 0,0 0 0,12-10 0,-3-1 0,0 0 0,-2-1 0,1-1 0,-2-1 0,0 0 0,-1 0 0,-1-1 0,-1-1 0,-1 0 0,10-27 0,-16 25 0,-4 22 0,0-1 0,0 1 0,0 0 0,0 0 0,0 0 0,0 0 0,0 0 0,0-1 0,0 1 0,0 0 0,0 0 0,0 0 0,0 0 0,0 0 0,0 0 0,0-1 0,0 1 0,0 0 0,0 0 0,0 0 0,0 0 0,0 0 0,0 0 0,0-1 0,0 1 0,-1 0 0,1 0 0,0 0 0,0 0 0,0 0 0,0 0 0,0 0 0,0 0 0,0 0 0,-1 0 0,1 0 0,0 0 0,0 0 0,0-1 0,0 1 0,0 0 0,0 0 0,-1 0 0,1 0 0,0 0 0,0 0 0,0 0 0,0 0 0,0 0 0,-1 1 0,1-1 0,0 0 0,0 0 0,0 0 0,0 0 0,0 0 0,-2 2 0,0 0 0,0 0 0,0 0 0,0 0 0,1 1 0,-1-1 0,1 1 0,0-1 0,0 1 0,0-1 0,-1 4 0,-2 8 0,0-1 0,0 1 0,1 1 0,1-1 0,1 0 0,0 1 0,1-1 0,0 0 0,4 22 0,-3-29 0,1 0 0,0 1 0,0-1 0,1 0 0,0-1 0,0 1 0,1 0 0,0-1 0,0 0 0,0 0 0,1 0 0,0 0 0,0-1 0,0 1 0,1-1 0,0-1 0,0 1 0,0-1 0,0 0 0,8 3 0,6 1 17,-1 0 0,1-2 0,0 0-1,1-1 1,-1-2 0,33 3 0,-4-4-759,79-7 1,-32-5-6085</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49:30.173"/>
    </inkml:context>
    <inkml:brush xml:id="br0">
      <inkml:brushProperty name="width" value="0.05" units="cm"/>
      <inkml:brushProperty name="height" value="0.05" units="cm"/>
      <inkml:brushProperty name="color" value="#F6630D"/>
    </inkml:brush>
  </inkml:definitions>
  <inkml:trace contextRef="#ctx0" brushRef="#br0">197 0 24575,'-3'43'0,"-1"1"0,-2-1 0,-15 49 0,12-54 0,1 0 0,2 0 0,-2 72 0,7-108 0,1 0 0,0 1 0,1-1 0,-1 0 0,0 0 0,0 0 0,1 0 0,0 0 0,-1 1 0,1-1 0,0 0 0,0 0 0,0 0 0,0-1 0,0 1 0,0 0 0,3 2 0,-3-3 0,0-1 0,0 1 0,0-1 0,0 1 0,1-1 0,-1 1 0,0-1 0,0 0 0,1 1 0,-1-1 0,0 0 0,1 0 0,-1 0 0,0 0 0,1 0 0,-1 0 0,0-1 0,0 1 0,1 0 0,-1-1 0,1 0 0,9-3 0,-1-1 0,0-1 0,-1 0 0,1 0 0,9-10 0,-6 7 0,3-4 0,1 2 0,0 0 0,0 1 0,26-10 0,-37 17 0,0 1 0,0 0 0,0 1 0,1-1 0,-1 1 0,0 0 0,1 1 0,-1 0 0,1 0 0,-1 0 0,0 0 0,1 1 0,-1 0 0,0 1 0,1 0 0,-1 0 0,10 5 0,-7-2 0,0 0 0,-1 1 0,0 0 0,0 0 0,-1 1 0,1 0 0,-1 0 0,-1 1 0,0 0 0,0 0 0,0 1 0,-1-1 0,0 1 0,-1 0 0,4 11 0,-6-14 0,-1-1 0,1 1 0,-1-1 0,0 1 0,-1 0 0,1 0 0,-1-1 0,0 1 0,0 0 0,-1 0 0,0-1 0,0 1 0,0 0 0,-1-1 0,0 1 0,0-1 0,0 0 0,-1 0 0,1 1 0,-1-2 0,-1 1 0,1 0 0,-1-1 0,1 1 0,-1-1 0,0 0 0,-9 7 0,0-3 0,0 0 0,-1-1 0,0 0 0,0-1 0,0 0 0,0-2 0,-1 1 0,0-2 0,0 0 0,-18 1 0,1-1 0,-1-2 0,1-1 0,-58-8 0,65 4 60,-43-11 0,61 13-195,1 0 0,-1-1 0,1 0 0,-1 0 0,1 0 0,0-1 0,0 0 0,1 0 0,-1-1 0,-9-9 0,-4-13-6691</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49:31.843"/>
    </inkml:context>
    <inkml:brush xml:id="br0">
      <inkml:brushProperty name="width" value="0.05" units="cm"/>
      <inkml:brushProperty name="height" value="0.05" units="cm"/>
      <inkml:brushProperty name="color" value="#F6630D"/>
    </inkml:brush>
  </inkml:definitions>
  <inkml:trace contextRef="#ctx0" brushRef="#br0">342 154 24575,'0'-14'0,"0"3"0,0 0 0,0 1 0,-1-1 0,-4-16 0,4 24 0,0 0 0,0 0 0,0 0 0,-1 0 0,1 0 0,-1 0 0,0 0 0,0 1 0,0-1 0,0 0 0,0 1 0,-1 0 0,1-1 0,-1 1 0,0 0 0,1 1 0,-1-1 0,-6-3 0,-3 1 0,1 1 0,-1-1 0,-1 2 0,1 0 0,0 0 0,-1 1 0,1 0 0,0 1 0,-1 1 0,1 0 0,-1 1 0,1 0 0,0 1 0,0 0 0,0 1 0,0 0 0,-17 9 0,25-10 0,0 0 0,0 0 0,0 0 0,1 0 0,-1 0 0,1 1 0,-1-1 0,1 1 0,0 0 0,1 0 0,-1 0 0,1 1 0,0-1 0,0 1 0,0-1 0,0 1 0,1-1 0,-1 7 0,1-8 0,1-1 0,0 0 0,0 1 0,0-1 0,0 0 0,0 1 0,0-1 0,1 1 0,-1-1 0,1 0 0,-1 0 0,1 1 0,0-1 0,0 0 0,0 0 0,0 0 0,1 0 0,-1 0 0,1 0 0,-1 0 0,1-1 0,-1 1 0,1 0 0,0-1 0,0 1 0,0-1 0,0 0 0,0 0 0,0 1 0,0-1 0,0-1 0,0 1 0,1 0 0,-1 0 0,0-1 0,1 0 0,-1 1 0,0-1 0,3 0 0,8 0 0,1 0 0,-1-1 0,0 0 0,0-1 0,0 0 0,-1-1 0,24-9 0,-23 7 0,0 1 0,0 0 0,0 1 0,1 1 0,0 0 0,0 1 0,20 0 0,-7 5 0,0 2 0,44 14 0,-41-10 0,52 9 0,38-9-1365,-63-8-5461</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49:33.438"/>
    </inkml:context>
    <inkml:brush xml:id="br0">
      <inkml:brushProperty name="width" value="0.05" units="cm"/>
      <inkml:brushProperty name="height" value="0.05" units="cm"/>
      <inkml:brushProperty name="color" value="#F6630D"/>
    </inkml:brush>
  </inkml:definitions>
  <inkml:trace contextRef="#ctx0" brushRef="#br0">44 0 24575,'-2'56'0,"-16"95"0,13-126 0,-2 9 0,-5 64 0,12-96 0,0 0 0,0 0 0,0 0 0,0 0 0,1 0 0,-1 0 0,0 0 0,1 0 0,0 0 0,-1 0 0,1 0 0,0 0 0,0 0 0,2 3 0,-2-4 0,0-1 0,0 1 0,0 0 0,0 0 0,0 0 0,0-1 0,0 1 0,1-1 0,-1 1 0,0-1 0,0 1 0,1-1 0,-1 0 0,0 1 0,0-1 0,1 0 0,1 0 0,6-1 0,-1 0 0,0-1 0,0 0 0,0 0 0,15-7 0,4 0 0,-8 3 0,1 2 0,-1 0 0,1 1 0,0 1 0,32 1 0,-45 1 0,0 1 0,-1 0 0,1 0 0,0 0 0,-1 1 0,1 0 0,-1 0 0,1 1 0,-1 0 0,0 0 0,0 0 0,0 1 0,-1 0 0,1 0 0,-1 0 0,0 1 0,0 0 0,0 0 0,7 11 0,-8-10 0,0 1 0,0-1 0,-1 1 0,0 0 0,-1 0 0,0 0 0,0 0 0,0 1 0,-1-1 0,0 1 0,0 10 0,-1-15 0,0 1 0,0 0 0,-1 0 0,0-1 0,0 1 0,0 0 0,0-1 0,0 1 0,-1-1 0,1 1 0,-1-1 0,0 1 0,0-1 0,0 0 0,-1 0 0,1 0 0,-1-1 0,0 1 0,1 0 0,-1-1 0,0 0 0,-1 0 0,1 0 0,-6 3 0,-7 1-105,-1-1 0,1-1 0,-1-1 0,0 0 0,-1-1 0,1-1 0,0 0 0,0-2 0,-1 0 0,1-1 0,0 0 0,-29-9 0,15-1-6721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7T06:39:52.869"/>
    </inkml:context>
    <inkml:brush xml:id="br0">
      <inkml:brushProperty name="width" value="0.1" units="cm"/>
      <inkml:brushProperty name="height" value="0.1" units="cm"/>
      <inkml:brushProperty name="color" value="#E71224"/>
      <inkml:brushProperty name="ignorePressure" value="1"/>
    </inkml:brush>
  </inkml:definitions>
  <inkml:trace contextRef="#ctx0" brushRef="#br0">0 0,'0'8,"0"8,0 8,13 2,4 7,7-1,-1 2,1 9,-4 8,3-3,-2-7,3-1,2-8,5 0,-3-7</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49:35.355"/>
    </inkml:context>
    <inkml:brush xml:id="br0">
      <inkml:brushProperty name="width" value="0.05" units="cm"/>
      <inkml:brushProperty name="height" value="0.05" units="cm"/>
      <inkml:brushProperty name="color" value="#F6630D"/>
    </inkml:brush>
  </inkml:definitions>
  <inkml:trace contextRef="#ctx0" brushRef="#br0">496 225 24575,'2'0'0,"0"0"0,0-1 0,0 1 0,-1-1 0,1 1 0,0-1 0,0 0 0,-1 0 0,1 0 0,0 0 0,-1 0 0,1 0 0,-1 0 0,1 0 0,-1-1 0,0 1 0,1 0 0,-1-1 0,0 0 0,0 1 0,0-1 0,0 1 0,0-1 0,0 0 0,-1 0 0,1 0 0,-1 1 0,1-1 0,-1 0 0,0 0 0,1 0 0,-1-4 0,0 5 0,0-1 0,0 1 0,0-1 0,0 0 0,0 1 0,0-1 0,-1 1 0,1-1 0,0 1 0,-1-1 0,1 1 0,-1-1 0,0 1 0,1-1 0,-1 1 0,0-1 0,0 1 0,0 0 0,0 0 0,0-1 0,0 1 0,0 0 0,0 0 0,-1 0 0,1 0 0,0 0 0,-1 1 0,1-1 0,-1 0 0,1 1 0,-1-1 0,1 0 0,-1 1 0,1 0 0,-1-1 0,1 1 0,-1 0 0,0 0 0,1 0 0,-4 0 0,3 1 0,0-1 0,1 0 0,-1 0 0,0 0 0,0 0 0,0 0 0,0 0 0,0-1 0,0 1 0,0-1 0,0 1 0,0-1 0,1 0 0,-1 1 0,0-1 0,0 0 0,1 0 0,-1-1 0,1 1 0,-1 0 0,1 0 0,-1-1 0,1 1 0,0-1 0,-1 1 0,1-1 0,0 1 0,0-1 0,-1-2 0,-9-12 0,3 8 0,0 0 0,0 0 0,-1 1 0,0 0 0,-1 1 0,1 0 0,-1 0 0,0 1 0,-1 1 0,1-1 0,-1 1 0,-11-2 0,6 2 0,0 1 0,-1 0 0,0 1 0,1 0 0,-1 2 0,0 0 0,-26 4 0,36-3 0,-1 1 0,1 0 0,0 0 0,0 1 0,0 0 0,0 0 0,1 1 0,-1 0 0,1 0 0,0 0 0,0 1 0,1 0 0,-1 0 0,1 0 0,0 1 0,0-1 0,-6 12 0,8-12 0,0 0 0,0 1 0,1-1 0,0 1 0,0 0 0,0 0 0,1 0 0,0 0 0,0 0 0,1 0 0,-1 0 0,1 0 0,1 0 0,-1 0 0,1 0 0,0 0 0,0 0 0,1-1 0,-1 1 0,1 0 0,1 0 0,3 7 0,1-3 0,1 0 0,-1 0 0,2 0 0,-1-1 0,1 0 0,1 0 0,0-1 0,0-1 0,0 0 0,19 10 0,6 0 0,0-1 0,46 14 0,-32-15 30,1-3 0,0-2 0,60 5 0,152-8-1515,-206-9-5341</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7.446"/>
    </inkml:context>
    <inkml:brush xml:id="br0">
      <inkml:brushProperty name="width" value="0.05" units="cm"/>
      <inkml:brushProperty name="height" value="0.05" units="cm"/>
      <inkml:brushProperty name="color" value="#AB008B"/>
    </inkml:brush>
  </inkml:definitions>
  <inkml:trace contextRef="#ctx0" brushRef="#br0">1 104 24575,'0'-9'0,"0"-10"0,4-3 0,18 3 0,35 4 0,41 5 0,38 4 0,33 4 0,17 1 0,-2 1 0,-11 1 0,-18 0 0,-28 0 0,-26-1 0,-27 1 0,-34-1 0,-23 0-8191</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7.790"/>
    </inkml:context>
    <inkml:brush xml:id="br0">
      <inkml:brushProperty name="width" value="0.05" units="cm"/>
      <inkml:brushProperty name="height" value="0.05" units="cm"/>
      <inkml:brushProperty name="color" value="#AB008B"/>
    </inkml:brush>
  </inkml:definitions>
  <inkml:trace contextRef="#ctx0" brushRef="#br0">1 0 24575,'0'9'0,"4"2"0,2 4 0,7 7 0,3 18 0,6 18 0,0 16 0,-4 8 0,-6 6 0,1 2 0,-4-2 0,-1-8 0,-4-9 0,-2-8 0,-1-7 0,-1-4 0,0-11-8191</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8.133"/>
    </inkml:context>
    <inkml:brush xml:id="br0">
      <inkml:brushProperty name="width" value="0.05" units="cm"/>
      <inkml:brushProperty name="height" value="0.05" units="cm"/>
      <inkml:brushProperty name="color" value="#AB008B"/>
    </inkml:brush>
  </inkml:definitions>
  <inkml:trace contextRef="#ctx0" brushRef="#br0">20 1 24575,'0'8'0,"0"7"0,-4 10 0,-2 8 0,1 8 0,0 9 0,6 4 0,3-7-8191</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8.525"/>
    </inkml:context>
    <inkml:brush xml:id="br0">
      <inkml:brushProperty name="width" value="0.05" units="cm"/>
      <inkml:brushProperty name="height" value="0.05" units="cm"/>
      <inkml:brushProperty name="color" value="#AB008B"/>
    </inkml:brush>
  </inkml:definitions>
  <inkml:trace contextRef="#ctx0" brushRef="#br0">23 64 24575,'-4'-8'0,"-10"-7"0,10-1 0,10 2 0,4 4-8191</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9.022"/>
    </inkml:context>
    <inkml:brush xml:id="br0">
      <inkml:brushProperty name="width" value="0.05" units="cm"/>
      <inkml:brushProperty name="height" value="0.05" units="cm"/>
      <inkml:brushProperty name="color" value="#AB008B"/>
    </inkml:brush>
  </inkml:definitions>
  <inkml:trace contextRef="#ctx0" brushRef="#br0">1 88 24575,'0'2'0,"0"0"0,1 0 0,-1 0 0,1 0 0,-1 0 0,1 0 0,0 0 0,0 0 0,0-1 0,0 1 0,2 3 0,6 10 0,61 159 0,-70-174 0,0 1 0,0-1 0,0 0 0,0 1 0,0-1 0,0 0 0,0 1 0,0-1 0,0 0 0,0 1 0,0-1 0,1 0 0,-1 1 0,0-1 0,0 0 0,0 0 0,1 1 0,-1-1 0,0 0 0,0 0 0,1 1 0,-1-1 0,0 0 0,0 0 0,1 0 0,-1 1 0,0-1 0,1 0 0,-1 0 0,0 0 0,1 0 0,-1 0 0,0 0 0,1 0 0,-1 0 0,0 0 0,1 0 0,-1 0 0,0 0 0,1 0 0,7-15 0,3-33 0,-10 42 0,6-25 0,16-50 0,-18 67 0,0 1 0,1 0 0,1 1 0,0-1 0,0 1 0,11-12 0,-17 23 0,0-1 0,1 1 0,-1 0 0,0 0 0,0 0 0,0 0 0,1 0 0,-1 0 0,1 0 0,-1 1 0,0-1 0,1 0 0,-1 1 0,1-1 0,0 1 0,-1 0 0,1-1 0,-1 1 0,1 0 0,-1 0 0,1 0 0,3 0 0,-2 1 0,0 0 0,0 0 0,0 0 0,0 1 0,0-1 0,0 1 0,0 0 0,-1-1 0,1 1 0,4 4 0,2 3 0,0 1 0,-1 0 0,0 0 0,10 17 0,-12-16 0,0 0 0,0 1 0,-2 0 0,1-1 0,-1 1 0,-1 1 0,0-1 0,-1 0 0,0 1 0,-1 0 0,-1 16 0,-3-22 0,-1-17 0,-3-18 0,6 12 0,1 0 0,1 0 0,0 0 0,1 0 0,6-23 0,-7 32 0,2-1 0,-1 1 0,1 0 0,0-1 0,0 1 0,0 1 0,1-1 0,1 0 0,-1 1 0,1 0 0,0 0 0,0 0 0,8-6 0,-11 11 0,0 0 0,0-1 0,0 1 0,0 0 0,0 0 0,0 0 0,0 1 0,0-1 0,1 1 0,-1-1 0,0 1 0,0 0 0,1-1 0,-1 1 0,0 0 0,0 1 0,1-1 0,1 1 0,1 0 0,-1 0 0,0 1 0,0 0 0,0 0 0,0 0 0,0 0 0,0 0 0,5 6 0,2 2 0,-1 1 0,0 0 0,-1 0 0,14 21 0,-6-3 0,25 35 0,-38-59 0,1 0 0,-1 0 0,1 0 0,0-1 0,0 0 0,0 0 0,1 0 0,-1-1 0,9 5 0,-11-8 0,-1 1 0,1 0 0,-1-1 0,1 0 0,-1 1 0,1-1 0,-1 0 0,1 0 0,-1 0 0,1-1 0,-1 1 0,1-1 0,-1 1 0,1-1 0,-1 0 0,1 0 0,-1 0 0,0 0 0,0 0 0,0-1 0,1 1 0,-1-1 0,0 1 0,-1-1 0,1 0 0,0 0 0,0 0 0,-1 0 0,1 0 0,1-3 0,3-5 0,0 0 0,0 0 0,-1-1 0,0 0 0,4-15 0,9-57 0,-18 81 0,0 1 0,0 0 0,1 0 0,-1-1 0,0 1 0,1 0 0,-1 0 0,1 0 0,-1-1 0,1 1 0,0 0 0,0 0 0,-1 0 0,1 0 0,0 0 0,0 0 0,2-1 0,-3 2 0,1 0 0,-1 0 0,1 0 0,-1 0 0,1 1 0,-1-1 0,1 0 0,-1 0 0,1 0 0,-1 0 0,1 1 0,-1-1 0,1 0 0,-1 1 0,1-1 0,-1 0 0,1 1 0,-1-1 0,0 1 0,1-1 0,-1 0 0,0 1 0,1-1 0,-1 1 0,0-1 0,1 2 0,20 49 0,-18-41 0,13 37-117,-7-17 199,1-1 1,17 32 0,-23-54-190,0 0 0,0 0 0,1 0 0,-1-1 1,1 0-1,1 0 0,-1 0 0,1 0 0,0-1 0,0 0 0,1-1 1,0 1-1,9 4 0,13 2-6719</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9.366"/>
    </inkml:context>
    <inkml:brush xml:id="br0">
      <inkml:brushProperty name="width" value="0.05" units="cm"/>
      <inkml:brushProperty name="height" value="0.05" units="cm"/>
      <inkml:brushProperty name="color" value="#AB008B"/>
    </inkml:brush>
  </inkml:definitions>
  <inkml:trace contextRef="#ctx0" brushRef="#br0">9 8 24575,'-9'-8'0,"10"10"0,18 4 0,5 2-8191</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0:59.740"/>
    </inkml:context>
    <inkml:brush xml:id="br0">
      <inkml:brushProperty name="width" value="0.05" units="cm"/>
      <inkml:brushProperty name="height" value="0.05" units="cm"/>
      <inkml:brushProperty name="color" value="#AB008B"/>
    </inkml:brush>
  </inkml:definitions>
  <inkml:trace contextRef="#ctx0" brushRef="#br0">0 56 24575,'2'1'0,"0"1"0,0 0 0,0-1 0,0 1 0,-1 0 0,1 0 0,-1 0 0,1 0 0,-1 0 0,1 3 0,3 2 0,23 39 0,-23-36 0,0 0 0,1-1 0,1 1 0,-1-1 0,13 12 0,-18-21 0,-1 1 0,1-1 0,-1 1 0,1-1 0,-1 0 0,1 0 0,-1 1 0,1-1 0,-1 0 0,1 0 0,-1 0 0,1 0 0,-1 1 0,1-1 0,0 0 0,-1 0 0,1 0 0,-1 0 0,1 0 0,0 0 0,-1-1 0,1 1 0,-1 0 0,1 0 0,-1 0 0,1 0 0,-1-1 0,1 1 0,-1 0 0,1-1 0,-1 1 0,1 0 0,-1-1 0,1 1 0,-1 0 0,1-1 0,-1 1 0,1-2 0,14-21 0,-12 17 0,17-33 0,-11 19 0,1 2 0,18-25 0,-26 39 0,2 0 0,-1 0 0,0 0 0,1 0 0,0 1 0,-1 0 0,1 0 0,1 0 0,-1 0 0,0 1 0,1-1 0,-1 1 0,1 0 0,0 1 0,5-2 0,-6 2 0,0 1 0,0 0 0,0 1 0,0-1 0,-1 1 0,1-1 0,0 1 0,0 1 0,-1-1 0,1 0 0,-1 1 0,1 0 0,-1-1 0,0 1 0,0 1 0,1-1 0,-2 0 0,1 1 0,0-1 0,0 1 0,-1 0 0,1 0 0,-1 0 0,0 1 0,3 4 0,3 7 0,0-1 0,-1 1 0,-1 0 0,8 28 0,-7-15 31,4 38 0,-5-21-1458,0-12-5399</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0.198"/>
    </inkml:context>
    <inkml:brush xml:id="br0">
      <inkml:brushProperty name="width" value="0.05" units="cm"/>
      <inkml:brushProperty name="height" value="0.05" units="cm"/>
      <inkml:brushProperty name="color" value="#AB008B"/>
    </inkml:brush>
  </inkml:definitions>
  <inkml:trace contextRef="#ctx0" brushRef="#br0">374 137 24575,'1'-31'0,"0"23"0,-1-1 0,0 1 0,0-1 0,0 1 0,-1-1 0,-1 1 0,1 0 0,-6-16 0,7 23 0,-1 0 0,1 1 0,0-1 0,0 0 0,-1 0 0,1 1 0,-1-1 0,1 0 0,-1 1 0,1-1 0,-1 0 0,1 1 0,-1-1 0,1 1 0,-1-1 0,0 1 0,1-1 0,-1 1 0,0-1 0,1 1 0,-1 0 0,0-1 0,0 1 0,1 0 0,-1 0 0,0 0 0,0-1 0,0 1 0,1 0 0,-2 0 0,0 1 0,1 0 0,-1-1 0,1 1 0,-1 0 0,1 0 0,0 0 0,-1 0 0,1 0 0,0 0 0,0 0 0,-1 1 0,1-1 0,-1 2 0,-4 5 0,1 1 0,1-1 0,-1 1 0,-2 9 0,2-3 0,0 0 0,1 0 0,0 1 0,2-1 0,0 1 0,0 0 0,1-1 0,1 1 0,3 16 0,-3-30 0,0 1 0,1-1 0,-1 0 0,1 0 0,0 1 0,0-1 0,0 0 0,0 0 0,0 0 0,0 0 0,0 0 0,1 0 0,-1 0 0,4 3 0,-4-4 0,0-1 0,0 1 0,1 0 0,-1-1 0,0 1 0,1-1 0,-1 0 0,0 1 0,1-1 0,-1 0 0,0 0 0,1 1 0,-1-1 0,1 0 0,-1-1 0,0 1 0,1 0 0,1-1 0,3-1 0,-1 0 0,0 0 0,1-1 0,-1 0 0,0 0 0,-1 0 0,1-1 0,-1 1 0,9-10 0,-10 9 0,1 1 0,0-1 0,0 1 0,0-1 0,0 1 0,0 0 0,1 1 0,-1-1 0,10-2 0,-13 4 0,1 1 0,-1 0 0,1 0 0,0 0 0,-1 0 0,1 0 0,0 0 0,-1 0 0,1 0 0,-1 1 0,1-1 0,0 1 0,-1-1 0,1 1 0,-1 0 0,1-1 0,-1 1 0,0 0 0,1 0 0,-1 0 0,0 0 0,0 0 0,1 1 0,-1-1 0,0 0 0,0 0 0,0 1 0,0-1 0,-1 1 0,1-1 0,0 0 0,-1 1 0,1 0 0,-1-1 0,1 1 0,-1 1 0,7 21 0,-1 0 0,-1 1 0,-1 0 0,-2 0 0,0 0 0,-3 25 0,2-10 0,2 90 0,-5 0 0,-20 129 0,21-249 0,-1-1 0,0 0 0,0 0 0,-1 0 0,0 0 0,0-1 0,-1 1 0,-8 12 0,8-17 0,1 0 0,-1 0 0,1 0 0,-1-1 0,0 1 0,0-1 0,-1 0 0,1-1 0,-1 1 0,0-1 0,1 1 0,-1-2 0,0 1 0,0 0 0,0-1 0,-9 1 0,-4 1 0,0-1 0,-1-1 0,1 0 0,0-2 0,-1 0 0,1-1 0,-32-7 0,40 6 0,1 0 0,0 0 0,0-1 0,0 0 0,0 0 0,0-1 0,1 0 0,0-1 0,0 0 0,0 0 0,1-1 0,0 1 0,0-2 0,1 1 0,0-1 0,-6-10 0,5 6 0,0-1 0,2 0 0,-1 0 0,2 0 0,0-1 0,0 0 0,2 0 0,-1 0 0,2 0 0,0 0 0,0 0 0,2-1 0,0 1 0,0 0 0,1 0 0,1 0 0,0 0 0,1 1 0,1-1 0,0 1 0,1 0 0,0 0 0,1 0 0,0 1 0,1 0 0,0 1 0,1 0 0,0 0 0,1 1 0,0 0 0,22-16 0,10 0-227,1 1-1,1 2 1,2 2-1,-1 3 1,85-24-1,-48 20-6598</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0.970"/>
    </inkml:context>
    <inkml:brush xml:id="br0">
      <inkml:brushProperty name="width" value="0.05" units="cm"/>
      <inkml:brushProperty name="height" value="0.05" units="cm"/>
      <inkml:brushProperty name="color" value="#AB008B"/>
    </inkml:brush>
  </inkml:definitions>
  <inkml:trace contextRef="#ctx0" brushRef="#br0">177 412 24575,'-1'25'0,"-1"-1"0,-2 1 0,0-1 0,-2 0 0,-15 43 0,6-30 0,-1-1 0,-37 61 0,48-90 0,4-3 0,-1 0 0,0-1 0,-1 1 0,1-1 0,0 0 0,-1 0 0,0 0 0,0 0 0,0 0 0,0-1 0,0 1 0,0-1 0,-5 3 0,8-5 0,-1 0 0,1 0 0,0 0 0,-1 0 0,1 0 0,-1-1 0,1 1 0,0 0 0,-1 0 0,1 0 0,0 0 0,-1-1 0,1 1 0,0 0 0,-1 0 0,1-1 0,0 1 0,0 0 0,-1 0 0,1-1 0,0 1 0,0 0 0,-1-1 0,1 1 0,0 0 0,0-1 0,0 1 0,0 0 0,-1-1 0,1 1 0,0-1 0,0 1 0,0 0 0,0-1 0,0 1 0,0-1 0,0 1 0,0 0 0,0-1 0,0 1 0,0 0 0,1-1 0,-1 1 0,0-1 0,0 1 0,0 0 0,0-1 0,1 1 0,-1-1 0,8-24 0,18-29 0,50-77 0,-23 43 0,20-45 0,105-167 0,-173 292 0,1 0 0,0 1 0,0 0 0,1 0 0,0 1 0,0-1 0,12-6 0,-16 11 0,0 0 0,0 0 0,1 1 0,-1-1 0,1 1 0,-1 0 0,1 0 0,-1 1 0,1-1 0,0 1 0,-1 0 0,1-1 0,0 2 0,-1-1 0,1 0 0,0 1 0,-1 0 0,1-1 0,-1 1 0,1 1 0,4 1 0,0 2 0,-1-1 0,1 1 0,-1 0 0,-1 0 0,1 1 0,-1 0 0,0 0 0,0 1 0,-1 0 0,8 11 0,0 3 0,-2 0 0,14 35 0,-12-22 0,-1 1 0,-1 0 0,-3 1 0,0 0 0,-3 0 0,-1 0 0,-1 1 0,-2-1 0,-7 61 0,5-86-136,-1 0-1,-1 1 1,0-1-1,0-1 1,-1 1-1,0 0 1,-1-1-1,0 0 0,-13 19 1,-1-10-6690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36.831"/>
    </inkml:context>
    <inkml:brush xml:id="br0">
      <inkml:brushProperty name="width" value="0.05" units="cm"/>
      <inkml:brushProperty name="height" value="0.05" units="cm"/>
      <inkml:brushProperty name="color" value="#E71224"/>
    </inkml:brush>
  </inkml:definitions>
  <inkml:trace contextRef="#ctx0" brushRef="#br0">0 235 24575,'6'-1'0,"0"1"0,0-1 0,0-1 0,-1 1 0,1-1 0,-1 0 0,1 0 0,-1 0 0,1-1 0,-1 0 0,0 0 0,0 0 0,-1-1 0,1 0 0,-1 0 0,0 0 0,0 0 0,0-1 0,0 1 0,4-8 0,-3 4 0,-1 1 0,1-1 0,-1 0 0,-1 0 0,0-1 0,0 1 0,0-1 0,-1 1 0,-1-1 0,1 0 0,-1 0 0,-1-15 0,0 22 0,1 0 0,-1 1 0,0-1 0,0 0 0,-1 0 0,1 1 0,0-1 0,-1 0 0,1 1 0,-1-1 0,1 1 0,-1-1 0,0 0 0,1 1 0,-1-1 0,0 1 0,0 0 0,0-1 0,0 1 0,-1 0 0,1 0 0,0-1 0,0 1 0,-1 0 0,1 0 0,-1 1 0,1-1 0,-1 0 0,1 0 0,-1 1 0,1-1 0,-1 1 0,0-1 0,1 1 0,-3-1 0,1 2 0,0-1 0,0 1 0,0-1 0,0 1 0,0 0 0,0 0 0,0 1 0,0-1 0,0 1 0,1-1 0,-1 1 0,0 0 0,1 0 0,0 0 0,-1 0 0,1 0 0,0 0 0,-2 4 0,-2 1 0,1 0 0,0 1 0,1 0 0,0 0 0,0 0 0,0 0 0,1 0 0,0 1 0,1 0 0,0-1 0,0 1 0,1 0 0,0 0 0,1 0 0,0 0 0,0 0 0,1 0 0,0 0 0,0 0 0,1 0 0,0-1 0,1 1 0,0-1 0,0 1 0,1-1 0,0 0 0,1 0 0,-1-1 0,2 1 0,-1-1 0,1 0 0,0 0 0,0-1 0,1 0 0,-1 0 0,12 7 0,6 2 0,1 0 0,0-2 0,0-1 0,42 14 0,-52-21 0,-1-1 0,1-1 0,0 0 0,0-1 0,1-1 0,-1 0 0,0-1 0,0-1 0,0 0 0,16-4 0,-27 4-97,0 0-1,-1 0 1,1 0-1,0-1 1,-1 1-1,1-1 1,-1 0-1,0 0 1,1 0-1,-1-1 1,0 1-1,0-1 0,3-3 1,8-14-6729</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1.327"/>
    </inkml:context>
    <inkml:brush xml:id="br0">
      <inkml:brushProperty name="width" value="0.05" units="cm"/>
      <inkml:brushProperty name="height" value="0.05" units="cm"/>
      <inkml:brushProperty name="color" value="#AB008B"/>
    </inkml:brush>
  </inkml:definitions>
  <inkml:trace contextRef="#ctx0" brushRef="#br0">1 1 24575,'8'0'0,"20"0"0,26 0 0,25 0 0,-1 0-8191</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1.668"/>
    </inkml:context>
    <inkml:brush xml:id="br0">
      <inkml:brushProperty name="width" value="0.05" units="cm"/>
      <inkml:brushProperty name="height" value="0.05" units="cm"/>
      <inkml:brushProperty name="color" value="#AB008B"/>
    </inkml:brush>
  </inkml:definitions>
  <inkml:trace contextRef="#ctx0" brushRef="#br0">1 88 24575,'1'13'0,"1"0"0,0 0 0,1-1 0,1 1 0,6 14 0,-4-9 0,30 104 0,-36-122 0,0 1 0,0-1 0,0 0 0,0 0 0,0 1 0,0-1 0,0 0 0,0 0 0,1 1 0,-1-1 0,0 0 0,0 0 0,0 0 0,0 1 0,0-1 0,1 0 0,-1 0 0,0 0 0,0 0 0,0 1 0,1-1 0,-1 0 0,0 0 0,0 0 0,0 0 0,1 0 0,-1 0 0,0 1 0,0-1 0,1 0 0,-1 0 0,0 0 0,0 0 0,1 0 0,-1 0 0,0 0 0,0 0 0,1 0 0,-1 0 0,0 0 0,10-11 0,5-21 0,-14 28 0,7-14 0,10-25 0,32-56 0,-43 89 0,-1-1 0,1 1 0,1 0 0,0 1 0,0 0 0,1 0 0,0 0 0,1 1 0,0 1 0,14-9 0,-21 14 0,1 1 0,-1-1 0,1 1 0,-1 0 0,1 0 0,0 0 0,0 1 0,-1-1 0,1 1 0,0 0 0,0 0 0,-1 0 0,1 1 0,0-1 0,-1 1 0,1 0 0,0 0 0,-1 0 0,1 0 0,-1 1 0,1 0 0,-1-1 0,0 1 0,0 0 0,0 1 0,0-1 0,0 0 0,0 1 0,-1 0 0,1-1 0,3 7 0,3 2 0,-1 1 0,0 0 0,-1 1 0,-1-1 0,0 2 0,-1-1 0,5 15 0,-3 3-341,0 0 0,-2 0-1,1 56 1,-5-35-6485</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2.010"/>
    </inkml:context>
    <inkml:brush xml:id="br0">
      <inkml:brushProperty name="width" value="0.05" units="cm"/>
      <inkml:brushProperty name="height" value="0.05" units="cm"/>
      <inkml:brushProperty name="color" value="#AB008B"/>
    </inkml:brush>
  </inkml:definitions>
  <inkml:trace contextRef="#ctx0" brushRef="#br0">269 61 24575,'0'-2'0,"1"0"0,-2-1 0,1 1 0,0-1 0,0 1 0,-1 0 0,1-1 0,-1 1 0,0 0 0,1-1 0,-1 1 0,0 0 0,-1 0 0,1 0 0,0 0 0,-1 0 0,1 0 0,-1 0 0,1 0 0,-1 1 0,0-1 0,0 1 0,0-1 0,0 1 0,0-1 0,0 1 0,0 0 0,0 0 0,-4-1 0,2 1 0,0 1 0,0-1 0,0 1 0,-1 0 0,1 0 0,0 0 0,0 0 0,0 1 0,-1 0 0,1 0 0,0 0 0,0 0 0,0 0 0,0 1 0,1 0 0,-8 4 0,-1 2 0,0 2 0,0-1 0,1 1 0,0 1 0,1 0 0,0 1 0,1-1 0,0 2 0,1 0 0,0 0 0,1 0 0,0 1 0,1 0 0,1 0 0,1 0 0,-6 25 0,10-36 0,-1 0 0,1 0 0,-1 0 0,1 0 0,0 0 0,0 0 0,0 0 0,0 0 0,1 0 0,0 0 0,-1 0 0,1 0 0,0 0 0,0 0 0,0 0 0,1 0 0,-1-1 0,1 1 0,0 0 0,3 3 0,-3-4 0,0-1 0,1 1 0,-1-1 0,1 0 0,-1 0 0,1 0 0,-1 0 0,1 0 0,-1-1 0,1 1 0,0-1 0,-1 1 0,1-1 0,0 0 0,0 0 0,-1-1 0,1 1 0,0 0 0,-1-1 0,1 0 0,-1 1 0,1-1 0,0 0 0,1-2 0,5 0 0,-1-1 0,-1 0 0,1-1 0,-1 0 0,0 0 0,0 0 0,12-13 0,35-49 0,-35 42 0,-18 24-4,0-1-1,0 1 1,0-1-1,1 1 1,-1-1 0,0 1-1,1 0 1,-1 0-1,1-1 1,0 1-1,-1 0 1,1 0-1,0 1 1,-1-1-1,1 0 1,0 1-1,3-2 1,-3 2 14,-1 1 0,0-1 0,1 0 0,-1 0 0,0 1 0,1-1 0,-1 1 0,0-1 0,0 1 0,1-1 0,-1 1 0,0 0 0,0-1 0,0 1 0,0 0 0,0 0 0,0 0 0,0 0 0,1 1 0,2 4-175,-1 0 0,1-1 0,-1 1 0,0 1 0,-1-1 0,1 0 0,-1 1 0,1 7 0,4 22-6661</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2.727"/>
    </inkml:context>
    <inkml:brush xml:id="br0">
      <inkml:brushProperty name="width" value="0.05" units="cm"/>
      <inkml:brushProperty name="height" value="0.05" units="cm"/>
      <inkml:brushProperty name="color" value="#AB008B"/>
    </inkml:brush>
  </inkml:definitions>
  <inkml:trace contextRef="#ctx0" brushRef="#br0">0 1 24575,'2'43'0,"1"0"0,2 0 0,13 48 0,41 122 0,-49-179 0,0-2 0,34 103 0,-36-114 0,1-1 0,1 0 0,1 0 0,14 20 0,-23-38 0,-1 1 0,1-1 0,0 0 0,-1 0 0,1 0 0,0 0 0,0 0 0,1 0 0,-1-1 0,0 1 0,0-1 0,1 1 0,-1-1 0,1 0 0,-1 0 0,1 0 0,0 0 0,-1 0 0,1-1 0,0 1 0,0-1 0,-1 0 0,1 0 0,0 0 0,0 0 0,3-1 0,0-1 0,0 0 0,0-1 0,0 1 0,-1-1 0,1-1 0,-1 1 0,0-1 0,0 0 0,0 0 0,5-6 0,-8 7 0,1 0 0,-1 1 0,1-1 0,0 1 0,0-1 0,0 1 0,0 0 0,0 1 0,0-1 0,6-2 0,-7 4 0,0 0 0,-1 0 0,1 1 0,0-1 0,-1 0 0,1 1 0,0-1 0,-1 1 0,1 0 0,-1 0 0,1-1 0,-1 1 0,1 0 0,-1 0 0,0 0 0,1 0 0,-1 1 0,0-1 0,0 0 0,0 0 0,0 1 0,0-1 0,0 1 0,0-1 0,1 3 0,8 13 0,1-1 0,1-1 0,1 0 0,26 24 0,-36-36 0,0-1 0,0 0 0,0 1 0,1-1 0,-1 0 0,1-1 0,0 1 0,-1-1 0,1 0 0,0 0 0,0 0 0,0 0 0,6 0 0,-7-1 0,0-1 0,0 1 0,0-1 0,0 0 0,0 0 0,0 0 0,0 0 0,0 0 0,-1-1 0,1 0 0,0 1 0,-1-1 0,1 0 0,-1 0 0,1 0 0,-1 0 0,0-1 0,0 1 0,3-5 0,38-58 0,-43 64 0,0 0 0,1 1 0,-1-1 0,1 0 0,0 1 0,-1-1 0,1 1 0,-1-1 0,1 1 0,0-1 0,-1 1 0,1-1 0,0 1 0,0-1 0,-1 1 0,1 0 0,0-1 0,0 1 0,0 0 0,1 0 0,-2 0 0,1 0 0,0 0 0,-1 1 0,1-1 0,-1 0 0,1 0 0,-1 1 0,1-1 0,-1 1 0,0-1 0,1 0 0,-1 1 0,1-1 0,-1 1 0,0-1 0,1 1 0,-1-1 0,0 1 0,0 0 0,1-1 0,-1 2 0,6 38 0,-6 5 0,-2 0 0,-2-1 0,-2 0 0,-2 0 0,-2 0 0,-19 50 0,-112 247 0,117-288 0,6-14 0,-67 133 0,70-150-1365,6-18-5461</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3.210"/>
    </inkml:context>
    <inkml:brush xml:id="br0">
      <inkml:brushProperty name="width" value="0.05" units="cm"/>
      <inkml:brushProperty name="height" value="0.05" units="cm"/>
      <inkml:brushProperty name="color" value="#AB008B"/>
    </inkml:brush>
  </inkml:definitions>
  <inkml:trace contextRef="#ctx0" brushRef="#br0">271 19 24575,'-13'-1'0,"1"0"0,-25-6 0,-18-2 0,51 8 0,0 1 0,0 1 0,0-1 0,0 1 0,-1-1 0,1 1 0,0 0 0,1 1 0,-1-1 0,0 1 0,0-1 0,1 1 0,-1 0 0,1 1 0,-1-1 0,1 1 0,0-1 0,0 1 0,0 0 0,0 0 0,1 0 0,-1 0 0,1 1 0,0-1 0,-1 1 0,2 0 0,-1-1 0,0 1 0,1 0 0,0 0 0,0 0 0,0 0 0,0 6 0,-1 1 0,0 0 0,2 1 0,-1-1 0,1 0 0,1 1 0,0-1 0,1 0 0,0 1 0,1-1 0,0 0 0,5 12 0,0-9 0,0 0 0,0-1 0,15 18 0,-14-20 0,0 0 0,-1 1 0,-1 0 0,7 14 0,-14-25 0,1 0 0,-1 0 0,1 0 0,-1-1 0,0 1 0,1 0 0,-1 0 0,0 0 0,0 0 0,0 0 0,0 0 0,0 0 0,0 0 0,0 0 0,0 0 0,0 0 0,0 0 0,-1 0 0,1 0 0,0 0 0,-1 0 0,1 0 0,-1 0 0,1-1 0,-1 1 0,1 0 0,-1 0 0,1 0 0,-2 0 0,0 1 0,-1-1 0,1 0 0,0 0 0,-1 0 0,1 0 0,0 0 0,-1 0 0,1-1 0,-1 1 0,1-1 0,-4 0 0,-5 1 0,1-1 0,0-1 0,0 0 0,-19-4 0,-3-9-1365,7-3-5461</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3.567"/>
    </inkml:context>
    <inkml:brush xml:id="br0">
      <inkml:brushProperty name="width" value="0.05" units="cm"/>
      <inkml:brushProperty name="height" value="0.05" units="cm"/>
      <inkml:brushProperty name="color" value="#AB008B"/>
    </inkml:brush>
  </inkml:definitions>
  <inkml:trace contextRef="#ctx0" brushRef="#br0">27 1 24575,'0'8'0,"-4"8"0,-2 8 0,1 6 0,0 5 0,2 9 0,1 2 0,1-7-8191</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3.891"/>
    </inkml:context>
    <inkml:brush xml:id="br0">
      <inkml:brushProperty name="width" value="0.05" units="cm"/>
      <inkml:brushProperty name="height" value="0.05" units="cm"/>
      <inkml:brushProperty name="color" value="#AB008B"/>
    </inkml:brush>
  </inkml:definitions>
  <inkml:trace contextRef="#ctx0" brushRef="#br0">30 91 24575,'0'-12'0,"-9"-13"0,-2 2 0,5 5 0,3 5-8191</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4.249"/>
    </inkml:context>
    <inkml:brush xml:id="br0">
      <inkml:brushProperty name="width" value="0.05" units="cm"/>
      <inkml:brushProperty name="height" value="0.05" units="cm"/>
      <inkml:brushProperty name="color" value="#AB008B"/>
    </inkml:brush>
  </inkml:definitions>
  <inkml:trace contextRef="#ctx0" brushRef="#br0">240 213 24575,'0'-1'0,"0"0"0,-1 0 0,1 1 0,-1-1 0,1 0 0,-1 0 0,1 1 0,-1-1 0,1 0 0,-1 1 0,0-1 0,1 1 0,-1-1 0,0 1 0,1-1 0,-1 1 0,0-1 0,0 1 0,1 0 0,-1-1 0,0 1 0,0 0 0,0 0 0,0-1 0,-1 1 0,-26-5 0,24 5 0,-10-2 0,0 1 0,0 0 0,0 1 0,-1 0 0,1 2 0,-15 2 0,26-3 0,0-1 0,0 1 0,1 0 0,-1-1 0,0 1 0,1 1 0,-1-1 0,1 0 0,-1 1 0,1-1 0,0 1 0,-1 0 0,1-1 0,0 1 0,0 0 0,0 0 0,1 1 0,-1-1 0,0 0 0,1 1 0,-1-1 0,1 1 0,0-1 0,0 1 0,0 0 0,0-1 0,1 1 0,-1 0 0,1 0 0,-1-1 0,1 1 0,0 0 0,0 0 0,0 0 0,0-1 0,1 1 0,1 5 0,0 0 0,1-1 0,-1 1 0,2-1 0,-1 1 0,1-1 0,0 0 0,1-1 0,0 1 0,0-1 0,10 10 0,12 17 0,-25-31-5,-1 0 0,1 0-1,-1 0 1,0 0-1,0 0 1,0 0 0,0 0-1,0 0 1,0 1 0,-1-1-1,1 0 1,-1 1 0,1-1-1,-1 4 1,0-5 16,-1 1 0,1-1 0,0 1 0,-1-1 0,1 1 1,-1-1-1,0 0 0,1 1 0,-1-1 0,0 0 0,0 1 0,0-1 0,0 0 1,0 0-1,0 0 0,0 0 0,-1 1 0,-4 2-176,1-1 0,-1 0 0,0 0 0,0-1 0,0 0 0,0 0 0,-1 0 0,-11 1 0,-16 2-6661</inkml:trace>
  <inkml:trace contextRef="#ctx0" brushRef="#br0" timeOffset="1">808 16 24575,'0'-4'0,"-9"-2"0,-2 0-8191</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1:04.593"/>
    </inkml:context>
    <inkml:brush xml:id="br0">
      <inkml:brushProperty name="width" value="0.05" units="cm"/>
      <inkml:brushProperty name="height" value="0.05" units="cm"/>
      <inkml:brushProperty name="color" value="#AB008B"/>
    </inkml:brush>
  </inkml:definitions>
  <inkml:trace contextRef="#ctx0" brushRef="#br0">30 35 24575,'-8'-4'0,"-3"-10"0,0-2-8191</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1.468"/>
    </inkml:context>
    <inkml:brush xml:id="br0">
      <inkml:brushProperty name="width" value="0.05" units="cm"/>
      <inkml:brushProperty name="height" value="0.05" units="cm"/>
      <inkml:brushProperty name="color" value="#AB008B"/>
    </inkml:brush>
  </inkml:definitions>
  <inkml:trace contextRef="#ctx0" brushRef="#br0">242 39 24575,'13'20'0,"-6"-11"0,9 14 0,0-1 0,37 37 0,-41-48 0,0 0 0,1-1 0,0-1 0,0 0 0,1-1 0,23 10 0,-15-9 0,0-2 0,0 0 0,1-2 0,0 0 0,28 2 0,-38-6 0,1-1 0,-1 0 0,0 0 0,1-1 0,-1-1 0,0 0 0,0-1 0,0-1 0,0 0 0,21-10 0,-28 10 0,1-1 0,0 0 0,-1-1 0,0 0 0,0 0 0,-1 0 0,1-1 0,-1 1 0,-1-1 0,0 0 0,0-1 0,0 1 0,0-1 0,-1 0 0,-1 0 0,1 0 0,1-16 0,-3 19 0,0-1 0,-1 1 0,0 0 0,0-1 0,0 1 0,-1 0 0,0-1 0,0 1 0,0 0 0,0 0 0,-1 0 0,-4-8 0,4 9 0,0 1 0,0 0 0,-1 0 0,1 0 0,-1 0 0,0 0 0,0 0 0,0 1 0,0-1 0,-1 1 0,1 0 0,-1 0 0,1 0 0,-1 1 0,0-1 0,1 1 0,-1 0 0,-6-1 0,3 1 0,1 0 0,-1 1 0,0 0 0,0 0 0,0 1 0,1 0 0,-1 0 0,1 1 0,-1-1 0,1 2 0,-1-1 0,1 1 0,0-1 0,0 2 0,0-1 0,0 1 0,1 0 0,-1 0 0,-5 6 0,-11 11 0,1 0 0,-35 49 0,48-61 0,-119 176 0,-36 45 0,144-207 0,-1-2 0,-28 24 0,39-38 0,1 0 0,-1-1 0,0 0 0,0-1 0,-1 0 0,1 0 0,-1-1 0,0 0 0,-15 3 0,23-6 0,-1-1 0,1 1 0,-1-1 0,1 0 0,-1 0 0,1 0 0,-1 0 0,1 0 0,-1 0 0,1-1 0,-1 0 0,1 1 0,0-1 0,-1 0 0,1 0 0,0 0 0,0 0 0,-1 0 0,1-1 0,0 1 0,0-1 0,0 1 0,1-1 0,-1 0 0,0 0 0,1 0 0,-1 0 0,1 0 0,-1 0 0,1 0 0,0 0 0,0-1 0,0 1 0,0 0 0,0-1 0,0-2 0,0-1 0,0 1 0,0-1 0,1 0 0,0 0 0,0 1 0,0-1 0,1 0 0,-1 0 0,1 1 0,1-1 0,-1 0 0,1 1 0,0-1 0,5-9 0,-2 9 0,-1 0 0,1 0 0,0 0 0,0 1 0,1 0 0,-1 0 0,1 0 0,0 1 0,1-1 0,-1 2 0,1-1 0,9-3 0,-13 5 0,1 1 0,-1-1 0,1 1 0,0 0 0,-1 1 0,1-1 0,0 0 0,-1 1 0,1 0 0,0 0 0,0 0 0,-1 0 0,1 1 0,0 0 0,-1-1 0,1 1 0,-1 1 0,1-1 0,-1 0 0,1 1 0,-1 0 0,0 0 0,0 0 0,0 0 0,0 0 0,5 5 0,4 9 0,0 1 0,-2 0 0,1 1 0,-2 1 0,-1-1 0,7 21 0,18 37 0,-26-60-85,1 0 0,1-1-1,0-1 1,1 0 0,1 0-1,0 0 1,1-2 0,0 1-1,1-2 1,0 1 0,1-2-1,0 0 1,1-1 0,0 0-1,21 9 1,2-6-6741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37.248"/>
    </inkml:context>
    <inkml:brush xml:id="br0">
      <inkml:brushProperty name="width" value="0.05" units="cm"/>
      <inkml:brushProperty name="height" value="0.05" units="cm"/>
      <inkml:brushProperty name="color" value="#E71224"/>
    </inkml:brush>
  </inkml:definitions>
  <inkml:trace contextRef="#ctx0" brushRef="#br0">101 16 24575,'-8'0'0,"-8"0"0,-8 0 0,-1-4 0,8-2 0,7 1-8191</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1.807"/>
    </inkml:context>
    <inkml:brush xml:id="br0">
      <inkml:brushProperty name="width" value="0.05" units="cm"/>
      <inkml:brushProperty name="height" value="0.05" units="cm"/>
      <inkml:brushProperty name="color" value="#AB008B"/>
    </inkml:brush>
  </inkml:definitions>
  <inkml:trace contextRef="#ctx0" brushRef="#br0">246 38 24575,'-1'-3'0,"-1"1"0,0 0 0,0 0 0,0 0 0,0 0 0,-1 0 0,1 0 0,0 1 0,-1-1 0,1 1 0,-1-1 0,0 1 0,1 0 0,-1 0 0,-5-1 0,-42-7 0,45 9 0,-1-1 0,1 1 0,0 1 0,-1-1 0,1 1 0,0 0 0,0 0 0,0 0 0,0 1 0,0-1 0,0 1 0,0 1 0,0-1 0,1 1 0,-8 5 0,6-3 0,1-1 0,0 2 0,1-1 0,-1 0 0,1 1 0,0 0 0,1 0 0,-1 0 0,1 1 0,-4 10 0,3-4 0,1 0 0,0 0 0,1 0 0,0 0 0,1 1 0,0-1 0,1 0 0,1 0 0,0 1 0,1-1 0,0 0 0,5 13 0,-4-16 0,0 0 0,1 0 0,1 0 0,0-1 0,0 1 0,1-1 0,0-1 0,0 1 0,14 13 0,-14-17 0,1 1 0,-1-2 0,1 1 0,0-1 0,1 0 0,-1-1 0,1 1 0,0-1 0,-1-1 0,1 0 0,0 0 0,1 0 0,8 0 0,-5-1-114,0-1 1,0 0-1,0-1 0,0 0 0,0-1 1,0 0-1,-1-1 0,1 0 0,-1-1 1,1 0-1,15-9 0,23-15-6712</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2.150"/>
    </inkml:context>
    <inkml:brush xml:id="br0">
      <inkml:brushProperty name="width" value="0.05" units="cm"/>
      <inkml:brushProperty name="height" value="0.05" units="cm"/>
      <inkml:brushProperty name="color" value="#AB008B"/>
    </inkml:brush>
  </inkml:definitions>
  <inkml:trace contextRef="#ctx0" brushRef="#br0">73 375 24575,'6'-19'0,"0"-1"0,-2 0 0,0 0 0,-1 0 0,-1-1 0,-1 1 0,-2-25 0,0 30 0,-1 0 0,-1 0 0,0 1 0,0-1 0,-2 1 0,0-1 0,0 1 0,-1 1 0,-1-1 0,-10-14 0,17 27 0,-1 0 0,1 0 0,-1 0 0,0 0 0,1 0 0,-1 0 0,0 0 0,0 0 0,0 0 0,1 0 0,-1 0 0,0 0 0,0 1 0,-1-1 0,1 0 0,0 1 0,0-1 0,0 1 0,0-1 0,0 1 0,-1 0 0,-1-1 0,2 2 0,0-1 0,1 1 0,-1-1 0,0 1 0,0-1 0,1 1 0,-1 0 0,0 0 0,1-1 0,-1 1 0,0 0 0,1 0 0,-1 0 0,1 0 0,0 0 0,-1-1 0,1 1 0,0 0 0,-1 0 0,1 0 0,0 2 0,-2 9 0,0 1 0,1-1 0,0 18 0,7 78 0,4-1 0,40 174 0,-16-150 0,-28-115 0,0 0 0,0 0 0,2-1 0,0 0 0,18 25 0,-24-37-68,0 0 0,0-1-1,1 1 1,-1-1 0,1 0 0,-1 0-1,1 0 1,0 0 0,0 0 0,0 0-1,0-1 1,0 1 0,0-1 0,0 0-1,1 0 1,-1 0 0,0 0-1,1-1 1,6 1 0,25-4-6758</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2.479"/>
    </inkml:context>
    <inkml:brush xml:id="br0">
      <inkml:brushProperty name="width" value="0.05" units="cm"/>
      <inkml:brushProperty name="height" value="0.05" units="cm"/>
      <inkml:brushProperty name="color" value="#AB008B"/>
    </inkml:brush>
  </inkml:definitions>
  <inkml:trace contextRef="#ctx0" brushRef="#br0">1 1 24575,'4'0'0,"14"0"0,4 0-8191</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2.849"/>
    </inkml:context>
    <inkml:brush xml:id="br0">
      <inkml:brushProperty name="width" value="0.05" units="cm"/>
      <inkml:brushProperty name="height" value="0.05" units="cm"/>
      <inkml:brushProperty name="color" value="#AB008B"/>
    </inkml:brush>
  </inkml:definitions>
  <inkml:trace contextRef="#ctx0" brushRef="#br0">0 10 24575,'4'0'0,"14"0"0,21 0 0,25 0 0,18-4 0,-5-1-8191</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3.500"/>
    </inkml:context>
    <inkml:brush xml:id="br0">
      <inkml:brushProperty name="width" value="0.05" units="cm"/>
      <inkml:brushProperty name="height" value="0.05" units="cm"/>
      <inkml:brushProperty name="color" value="#AB008B"/>
    </inkml:brush>
  </inkml:definitions>
  <inkml:trace contextRef="#ctx0" brushRef="#br0">0 0 24575,'6'1'0,"0"-1"0,0 1 0,0 0 0,0 1 0,0 0 0,0 0 0,0 0 0,-1 0 0,1 1 0,-1 0 0,0 0 0,0 0 0,0 1 0,0 0 0,0 0 0,-1 0 0,0 0 0,5 7 0,6 8 0,-1 2 0,0 0 0,11 25 0,-10-18 0,-3-14 0,-11-14 0,-1 1 0,0-1 0,1 0 0,-1 0 0,0 0 0,1 0 0,-1 0 0,0 0 0,1 0 0,-1 0 0,0 0 0,1 0 0,-1 0 0,0 0 0,1 0 0,-1 0 0,1 0 0,-1 0 0,0 0 0,1 0 0,-1-1 0,0 1 0,0 0 0,1 0 0,-1 0 0,0-1 0,1 1 0,14-29 0,-8 12 0,-2 7 0,1 0 0,0 0 0,1 1 0,0 0 0,0 0 0,1 0 0,0 1 0,13-10 0,-19 16 0,1 0 0,0 0 0,0 0 0,0 0 0,0 0 0,1 1 0,-1 0 0,0-1 0,1 1 0,-1 0 0,1 0 0,-1 1 0,1-1 0,-1 1 0,1 0 0,-1 0 0,1 0 0,0 0 0,-1 1 0,1-1 0,-1 1 0,1 0 0,-1 0 0,0 0 0,1 1 0,-1-1 0,0 1 0,0-1 0,0 1 0,0 0 0,3 3 0,3 3 0,-1 1 0,0 0 0,0 1 0,8 14 0,17 20 0,-33-44 0,1 1 0,0-1 0,-1 1 0,1-1 0,0 1 0,-1-1 0,1 1 0,0-1 0,-1 1 0,1-1 0,0 0 0,0 1 0,-1-1 0,1 0 0,0 0 0,0 1 0,0-1 0,-1 0 0,1 0 0,0 0 0,0 0 0,0 0 0,0 0 0,-1-1 0,1 1 0,0 0 0,0 0 0,0-1 0,-1 1 0,1 0 0,0-1 0,0 1 0,-1 0 0,1-1 0,0 1 0,-1-1 0,1 1 0,0-1 0,-1 0 0,1 1 0,-1-1 0,1 0 0,-1 1 0,0-1 0,1-1 0,23-42 0,-18 29 0,-3 11 0,-1 0 0,1 0 0,0 0 0,0 1 0,0-1 0,0 1 0,1 0 0,-1 0 0,1 0 0,0 0 0,0 0 0,0 1 0,0 0 0,9-4 0,-11 5 0,1 1 0,-1-1 0,1 1 0,-1 0 0,1 0 0,-1 0 0,1 0 0,-1 0 0,1 0 0,-1 1 0,1-1 0,-1 1 0,1 0 0,-1 0 0,0-1 0,1 2 0,-1-1 0,0 0 0,0 0 0,0 1 0,0-1 0,0 1 0,0 0 0,0-1 0,0 1 0,-1 0 0,1 0 0,-1 0 0,2 3 0,4 7 22,0 1 0,-2 0-1,1 0 1,5 22 0,-8-22-268,1-1 0,1 0 1,-1 0-1,2 0 1,13 21-1,5-4-6580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3.842"/>
    </inkml:context>
    <inkml:brush xml:id="br0">
      <inkml:brushProperty name="width" value="0.05" units="cm"/>
      <inkml:brushProperty name="height" value="0.05" units="cm"/>
      <inkml:brushProperty name="color" value="#AB008B"/>
    </inkml:brush>
  </inkml:definitions>
  <inkml:trace contextRef="#ctx0" brushRef="#br0">1 1 24575,'4'0'0,"10"0"0,11 0 0,18 0 0,14 4 0,10 1 0,-2 1 0,-12-2-8191</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4.200"/>
    </inkml:context>
    <inkml:brush xml:id="br0">
      <inkml:brushProperty name="width" value="0.05" units="cm"/>
      <inkml:brushProperty name="height" value="0.05" units="cm"/>
      <inkml:brushProperty name="color" value="#AB008B"/>
    </inkml:brush>
  </inkml:definitions>
  <inkml:trace contextRef="#ctx0" brushRef="#br0">0 0 24575,'0'4'0,"5"2"0,13-1 0,20 0 0,26-2 0,22-6 0,22-1 0,-8-1-8191</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04.540"/>
    </inkml:context>
    <inkml:brush xml:id="br0">
      <inkml:brushProperty name="width" value="0.05" units="cm"/>
      <inkml:brushProperty name="height" value="0.05" units="cm"/>
      <inkml:brushProperty name="color" value="#AB008B"/>
    </inkml:brush>
  </inkml:definitions>
  <inkml:trace contextRef="#ctx0" brushRef="#br0">0 0 24575,'10'19'0,"0"-1"0,-2 1 0,0 1 0,7 26 0,-9-26 0,31 106 0,-37-126 0,0-1 0,0 1 0,0 0 0,0 0 0,0 0 0,0 0 0,0 0 0,0-1 0,0 1 0,1 0 0,-1 0 0,0 0 0,0 0 0,0 0 0,0 0 0,0 0 0,0-1 0,0 1 0,0 0 0,0 0 0,0 0 0,1 0 0,-1 0 0,0 0 0,0 0 0,0 0 0,0 0 0,0-1 0,0 1 0,1 0 0,-1 0 0,0 0 0,0 0 0,0 0 0,0 0 0,0 0 0,1 0 0,-1 0 0,0 0 0,0 0 0,0 0 0,0 0 0,0 0 0,1 0 0,-1 0 0,0 1 0,0-1 0,0 0 0,0 0 0,0 0 0,0 0 0,1 0 0,-1 0 0,0 0 0,0 0 0,0 0 0,0 0 0,0 1 0,5-23 0,-2 11 0,1-4 0,1 0 0,1 0 0,0 1 0,10-16 0,-12 23 0,0 0 0,1 1 0,0-1 0,0 1 0,1 0 0,0 0 0,0 1 0,0 0 0,12-8 0,-16 12 0,-1 0 0,1 0 0,-1 0 0,1 1 0,0-1 0,-1 0 0,1 1 0,0-1 0,0 1 0,-1 0 0,1-1 0,0 1 0,0 0 0,0 0 0,-1 0 0,1 1 0,0-1 0,0 0 0,-1 1 0,1-1 0,0 1 0,0-1 0,-1 1 0,1 0 0,-1-1 0,1 1 0,-1 0 0,1 0 0,-1 1 0,1-1 0,-1 0 0,0 0 0,0 1 0,1-1 0,-1 0 0,1 3 0,3 5 0,0 0 0,0 0 0,-1 1 0,0 0 0,2 11 0,-3-11 0,9 31-455,-1-1 0,4 48 0,-9-40-6371</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2.067"/>
    </inkml:context>
    <inkml:brush xml:id="br0">
      <inkml:brushProperty name="width" value="0.05" units="cm"/>
      <inkml:brushProperty name="height" value="0.05" units="cm"/>
      <inkml:brushProperty name="color" value="#AB008B"/>
    </inkml:brush>
  </inkml:definitions>
  <inkml:trace contextRef="#ctx0" brushRef="#br0">464 1 24575,'-252'0'0,"244"0"0,1 0 0,0 0 0,0 1 0,-1-1 0,1 2 0,0-1 0,0 1 0,0 0 0,0 0 0,0 1 0,1 0 0,-1 1 0,1-1 0,0 1 0,0 0 0,0 0 0,0 1 0,1 0 0,0 0 0,0 0 0,0 1 0,0 0 0,1 0 0,0 0 0,1 0 0,-5 9 0,1-1 0,0 1 0,1 0 0,0 0 0,1 0 0,1 1 0,1 0 0,0 0 0,1 0 0,0 0 0,2 0 0,1 28 0,1-39 0,-1 0 0,1 0 0,0 0 0,0-1 0,1 1 0,0 0 0,-1-1 0,1 0 0,1 0 0,-1 0 0,0 0 0,1 0 0,0 0 0,0-1 0,0 0 0,1 0 0,-1 0 0,1 0 0,-1-1 0,9 3 0,8 4 0,1-1 0,0-1 0,29 5 0,-40-10 0,1 0 0,0-1 0,0 0 0,-1-1 0,1 0 0,0-1 0,0 0 0,-1-1 0,1 0 0,-1-1 0,20-7 0,-23 6 0,0 0 0,0 0 0,0-1 0,-1 1 0,0-2 0,0 1 0,0-1 0,0 0 0,-1 0 0,0-1 0,-1 0 0,1 0 0,-1 0 0,-1-1 0,1 0 0,3-9 0,-1-6 0,0 1 0,-2-1 0,0 0 0,-2 0 0,0-1 0,-2 1 0,0-1 0,-2 1 0,-5-37 0,-1 34 0,7 26 0,0 0 0,0 0 0,0-1 0,0 1 0,0 0 0,0 0 0,0 0 0,0 0 0,0 0 0,0-1 0,0 1 0,0 0 0,0 0 0,0 0 0,0 0 0,0 0 0,0 0 0,-1 0 0,1-1 0,0 1 0,0 0 0,0 0 0,0 0 0,0 0 0,0 0 0,0 0 0,-1 0 0,1 0 0,0 0 0,0 0 0,0 0 0,0 0 0,0 0 0,-1 0 0,1 0 0,0-1 0,0 1 0,0 1 0,0-1 0,0 0 0,-1 0 0,1 0 0,0 0 0,0 0 0,0 0 0,0 0 0,0 0 0,0 0 0,-1 0 0,1 0 0,0 0 0,0 0 0,0 0 0,0 0 0,0 0 0,-1 1 0,-4 11 0,0 14 0,4-18 0,1 0 0,-1 0 0,2 0 0,-1 0 0,1 0 0,0 0 0,1 0 0,0-1 0,0 1 0,1 0 0,0-1 0,0 0 0,0 0 0,1 0 0,0 0 0,10 11 0,-6-9 0,1 0 0,0-1 0,0 0 0,1 0 0,0-1 0,1-1 0,-1 0 0,1 0 0,0-1 0,17 6 0,48 13-1365,-2-4-5461</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15.777"/>
    </inkml:context>
    <inkml:brush xml:id="br0">
      <inkml:brushProperty name="width" value="0.05" units="cm"/>
      <inkml:brushProperty name="height" value="0.05" units="cm"/>
      <inkml:brushProperty name="color" value="#AB008B"/>
    </inkml:brush>
  </inkml:definitions>
  <inkml:trace contextRef="#ctx0" brushRef="#br0">1 1 24575,'0'103'0,"5"1"0,5-1 0,30 136 0,-36-222 0,0 0 0,2-1 0,0 0 0,12 22 0,-17-35 0,1 0 0,0 1 0,1-1 0,-1-1 0,0 1 0,1 0 0,0 0 0,-1-1 0,1 0 0,0 0 0,7 4 0,-8-5 0,0-1 0,0 1 0,0-1 0,0 1 0,0-1 0,0 0 0,0 0 0,0 0 0,0 0 0,0 0 0,0 0 0,0-1 0,0 1 0,1-1 0,-1 1 0,0-1 0,-1 0 0,1 0 0,0 0 0,0 0 0,0 0 0,2-2 0,37-31 0,-33 26 0,1 0 0,0 1 0,1 0 0,-1 1 0,14-7 0,-10 7 0,0 1 0,0 1 0,0 0 0,0 1 0,1 0 0,-1 1 0,1 1 0,18 0 0,-27 1 0,-1 0 0,0 0 0,0 1 0,0-1 0,0 1 0,1 0 0,-1 0 0,0 1 0,0-1 0,-1 1 0,1 0 0,0 0 0,0 0 0,-1 0 0,0 1 0,1-1 0,-1 1 0,0 0 0,0 0 0,0 0 0,-1 0 0,1 1 0,-1-1 0,0 1 0,0 0 0,0-1 0,0 1 0,0 0 0,-1 0 0,1 6 0,-1-7 0,0 1 0,0 0 0,-1-1 0,0 1 0,1 0 0,-2 0 0,1 0 0,0-1 0,-1 1 0,1 0 0,-1-1 0,0 1 0,0 0 0,-1-1 0,1 1 0,-1-1 0,0 0 0,0 1 0,0-1 0,0 0 0,0 0 0,-1 0 0,1-1 0,-1 1 0,0 0 0,0-1 0,0 0 0,0 0 0,0 0 0,0 0 0,-1 0 0,1-1 0,-1 1 0,-6 1 0,-8 2 0,0-1 0,0 0 0,0-1 0,0-1 0,-35-1 0,-174-23-1298,225 22 1231,-36-5-6759</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37.811"/>
    </inkml:context>
    <inkml:brush xml:id="br0">
      <inkml:brushProperty name="width" value="0.05" units="cm"/>
      <inkml:brushProperty name="height" value="0.05" units="cm"/>
      <inkml:brushProperty name="color" value="#E71224"/>
    </inkml:brush>
  </inkml:definitions>
  <inkml:trace contextRef="#ctx0" brushRef="#br0">1 1 24575,'2'0'0,"0"1"0,0-1 0,1 1 0,-1 0 0,0-1 0,0 1 0,0 0 0,0 0 0,0 0 0,0 1 0,0-1 0,0 0 0,2 4 0,23 24 0,-25-26 0,5 6 0,0 1 0,-1 0 0,0 0 0,-1 1 0,0-1 0,-1 1 0,0 0 0,-1 0 0,0 1 0,-1-1 0,0 1 0,-1-1 0,0 1 0,0 0 0,-3 15 0,-1-40 0,0-15 0,4 14 0,0 0 0,0 0 0,2 0 0,0 0 0,0 1 0,9-21 0,-10 30 0,0 0 0,0-1 0,0 1 0,1 0 0,0 1 0,-1-1 0,1 0 0,1 1 0,-1 0 0,0 0 0,1 0 0,0 0 0,0 0 0,0 1 0,0 0 0,0-1 0,0 2 0,1-1 0,-1 0 0,0 1 0,1 0 0,-1 0 0,7-1 0,-7 2 0,-1 0 0,0 0 0,1 0 0,-1 1 0,1-1 0,-1 1 0,0-1 0,1 1 0,-1 0 0,0 1 0,0-1 0,0 1 0,0-1 0,0 1 0,0 0 0,0 0 0,-1 0 0,1 0 0,0 0 0,-1 1 0,0-1 0,0 1 0,0 0 0,0 0 0,0 0 0,0 0 0,-1 0 0,1 0 0,-1 0 0,0 0 0,1 4 0,3 11 0,-1 0 0,0-1 0,-2 1 0,1 25 0,-3-42 0,2 124-1365,-3-70-5461</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2:36.908"/>
    </inkml:context>
    <inkml:brush xml:id="br0">
      <inkml:brushProperty name="width" value="0.05" units="cm"/>
      <inkml:brushProperty name="height" value="0.05" units="cm"/>
      <inkml:brushProperty name="color" value="#AB008B"/>
    </inkml:brush>
  </inkml:definitions>
  <inkml:trace contextRef="#ctx0" brushRef="#br0">1 1 24575,'40'576'0,"-39"-572"0,-1 0 0,1 1 0,0-1 0,0 0 0,1 0 0,1 5 0,-3-8 0,0-1 0,1 0 0,-1 1 0,0-1 0,0 0 0,0 0 0,1 1 0,-1-1 0,0 0 0,0 0 0,1 1 0,-1-1 0,0 0 0,0 0 0,1 0 0,-1 1 0,0-1 0,1 0 0,-1 0 0,0 0 0,1 0 0,-1 0 0,0 0 0,0 0 0,1 0 0,-1 0 0,1 1 0,-1-2 0,1 1 0,11-13 0,8-30 0,-14 28 0,1 0 0,0 1 0,1 0 0,17-23 0,-22 34 0,0 0 0,0 0 0,0 0 0,0 0 0,1 1 0,-1-1 0,1 1 0,-1 0 0,1 0 0,0 0 0,0 0 0,0 1 0,0 0 0,0 0 0,0 0 0,1 0 0,-1 0 0,0 1 0,0 0 0,1 0 0,-1 0 0,8 1 0,-3 2 0,-1-1 0,1 1 0,-1 0 0,0 1 0,0 0 0,-1 0 0,1 1 0,-1 0 0,0 0 0,0 1 0,-1 0 0,7 7 0,-8-8 0,0 0 0,-1 0 0,1 1 0,-1-1 0,0 1 0,-1 0 0,0 0 0,0 1 0,0-1 0,0 1 0,-1-1 0,0 1 0,-1 0 0,0-1 0,1 12 0,-2-15 0,-1 0 0,1 0 0,-1 0 0,0 0 0,0-1 0,0 1 0,-1 0 0,1-1 0,-1 1 0,1-1 0,-1 1 0,0-1 0,0 0 0,0 0 0,0 0 0,0 0 0,-1 0 0,1 0 0,0 0 0,-1-1 0,0 1 0,1-1 0,-1 0 0,0 0 0,1 0 0,-1 0 0,-3 0 0,-10 3 0,0 0 0,0-1 0,-23 0 0,37-2 0,-34 1 0,-62-4 0,237-5 0,-69 8 0,70-4 0,-129 2 0,-1-1 0,0 0 0,1-1 0,-1 0 0,0-1 0,-1 0 0,1-1 0,-1 0 0,1 0 0,-2-1 0,1 0 0,-1-1 0,1 1 0,12-16 0,-10 10 0,-1-1 0,0 0 0,-1-1 0,0 0 0,-1-1 0,-1 1 0,0-2 0,8-26 0,-13 33 0,0 0 0,0 0 0,0-18 0,-1 26 0,-1-1 0,0 1 0,0-1 0,0 1 0,0-1 0,0 1 0,0-1 0,0 1 0,-1-1 0,1 1 0,0-1 0,-1 1 0,1 0 0,-1-1 0,0 1 0,1 0 0,-1-1 0,0 1 0,0 0 0,0 0 0,0 0 0,0-1 0,0 1 0,0 0 0,0 1 0,0-1 0,-1 0 0,1 0 0,0 0 0,0 1 0,-3-2 0,3 2 0,-1 1 0,0-1 0,1 0 0,-1 0 0,0 1 0,1-1 0,-1 1 0,0 0 0,1-1 0,-1 1 0,1 0 0,-1 0 0,1 0 0,-1 0 0,1 0 0,0 0 0,-1 0 0,1 1 0,0-1 0,0 0 0,0 1 0,0-1 0,0 1 0,0-1 0,0 3 0,-19 43 0,16-36 0,1 0 0,0 0 0,1 0 0,1 1 0,0-1 0,0 1 0,1-1 0,2 20 0,-1-24 0,1-1 0,-1 0 0,1 1 0,1-1 0,-1 0 0,1 0 0,0 0 0,1 0 0,-1-1 0,1 1 0,0-1 0,1 0 0,-1 0 0,1-1 0,0 1 0,8 5 0,5 2 12,1-1-1,0-1 0,1-1 1,0 0-1,1-2 0,-1 0 1,1-1-1,1-2 0,33 4 1,18-2-653,107-6-1,-168 0 446,35-1-6630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2.283"/>
    </inkml:context>
    <inkml:brush xml:id="br0">
      <inkml:brushProperty name="width" value="0.05" units="cm"/>
      <inkml:brushProperty name="height" value="0.05" units="cm"/>
      <inkml:brushProperty name="color" value="#AB008B"/>
    </inkml:brush>
  </inkml:definitions>
  <inkml:trace contextRef="#ctx0" brushRef="#br0">1 1 24575,'4'0'0,"10"0"0,19 0 0,21 0 0,14 0 0,12 0 0,9 0 0,-2 0 0,-3 0 0,-8 0 0,-8 0 0,-16 0-8191</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2.623"/>
    </inkml:context>
    <inkml:brush xml:id="br0">
      <inkml:brushProperty name="width" value="0.05" units="cm"/>
      <inkml:brushProperty name="height" value="0.05" units="cm"/>
      <inkml:brushProperty name="color" value="#AB008B"/>
    </inkml:brush>
  </inkml:definitions>
  <inkml:trace contextRef="#ctx0" brushRef="#br0">0 0 24575,'0'9'0,"0"10"0,0 11 0,0 5 0,0 4 0,0 0 0,4 2 0,2 2 0,3-2 0,1 1 0,7-7 0,0 3 0,7-5 0,2 0 0,6-5 0,-3-8-8191</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3.328"/>
    </inkml:context>
    <inkml:brush xml:id="br0">
      <inkml:brushProperty name="width" value="0.05" units="cm"/>
      <inkml:brushProperty name="height" value="0.05" units="cm"/>
      <inkml:brushProperty name="color" value="#AB008B"/>
    </inkml:brush>
  </inkml:definitions>
  <inkml:trace contextRef="#ctx0" brushRef="#br0">0 725 24575,'6'-8'0,"-1"1"0,1 0 0,0 1 0,1-1 0,0 1 0,0 0 0,0 1 0,1-1 0,15-7 0,-6 3 0,68-42 0,87-59 0,-146 92 0,-1-1 0,-1-1 0,-1-1 0,26-32 0,-39 40 0,0-1 0,-2 1 0,1-1 0,-2-1 0,0 1 0,-1-1 0,0-1 0,-2 1 0,0-1 0,0 0 0,-2 1 0,0-1 0,-1-1 0,-1 1 0,-3-34 0,2 48 0,1-1 0,-1 1 0,0 0 0,0 0 0,0-1 0,-1 1 0,1 0 0,-1 0 0,0 0 0,0 1 0,0-1 0,0 0 0,0 1 0,0-1 0,-4-2 0,5 5 0,1-1 0,-1 1 0,0-1 0,0 1 0,1 0 0,-1-1 0,0 1 0,0 0 0,0 0 0,1 0 0,-1-1 0,0 1 0,0 0 0,0 0 0,0 0 0,1 1 0,-1-1 0,0 0 0,0 0 0,0 0 0,1 0 0,-1 1 0,-1 0 0,0 0 0,0 0 0,0 1 0,1-1 0,-1 1 0,1 0 0,0-1 0,-1 1 0,1 0 0,0 0 0,0 0 0,0 0 0,0 0 0,0 3 0,-5 13 0,1-1 0,1 1 0,1 0 0,1 1 0,-1 34 0,12 95 0,-8-134 0,0-3 0,0 0 0,0 0 0,1 0 0,5 15 0,-6-24 0,-1-1 0,1 1 0,-1-1 0,1 1 0,0-1 0,-1 1 0,1-1 0,0 1 0,0-1 0,0 0 0,0 0 0,0 1 0,1-1 0,-1 0 0,0 0 0,1 0 0,-1 0 0,0-1 0,1 1 0,-1 0 0,1 0 0,-1-1 0,1 1 0,-1-1 0,1 1 0,0-1 0,-1 0 0,1 0 0,-1 0 0,1 0 0,0 0 0,-1 0 0,1 0 0,0 0 0,-1-1 0,3 0 0,63-25 0,-51 18 0,0 1 0,1 1 0,28-7 0,-40 13 0,0-1 0,0 0 0,0 1 0,0 0 0,1 0 0,-1 1 0,0-1 0,0 1 0,0 0 0,0 0 0,0 1 0,0 0 0,0 0 0,0 0 0,-1 0 0,9 6 0,-4-2 0,0 0 0,0 0 0,1-1 0,0 0 0,0-1 0,0 0 0,0 0 0,1-1 0,0-1 0,15 3 0,-19-5 0,-1 0 0,1 0 0,0-1 0,-1 0 0,1 0 0,-1-1 0,1 1 0,-1-1 0,0-1 0,0 1 0,0-1 0,0 0 0,0-1 0,0 1 0,-1-1 0,0 0 0,0 0 0,6-7 0,-3 3 0,-1-1 0,1 0 0,-2-1 0,1 1 0,-1-1 0,-1-1 0,0 1 0,0-1 0,-1 0 0,-1 0 0,0 0 0,0 0 0,-1-1 0,0 1 0,-1-1 0,-1 1 0,0-1 0,-1-15 0,0 25 0,1-1 0,0 1 0,-1 0 0,0 0 0,1 0 0,-1-1 0,0 1 0,0 0 0,0 0 0,-1 0 0,1 0 0,0 0 0,-1 1 0,1-1 0,-1 0 0,1 1 0,-1-1 0,0 1 0,0-1 0,-2 0 0,3 1 0,-1 1 0,1 0 0,-1 0 0,1 0 0,-1 0 0,1 0 0,-1 0 0,1 0 0,-1 0 0,1 0 0,-1 1 0,1-1 0,-1 1 0,1-1 0,0 1 0,-1 0 0,1-1 0,0 1 0,-1 0 0,1 0 0,0 0 0,0 0 0,0 0 0,0 0 0,0 0 0,0 0 0,0 1 0,0-1 0,0 0 0,1 1 0,-2 1 0,-2 4 0,0 0 0,0 0 0,0 1 0,1 0 0,0-1 0,1 1 0,0 0 0,0 1 0,1-1 0,0 0 0,0 0 0,1 1 0,0-1 0,0 0 0,1 1 0,0-1 0,0 0 0,4 11 0,-3-13 0,1 1 0,0-1 0,0 1 0,0-1 0,1 0 0,0 0 0,0-1 0,1 1 0,-1-1 0,1 0 0,0 0 0,1 0 0,-1-1 0,1 0 0,0 0 0,0 0 0,0-1 0,0 0 0,1 0 0,-1 0 0,1-1 0,7 1 0,12 3 24,1-2 0,0-2 0,1 0 0,34-3 0,107-16-1509,-122 10-5341</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4.416"/>
    </inkml:context>
    <inkml:brush xml:id="br0">
      <inkml:brushProperty name="width" value="0.05" units="cm"/>
      <inkml:brushProperty name="height" value="0.05" units="cm"/>
      <inkml:brushProperty name="color" value="#AB008B"/>
    </inkml:brush>
  </inkml:definitions>
  <inkml:trace contextRef="#ctx0" brushRef="#br0">0 0 24575,'141'154'0,"-140"-152"0,-1-1 0,1 0 0,-1 0 0,1 0 0,0 0 0,0 0 0,0 0 0,0 0 0,0 0 0,0 0 0,0 0 0,0-1 0,0 1 0,0 0 0,0-1 0,0 1 0,0-1 0,1 1 0,-1-1 0,0 1 0,0-1 0,1 0 0,-1 0 0,0 1 0,1-1 0,-1 0 0,0 0 0,2-1 0,0-1 0,-1 1 0,1-2 0,-1 1 0,0 0 0,0 0 0,0-1 0,0 1 0,0-1 0,-1 1 0,1-1 0,1-3 0,6-11 0,1 0 0,0 1 0,1 1 0,22-24 0,-30 36 0,0 0 0,1 0 0,-1 0 0,1 0 0,-1 1 0,1-1 0,0 1 0,0 0 0,0 0 0,0 1 0,0-1 0,0 1 0,1 0 0,-1 0 0,0 0 0,1 1 0,-1-1 0,0 1 0,1 0 0,-1 0 0,1 1 0,-1-1 0,0 1 0,1 0 0,-1 0 0,7 3 0,-6-1 0,1 0 0,0 0 0,-1 1 0,1-1 0,-1 1 0,0 1 0,0-1 0,-1 1 0,1-1 0,-1 1 0,0 1 0,0-1 0,-1 0 0,1 1 0,2 8 0,3 7 0,-2 1 0,0 0 0,3 24 0,0-3 0,2 5-1365,-2-6-5461</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4.806"/>
    </inkml:context>
    <inkml:brush xml:id="br0">
      <inkml:brushProperty name="width" value="0.05" units="cm"/>
      <inkml:brushProperty name="height" value="0.05" units="cm"/>
      <inkml:brushProperty name="color" value="#AB008B"/>
    </inkml:brush>
  </inkml:definitions>
  <inkml:trace contextRef="#ctx0" brushRef="#br0">43 102 24575,'-3'2'0,"-1"1"0,1-1 0,1 1 0,-1 0 0,0 0 0,1 0 0,-1 0 0,1 0 0,0 1 0,0-1 0,0 1 0,0-1 0,1 1 0,-1 0 0,1-1 0,0 1 0,0 0 0,1 0 0,-1 0 0,1 4 0,-1 5 0,0 0 0,1 0 0,0-1 0,4 24 0,-1-26 0,0 0 0,1-1 0,-1 1 0,2-1 0,-1 0 0,1 0 0,1 0 0,0-1 0,0 0 0,0 0 0,1 0 0,0-1 0,1 0 0,15 10 0,-15-10 0,1-1 0,1 0 0,-1-1 0,1 0 0,0-1 0,0 0 0,1 0 0,-1-1 0,1-1 0,-1 0 0,1 0 0,0-1 0,19 0 0,-25-2 0,0 1 0,-1-1 0,1 0 0,0 0 0,-1-1 0,1 0 0,-1 0 0,1 0 0,-1 0 0,0 0 0,0-1 0,0 0 0,0 0 0,6-6 0,-4 2 0,0 0 0,-1 1 0,0-2 0,-1 1 0,0 0 0,0-1 0,0 0 0,2-9 0,-2 4 0,0 0 0,-1 0 0,-1-1 0,0 1 0,-1-1 0,0 0 0,-1 1 0,-1-1 0,0 0 0,-4-21 0,2 27 7,0 0 0,0 1 0,0-1 0,-1 1 0,0 0 1,0 0-1,-1 0 0,0 1 0,0 0 0,0 0 0,-1 0 0,0 0 0,0 1 0,0 0 0,-1 0 0,-12-6 0,1 2-255,0 1 1,-1 0-1,-1 2 1,1 0-1,-27-4 1,-19-1-6579</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5.290"/>
    </inkml:context>
    <inkml:brush xml:id="br0">
      <inkml:brushProperty name="width" value="0.05" units="cm"/>
      <inkml:brushProperty name="height" value="0.05" units="cm"/>
      <inkml:brushProperty name="color" value="#AB008B"/>
    </inkml:brush>
  </inkml:definitions>
  <inkml:trace contextRef="#ctx0" brushRef="#br0">0 0 24575,'3'0'0,"-1"1"0,0-1 0,1 0 0,-1 1 0,0 0 0,0-1 0,1 1 0,-1 0 0,0 0 0,0 0 0,0 1 0,0-1 0,0 0 0,0 1 0,0-1 0,2 4 0,24 32 0,-26-33 0,11 19 0,-1 0 0,-1 1 0,-1 0 0,-1 0 0,-1 1 0,7 36 0,11 157 0,-19-137 0,-7-77 0,0 0 0,1 0 0,0 1 0,0-1 0,0 0 0,0 0 0,0 0 0,1 0 0,3 6 0,-4-9 0,1 1 0,-1-1 0,1 1 0,-1-1 0,1 0 0,-1 1 0,1-1 0,0 0 0,0 0 0,0 0 0,-1 0 0,1-1 0,0 1 0,0 0 0,0-1 0,0 0 0,0 1 0,1-1 0,-1 0 0,0 0 0,3 0 0,37-4 0,16-1 0,-54 5 0,-1 1 0,0-1 0,1 1 0,-1-1 0,0 1 0,0 0 0,0 0 0,1 1 0,-1-1 0,0 1 0,0-1 0,-1 1 0,1 0 0,4 4 0,-6-5 0,0 0 0,0 0 0,0 0 0,0 0 0,0 0 0,0 0 0,0 0 0,0 1 0,-1-1 0,1 0 0,-1 0 0,1 1 0,-1-1 0,1 0 0,-1 1 0,1-1 0,-1 1 0,0-1 0,0 1 0,0-1 0,0 0 0,0 1 0,0-1 0,-1 3 0,0-1 0,0-1 0,0 0 0,-1 1 0,1-1 0,-1 0 0,1 0 0,-1 0 0,0 0 0,0-1 0,0 1 0,0 0 0,-4 2 0,-2 1 0,-1 0 0,-1-1 0,1 0 0,0 0 0,-20 5 0,-16-3-1365,3-2-5461</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5.650"/>
    </inkml:context>
    <inkml:brush xml:id="br0">
      <inkml:brushProperty name="width" value="0.05" units="cm"/>
      <inkml:brushProperty name="height" value="0.05" units="cm"/>
      <inkml:brushProperty name="color" value="#AB008B"/>
    </inkml:brush>
  </inkml:definitions>
  <inkml:trace contextRef="#ctx0" brushRef="#br0">1 75 24575,'0'4'0,"0"10"0,0 15 0,0 7 0,0 5 0,8-3 0,3-1 0,4-6 0,12-13 0,1-18 0,9-17 0,-2-14 0,5-10 0,-4-7 0,5-3 0,-5 3 0,4 0 0,-4 10-8191</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5.980"/>
    </inkml:context>
    <inkml:brush xml:id="br0">
      <inkml:brushProperty name="width" value="0.05" units="cm"/>
      <inkml:brushProperty name="height" value="0.05" units="cm"/>
      <inkml:brushProperty name="color" value="#AB008B"/>
    </inkml:brush>
  </inkml:definitions>
  <inkml:trace contextRef="#ctx0" brushRef="#br0">75 222 24575,'0'8'0,"0"11"0,0 12 0,0 3 0,0 6 0,0-1 0,4-7 0,2-8-8191</inkml:trace>
  <inkml:trace contextRef="#ctx0" brushRef="#br0" timeOffset="1">1 0 24575</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7.033"/>
    </inkml:context>
    <inkml:brush xml:id="br0">
      <inkml:brushProperty name="width" value="0.05" units="cm"/>
      <inkml:brushProperty name="height" value="0.05" units="cm"/>
      <inkml:brushProperty name="color" value="#AB008B"/>
    </inkml:brush>
  </inkml:definitions>
  <inkml:trace contextRef="#ctx0" brushRef="#br0">58 142 24575,'-2'0'0,"1"1"0,-1-1 0,1 1 0,-1 0 0,1-1 0,0 1 0,-1 0 0,1 0 0,0-1 0,0 1 0,0 0 0,-1 0 0,1 1 0,0-1 0,0 0 0,1 0 0,-1 0 0,0 1 0,0-1 0,0 0 0,1 1 0,-1-1 0,1 1 0,-1 1 0,-10 40 0,11-38 0,-1 1 0,1 0 0,0-1 0,1 1 0,-1-1 0,1 1 0,0 0 0,0-1 0,1 0 0,0 1 0,0-1 0,4 8 0,-5-11 0,0 0 0,0 0 0,0-1 0,1 1 0,-1 0 0,1 0 0,-1-1 0,1 1 0,0-1 0,-1 0 0,1 1 0,0-1 0,0 0 0,0 0 0,0 0 0,0 0 0,0 0 0,0 0 0,0-1 0,0 1 0,1-1 0,-1 0 0,0 1 0,0-1 0,1 0 0,-1 0 0,0-1 0,0 1 0,0 0 0,1-1 0,-1 1 0,0-1 0,4-1 0,0-1 0,0 1 0,-1-1 0,1-1 0,-1 1 0,1-1 0,-1 1 0,-1-2 0,1 1 0,0 0 0,-1-1 0,0 0 0,0 0 0,0 0 0,-1-1 0,0 1 0,0-1 0,0 0 0,-1 1 0,1-1 0,-1 0 0,-1-1 0,1 1 0,-1 0 0,0-12 0,0 10 0,-1 1 0,-1-1 0,0 0 0,0 1 0,0-1 0,-1 1 0,0-1 0,0 1 0,-1 0 0,0 0 0,0 0 0,-1 0 0,0 0 0,0 1 0,0 0 0,-1 0 0,0 0 0,0 0 0,-1 1 0,-7-7 0,8 8 0,-1 0 0,1 1 0,-1-1 0,0 1 0,0 1 0,0-1 0,0 1 0,-1 0 0,1 0 0,0 1 0,-1 0 0,1 0 0,-1 1 0,0-1 0,1 1 0,-12 2 0,18-2 0,-1 0 0,1 0 0,-1 0 0,1 0 0,-1 0 0,1 0 0,-1 0 0,0 0 0,1 1 0,-1-1 0,1 0 0,-1 0 0,1 1 0,-1-1 0,1 0 0,0 1 0,-1-1 0,1 0 0,-1 1 0,1-1 0,0 1 0,-1-1 0,1 0 0,0 1 0,-1 0 0,10 7 0,23 3 0,18-3 0,-31-5 0,-1 0 0,1 1 0,29 11 0,-42-13 0,-1 0 0,0 1 0,0 0 0,0 0 0,0 0 0,0 1 0,-1 0 0,1 0 0,-1 0 0,0 0 0,0 1 0,-1 0 0,1-1 0,-1 1 0,0 0 0,3 7 0,0 5 0,-1 0 0,0 1 0,3 28 0,-5-26 0,1 0 0,11 35 0,-13-49 0,0-1 0,1 0 0,0 0 0,0 0 0,0 0 0,0 0 0,1 0 0,0-1 0,0 0 0,0 0 0,0 0 0,1 0 0,-1 0 0,7 2 0,-9-5 0,0 0 0,0 0 0,0 0 0,0 0 0,0 0 0,0-1 0,0 1 0,0-1 0,1 1 0,-1-1 0,0 0 0,0 0 0,1 0 0,-1 0 0,0 0 0,0-1 0,1 1 0,-1-1 0,4-1 0,-2 0 0,0 0 0,-1 0 0,1-1 0,-1 1 0,1-1 0,-1 0 0,0 0 0,0 0 0,5-6 0,2-6 0,-1-1 0,0 0 0,11-31 0,41-123 0,-61 170 0,0 0 0,0 0 0,0 0 0,0 0 0,0 0 0,0 0 0,0 0 0,1 0 0,-1 0 0,0 1 0,0-1 0,0 0 0,0 0 0,0 0 0,0 0 0,0 0 0,0 0 0,0 0 0,0 0 0,0 0 0,1 0 0,-1 0 0,0 0 0,0 0 0,0 0 0,0 0 0,0 0 0,0 0 0,0 0 0,0 0 0,0 0 0,1 0 0,-1 0 0,0 0 0,0 0 0,0 0 0,0 0 0,0 0 0,0 0 0,0 0 0,0 0 0,0 0 0,0 0 0,0 0 0,1-1 0,-1 1 0,0 0 0,0 0 0,0 0 0,0 0 0,0 0 0,0 0 0,0 0 0,0 0 0,0 0 0,0 0 0,0 0 0,0-1 0,0 1 0,0 0 0,0 0 0,0 0 0,0 0 0,0 0 0,3 12 0,-1 17 0,-2-4 0,2 0 0,8 43 0,-9-60 0,1 0 0,0 0 0,1 0 0,-1-1 0,2 1 0,-1-1 0,1 0 0,0 0 0,0 0 0,1 0 0,0-1 0,7 8 0,-10-12 0,1-1 0,-1 1 0,0-1 0,0 0 0,1 1 0,-1-1 0,1 0 0,-1 0 0,1-1 0,0 1 0,-1 0 0,1-1 0,0 0 0,-1 1 0,1-1 0,0 0 0,-1 0 0,1-1 0,0 1 0,0-1 0,-1 1 0,1-1 0,-1 0 0,1 0 0,-1 0 0,1 0 0,-1 0 0,1-1 0,-1 1 0,2-3 0,9-5 0,-1-1 0,0-1 0,0 0 0,10-14 0,-4 5 0,-10 11 0,0 1 0,1 0 0,0 0 0,0 1 0,1 0 0,0 1 0,12-6 0,-19 10 0,0 1 0,0 0 0,0 1 0,0-1 0,0 0 0,1 1 0,-1 0 0,0-1 0,0 1 0,1 1 0,-1-1 0,0 0 0,0 1 0,1 0 0,-1-1 0,0 1 0,0 0 0,0 1 0,0-1 0,0 1 0,0-1 0,-1 1 0,1 0 0,0 0 0,-1 0 0,1 0 0,-1 0 0,0 1 0,0-1 0,3 5 0,-2-3 6,-1-1 1,1 1-1,-1 0 0,0 0 0,0 0 0,-1 0 1,1 0-1,-1 0 0,0 1 0,0-1 0,0 0 1,0 1-1,-1-1 0,0 1 0,0-1 1,0 1-1,0-1 0,-2 5 0,0 0-171,0-1 1,0 0-1,-1 0 0,-1 0 0,1 0 0,-1-1 1,-1 1-1,-6 9 0,-20 21-6661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38.276"/>
    </inkml:context>
    <inkml:brush xml:id="br0">
      <inkml:brushProperty name="width" value="0.05" units="cm"/>
      <inkml:brushProperty name="height" value="0.05" units="cm"/>
      <inkml:brushProperty name="color" value="#E71224"/>
    </inkml:brush>
  </inkml:definitions>
  <inkml:trace contextRef="#ctx0" brushRef="#br0">1 1 24575,'0'8'0,"0"20"0,0 26 0,0 25 0,4 24 0,2 15 0,-1 5 0,8-11 0,1-11 0,-2-14 0,-2-19 0,-4-12 0,-6-19 0,-4-25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7.829"/>
    </inkml:context>
    <inkml:brush xml:id="br0">
      <inkml:brushProperty name="width" value="0.05" units="cm"/>
      <inkml:brushProperty name="height" value="0.05" units="cm"/>
      <inkml:brushProperty name="color" value="#AB008B"/>
    </inkml:brush>
  </inkml:definitions>
  <inkml:trace contextRef="#ctx0" brushRef="#br0">1 0 24575,'0'51'0,"-1"137"0,32 255 0,-26-411 0,9 34 0,-12-58 0,1 1 0,0-1 0,0 0 0,1 0 0,0 0 0,1 0 0,0-1 0,9 13 0,-12-18 0,0 0 0,0 0 0,0 0 0,0-1 0,0 1 0,0 0 0,1-1 0,-1 1 0,0-1 0,1 0 0,-1 0 0,1 0 0,0 0 0,-1 0 0,1-1 0,0 1 0,-1-1 0,1 0 0,0 1 0,0-1 0,-1-1 0,1 1 0,0 0 0,-1-1 0,1 1 0,0-1 0,-1 0 0,4-1 0,6-4 0,-1 0 0,0-1 0,0-1 0,-1 1 0,11-11 0,-14 11 0,0 1 0,0 0 0,0 0 0,1 1 0,0 0 0,0 1 0,16-7 0,-22 10 0,0 1 0,0 0 0,0 0 0,0 0 0,0 0 0,0 0 0,0 0 0,-1 0 0,1 1 0,0-1 0,0 1 0,0-1 0,0 1 0,-1 0 0,1 0 0,0 0 0,0 0 0,-1 0 0,1 0 0,-1 0 0,1 0 0,-1 1 0,2 1 0,3 4 0,0 1 0,-1 0 0,9 15 0,-11-17 0,0 0 0,0 0 0,1 0 0,0-1 0,0 0 0,5 6 0,-4-8 0,-1-1 0,0 0 0,1 1 0,0-1 0,-1-1 0,1 1 0,0-1 0,0 0 0,0 0 0,0 0 0,0-1 0,0 1 0,0-1 0,0 0 0,5-1 0,-5 0 0,-1 0 0,0 1 0,0 0 0,0 0 0,0 0 0,0 0 0,1 1 0,-1 0 0,0 0 0,0 0 0,0 0 0,0 0 0,0 1 0,-1 0 0,1 0 0,0 0 0,-1 0 0,1 0 0,-1 1 0,0 0 0,5 5 0,-1 1 0,-1 0 0,-1 0 0,0 0 0,0 1 0,-1 0 0,0 0 0,-1 0 0,3 12 0,10 87 0,-15-98 0,11 170 0,-12-159 0,-1 0 0,-1-1 0,-1 1 0,-1-1 0,0 0 0,-11 28 0,11-41 0,1 0 0,-1-1 0,-1 0 0,1 0 0,-1 0 0,-1 0 0,1-1 0,-1 0 0,0 0 0,0 0 0,-1-1 0,0 0 0,0 0 0,0-1 0,0 0 0,-1 0 0,1-1 0,-14 4 0,16-5 0,0-1 0,-1 0 0,1 0 0,-1-1 0,1 0 0,0 0 0,-1 0 0,1 0 0,-1-1 0,1 0 0,0 0 0,-1 0 0,1-1 0,0 0 0,0 0 0,0 0 0,0-1 0,1 1 0,-1-1 0,1 0 0,-1-1 0,1 1 0,0-1 0,0 1 0,0-1 0,1-1 0,0 1 0,0 0 0,-5-9 0,4 5 11,0 0 0,0 0 0,0 0 0,1-1 0,1 1 0,-1-1-1,1 0 1,1 0 0,0 0 0,-1-12 0,2 16-85,1 0-1,-1 0 1,1 0 0,0 0 0,0 0-1,0 0 1,1 0 0,-1 0 0,1 1-1,0-1 1,1 0 0,-1 1 0,1 0-1,0 0 1,0-1 0,0 2 0,1-1-1,-1 0 1,6-4 0,25-13-6752</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8.761"/>
    </inkml:context>
    <inkml:brush xml:id="br0">
      <inkml:brushProperty name="width" value="0.05" units="cm"/>
      <inkml:brushProperty name="height" value="0.05" units="cm"/>
      <inkml:brushProperty name="color" value="#AB008B"/>
    </inkml:brush>
  </inkml:definitions>
  <inkml:trace contextRef="#ctx0" brushRef="#br0">1 0 24575,'8'0'0,"11"0"0,20 0 0,19 0 0,17 4 0,13 2 0,-1-1 0,2-1 0,2-1 0,-1-1 0,1-1 0,5 0 0,0-1 0,-13-1 0,-21 1-8191</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9.105"/>
    </inkml:context>
    <inkml:brush xml:id="br0">
      <inkml:brushProperty name="width" value="0.05" units="cm"/>
      <inkml:brushProperty name="height" value="0.05" units="cm"/>
      <inkml:brushProperty name="color" value="#AB008B"/>
    </inkml:brush>
  </inkml:definitions>
  <inkml:trace contextRef="#ctx0" brushRef="#br0">0 0 24575,'0'17'0,"0"14"0,0 14 0,0 12 0,0 5 0,0 4 0,0 4 0,0-2 0,5-4 0,0-4 0,5-9 0,0-4 0,-1-10-8191</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29.916"/>
    </inkml:context>
    <inkml:brush xml:id="br0">
      <inkml:brushProperty name="width" value="0.05" units="cm"/>
      <inkml:brushProperty name="height" value="0.05" units="cm"/>
      <inkml:brushProperty name="color" value="#AB008B"/>
    </inkml:brush>
  </inkml:definitions>
  <inkml:trace contextRef="#ctx0" brushRef="#br0">346 43 24575,'0'-2'0,"0"1"0,-1-1 0,1 0 0,0 0 0,-1 1 0,1-1 0,-1 0 0,0 1 0,0-1 0,1 0 0,-1 1 0,0-1 0,0 1 0,-1-1 0,1 1 0,0 0 0,0 0 0,-1-1 0,1 1 0,0 0 0,-1 0 0,1 0 0,-1 0 0,0 1 0,1-1 0,-1 0 0,0 1 0,1-1 0,-3 0 0,0 0 0,0 1 0,0-1 0,0 0 0,1 1 0,-1 0 0,0 0 0,0 0 0,0 0 0,0 1 0,0 0 0,0-1 0,-6 4 0,2 0 0,1 0 0,0 0 0,1 1 0,-1 0 0,1 0 0,0 1 0,0 0 0,1 0 0,0 0 0,0 1 0,-5 8 0,-7 13 0,-18 44 0,33-68 0,-19 48 0,2 1 0,2 0 0,-12 70 0,14-36 0,-4 119 0,17-164 0,2-1 0,1 0 0,3 0 0,1 0 0,2 0 0,23 74 0,-23-96 0,0 0 0,2-1 0,0 0 0,1 0 0,0-1 0,2 0 0,0-1 0,1 0 0,0-1 0,2-1 0,-1 0 0,2-1 0,0-1 0,0 0 0,35 18 0,-33-21 30,1-1 0,0-1 0,36 9 0,-44-14-195,0 0 0,1 0 0,-1-2 0,0 1 0,0-1 0,0-1 0,1 0 0,13-3 0,11-9-6661</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0.478"/>
    </inkml:context>
    <inkml:brush xml:id="br0">
      <inkml:brushProperty name="width" value="0.05" units="cm"/>
      <inkml:brushProperty name="height" value="0.05" units="cm"/>
      <inkml:brushProperty name="color" value="#AB008B"/>
    </inkml:brush>
  </inkml:definitions>
  <inkml:trace contextRef="#ctx0" brushRef="#br0">0 1 24575,'2'14'0,"0"1"0,0-1 0,2 1 0,-1-1 0,11 25 0,-2-5 0,10 21 0,1 0 0,3-2 0,41 62 0,-67-114 0,37 68 0,-37-69 0,0 0 0,0 0 0,0 1 0,1-1 0,-1 0 0,0 0 0,0 1 0,0-1 0,0 0 0,0 0 0,1 1 0,-1-1 0,0 0 0,0 0 0,1 0 0,-1 1 0,0-1 0,0 0 0,1 0 0,-1 0 0,0 0 0,0 0 0,1 0 0,-1 1 0,0-1 0,0 0 0,1 0 0,-1 0 0,0 0 0,1 0 0,-1 0 0,0 0 0,0 0 0,1 0 0,-1 0 0,0 0 0,1 0 0,-1-1 0,0 1 0,0 0 0,1 0 0,8-14 0,5-29 0,-13 37 0,13-60 0,8-28 0,-19 84 0,0 1 0,1-1 0,1 1 0,-1 0 0,1 0 0,1 1 0,7-10 0,-10 15 0,0 0 0,0 0 0,1 0 0,-1 0 0,1 0 0,-1 1 0,1 0 0,0-1 0,0 2 0,0-1 0,1 0 0,-1 1 0,0 0 0,1 0 0,-1 0 0,0 0 0,1 1 0,-1 0 0,1 0 0,-1 0 0,1 0 0,-1 1 0,8 1 0,-4 0 0,1 1 0,-1 0 0,-1 0 0,1 0 0,0 1 0,-1 0 0,0 1 0,0 0 0,0 0 0,-1 0 0,11 12 0,-3-1 15,-1 1 0,-1 1 0,-1 0 0,0 1 0,-2 0 0,0 0 0,11 35 0,-15-37-164,-1-1 1,0 1-1,-1 1 1,-1-1-1,-1 0 1,0 1-1,-1-1 1,-1 1-1,-6 31 1,-5-8-6678</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0.821"/>
    </inkml:context>
    <inkml:brush xml:id="br0">
      <inkml:brushProperty name="width" value="0.05" units="cm"/>
      <inkml:brushProperty name="height" value="0.05" units="cm"/>
      <inkml:brushProperty name="color" value="#AB008B"/>
    </inkml:brush>
  </inkml:definitions>
  <inkml:trace contextRef="#ctx0" brushRef="#br0">104 1 24575,'0'8'0,"0"12"0,-8 14 0,-12 15 0,-2 2 0,-5-6 0,1-12-8191</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1.243"/>
    </inkml:context>
    <inkml:brush xml:id="br0">
      <inkml:brushProperty name="width" value="0.05" units="cm"/>
      <inkml:brushProperty name="height" value="0.05" units="cm"/>
      <inkml:brushProperty name="color" value="#AB008B"/>
    </inkml:brush>
  </inkml:definitions>
  <inkml:trace contextRef="#ctx0" brushRef="#br0">1 0 24575,'16'20'0,"0"0"0,-1 1 0,-2 1 0,13 26 0,-17-33 0,39 78 0,48 134 0,-88-210 0,-3-16 0,1-25 0,-2 6 0,7-21 0,2 0 0,2 0 0,28-52 0,-41 87 0,0 0 0,0 1 0,0 0 0,0-1 0,1 1 0,-1 0 0,1 0 0,0 0 0,0 0 0,0 1 0,0-1 0,0 1 0,1 0 0,-1 0 0,1 0 0,-1 0 0,1 1 0,0-1 0,0 1 0,0 0 0,6-1 0,-6 2 0,0 0 0,-1 1 0,1-1 0,0 1 0,-1 0 0,1 0 0,-1 0 0,1 0 0,-1 1 0,1-1 0,-1 1 0,0 0 0,0 0 0,0 0 0,0 1 0,0-1 0,0 1 0,0-1 0,-1 1 0,0 0 0,1 0 0,-1 0 0,3 6 0,3 6 0,-1 1 0,0 0 0,-1 1 0,-1-1 0,0 1 0,-2 0 0,3 24 0,-1 6 0,-4 72 0,-11-14-1365,3-64-5461</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1.582"/>
    </inkml:context>
    <inkml:brush xml:id="br0">
      <inkml:brushProperty name="width" value="0.05" units="cm"/>
      <inkml:brushProperty name="height" value="0.05" units="cm"/>
      <inkml:brushProperty name="color" value="#AB008B"/>
    </inkml:brush>
  </inkml:definitions>
  <inkml:trace contextRef="#ctx0" brushRef="#br0">0 1 24575,'5'0'0,"13"0"0,21 12 0,20 26 0,26 43 0,10 47 0,3 30 0,-17 17 0,-21 5 0,-21-8 0,-18-16 0,-15-22 0,-10-25 0,-16-27 0,-18-20 0,-6-19 0,4-18-8191</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2.358"/>
    </inkml:context>
    <inkml:brush xml:id="br0">
      <inkml:brushProperty name="width" value="0.05" units="cm"/>
      <inkml:brushProperty name="height" value="0.05" units="cm"/>
      <inkml:brushProperty name="color" value="#AB008B"/>
    </inkml:brush>
  </inkml:definitions>
  <inkml:trace contextRef="#ctx0" brushRef="#br0">1 52 24575,'12'-8'0,"9"-3"0,9 0 0,4 3 0,8 1 0,10 4 0,0 1 0,4 1 0,1 1 0,-6 0 0,-2 1 0,-10-1-8191</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32.701"/>
    </inkml:context>
    <inkml:brush xml:id="br0">
      <inkml:brushProperty name="width" value="0.05" units="cm"/>
      <inkml:brushProperty name="height" value="0.05" units="cm"/>
      <inkml:brushProperty name="color" value="#AB008B"/>
    </inkml:brush>
  </inkml:definitions>
  <inkml:trace contextRef="#ctx0" brushRef="#br0">1 0 24575,'12'0'0,"17"0"0,17 0 0,12 0 0,13 0 0,16 9 0,10 2 0,-12-1-8191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5:38.621"/>
    </inkml:context>
    <inkml:brush xml:id="br0">
      <inkml:brushProperty name="width" value="0.05" units="cm"/>
      <inkml:brushProperty name="height" value="0.05" units="cm"/>
      <inkml:brushProperty name="color" value="#E71224"/>
    </inkml:brush>
  </inkml:definitions>
  <inkml:trace contextRef="#ctx0" brushRef="#br0">0 1 24575,'13'0'0,"12"0"0,14 0 0,14 0 0,6 0 0,5 0 0,1 0 0,-3 0 0,-12 0-8191</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4.104"/>
    </inkml:context>
    <inkml:brush xml:id="br0">
      <inkml:brushProperty name="width" value="0.05" units="cm"/>
      <inkml:brushProperty name="height" value="0.05" units="cm"/>
      <inkml:brushProperty name="color" value="#AB008B"/>
    </inkml:brush>
  </inkml:definitions>
  <inkml:trace contextRef="#ctx0" brushRef="#br0">52 630 24575,'-2'0'0,"-1"0"0,1 0 0,0 0 0,-1 0 0,1 0 0,-1 0 0,1 1 0,0-1 0,0 1 0,-1-1 0,-3 3 0,5-2 0,0 0 0,-1 1 0,1-1 0,0 1 0,0-1 0,0 1 0,0 0 0,1-1 0,-1 1 0,0 0 0,1 0 0,-1-1 0,1 1 0,0 0 0,-1 0 0,1 2 0,-4 32 0,1 0 0,4 60 0,-1-93 0,0 0 0,0 0 0,0 0 0,1 1 0,-1-1 0,1 0 0,0 0 0,0 0 0,0 0 0,0 0 0,1 0 0,-1 0 0,1-1 0,0 1 0,0 0 0,0-1 0,0 1 0,0-1 0,0 0 0,1 0 0,-1 0 0,1 0 0,-1 0 0,1 0 0,0-1 0,0 1 0,0-1 0,0 0 0,0 0 0,0 0 0,0 0 0,0 0 0,0-1 0,0 0 0,1 1 0,-1-1 0,0 0 0,0-1 0,0 1 0,0 0 0,1-1 0,-1 0 0,5-1 0,21-8 0,45-19 0,-47 16 0,56-16 0,-72 26 0,0 0 0,0 1 0,1 0 0,-1 1 0,0 0 0,1 1 0,-1 0 0,1 0 0,-1 2 0,1-1 0,-1 2 0,0-1 0,0 1 0,0 1 0,13 6 0,-6 2 0,-14-9 0,0 0 0,0 0 0,1 0 0,-1-1 0,1 1 0,-1-1 0,1 0 0,0-1 0,7 3 0,-12-4 0,1 0 0,-1-1 0,0 1 0,0 0 0,1 0 0,-1 0 0,0 0 0,0 0 0,1-1 0,-1 1 0,0 0 0,0 0 0,1 0 0,-1-1 0,0 1 0,0 0 0,0 0 0,0 0 0,1-1 0,-1 1 0,0 0 0,0 0 0,0-1 0,0 1 0,0 0 0,0-1 0,0 1 0,0 0 0,0 0 0,0-1 0,0 1 0,0 0 0,0-1 0,0 1 0,0 0 0,0 0 0,0-1 0,0 1 0,0 0 0,0-1 0,0 1 0,-1 0 0,-4-16 0,4 14 0,-10-24 0,1-1 0,1 1 0,1-2 0,-6-47 0,12 63 0,1 1 0,1 0 0,0-1 0,0 1 0,1 0 0,1 0 0,0 0 0,0-1 0,1 2 0,1-1 0,0 0 0,0 1 0,1-1 0,11-16 0,11-7 0,1 2 0,2 1 0,49-39 0,-39 35 0,57-63 0,-91 91 0,0-1 0,-1 1 0,0-1 0,-1 0 0,1 0 0,-2-1 0,1 1 0,4-17 0,-8 22 0,1 0 0,0 0 0,-1 0 0,0 0 0,0 0 0,0 0 0,0 0 0,0 0 0,0 0 0,-1 0 0,0 0 0,1 0 0,-1 0 0,0 0 0,0 0 0,-1 1 0,1-1 0,0 0 0,-1 1 0,0-1 0,0 1 0,0 0 0,0 0 0,0-1 0,0 1 0,0 0 0,-1 1 0,1-1 0,-1 0 0,-2-1 0,2 1 0,0 1 0,0-1 0,0 1 0,0-1 0,0 1 0,0 0 0,0 0 0,-1 1 0,1-1 0,0 1 0,0-1 0,-1 1 0,1 0 0,0 0 0,-1 0 0,1 1 0,0-1 0,-1 1 0,1 0 0,0 0 0,0 0 0,0 0 0,0 1 0,0-1 0,0 1 0,0 0 0,0 0 0,1 0 0,-1 0 0,1 0 0,-1 0 0,1 1 0,0-1 0,0 1 0,-3 5 0,-2 3 0,1 1 0,0 1 0,1-1 0,1 1 0,0 0 0,0 0 0,-2 22 0,-3 47 0,4 1 0,4 0 0,17 145 0,-15-214 0,1 0 0,0 0 0,1 0 0,0-1 0,11 24 0,-13-35 0,0 0 0,0 0 0,0 0 0,0 0 0,1 0 0,-1 0 0,1 0 0,-1-1 0,1 1 0,0 0 0,0-1 0,0 0 0,0 1 0,0-1 0,0 0 0,0 0 0,3 1 0,-2-2 0,0 1 0,0-1 0,0 0 0,0-1 0,0 1 0,-1 0 0,1-1 0,0 0 0,0 1 0,0-1 0,-1 0 0,1 0 0,0-1 0,-1 1 0,1-1 0,-1 1 0,5-4 0,20-20 0,-18 17 0,-1 0 0,1 0 0,1 1 0,17-11 0,-25 17 0,-1 0 0,1 0 0,0 1 0,0-1 0,0 0 0,0 1 0,0-1 0,0 1 0,0 0 0,0-1 0,0 1 0,0 0 0,0 0 0,0 1 0,0-1 0,0 0 0,0 1 0,0-1 0,0 1 0,0-1 0,-1 1 0,1 0 0,0 0 0,0 0 0,0 0 0,-1 0 0,1 0 0,-1 1 0,1-1 0,-1 0 0,1 1 0,-1-1 0,2 3 0,4 8 0,0 0 0,0 1 0,-2 0 0,10 26 0,-10-23 0,1 0 0,1 0 0,15 26 0,-20-38 0,1 0 0,0-1 0,0 1 0,0-1 0,0 1 0,1-1 0,-1-1 0,1 1 0,0 0 0,-1-1 0,1 1 0,1-1 0,-1 0 0,0-1 0,0 1 0,1-1 0,-1 0 0,7 1 0,-6-1 0,-1-1 0,0 1 0,1-1 0,-1-1 0,0 1 0,1 0 0,-1-1 0,0 0 0,0 0 0,1 0 0,-1-1 0,0 0 0,0 1 0,-1-1 0,1 0 0,5-5 0,-4 3 0,0 0 0,0-1 0,-1 0 0,0 0 0,0 0 0,0-1 0,-1 0 0,1 1 0,3-13 0,0 1 0,-2-1 0,0-1 0,-2 1 0,0-1 0,0 0 0,-1-26 0,-3 27 0,-1 30 0,-1 28 0,4-13 0,6 44 0,-6-63 0,1 0 0,0 0 0,0-1 0,0 1 0,1 0 0,1-1 0,-1 1 0,1-1 0,9 12 0,-12-17 0,1 0 0,0 0 0,0 0 0,1 0 0,-1-1 0,0 1 0,0-1 0,1 0 0,-1 0 0,1 0 0,-1 0 0,1 0 0,-1 0 0,1 0 0,-1-1 0,1 0 0,0 1 0,0-1 0,-1 0 0,1 0 0,0-1 0,-1 1 0,1 0 0,0-1 0,-1 0 0,1 1 0,-1-1 0,1 0 0,4-3 0,7-3 0,-1-2 0,1 1 0,-1-2 0,12-11 0,3-1 0,-25 20 0,-1 0 0,0 1 0,0 0 0,1-1 0,-1 1 0,1 0 0,-1 0 0,1 1 0,0-1 0,-1 0 0,1 1 0,0 0 0,-1-1 0,1 1 0,0 0 0,-1 0 0,1 1 0,0-1 0,-1 0 0,1 1 0,0 0 0,-1 0 0,1-1 0,-1 1 0,1 1 0,-1-1 0,4 3 0,4 3 0,0 1 0,-1 1 0,0 0 0,14 19 0,11 9 0,-22-27 0,0-1 0,0-1 0,0 0 0,1-1 0,1 0 0,-1-1 0,1-1 0,0 0 0,0 0 0,0-2 0,1 0 0,-1 0 0,28 0 0,-34-3 0,0 0 0,0 0 0,0-1 0,0 0 0,0 0 0,-1-1 0,1 0 0,0 0 0,-1-1 0,0 0 0,1-1 0,-1 1 0,0-1 0,-1 0 0,1-1 0,-1 0 0,0 0 0,0 0 0,0-1 0,-1 0 0,0 0 0,0 0 0,0-1 0,-1 1 0,0-1 0,6-14 0,-5 8 0,-1-1 0,0 1 0,-1-1 0,-1 1 0,2-22 0,-3 30 0,-1 0 0,0 0 0,0 0 0,-1 0 0,1 0 0,-1 0 0,0 0 0,0 0 0,-1 0 0,0 1 0,1-1 0,-1 1 0,-1-1 0,1 1 0,-1 0 0,0 0 0,0 0 0,-5-6 0,7 9 0,0 0 0,0 0 0,0 0 0,-1 0 0,1 0 0,0 0 0,-1 1 0,1-1 0,0 0 0,-1 1 0,1-1 0,-1 1 0,1-1 0,-1 1 0,1 0 0,-1 0 0,1 0 0,-1 0 0,0 0 0,1 0 0,-1 0 0,1 0 0,-1 0 0,-2 2 0,2-1 0,-1 0 0,1 1 0,-1 0 0,1 0 0,0-1 0,0 1 0,0 0 0,0 1 0,0-1 0,1 0 0,-1 1 0,-2 3 0,-1 5 0,0 1 0,0-1 0,1 1 0,1 0 0,-3 15 0,5-20 8,0 1-1,0 0 1,1-1-1,0 1 1,1 0-1,0-1 1,0 1-1,0-1 1,1 1-1,0-1 1,1 0-1,0 1 1,0-1-1,0 0 1,8 11-1,-3-8-172,0 0 0,1 0 0,0-1 0,0 0 0,1 0 0,0-1 0,1-1 0,17 10 0,14 5-6661</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4.886"/>
    </inkml:context>
    <inkml:brush xml:id="br0">
      <inkml:brushProperty name="width" value="0.05" units="cm"/>
      <inkml:brushProperty name="height" value="0.05" units="cm"/>
      <inkml:brushProperty name="color" value="#AB008B"/>
    </inkml:brush>
  </inkml:definitions>
  <inkml:trace contextRef="#ctx0" brushRef="#br0">0 0 24575,'0'594'0,"0"-569"0,1-1 0,0 1 0,6 24 0,-7-47 0,0-1 0,1 1 0,-1 0 0,0-1 0,1 1 0,-1-1 0,1 1 0,0-1 0,-1 1 0,1-1 0,0 0 0,0 1 0,0-1 0,0 0 0,0 1 0,0-1 0,0 0 0,0 0 0,0 0 0,2 1 0,-2-2 0,0 0 0,0 0 0,0 0 0,0 0 0,0 0 0,0-1 0,0 1 0,0 0 0,0 0 0,0-1 0,0 1 0,0-1 0,0 1 0,0-1 0,-1 1 0,1-1 0,0 0 0,0 1 0,-1-1 0,1 0 0,0 1 0,-1-1 0,2-1 0,5-8 0,0 0 0,-1-1 0,9-20 0,31-100 0,-36 95 0,2 1 0,28-58 0,-37 88 0,0 0 0,0 0 0,0 1 0,1-1 0,0 1 0,0 0 0,0-1 0,1 2 0,8-7 0,-11 9 0,-1 0 0,1 0 0,0 0 0,0 0 0,0 0 0,0 1 0,0-1 0,0 1 0,0-1 0,0 1 0,1 0 0,-1 0 0,0 0 0,0 0 0,0 0 0,0 0 0,0 1 0,0-1 0,0 1 0,0-1 0,0 1 0,0 0 0,0 0 0,0 0 0,0 0 0,0 0 0,-1 0 0,1 0 0,2 2 0,1 3 0,-1-1 0,1 1 0,-1-1 0,0 1 0,0 1 0,0-1 0,-1 0 0,0 1 0,-1 0 0,1-1 0,-1 1 0,0 0 0,-1 0 0,0 1 0,0-1 0,-1 0 0,1 0 0,-2 11 0,0-10 0,1 0 0,-1 0 0,-1 0 0,0 0 0,0 0 0,0 0 0,-1-1 0,0 1 0,-1-1 0,0 0 0,0 1 0,0-2 0,-1 1 0,0-1 0,0 1 0,-7 5 0,0-5 0,-1 0 0,0 0 0,0-1 0,0-1 0,-1 0 0,0-1 0,-18 3 0,29-7 0,20 1 12,0 1 0,0 1 0,0 0 0,0 1 0,0 1 0,-1 0 0,0 2 0,0-1 0,16 11 0,-3 1-383,0 1-1,-1 1 1,40 38 0,-42-34-6455</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5.837"/>
    </inkml:context>
    <inkml:brush xml:id="br0">
      <inkml:brushProperty name="width" value="0.05" units="cm"/>
      <inkml:brushProperty name="height" value="0.05" units="cm"/>
      <inkml:brushProperty name="color" value="#AB008B"/>
    </inkml:brush>
  </inkml:definitions>
  <inkml:trace contextRef="#ctx0" brushRef="#br0">1 0 24575,'1'16'0,"1"0"0,0 0 0,1 0 0,1-1 0,1 1 0,0-1 0,1 0 0,1-1 0,0 1 0,0-1 0,2-1 0,19 25 0,-25-35 0,-1 0 0,1-1 0,0 0 0,0 0 0,0 0 0,1 0 0,-1 0 0,0-1 0,1 1 0,0-1 0,-1 0 0,1 0 0,-1 0 0,1-1 0,0 1 0,0-1 0,-1 0 0,1 0 0,0 0 0,0 0 0,-1-1 0,1 1 0,0-1 0,-1 0 0,1 0 0,-1-1 0,1 1 0,-1-1 0,0 0 0,6-3 0,9-6 0,-1-2 0,0 0 0,0-1 0,16-19 0,-16 17 0,-13 12 0,4-4 0,1 0 0,0 0 0,1 1 0,18-12 0,-26 18 0,-1 1 0,0-1 0,1 0 0,-1 1 0,1-1 0,-1 1 0,1-1 0,-1 1 0,1 0 0,-1-1 0,1 1 0,-1 0 0,1 0 0,0 0 0,-1 0 0,1 1 0,-1-1 0,1 0 0,-1 0 0,1 1 0,-1-1 0,1 1 0,-1 0 0,0-1 0,1 1 0,-1 0 0,0 0 0,1 0 0,-1 0 0,0 0 0,0 0 0,0 0 0,0 0 0,0 0 0,0 1 0,0-1 0,0 0 0,-1 1 0,1-1 0,0 1 0,-1-1 0,1 1 0,-1-1 0,0 1 0,1-1 0,-1 3 0,4 11-114,-1 0 1,-1 0-1,0 0 0,-1 1 0,0-1 1,-2 0-1,1 0 0,-2 1 0,0-1 1,-1 0-1,-8 25 0,-7-8-6712</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6.163"/>
    </inkml:context>
    <inkml:brush xml:id="br0">
      <inkml:brushProperty name="width" value="0.05" units="cm"/>
      <inkml:brushProperty name="height" value="0.05" units="cm"/>
      <inkml:brushProperty name="color" value="#AB008B"/>
    </inkml:brush>
  </inkml:definitions>
  <inkml:trace contextRef="#ctx0" brushRef="#br0">0 1 24575,'5'0'0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6.681"/>
    </inkml:context>
    <inkml:brush xml:id="br0">
      <inkml:brushProperty name="width" value="0.05" units="cm"/>
      <inkml:brushProperty name="height" value="0.05" units="cm"/>
      <inkml:brushProperty name="color" value="#AB008B"/>
    </inkml:brush>
  </inkml:definitions>
  <inkml:trace contextRef="#ctx0" brushRef="#br0">0 0 24575,'0'9'0,"0"14"0,0 17 0,0 22 0,0 30 0,0 21 0,0 7 0,0-4 0,0-13 0,0-16 0,0-10 0,9-18 0,6-19 0,1-16-8191</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7.068"/>
    </inkml:context>
    <inkml:brush xml:id="br0">
      <inkml:brushProperty name="width" value="0.05" units="cm"/>
      <inkml:brushProperty name="height" value="0.05" units="cm"/>
      <inkml:brushProperty name="color" value="#AB008B"/>
    </inkml:brush>
  </inkml:definitions>
  <inkml:trace contextRef="#ctx0" brushRef="#br0">1 1 24575,'23'6'0,"37"6"0,3 1 0,13 2 0,151 13 0,-219-28 0,0 1 0,0 0 0,0 1 0,0-1 0,0 1 0,-1 1 0,1 0 0,0 0 0,-1 0 0,9 6 0,-12-5 0,1 0 0,-1 0 0,0 0 0,0 0 0,0 0 0,-1 1 0,1 0 0,-1-1 0,0 1 0,-1 1 0,1-1 0,-1 0 0,0 1 0,0-1 0,1 7 0,6 45-62,-8-42 103,1-1 0,1 1 1,5 16-1,-6-26-139,-1-1 0,1 0 1,0 0-1,1 1 0,-1-2 0,1 1 0,0 0 0,0 0 0,0-1 0,0 0 0,0 1 1,1-1-1,0-1 0,5 5 0,23 9-6728</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7.412"/>
    </inkml:context>
    <inkml:brush xml:id="br0">
      <inkml:brushProperty name="width" value="0.05" units="cm"/>
      <inkml:brushProperty name="height" value="0.05" units="cm"/>
      <inkml:brushProperty name="color" value="#AB008B"/>
    </inkml:brush>
  </inkml:definitions>
  <inkml:trace contextRef="#ctx0" brushRef="#br0">5 12 24575,'-5'-8'0,"8"5"0,11 3 0,4 3-8191</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8.091"/>
    </inkml:context>
    <inkml:brush xml:id="br0">
      <inkml:brushProperty name="width" value="0.05" units="cm"/>
      <inkml:brushProperty name="height" value="0.05" units="cm"/>
      <inkml:brushProperty name="color" value="#AB008B"/>
    </inkml:brush>
  </inkml:definitions>
  <inkml:trace contextRef="#ctx0" brushRef="#br0">1 54 24575,'10'11'0,"-1"0"0,0 1 0,0 1 0,-1-1 0,-1 1 0,0 1 0,8 23 0,-7-20 0,-8-15 0,1 0 0,-1-1 0,1 1 0,0-1 0,0 1 0,0-1 0,0 1 0,0-1 0,0 0 0,0 0 0,0 1 0,0-1 0,1 0 0,-1 0 0,0 0 0,1 0 0,1 1 0,-2-2 0,1 0 0,-1 0 0,0 0 0,0 0 0,0 0 0,0 0 0,0 0 0,0 0 0,0 0 0,1 0 0,-1-1 0,0 1 0,0 0 0,0-1 0,0 1 0,0-1 0,0 1 0,0-1 0,1-1 0,5-5 0,0 1 0,-1-1 0,0-1 0,0 1 0,5-10 0,2-2 0,-9 14 0,1 0 0,0 0 0,0 1 0,0 0 0,0-1 0,0 2 0,1-1 0,0 1 0,10-5 0,-14 7 0,0 0 0,0 0 0,0 1 0,0-1 0,0 1 0,1-1 0,-1 1 0,0 0 0,0 0 0,0 0 0,0 0 0,1 0 0,-1 1 0,0-1 0,0 1 0,0-1 0,0 1 0,0 0 0,0 0 0,0 0 0,0 0 0,0 0 0,0 0 0,-1 0 0,1 1 0,0-1 0,-1 0 0,1 1 0,-1 0 0,1-1 0,-1 1 0,1 2 0,5 8 0,7 11 0,-14-22 0,1-1 0,-1 1 0,1-1 0,-1 0 0,1 1 0,-1-1 0,1 1 0,0-1 0,-1 0 0,1 0 0,0 1 0,-1-1 0,1 0 0,0 0 0,-1 0 0,1 0 0,0 0 0,-1 0 0,1 0 0,0 0 0,-1 0 0,1 0 0,0 0 0,-1 0 0,1 0 0,0 0 0,-1-1 0,1 1 0,-1 0 0,1-1 0,0 1 0,-1 0 0,1-1 0,19-17 0,-16 13 0,-1 2 0,1-1 0,0 0 0,1 1 0,5-5 0,-9 8 0,0-1 0,0 1 0,0-1 0,0 1 0,0 0 0,1-1 0,-1 1 0,0 0 0,0 0 0,0 0 0,0 0 0,1 0 0,-1 0 0,0 0 0,0 0 0,0 0 0,0 1 0,1-1 0,-1 0 0,0 1 0,0-1 0,0 1 0,0-1 0,0 1 0,0 0 0,0-1 0,0 1 0,0 0 0,1 1 0,4 6 0,-1 0 0,0 0 0,0 1 0,0-1 0,-1 1 0,-1 0 0,1 0 0,1 11 0,10 21 0,-11-29 0,1-1 0,1 0 0,0 0 0,0-1 0,1 0 0,16 18 0,-20-25 0,0-1 0,0 1 0,0-1 0,1 0 0,-1 0 0,1 0 0,-1 0 0,1-1 0,0 1 0,0-1 0,0 0 0,0 0 0,0-1 0,0 1 0,0-1 0,0 0 0,0 0 0,0 0 0,0 0 0,0-1 0,0 0 0,0 1 0,0-1 0,5-3 0,2 0 0,0-1 0,0-1 0,0 0 0,-1 0 0,0-1 0,0-1 0,-1 0 0,0 0 0,0 0 0,9-12 0,-6 4 0,0 1 0,0-2 0,-2 0 0,0 0 0,12-28 0,-18 35 0,-1-1 0,0 1 0,-1-1 0,3-21 0,-5 30 0,0-1 0,1 0 0,-1 0 0,0 1 0,0-1 0,-1 0 0,1 0 0,0 1 0,-1-1 0,0 0 0,0 1 0,0-1 0,0 1 0,0-1 0,0 1 0,0-1 0,-1 1 0,0 0 0,1 0 0,-1 0 0,0 0 0,0 0 0,0 0 0,-4-3 0,4 5 0,1-1 0,-1 1 0,0-1 0,0 1 0,1 0 0,-1 0 0,0-1 0,0 2 0,0-1 0,1 0 0,-1 0 0,0 0 0,0 1 0,1-1 0,-1 1 0,0-1 0,0 1 0,1 0 0,-1 0 0,1 0 0,-1 0 0,1 0 0,-1 0 0,1 0 0,0 0 0,-1 1 0,1-1 0,0 0 0,0 1 0,0-1 0,-2 4 0,-2 2 0,1 0 0,-1 1 0,1 0 0,1 0 0,-4 10 0,4-11 0,2-1 0,-1 0 0,1 1 0,0-1 0,0 1 0,1 0 0,0-1 0,0 1 0,1-1 0,-1 1 0,1-1 0,1 1 0,-1-1 0,1 0 0,0 1 0,1-1 0,0 0 0,6 10 0,-4-9 0,0 0 0,1-1 0,-1 0 0,1 0 0,1-1 0,-1 1 0,1-2 0,0 1 0,0-1 0,0 0 0,0 0 0,1 0 0,0-1 0,13 3 0,27 2-1365,-4-8-5461</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3:59.714"/>
    </inkml:context>
    <inkml:brush xml:id="br0">
      <inkml:brushProperty name="width" value="0.05" units="cm"/>
      <inkml:brushProperty name="height" value="0.05" units="cm"/>
      <inkml:brushProperty name="color" value="#AB008B"/>
    </inkml:brush>
  </inkml:definitions>
  <inkml:trace contextRef="#ctx0" brushRef="#br0">1 110 24575,'0'-2'0,"0"1"0,1 0 0,-1-1 0,1 1 0,-1 0 0,1 0 0,-1-1 0,1 1 0,0 0 0,0 0 0,0 0 0,-1 0 0,1 0 0,0 0 0,0 0 0,0 0 0,1 0 0,-1 1 0,0-1 0,0 0 0,0 1 0,0-1 0,1 1 0,-1-1 0,3 0 0,-1 0 0,-1 0 0,1-1 0,0 1 0,0-1 0,-1 0 0,1 0 0,-1 1 0,0-2 0,5-3 0,-4 1 0,0 0 0,0 0 0,-1-1 0,1 1 0,-1-1 0,0 1 0,-1-1 0,2-10 0,-4 13 0,-3 15 0,-4 23 0,4-9 0,1-1 0,1 2 0,1-1 0,1 0 0,2 0 0,7 44 0,-8-66 0,1 0 0,-1 0 0,1 0 0,-1 0 0,1 0 0,1 0 0,-1-1 0,0 1 0,1 0 0,0-1 0,-1 0 0,2 0 0,-1 0 0,0 0 0,0 0 0,1-1 0,0 1 0,-1-1 0,1 0 0,0 0 0,0 0 0,0-1 0,0 1 0,8 0 0,-9-1 0,1-1 0,0 0 0,-1 0 0,1 0 0,-1-1 0,1 1 0,0-1 0,-1 0 0,1 0 0,-1 0 0,1-1 0,-1 1 0,0-1 0,0 0 0,0 1 0,0-2 0,0 1 0,0 0 0,0 0 0,0-1 0,-1 0 0,0 1 0,1-1 0,-1 0 0,0 0 0,0-1 0,0 1 0,-1 0 0,2-5 0,0 0 0,0 0 0,-1 0 0,0 0 0,-1 0 0,0 0 0,0-1 0,0-9 0,-1 15 0,0 0 0,0 0 0,0 0 0,-1 0 0,1 0 0,-1-1 0,0 1 0,1 0 0,-1 0 0,-1 0 0,1 1 0,0-1 0,-1 0 0,1 0 0,-1 1 0,0-1 0,0 1 0,0-1 0,0 1 0,-1 0 0,-3-3 0,4 4 0,1 0 0,-1 1 0,0-1 0,1 1 0,-1-1 0,0 1 0,0 0 0,1 0 0,-1 0 0,0 0 0,0 0 0,0 0 0,1 0 0,-1 1 0,0-1 0,1 1 0,-1-1 0,0 1 0,1 0 0,-1-1 0,0 1 0,1 0 0,-1 0 0,1 0 0,0 0 0,-1 1 0,1-1 0,0 0 0,0 0 0,0 1 0,-2 2 0,-2 1 0,1 1 0,0 1 0,0-1 0,1 1 0,0-1 0,-4 12 0,5-9 0,-1-1 0,2 1 0,-1 0 0,1 0 0,0 0 0,1 0 0,0 0 0,2 9 0,-2-15 0,0 0 0,1 0 0,0 0 0,-1 0 0,1-1 0,0 1 0,1 0 0,-1 0 0,0-1 0,1 1 0,0 0 0,-1-1 0,1 0 0,0 1 0,0-1 0,0 0 0,1 0 0,-1 0 0,0 0 0,1 0 0,-1-1 0,1 1 0,0-1 0,0 0 0,-1 1 0,1-1 0,4 0 0,-5 0 0,0-1 0,0 1 0,1-1 0,-1 0 0,1 0 0,-1 0 0,0 0 0,1 0 0,-1-1 0,0 1 0,1-1 0,-1 1 0,0-1 0,0 0 0,0 0 0,1 0 0,-1 0 0,0 0 0,0-1 0,2-1 0,0-1 0,-1 1 0,0-1 0,0 0 0,0 0 0,-1 0 0,1 0 0,-1 0 0,0 0 0,2-9 0,0 2 0,-2 1 0,1-1 0,-2 0 0,1 0 0,-1 0 0,-1 0 0,0 0 0,-2-14 0,1 23 0,1-1 0,0 0 0,-1 1 0,0-1 0,1 1 0,-1-1 0,0 1 0,0 0 0,0-1 0,-1 1 0,1 0 0,-1 0 0,1 0 0,-1 0 0,0 0 0,0 0 0,1 0 0,-5-2 0,5 3 0,0 1 0,0 0 0,0-1 0,1 1 0,-1 0 0,0 0 0,0 0 0,0 0 0,0 0 0,0 0 0,0 0 0,1 0 0,-1 0 0,0 1 0,0-1 0,0 0 0,0 1 0,1-1 0,-1 0 0,0 1 0,-1 0 0,0 0 0,0 1 0,0 0 0,0 0 0,0 0 0,0 0 0,0 1 0,1-1 0,-1 0 0,-1 4 0,-5 11 0,0-1 0,1 2 0,1-1 0,0 1 0,2-1 0,0 1 0,1 1 0,0-1 0,2 0 0,0 1 0,3 25 0,-2-41 0,1 0 0,-1-1 0,1 1 0,0 0 0,0 0 0,0-1 0,0 1 0,0-1 0,0 1 0,1-1 0,-1 1 0,1-1 0,0 0 0,0 1 0,-1-1 0,2 0 0,-1 0 0,0-1 0,0 1 0,0 0 0,1-1 0,-1 1 0,1-1 0,0 0 0,-1 0 0,1 0 0,0 0 0,-1 0 0,1-1 0,0 1 0,0-1 0,0 0 0,0 0 0,-1 0 0,1 0 0,5-1 0,-4 1 0,-1-1 0,0 0 0,0 0 0,0 0 0,0 0 0,0 0 0,0-1 0,0 1 0,0-1 0,0 0 0,-1 1 0,1-2 0,-1 1 0,1 0 0,-1 0 0,0-1 0,0 1 0,0-1 0,0 0 0,0 1 0,-1-1 0,1 0 0,-1 0 0,0 0 0,0 0 0,0 0 0,0-1 0,0 1 0,-1 0 0,1 0 0,-1-7 0,0 6 8,-1 0 0,0 0 0,0 0 0,0 0 0,0 0 0,0 0 0,-1 1 0,0-1 0,0 0 0,0 1 0,0-1 0,0 1 0,-1 0 0,-3-4 0,4 5-73,0 0 1,0 0-1,0 0 1,0 1-1,0-1 1,-1 1-1,1-1 0,0 1 1,-1 0-1,1 0 1,-1 0-1,1 0 1,-1 0-1,0 1 0,1-1 1,-1 1-1,0 0 1,1 0-1,-1 0 1,0 0-1,0 0 1,-2 1-1,-16 7-6761</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0.982"/>
    </inkml:context>
    <inkml:brush xml:id="br0">
      <inkml:brushProperty name="width" value="0.05" units="cm"/>
      <inkml:brushProperty name="height" value="0.05" units="cm"/>
      <inkml:brushProperty name="color" value="#AB008B"/>
    </inkml:brush>
  </inkml:definitions>
  <inkml:trace contextRef="#ctx0" brushRef="#br0">4 1 24575,'-2'41'0,"1"-18"0,1 1 0,3 33 0,-2-52 0,0 0 0,0 0 0,0 0 0,0 0 0,1 0 0,0-1 0,0 1 0,0 0 0,0-1 0,1 1 0,0-1 0,0 0 0,0 0 0,0 0 0,1 0 0,5 4 0,-6-6 0,-1 0 0,1 0 0,0-1 0,-1 1 0,1-1 0,0 0 0,0 0 0,0 0 0,0 0 0,0-1 0,0 1 0,0-1 0,0 0 0,0 0 0,0 0 0,1 0 0,-1 0 0,0-1 0,0 1 0,0-1 0,0 0 0,0 0 0,0 0 0,0 0 0,-1 0 0,1-1 0,0 0 0,-1 1 0,1-1 0,-1 0 0,1 0 0,2-4 0,7-6 0,0-2 0,-1 1 0,0-2 0,12-23 0,-11 19 0,-7 11 0,0 1 0,1-1 0,0 1 0,0 1 0,9-9 0,-14 15 0,0-1 0,0 0 0,0 0 0,0 0 0,0 1 0,0-1 0,0 0 0,0 1 0,0-1 0,0 1 0,0-1 0,0 1 0,0 0 0,0 0 0,1-1 0,-1 1 0,0 0 0,0 0 0,0 0 0,1 0 0,-1 0 0,0 0 0,0 0 0,0 1 0,1-1 0,-1 0 0,0 1 0,0-1 0,0 1 0,0-1 0,0 1 0,0-1 0,0 1 0,0 0 0,0 0 0,0-1 0,0 1 0,0 0 0,-1 0 0,1 0 0,0 0 0,-1 0 0,1 0 0,0 0 0,-1 0 0,1 0 0,-1 0 0,0 0 0,1 1 0,-1-1 0,0 2 0,3 5 9,-1 1-1,0 0 1,0-1-1,-1 1 1,0 0 0,-1 0-1,0 0 1,0 0-1,-1 0 1,0 0-1,-1 0 1,0-1-1,-5 15 1,6-18-62,-1-1 0,0 1 0,0-1 0,0 0 0,0 0 0,-1 0 0,1 0 0,-1 0 0,0-1 0,-1 1 0,1-1 0,0 0 0,-1 0-1,0 0 1,0 0 0,0 0 0,0-1 0,0 0 0,0 0 0,-1 0 0,1 0 0,-1-1 0,1 0 0,-1 0 0,1 0 0,-1 0 0,-5-1 0,-18-3-6773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18T09:26:03.950"/>
    </inkml:context>
    <inkml:brush xml:id="br0">
      <inkml:brushProperty name="width" value="0.05" units="cm"/>
      <inkml:brushProperty name="height" value="0.05" units="cm"/>
      <inkml:brushProperty name="color" value="#E71224"/>
    </inkml:brush>
  </inkml:definitions>
  <inkml:trace contextRef="#ctx0" brushRef="#br0">0 1 24575,'0'8'0,"0"11"0,0 7 0,9 12 0,2 7 0,0 0 0,-3-7-8191</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1.309"/>
    </inkml:context>
    <inkml:brush xml:id="br0">
      <inkml:brushProperty name="width" value="0.05" units="cm"/>
      <inkml:brushProperty name="height" value="0.05" units="cm"/>
      <inkml:brushProperty name="color" value="#AB008B"/>
    </inkml:brush>
  </inkml:definitions>
  <inkml:trace contextRef="#ctx0" brushRef="#br0">0 0 24575,'4'5'0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2.262"/>
    </inkml:context>
    <inkml:brush xml:id="br0">
      <inkml:brushProperty name="width" value="0.05" units="cm"/>
      <inkml:brushProperty name="height" value="0.05" units="cm"/>
      <inkml:brushProperty name="color" value="#AB008B"/>
    </inkml:brush>
  </inkml:definitions>
  <inkml:trace contextRef="#ctx0" brushRef="#br0">1 1 24575,'0'4'0,"0"18"0,0 19 0,0 22 0,0 18 0,0 7 0,4 2 0,2-11 0,-1-10 0,-1-12 0,-1-8 0,-1-17 0,-1-13-8191</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2.774"/>
    </inkml:context>
    <inkml:brush xml:id="br0">
      <inkml:brushProperty name="width" value="0.05" units="cm"/>
      <inkml:brushProperty name="height" value="0.05" units="cm"/>
      <inkml:brushProperty name="color" value="#AB008B"/>
    </inkml:brush>
  </inkml:definitions>
  <inkml:trace contextRef="#ctx0" brushRef="#br0">1 0 24575,'264'13'0,"-49"-2"0,-155-11 0,-28-1 0,40 5 0,-71-4 0,0 0 0,0 0 0,0 0 0,0 0 0,-1 1 0,1-1 0,0 0 0,0 0 0,0 1 0,-1-1 0,1 0 0,0 1 0,0-1 0,-1 1 0,1-1 0,0 1 0,-1-1 0,2 2 0,-2-2 0,0 1 0,0-1 0,0 0 0,0 1 0,0-1 0,0 1 0,0-1 0,0 1 0,0-1 0,0 1 0,0-1 0,0 0 0,0 1 0,0-1 0,-1 1 0,1-1 0,0 0 0,0 1 0,0-1 0,-1 1 0,1-1 0,0 0 0,0 1 0,-1-1 0,-25 22 0,23-20 0,-5 3 0,-83 65 0,82-62 0,1 0 0,0 0 0,1 0 0,0 1 0,0 0 0,1 1 0,1-1 0,-6 13 0,10-20 0,0 1 0,0-1 0,0 0 0,0 1 0,1-1 0,-1 0 0,1 1 0,0-1 0,0 1 0,0-1 0,0 1 0,0-1 0,0 0 0,2 5 0,-2-6 0,1 0 0,0 0 0,-1 1 0,1-1 0,0 0 0,0 0 0,0-1 0,0 1 0,0 0 0,0 0 0,0 0 0,0-1 0,0 1 0,0 0 0,0-1 0,1 1 0,-1-1 0,0 1 0,0-1 0,1 0 0,-1 0 0,0 1 0,1-1 0,-1 0 0,0 0 0,0 0 0,1 0 0,1-1 0,6 0 0,0-1 0,0 0 0,0-1 0,0 0 0,-1 0 0,1-1 0,-1 0 0,0-1 0,10-6 0,-11 6 0,0 1 0,0-1 0,1 1 0,0 1 0,-1-1 0,2 1 0,-1 1 0,0 0 0,0 0 0,1 0 0,10 0 0,-14 3-2,0 0-1,0 1 0,0 0 0,0 0 1,0 0-1,-1 0 0,1 1 1,-1-1-1,0 1 0,1 0 0,-1 0 1,-1 1-1,1 0 0,0-1 1,-1 1-1,6 8 0,14 13-1316,4-1-5507</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3.862"/>
    </inkml:context>
    <inkml:brush xml:id="br0">
      <inkml:brushProperty name="width" value="0.05" units="cm"/>
      <inkml:brushProperty name="height" value="0.05" units="cm"/>
      <inkml:brushProperty name="color" value="#AB008B"/>
    </inkml:brush>
  </inkml:definitions>
  <inkml:trace contextRef="#ctx0" brushRef="#br0">2 1 24575,'0'602'0,"0"-584"0,-1-12 0,1 1 0,0-1 0,0 1 0,0-1 0,1 0 0,0 1 0,0-1 0,0 0 0,1 0 0,4 11 0,-5-16 0,-1-1 0,1 1 0,-1 0 0,1-1 0,0 1 0,-1-1 0,1 1 0,-1-1 0,1 1 0,0-1 0,-1 0 0,1 1 0,0-1 0,0 0 0,-1 0 0,1 1 0,0-1 0,0 0 0,0 0 0,-1 0 0,1 0 0,0 0 0,0 0 0,0 0 0,-1 0 0,1 0 0,0-1 0,0 1 0,-1 0 0,1 0 0,0-1 0,0 1 0,0-1 0,25-19 0,99-120 0,-45 48 0,-72 82 0,-17 17 0,-18 19 0,12-7 0,0 1 0,-15 26 0,25-38 0,1 0 0,0 1 0,0-1 0,1 1 0,0-1 0,1 1 0,0 0 0,0 0 0,-1 14 0,3-20 0,0 0 0,1 0 0,-1 0 0,1 0 0,-1 0 0,1 0 0,0-1 0,0 1 0,0 0 0,0 0 0,1-1 0,-1 1 0,1-1 0,-1 1 0,1-1 0,0 0 0,4 5 0,-2-4 0,1 0 0,-1 0 0,1-1 0,-1 1 0,1-1 0,0 0 0,0 0 0,-1-1 0,10 2 0,1 0 0,0-2 0,0 0 0,0 0 0,0-2 0,0 0 0,18-3 0,-21 1 0,1 0 0,-1-1 0,0-1 0,0 0 0,0 0 0,-1-1 0,1-1 0,-1 0 0,-1 0 0,0-1 0,0 0 0,0-1 0,14-18 0,-18 20 0,0-1 0,0 0 0,-1 0 0,0 0 0,0-1 0,-1 0 0,-1 1 0,1-2 0,-1 1 0,-1 0 0,0-1 0,0 1 0,-1-1 0,0 0 0,0 1 0,-1-1 0,-1 0 0,-2-18 0,2 25 0,0 0 0,0 0 0,-1-1 0,1 1 0,0 0 0,-1 0 0,0 0 0,0 1 0,-3-5 0,5 7 0,-1 0 0,1-1 0,0 1 0,-1-1 0,1 1 0,-1 0 0,1-1 0,-1 1 0,1 0 0,-1 0 0,1-1 0,-1 1 0,1 0 0,-1 0 0,1 0 0,-1 0 0,0-1 0,1 1 0,-1 0 0,1 0 0,-1 0 0,0 1 0,0-1 0,0 1 0,0-1 0,0 1 0,1-1 0,-1 1 0,0 0 0,0-1 0,1 1 0,-1 0 0,1 0 0,-1-1 0,1 1 0,-1 0 0,1 0 0,-1 0 0,1 0 0,0 0 0,-1 1 0,-3 12 0,1 0 0,0 0 0,1 0 0,1 0 0,0 1 0,1-1 0,0 0 0,1 0 0,1 0 0,6 27 0,-7-37 0,0-1 0,0 0 0,0 0 0,0 0 0,1 0 0,0 0 0,-1-1 0,1 1 0,0 0 0,0-1 0,1 1 0,-1-1 0,0 0 0,1 0 0,-1 0 0,1 0 0,0 0 0,0 0 0,0-1 0,0 1 0,0-1 0,0 0 0,0 0 0,0 0 0,0-1 0,0 1 0,1 0 0,4-1 0,-3 0 0,1-1 0,0 0 0,-1 0 0,1-1 0,-1 0 0,1 1 0,-1-2 0,0 1 0,0-1 0,0 0 0,0 0 0,0 0 0,-1 0 0,1-1 0,5-6 0,-1 1 0,-4 3 0,1 0 0,0 0 0,0 1 0,0 0 0,12-7 0,-16 11 0,-1 0 0,1 1 0,-1-1 0,1 1 0,-1-1 0,1 1 0,-1-1 0,1 1 0,0 0 0,-1 0 0,1 0 0,0 0 0,-1 0 0,1 0 0,0 0 0,-1 1 0,1-1 0,-1 1 0,1-1 0,0 1 0,-1 0 0,0-1 0,1 1 0,-1 0 0,1 0 0,-1 0 0,0 0 0,1 0 0,-1 0 0,0 0 0,0 1 0,0-1 0,2 3 0,1 3 0,0-1 0,0 1 0,-1 1 0,0-1 0,3 9 0,10 21 0,-16-36 0,1-1 0,-1 1 0,1 0 0,-1-1 0,1 1 0,0-1 0,-1 1 0,1-1 0,0 1 0,0-1 0,-1 1 0,1-1 0,0 0 0,0 1 0,0-1 0,-1 0 0,1 0 0,0 0 0,0 0 0,0 1 0,0-1 0,0 0 0,-1 0 0,1-1 0,0 1 0,0 0 0,0 0 0,0 0 0,-1 0 0,1-1 0,0 1 0,0 0 0,0-1 0,-1 1 0,1-1 0,0 1 0,0-1 0,0 0 0,30-25 0,-26 22 0,2-3 0,-2 2 0,-1 1 0,1 0 0,1 0 0,8-6 0,-13 10 0,1-1 0,-1 0 0,0 1 0,1-1 0,-1 1 0,1 0 0,-1-1 0,1 1 0,-1 0 0,1 0 0,-1 0 0,1 0 0,-1 0 0,1 0 0,-1 0 0,1 1 0,-1-1 0,1 0 0,-1 1 0,0-1 0,1 1 0,-1 0 0,0-1 0,1 1 0,1 2 0,1 1 9,0 0 1,0 0-1,0 1 0,0 0 0,-1 0 0,0 0 1,0 0-1,0 0 0,-1 1 0,0-1 0,0 1 1,2 7-1,1 10-752,4 39 1,-6-22-6084</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4.606"/>
    </inkml:context>
    <inkml:brush xml:id="br0">
      <inkml:brushProperty name="width" value="0.05" units="cm"/>
      <inkml:brushProperty name="height" value="0.05" units="cm"/>
      <inkml:brushProperty name="color" value="#AB008B"/>
    </inkml:brush>
  </inkml:definitions>
  <inkml:trace contextRef="#ctx0" brushRef="#br0">1 0 24575,'0'13'0,"0"24"0,0 28 0,0 23 0,0 19 0,0 6 0,0-2 0,0-13 0,0-13 0,0-14 0,0-14 0,8-17 0,12-16 0,1-11-8191</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5.040"/>
    </inkml:context>
    <inkml:brush xml:id="br0">
      <inkml:brushProperty name="width" value="0.05" units="cm"/>
      <inkml:brushProperty name="height" value="0.05" units="cm"/>
      <inkml:brushProperty name="color" value="#AB008B"/>
    </inkml:brush>
  </inkml:definitions>
  <inkml:trace contextRef="#ctx0" brushRef="#br0">0 1 24575,'227'19'0,"-216"-18"0,-1 0 0,93 17 0,-95-16 0,0 0 0,0 1 0,0-1 0,-1 2 0,1-1 0,-1 1 0,0 0 0,0 1 0,0 0 0,7 6 0,-12-9 0,1 1 0,-1 0 0,0 0 0,0 0 0,0 0 0,0 0 0,-1 0 0,1 0 0,-1 0 0,0 1 0,0-1 0,0 1 0,0-1 0,0 1 0,-1-1 0,0 1 0,0-1 0,0 8 0,-2 0 0,-1 1 0,0-1 0,0 0 0,-8 16 0,7-18 0,0 0 0,1 0 0,0 0 0,1 1 0,0 0 0,-1 12 0,3-19 0,0 0 0,0 0 0,0 0 0,1 0 0,0 0 0,-1 0 0,1 0 0,0 0 0,1 0 0,-1 0 0,0 0 0,1 0 0,-1-1 0,1 1 0,0-1 0,0 1 0,3 2 0,-1-2 0,0 0 0,0 0 0,0 0 0,1 0 0,-1-1 0,1 0 0,0 0 0,-1 0 0,11 2 0,-8-2 0,1-1 0,-1 0 0,1 0 0,-1 0 0,1-1 0,-1-1 0,1 1 0,-1-1 0,1 0 0,-1-1 0,1 0 0,-1 0 0,0 0 0,9-5 0,-10 3 0,0-1 0,0 1 0,-1-1 0,1 0 0,-1-1 0,0 1 0,-1-1 0,1 0 0,-1 0 0,-1-1 0,1 1 0,-1-1 0,0 0 0,0 0 0,-1 0 0,3-11 0,-4 12 0,0 1 0,0-1 0,-1 1 0,0-1 0,0 1 0,0-1 0,0 0 0,-1 1 0,0-1 0,0 1 0,-1-1 0,1 1 0,-1 0 0,0 0 0,-1 0 0,1 0 0,-1 0 0,0 0 0,0 0 0,-1 1 0,1 0 0,-6-6 0,-1 3 0,0 0 0,0 1 0,0 0 0,-1 1 0,0 0 0,0 0 0,0 1 0,-1 1 0,1 0 0,-14-2 0,-13 0 0,-68-2 0,40 10-1365,15 2-5461</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8.117"/>
    </inkml:context>
    <inkml:brush xml:id="br0">
      <inkml:brushProperty name="width" value="0.05" units="cm"/>
      <inkml:brushProperty name="height" value="0.05" units="cm"/>
      <inkml:brushProperty name="color" value="#AB008B"/>
    </inkml:brush>
  </inkml:definitions>
  <inkml:trace contextRef="#ctx0" brushRef="#br0">201 37 24575,'-1'-2'0,"1"0"0,0 1 0,-1-1 0,1 0 0,-1 1 0,0-1 0,1 1 0,-1-1 0,0 1 0,0 0 0,0-1 0,0 1 0,0 0 0,-1 0 0,1-1 0,0 1 0,0 0 0,-1 0 0,1 0 0,-1 1 0,1-1 0,-1 0 0,1 0 0,-1 1 0,1-1 0,-1 1 0,0 0 0,-2-1 0,-1 0 0,0 0 0,0 0 0,0 0 0,0 1 0,0 0 0,0 0 0,-1 1 0,-7 1 0,7 0 0,-1 1 0,1-1 0,0 2 0,0-1 0,1 1 0,-1 0 0,1 0 0,0 0 0,0 1 0,0 0 0,1 0 0,-1 0 0,1 0 0,0 1 0,1-1 0,-1 1 0,1 0 0,-3 9 0,3-7 0,0 0 0,0 0 0,1 0 0,0 0 0,1 0 0,0 0 0,0 0 0,1 1 0,-1-1 0,2 0 0,-1 1 0,2-1 0,-1 0 0,5 15 0,-3-17 0,-1-1 0,1 0 0,0-1 0,1 1 0,-1-1 0,1 1 0,0-1 0,0 0 0,0 0 0,1-1 0,0 1 0,-1-1 0,1 0 0,0-1 0,0 1 0,1-1 0,-1 0 0,0 0 0,1 0 0,-1-1 0,1 0 0,0 0 0,7 0 0,-1 1 0,1-2 0,0 0 0,0 0 0,0-1 0,0 0 0,-1-2 0,1 1 0,-1-1 0,18-7 0,-14 1 0,1 0 0,-2-1 0,1-1 0,-2 0 0,1-1 0,12-14 0,-25 24 0,-1 0 0,1 0 0,0 1 0,0-1 0,0 0 0,0 1 0,1 0 0,-1-1 0,0 1 0,1 0 0,-1 0 0,0 0 0,1 1 0,-1-1 0,1 0 0,-1 1 0,6 0 0,-5 0 0,0 1 0,0-1 0,0 1 0,0 0 0,0 1 0,0-1 0,0 0 0,0 1 0,0-1 0,-1 1 0,1 0 0,-1 0 0,5 4 0,-1-1 0,1 0 0,-1 0 0,1-1 0,1 0 0,-1 0 0,1 0 0,-1-1 0,1 0 0,0-1 0,0 0 0,0 0 0,13 1 0,-18-3 0,1 1 0,0-1 0,0 0 0,0 0 0,0-1 0,0 1 0,0-1 0,0 0 0,0 0 0,0 0 0,-1 0 0,1-1 0,0 0 0,-1 1 0,1-1 0,-1-1 0,0 1 0,1 0 0,-1-1 0,0 1 0,-1-1 0,1 0 0,0 0 0,-1 0 0,0-1 0,0 1 0,3-6 0,-2 2 0,-1 1 0,0 0 0,-1-1 0,1 0 0,-1 1 0,-1-1 0,1 0 0,-1 1 0,0-1 0,-1 0 0,0 1 0,0-1 0,-2-7 0,3 13 0,-1-1 0,1 1 0,0 0 0,0-1 0,-1 1 0,1 0 0,0-1 0,0 1 0,0 0 0,1-1 0,-1 1 0,0-1 0,0 1 0,1 0 0,-1 0 0,1-1 0,-1 1 0,1 0 0,0 0 0,-1-1 0,1 1 0,0 0 0,0 0 0,0 0 0,0 0 0,-1 0 0,2 0 0,-1 1 0,0-1 0,0 0 0,0 0 0,0 1 0,0-1 0,1 0 0,-1 1 0,0 0 0,1-1 0,-1 1 0,2-1 0,6 0 0,0 0 0,0 0 0,1 1 0,15 1 0,-19 0 0,4-1 0,-1 1 0,1 0 0,-1 1 0,1 0 0,-1 0 0,0 1 0,15 7 0,-19-7 0,-1-1 0,0 1 0,0 0 0,0 0 0,0 0 0,-1 1 0,1-1 0,-1 1 0,0 0 0,0 0 0,0 0 0,-1 1 0,1-1 0,-1 0 0,0 1 0,2 8 0,-3-12 0,-1 0 0,1 0 0,-1 1 0,1-1 0,0 0 0,-1 0 0,1 0 0,0 0 0,0 0 0,0 0 0,0 0 0,0 0 0,0 0 0,0 0 0,0 0 0,0 0 0,0-1 0,0 1 0,0-1 0,1 1 0,-1-1 0,0 1 0,1-1 0,-1 0 0,0 1 0,3-1 0,42-4 0,-6 1 0,-18 7 0,-19-3 0,1 0 0,0 0 0,-1 0 0,1-1 0,0 1 0,0-1 0,-1 0 0,1 0 0,0-1 0,0 1 0,-1-1 0,1 0 0,0 1 0,5-4 0,-5 2 0,0 0 0,0 1 0,0-1 0,0 0 0,0 1 0,0 0 0,1 0 0,-1 1 0,1-1 0,-1 1 0,0 0 0,1 0 0,-1 0 0,1 1 0,-1-1 0,0 1 0,1 0 0,-1 0 0,8 4 0,-5-1 0,0 1 0,0 0 0,0 0 0,-1 1 0,0-1 0,0 1 0,-1 1 0,0-1 0,8 13 0,-5-6 0,1-1 0,0-1 0,0 1 0,1-1 0,19 15 0,-26-23 0,1-1 0,0 1 0,0-1 0,0 0 0,0 0 0,0 0 0,0-1 0,0 1 0,1-1 0,-1 0 0,0 0 0,1-1 0,-1 1 0,1-1 0,-1 0 0,1 0 0,-1-1 0,1 1 0,-1-1 0,1 0 0,-1 0 0,8-3 0,-7 2 0,0-1 0,-1 1 0,1-1 0,-1 0 0,1 0 0,-1 0 0,0-1 0,-1 1 0,1-1 0,0 0 0,-1 0 0,5-7 0,-4 2 0,1 1 0,-1-1 0,0 0 0,-1-1 0,0 1 0,2-12 0,0-10 0,-2-1 0,-2 1 0,-1-35 0,0 54 0,-3-11 0,1 55 0,1 92 0,19 180 0,-13-253 0,-4-33 0,1-1 0,0 1 0,1-1 0,1 0 0,1 0 0,8 21 0,-13-37 0,0 0 0,0 0 0,1 0 0,-1 0 0,1-1 0,-1 1 0,1 0 0,-1 0 0,1 0 0,-1-1 0,1 1 0,-1 0 0,1-1 0,0 1 0,0 0 0,-1-1 0,1 1 0,0-1 0,0 1 0,0-1 0,-1 0 0,1 1 0,0-1 0,1 1 0,-1-2 0,0 1 0,0-1 0,0 1 0,0 0 0,0-1 0,0 0 0,-1 1 0,1-1 0,0 1 0,-1-1 0,1 0 0,0 1 0,-1-1 0,1 0 0,-1 0 0,1 0 0,-1 0 0,1 1 0,0-2 0,3-10 0,1 1 0,4-23 0,-7 26 0,21-100 0,7-29 0,-25 121 0,0 0 0,1 0 0,1 0 0,1 1 0,17-27 0,-21 37 0,-1 1 0,1 0 0,0 0 0,-1 0 0,2 1 0,-1-1 0,0 1 0,1 0 0,0 1 0,-1-1 0,1 1 0,6-3 0,-9 5 0,0-1 0,1 0 0,-1 1 0,0 0 0,1-1 0,-1 1 0,0 0 0,1 0 0,-1 0 0,0 1 0,1-1 0,-1 0 0,0 1 0,0 0 0,1-1 0,-1 1 0,0 0 0,0 0 0,0 0 0,0 0 0,0 1 0,0-1 0,0 1 0,0-1 0,-1 1 0,1-1 0,-1 1 0,3 4 0,-3-5 0,1 0 0,-1 1 0,-1-1 0,1 0 0,0 1 0,0-1 0,0 1 0,-1-1 0,1 1 0,-1 0 0,1-1 0,-1 1 0,0 0 0,0-1 0,0 1 0,0 0 0,0-1 0,0 1 0,0 0 0,0-1 0,0 1 0,-1-1 0,1 1 0,-1 0 0,1-1 0,-1 1 0,0-1 0,0 1 0,0-1 0,1 1 0,-1-1 0,0 0 0,-1 0 0,1 1 0,0-1 0,0 0 0,-1 0 0,1 0 0,0 0 0,-1 0 0,1 0 0,-3 0 0,-7 5 0,-1-1 0,0 0 0,1-1 0,-20 3 0,20-4 0,3 0 0,8-1 0,17 1 0,31-2 0,-37-1 0,33 0 0,63-7 0,-94 5 0,0-1 0,0 0 0,0 0 0,0-2 0,0 1 0,-1-2 0,0 0 0,0 0 0,14-11 0,-23 15 0,1 0 0,-1-1 0,0 0 0,-1 0 0,1 0 0,0 0 0,-1 0 0,0-1 0,1 1 0,-1-1 0,-1 1 0,1-1 0,0 0 0,-1 0 0,0 0 0,0 0 0,0 0 0,-1 0 0,1 0 0,-1 0 0,0 0 0,0 0 0,0 0 0,0 0 0,-1 0 0,-1-6 0,0 7 0,1-1 0,0 1 0,-1 0 0,0 0 0,1 0 0,-1 0 0,0 1 0,-1-1 0,1 0 0,0 1 0,-1 0 0,1-1 0,-1 1 0,0 0 0,0 0 0,0 1 0,0-1 0,0 1 0,0-1 0,0 1 0,-1 0 0,1 0 0,0 0 0,-1 1 0,1-1 0,0 1 0,-1 0 0,1 0 0,-1 0 0,1 0 0,-6 1 0,5 0 0,-1 1 0,1-1 0,0 1 0,0-1 0,0 1 0,0 0 0,0 1 0,0-1 0,1 1 0,-1-1 0,1 1 0,-1 0 0,1 0 0,0 1 0,0-1 0,1 1 0,-1-1 0,-3 7 0,4-5 0,-1-1 0,1 1 0,-1 1 0,1-1 0,1 0 0,-1 0 0,1 1 0,0-1 0,0 1 0,0-1 0,1 1 0,0-1 0,0 1 0,2 8 0,-2-12 0,1 0 0,0 0 0,0 0 0,0 0 0,0-1 0,0 1 0,1-1 0,-1 1 0,0-1 0,1 1 0,-1-1 0,1 1 0,0-1 0,-1 0 0,1 0 0,0 0 0,-1 0 0,1 0 0,0-1 0,0 1 0,0 0 0,3 0 0,53 7 0,-38-6 0,-14-1 0,0 0 0,0 0 0,0 0 0,0-1 0,0 0 0,0-1 0,0 1 0,0-1 0,0 0 0,0-1 0,0 1 0,0-1 0,-1 0 0,1-1 0,-1 1 0,1-1 0,-1 0 0,0 0 0,0-1 0,0 0 0,-1 0 0,6-6 0,82-105 0,-90 114 0,-1-1 0,1 0 0,-1 1 0,1-1 0,-1 1 0,1 0 0,0 0 0,0-1 0,0 1 0,4-1 0,-6 2 0,1 0 0,-1-1 0,1 1 0,0 0 0,-1 0 0,1 0 0,0 0 0,-1 0 0,1 1 0,-1-1 0,1 0 0,0 0 0,-1 0 0,1 0 0,-1 1 0,1-1 0,-1 0 0,1 1 0,0-1 0,-1 0 0,1 1 0,-1-1 0,0 1 0,1 0 0,2 3 0,-1 0 0,1 0 0,-1 0 0,-1 1 0,1-1 0,0 1 0,0 7 0,4 7 0,-4-11 0,1-1 0,0 1 0,0-1 0,1 0 0,0 0 0,0-1 0,1 1 0,0-1 0,0 0 0,0 0 0,7 5 0,-7-8 0,0 1 0,0-1 0,0 0 0,0 0 0,1-1 0,0 0 0,-1 0 0,1 0 0,0 0 0,0-1 0,0 0 0,0 0 0,0-1 0,0 0 0,8 0 0,-1-1 0,-1-1 0,1 0 0,0-1 0,-1 0 0,0-1 0,0-1 0,0 1 0,0-2 0,-1 0 0,0 0 0,16-13 0,-20 14 0,0 0 0,-1-1 0,0 0 0,0 0 0,0-1 0,-1 0 0,0 0 0,0 0 0,-1 0 0,0-1 0,0 1 0,-1-1 0,0 0 0,0-1 0,-1 1 0,0 0 0,0-1 0,0-8 0,-2 14 0,0 0 0,0 0 0,-1 1 0,1-1 0,-1 0 0,1 0 0,-1 1 0,0-1 0,0 0 0,-2-4 0,3 7 0,-1 0 0,1-1 0,0 1 0,0 0 0,-1-1 0,1 1 0,0-1 0,-1 1 0,1 0 0,0 0 0,-1-1 0,1 1 0,-1 0 0,1 0 0,0-1 0,-1 1 0,1 0 0,-1 0 0,1 0 0,-1 0 0,1 0 0,-1 0 0,1 0 0,-1 0 0,0 0 0,0 0 0,0 1 0,0-1 0,0 1 0,1-1 0,-1 1 0,0-1 0,0 1 0,1 0 0,-1-1 0,0 1 0,1 0 0,-1 0 0,1-1 0,-1 1 0,1 0 0,-1 1 0,-3 4 0,0 1 0,1 0 0,0 0 0,1 0 0,-1 0 0,1 0 0,1 0 0,-1 0 0,1 1 0,1-1 0,-1 1 0,1-1 0,1 1 0,-1-1 0,1 0 0,0 1 0,1-1 0,0 0 0,0 0 0,0 0 0,1 0 0,0 0 0,1 0 0,-1-1 0,1 1 0,1-1 0,-1 0 0,1-1 0,0 1 0,7 6 0,-1-4-124,1 0 0,0-1 0,1 0 0,0 0 0,0-1 0,0-1-1,0-1 1,1 0 0,0 0 0,27 3 0,-4-4-6702</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9.085"/>
    </inkml:context>
    <inkml:brush xml:id="br0">
      <inkml:brushProperty name="width" value="0.05" units="cm"/>
      <inkml:brushProperty name="height" value="0.05" units="cm"/>
      <inkml:brushProperty name="color" value="#AB008B"/>
    </inkml:brush>
  </inkml:definitions>
  <inkml:trace contextRef="#ctx0" brushRef="#br0">0 9 24575,'0'-9'0,"0"15"0,0 22 0,0 28 0,0 17 0,0 13 0,0 4 0,0-1 0,0-11 0,0-10 0,0-13 0,5-15 0,0-7 0,1-8-8191</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09.907"/>
    </inkml:context>
    <inkml:brush xml:id="br0">
      <inkml:brushProperty name="width" value="0.05" units="cm"/>
      <inkml:brushProperty name="height" value="0.05" units="cm"/>
      <inkml:brushProperty name="color" value="#AB008B"/>
    </inkml:brush>
  </inkml:definitions>
  <inkml:trace contextRef="#ctx0" brushRef="#br0">1 3 24575,'65'0'0,"-4"-2"0,0 3 0,1 2 0,100 20 0,-156-22 0,-1 1 0,0-1 0,0 1 0,0 0 0,0 1 0,0-1 0,0 1 0,0 0 0,-1 0 0,0 1 0,0-1 0,1 1 0,-2 0 0,1 0 0,3 5 0,0 2 0,-1 0 0,0 1 0,-1 0 0,-1 0 0,5 14 0,-8-20 0,1-1 0,0 0 0,0 1 0,1-1 0,-1 0 0,1 0 0,0 0 0,1-1 0,-1 1 0,1-1 0,0 0 0,0 0 0,0 0 0,1 0 0,-1-1 0,1 1 0,0-1 0,0-1 0,0 1 0,0-1 0,1 0 0,-1 0 0,1 0 0,7 1 0,-4-2 0,-1 1 0,0 0 0,0 0 0,0 1 0,0 0 0,0 0 0,-1 1 0,1 0 0,-1 1 0,0-1 0,0 1 0,0 1 0,-1-1 0,0 1 0,7 8 0,-7-6 0,-2-2 0,1-1 0,-1 0 0,0-1 0,1 1 0,0-1 0,10 7 0,-14-10 0,1-1 0,0 1 0,-1 0 0,1-1 0,0 0 0,0 1 0,-1-1 0,1 0 0,0 0 0,0 0 0,-1 0 0,1 0 0,0 0 0,0-1 0,-1 1 0,1 0 0,0-1 0,-1 0 0,1 1 0,0-1 0,-1 0 0,1 0 0,-1 0 0,1 0 0,-1 0 0,0 0 0,1 0 0,-1 0 0,0 0 0,2-4 0,15-16 0,0-1 0,21-37 0,-22 31 0,25-30 0,-41 56 0,1 0 0,-1 1 0,0-1 0,1 1 0,-1-1 0,1 1 0,0-1 0,-1 1 0,1 0 0,0 0 0,0 0 0,0 0 0,0 0 0,0 0 0,0 0 0,2 0 0,-3 2 0,0-1 0,0 0 0,0 1 0,0-1 0,0 1 0,0 0 0,0-1 0,0 1 0,0 0 0,0-1 0,-1 1 0,1 0 0,0 0 0,0 0 0,-1 0 0,1 0 0,-1 0 0,1 0 0,-1 0 0,1 0 0,-1 0 0,1 0 0,-1 0 0,0 0 0,0 0 0,0 0 0,1 0 0,-1 0 0,-1 2 0,10 56 0,-8-40 0,2 0 0,9 31 0,-10-43 0,1 0 0,0 0 0,0 0 0,1 0 0,0-1 0,0 1 0,0-1 0,1 0 0,0-1 0,9 9 0,-10-10 0,0-1 0,1 1 0,-1-1 0,1 0 0,0 0 0,0 0 0,0-1 0,1 0 0,-1 0 0,0 0 0,1 0 0,-1-1 0,1 0 0,0 0 0,-1-1 0,7 1 0,-8-2 0,-1 1 0,0-1 0,1 0 0,-1 0 0,0 0 0,1-1 0,-1 1 0,0-1 0,0 1 0,0-1 0,0 0 0,-1 0 0,1-1 0,0 1 0,-1 0 0,0-1 0,1 0 0,-1 1 0,0-1 0,0 0 0,-1 0 0,1 0 0,0 0 0,-1-1 0,0 1 0,0 0 0,1-5 0,1 0 0,-1 0 0,0-1 0,0 1 0,-1-1 0,0 1 0,0-1 0,-1 0 0,-1 1 0,1-1 0,-1 0 0,0 1 0,-1-1 0,0 1 0,-1 0 0,0 0 0,0-1 0,0 2 0,-1-1 0,0 0 0,-1 1 0,0 0 0,0 0 0,0 0 0,-1 0 0,0 1 0,0 0 0,-1 1 0,-13-10 0,4 5-273,0 1 0,0 1 0,-1 1 0,-25-8 0,-10 0-6553</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4T08:04:11.915"/>
    </inkml:context>
    <inkml:brush xml:id="br0">
      <inkml:brushProperty name="width" value="0.05" units="cm"/>
      <inkml:brushProperty name="height" value="0.05" units="cm"/>
      <inkml:brushProperty name="color" value="#AB008B"/>
    </inkml:brush>
  </inkml:definitions>
  <inkml:trace contextRef="#ctx0" brushRef="#br0">1 126 24575,'184'-1'0,"-180"1"0,0 0 0,0-1 0,0 1 0,0-1 0,-1 0 0,1 0 0,0 0 0,-1 0 0,1-1 0,-1 0 0,1 1 0,-1-1 0,0-1 0,1 1 0,-1 0 0,0-1 0,-1 1 0,1-1 0,0 0 0,-1 0 0,0 0 0,1 0 0,-1 0 0,0-1 0,-1 1 0,1-1 0,-1 1 0,1-1 0,-1 0 0,0 1 0,0-1 0,-1 0 0,1 0 0,-1 0 0,0 1 0,0-1 0,0 0 0,-1 0 0,0-6 0,1 10 0,0-1 0,0 1 0,0-1 0,0 0 0,0 1 0,0-1 0,0 1 0,0-1 0,0 0 0,-1 1 0,1-1 0,0 1 0,0-1 0,-1 1 0,1-1 0,0 1 0,0-1 0,-1 1 0,1-1 0,-1 1 0,1-1 0,0 1 0,-1-1 0,1 1 0,-1 0 0,1-1 0,-1 1 0,1 0 0,-1-1 0,0 1 0,1 0 0,-1 0 0,1 0 0,-1-1 0,1 1 0,-1 0 0,0 0 0,1 0 0,-1 0 0,0 0 0,1 0 0,-1 0 0,1 0 0,-1 0 0,0 1 0,1-1 0,-1 0 0,1 0 0,-1 0 0,1 1 0,-2-1 0,0 2 0,0 0 0,-1 0 0,1 1 0,0-1 0,0 0 0,0 1 0,0-1 0,1 1 0,-1 0 0,0 2 0,-2 3 0,1-1 0,1 0 0,0 1 0,0 0 0,0 0 0,1-1 0,0 1 0,0 0 0,1 0 0,0 0 0,1 0 0,0 0 0,0 0 0,0 0 0,1-1 0,0 1 0,1-1 0,0 1 0,0-1 0,0 0 0,1 0 0,0 0 0,0 0 0,1-1 0,0 0 0,0 0 0,1 0 0,-1 0 0,1-1 0,1 0 0,-1 0 0,1-1 0,-1 0 0,13 6 0,36 7-1365,-2-7-5461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19B50-9AD4-4DEE-8D1D-E1CF851598F3}" type="datetimeFigureOut">
              <a:rPr lang="en-IN" smtClean="0"/>
              <a:t>20-12-2021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220E8-AA57-4C95-B1E3-2011143C31DA}" type="slidenum">
              <a:rPr lang="en-IN" smtClean="0"/>
              <a:t>‹#›</a:t>
            </a:fld>
            <a:endParaRPr lang="en-IN"/>
          </a:p>
        </p:txBody>
      </p:sp>
    </p:spTree>
    <p:extLst>
      <p:ext uri="{BB962C8B-B14F-4D97-AF65-F5344CB8AC3E}">
        <p14:creationId xmlns:p14="http://schemas.microsoft.com/office/powerpoint/2010/main" val="120476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C9D1A7-2CDC-429D-8DE6-178B13944FA5}"/>
              </a:ext>
            </a:extLst>
          </p:cNvPr>
          <p:cNvSpPr>
            <a:spLocks noGrp="1" noChangeArrowheads="1"/>
          </p:cNvSpPr>
          <p:nvPr>
            <p:ph type="sldNum" sz="quarter" idx="5"/>
          </p:nvPr>
        </p:nvSpPr>
        <p:spPr>
          <a:ln/>
        </p:spPr>
        <p:txBody>
          <a:bodyPr/>
          <a:lstStyle/>
          <a:p>
            <a:fld id="{646642E5-1491-4179-88DE-9EF0F88A208F}" type="slidenum">
              <a:rPr lang="en-US" altLang="en-US"/>
              <a:pPr/>
              <a:t>229</a:t>
            </a:fld>
            <a:endParaRPr lang="en-US" altLang="en-US"/>
          </a:p>
        </p:txBody>
      </p:sp>
      <p:sp>
        <p:nvSpPr>
          <p:cNvPr id="287746" name="Rectangle 2">
            <a:extLst>
              <a:ext uri="{FF2B5EF4-FFF2-40B4-BE49-F238E27FC236}">
                <a16:creationId xmlns:a16="http://schemas.microsoft.com/office/drawing/2014/main" id="{6A6E6709-3850-4792-8A33-DE67C5743B3E}"/>
              </a:ext>
            </a:extLst>
          </p:cNvPr>
          <p:cNvSpPr>
            <a:spLocks noGrp="1" noRot="1" noChangeAspect="1" noChangeArrowheads="1" noTextEdit="1"/>
          </p:cNvSpPr>
          <p:nvPr>
            <p:ph type="sldImg"/>
          </p:nvPr>
        </p:nvSpPr>
        <p:spPr>
          <a:ln/>
        </p:spPr>
      </p:sp>
      <p:sp>
        <p:nvSpPr>
          <p:cNvPr id="287747" name="Rectangle 3">
            <a:extLst>
              <a:ext uri="{FF2B5EF4-FFF2-40B4-BE49-F238E27FC236}">
                <a16:creationId xmlns:a16="http://schemas.microsoft.com/office/drawing/2014/main" id="{BC216DDE-9CEB-4351-B1AC-7AE8544193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54EB31-4F56-40CC-96B6-EC85C8F5E5C7}"/>
              </a:ext>
            </a:extLst>
          </p:cNvPr>
          <p:cNvSpPr>
            <a:spLocks noGrp="1" noChangeArrowheads="1"/>
          </p:cNvSpPr>
          <p:nvPr>
            <p:ph type="sldNum" sz="quarter" idx="5"/>
          </p:nvPr>
        </p:nvSpPr>
        <p:spPr>
          <a:ln/>
        </p:spPr>
        <p:txBody>
          <a:bodyPr/>
          <a:lstStyle/>
          <a:p>
            <a:fld id="{F7051647-88D6-490E-A803-4CE4DD0DF405}" type="slidenum">
              <a:rPr lang="en-US" altLang="en-US"/>
              <a:pPr/>
              <a:t>239</a:t>
            </a:fld>
            <a:endParaRPr lang="en-US" altLang="en-US"/>
          </a:p>
        </p:txBody>
      </p:sp>
      <p:sp>
        <p:nvSpPr>
          <p:cNvPr id="293890" name="Rectangle 2">
            <a:extLst>
              <a:ext uri="{FF2B5EF4-FFF2-40B4-BE49-F238E27FC236}">
                <a16:creationId xmlns:a16="http://schemas.microsoft.com/office/drawing/2014/main" id="{C3A59DF1-D341-4782-AE98-3057DED1A453}"/>
              </a:ext>
            </a:extLst>
          </p:cNvPr>
          <p:cNvSpPr>
            <a:spLocks noGrp="1" noRot="1" noChangeAspect="1" noChangeArrowheads="1" noTextEdit="1"/>
          </p:cNvSpPr>
          <p:nvPr>
            <p:ph type="sldImg"/>
          </p:nvPr>
        </p:nvSpPr>
        <p:spPr>
          <a:ln/>
        </p:spPr>
      </p:sp>
      <p:sp>
        <p:nvSpPr>
          <p:cNvPr id="293891" name="Rectangle 3">
            <a:extLst>
              <a:ext uri="{FF2B5EF4-FFF2-40B4-BE49-F238E27FC236}">
                <a16:creationId xmlns:a16="http://schemas.microsoft.com/office/drawing/2014/main" id="{3942AB57-4A7C-4815-966D-8D6B503A86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54FB06-C228-4FE8-861E-1C52CA13BE4B}"/>
              </a:ext>
            </a:extLst>
          </p:cNvPr>
          <p:cNvSpPr>
            <a:spLocks noGrp="1" noChangeArrowheads="1"/>
          </p:cNvSpPr>
          <p:nvPr>
            <p:ph type="sldNum" sz="quarter" idx="5"/>
          </p:nvPr>
        </p:nvSpPr>
        <p:spPr>
          <a:ln/>
        </p:spPr>
        <p:txBody>
          <a:bodyPr/>
          <a:lstStyle/>
          <a:p>
            <a:fld id="{EA878185-1816-4F07-A3DD-E636861F8913}" type="slidenum">
              <a:rPr lang="en-US" altLang="en-US"/>
              <a:pPr/>
              <a:t>240</a:t>
            </a:fld>
            <a:endParaRPr lang="en-US" altLang="en-US"/>
          </a:p>
        </p:txBody>
      </p:sp>
      <p:sp>
        <p:nvSpPr>
          <p:cNvPr id="294914" name="Rectangle 2">
            <a:extLst>
              <a:ext uri="{FF2B5EF4-FFF2-40B4-BE49-F238E27FC236}">
                <a16:creationId xmlns:a16="http://schemas.microsoft.com/office/drawing/2014/main" id="{7B08EA48-5F60-46F6-8B55-3FA8D6F71FFC}"/>
              </a:ext>
            </a:extLst>
          </p:cNvPr>
          <p:cNvSpPr>
            <a:spLocks noGrp="1" noRot="1" noChangeAspect="1" noChangeArrowheads="1" noTextEdit="1"/>
          </p:cNvSpPr>
          <p:nvPr>
            <p:ph type="sldImg"/>
          </p:nvPr>
        </p:nvSpPr>
        <p:spPr>
          <a:ln/>
        </p:spPr>
      </p:sp>
      <p:sp>
        <p:nvSpPr>
          <p:cNvPr id="294915" name="Rectangle 3">
            <a:extLst>
              <a:ext uri="{FF2B5EF4-FFF2-40B4-BE49-F238E27FC236}">
                <a16:creationId xmlns:a16="http://schemas.microsoft.com/office/drawing/2014/main" id="{FED8655B-1427-4AD5-A466-6E9EDC75B2E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925D130-23E5-4CED-B26A-68BB0539E12E}"/>
              </a:ext>
            </a:extLst>
          </p:cNvPr>
          <p:cNvSpPr>
            <a:spLocks noGrp="1" noChangeArrowheads="1"/>
          </p:cNvSpPr>
          <p:nvPr>
            <p:ph type="sldNum" sz="quarter" idx="5"/>
          </p:nvPr>
        </p:nvSpPr>
        <p:spPr>
          <a:ln/>
        </p:spPr>
        <p:txBody>
          <a:bodyPr/>
          <a:lstStyle/>
          <a:p>
            <a:fld id="{008E8B69-CB19-4A88-B42D-2ADACD30AF99}" type="slidenum">
              <a:rPr lang="en-US" altLang="en-US"/>
              <a:pPr/>
              <a:t>241</a:t>
            </a:fld>
            <a:endParaRPr lang="en-US" altLang="en-US"/>
          </a:p>
        </p:txBody>
      </p:sp>
      <p:sp>
        <p:nvSpPr>
          <p:cNvPr id="295938" name="Rectangle 2">
            <a:extLst>
              <a:ext uri="{FF2B5EF4-FFF2-40B4-BE49-F238E27FC236}">
                <a16:creationId xmlns:a16="http://schemas.microsoft.com/office/drawing/2014/main" id="{1149C984-283D-4831-99A7-8A22F49BF96F}"/>
              </a:ext>
            </a:extLst>
          </p:cNvPr>
          <p:cNvSpPr>
            <a:spLocks noGrp="1" noRot="1" noChangeAspect="1" noChangeArrowheads="1" noTextEdit="1"/>
          </p:cNvSpPr>
          <p:nvPr>
            <p:ph type="sldImg"/>
          </p:nvPr>
        </p:nvSpPr>
        <p:spPr>
          <a:ln/>
        </p:spPr>
      </p:sp>
      <p:sp>
        <p:nvSpPr>
          <p:cNvPr id="295939" name="Rectangle 3">
            <a:extLst>
              <a:ext uri="{FF2B5EF4-FFF2-40B4-BE49-F238E27FC236}">
                <a16:creationId xmlns:a16="http://schemas.microsoft.com/office/drawing/2014/main" id="{058F6E20-9166-4077-948F-046F29A79D9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5B5A0C-AEA2-41F1-98E3-0CCB5BB8BD2D}"/>
              </a:ext>
            </a:extLst>
          </p:cNvPr>
          <p:cNvSpPr>
            <a:spLocks noGrp="1" noChangeArrowheads="1"/>
          </p:cNvSpPr>
          <p:nvPr>
            <p:ph type="sldNum" sz="quarter" idx="5"/>
          </p:nvPr>
        </p:nvSpPr>
        <p:spPr>
          <a:ln/>
        </p:spPr>
        <p:txBody>
          <a:bodyPr/>
          <a:lstStyle/>
          <a:p>
            <a:fld id="{42439B14-B4BE-4306-AD15-ED42694F9A4C}" type="slidenum">
              <a:rPr lang="en-US" altLang="en-US"/>
              <a:pPr/>
              <a:t>242</a:t>
            </a:fld>
            <a:endParaRPr lang="en-US" altLang="en-US"/>
          </a:p>
        </p:txBody>
      </p:sp>
      <p:sp>
        <p:nvSpPr>
          <p:cNvPr id="300034" name="Rectangle 2">
            <a:extLst>
              <a:ext uri="{FF2B5EF4-FFF2-40B4-BE49-F238E27FC236}">
                <a16:creationId xmlns:a16="http://schemas.microsoft.com/office/drawing/2014/main" id="{3BEB5A13-EFF6-4F70-B1C2-0D5110F2C4C6}"/>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4651D546-6BB0-43E0-AEF6-1AC51A68289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5B5A0C-AEA2-41F1-98E3-0CCB5BB8BD2D}"/>
              </a:ext>
            </a:extLst>
          </p:cNvPr>
          <p:cNvSpPr>
            <a:spLocks noGrp="1" noChangeArrowheads="1"/>
          </p:cNvSpPr>
          <p:nvPr>
            <p:ph type="sldNum" sz="quarter" idx="5"/>
          </p:nvPr>
        </p:nvSpPr>
        <p:spPr>
          <a:ln/>
        </p:spPr>
        <p:txBody>
          <a:bodyPr/>
          <a:lstStyle/>
          <a:p>
            <a:fld id="{42439B14-B4BE-4306-AD15-ED42694F9A4C}" type="slidenum">
              <a:rPr lang="en-US" altLang="en-US"/>
              <a:pPr/>
              <a:t>243</a:t>
            </a:fld>
            <a:endParaRPr lang="en-US" altLang="en-US"/>
          </a:p>
        </p:txBody>
      </p:sp>
      <p:sp>
        <p:nvSpPr>
          <p:cNvPr id="300034" name="Rectangle 2">
            <a:extLst>
              <a:ext uri="{FF2B5EF4-FFF2-40B4-BE49-F238E27FC236}">
                <a16:creationId xmlns:a16="http://schemas.microsoft.com/office/drawing/2014/main" id="{3BEB5A13-EFF6-4F70-B1C2-0D5110F2C4C6}"/>
              </a:ext>
            </a:extLst>
          </p:cNvPr>
          <p:cNvSpPr>
            <a:spLocks noGrp="1" noRot="1" noChangeAspect="1" noChangeArrowheads="1" noTextEdit="1"/>
          </p:cNvSpPr>
          <p:nvPr>
            <p:ph type="sldImg"/>
          </p:nvPr>
        </p:nvSpPr>
        <p:spPr>
          <a:ln/>
        </p:spPr>
      </p:sp>
      <p:sp>
        <p:nvSpPr>
          <p:cNvPr id="300035" name="Rectangle 3">
            <a:extLst>
              <a:ext uri="{FF2B5EF4-FFF2-40B4-BE49-F238E27FC236}">
                <a16:creationId xmlns:a16="http://schemas.microsoft.com/office/drawing/2014/main" id="{4651D546-6BB0-43E0-AEF6-1AC51A68289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11652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717248-D274-453E-AB87-D7CE5873942F}"/>
              </a:ext>
            </a:extLst>
          </p:cNvPr>
          <p:cNvSpPr>
            <a:spLocks noGrp="1" noChangeArrowheads="1"/>
          </p:cNvSpPr>
          <p:nvPr>
            <p:ph type="sldNum" sz="quarter" idx="5"/>
          </p:nvPr>
        </p:nvSpPr>
        <p:spPr>
          <a:ln/>
        </p:spPr>
        <p:txBody>
          <a:bodyPr/>
          <a:lstStyle/>
          <a:p>
            <a:fld id="{7F7B871B-1D8C-4CC3-9C9E-2B8A4EE6443D}" type="slidenum">
              <a:rPr lang="en-US" altLang="en-US"/>
              <a:pPr/>
              <a:t>244</a:t>
            </a:fld>
            <a:endParaRPr lang="en-US" altLang="en-US"/>
          </a:p>
        </p:txBody>
      </p:sp>
      <p:sp>
        <p:nvSpPr>
          <p:cNvPr id="301058" name="Rectangle 2">
            <a:extLst>
              <a:ext uri="{FF2B5EF4-FFF2-40B4-BE49-F238E27FC236}">
                <a16:creationId xmlns:a16="http://schemas.microsoft.com/office/drawing/2014/main" id="{8E2BC799-00C7-4CEA-B5C2-F6DADC2BCC33}"/>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EF813C7B-D9F1-499B-AE02-761AA22E022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201514-8FC1-465E-BD10-FBBE77E21C4C}"/>
              </a:ext>
            </a:extLst>
          </p:cNvPr>
          <p:cNvSpPr>
            <a:spLocks noGrp="1" noChangeArrowheads="1"/>
          </p:cNvSpPr>
          <p:nvPr>
            <p:ph type="sldNum" sz="quarter" idx="5"/>
          </p:nvPr>
        </p:nvSpPr>
        <p:spPr>
          <a:ln/>
        </p:spPr>
        <p:txBody>
          <a:bodyPr/>
          <a:lstStyle/>
          <a:p>
            <a:fld id="{4EED32D3-77B8-4A85-B26D-6B74D3B7ADF9}" type="slidenum">
              <a:rPr lang="en-US" altLang="en-US"/>
              <a:pPr/>
              <a:t>246</a:t>
            </a:fld>
            <a:endParaRPr lang="en-US" altLang="en-US"/>
          </a:p>
        </p:txBody>
      </p:sp>
      <p:sp>
        <p:nvSpPr>
          <p:cNvPr id="305154" name="Rectangle 2">
            <a:extLst>
              <a:ext uri="{FF2B5EF4-FFF2-40B4-BE49-F238E27FC236}">
                <a16:creationId xmlns:a16="http://schemas.microsoft.com/office/drawing/2014/main" id="{3CD2175F-D175-498F-86A6-2BC1F08E933F}"/>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14E0434A-9D3B-4378-9686-B9F2D514622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D0D971DF-922E-49BD-B2AC-70E5D318DB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A6C8AE88-0FEC-4C2D-8277-98DCE668E536}" type="slidenum">
              <a:rPr lang="en-US" altLang="en-US"/>
              <a:pPr/>
              <a:t>263</a:t>
            </a:fld>
            <a:endParaRPr lang="en-US" altLang="en-US"/>
          </a:p>
        </p:txBody>
      </p:sp>
      <p:sp>
        <p:nvSpPr>
          <p:cNvPr id="43011" name="Rectangle 2">
            <a:extLst>
              <a:ext uri="{FF2B5EF4-FFF2-40B4-BE49-F238E27FC236}">
                <a16:creationId xmlns:a16="http://schemas.microsoft.com/office/drawing/2014/main" id="{A22FD652-BF15-4DAD-9D01-43C3BD2F5E3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CD605DEC-E342-4D21-AF7B-0DA7289D2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aseline="-25000"/>
              <a:t>7</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EDC5986-388B-4010-893A-48CE96A7DC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385AF74D-C3D3-4CDB-85AD-BFDF4A1C7FA9}" type="slidenum">
              <a:rPr lang="en-US" altLang="en-US"/>
              <a:pPr/>
              <a:t>264</a:t>
            </a:fld>
            <a:endParaRPr lang="en-US" altLang="en-US"/>
          </a:p>
        </p:txBody>
      </p:sp>
      <p:sp>
        <p:nvSpPr>
          <p:cNvPr id="45059" name="Rectangle 2">
            <a:extLst>
              <a:ext uri="{FF2B5EF4-FFF2-40B4-BE49-F238E27FC236}">
                <a16:creationId xmlns:a16="http://schemas.microsoft.com/office/drawing/2014/main" id="{E44D547E-0471-4659-991A-D73FA550EF4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04A6F95-762E-490A-A04C-43D8E956C8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EBE7F04-3E9B-4AE9-8629-40DAC5742E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58A423D6-6516-4FE1-8B22-48AA2BBD1C3F}" type="slidenum">
              <a:rPr lang="en-US" altLang="en-US"/>
              <a:pPr/>
              <a:t>265</a:t>
            </a:fld>
            <a:endParaRPr lang="en-US" altLang="en-US"/>
          </a:p>
        </p:txBody>
      </p:sp>
      <p:sp>
        <p:nvSpPr>
          <p:cNvPr id="47107" name="Rectangle 2">
            <a:extLst>
              <a:ext uri="{FF2B5EF4-FFF2-40B4-BE49-F238E27FC236}">
                <a16:creationId xmlns:a16="http://schemas.microsoft.com/office/drawing/2014/main" id="{FD7BBD6F-956F-439F-B4DD-61F6A598BA7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EDB569D-3F31-4C65-9956-65CC401711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1AA668-63B9-4B15-A542-11C60FBED2ED}"/>
              </a:ext>
            </a:extLst>
          </p:cNvPr>
          <p:cNvSpPr>
            <a:spLocks noGrp="1" noChangeArrowheads="1"/>
          </p:cNvSpPr>
          <p:nvPr>
            <p:ph type="sldNum" sz="quarter" idx="5"/>
          </p:nvPr>
        </p:nvSpPr>
        <p:spPr>
          <a:ln/>
        </p:spPr>
        <p:txBody>
          <a:bodyPr/>
          <a:lstStyle/>
          <a:p>
            <a:fld id="{9E99EF76-167B-414D-995A-2126B1DDC4DE}" type="slidenum">
              <a:rPr lang="en-US" altLang="en-US"/>
              <a:pPr/>
              <a:t>230</a:t>
            </a:fld>
            <a:endParaRPr lang="en-US" altLang="en-US"/>
          </a:p>
        </p:txBody>
      </p:sp>
      <p:sp>
        <p:nvSpPr>
          <p:cNvPr id="311298" name="Rectangle 2">
            <a:extLst>
              <a:ext uri="{FF2B5EF4-FFF2-40B4-BE49-F238E27FC236}">
                <a16:creationId xmlns:a16="http://schemas.microsoft.com/office/drawing/2014/main" id="{84C1F3AA-BD7F-4DC9-BBDF-CF8362E355A4}"/>
              </a:ext>
            </a:extLst>
          </p:cNvPr>
          <p:cNvSpPr>
            <a:spLocks noGrp="1" noRot="1" noChangeAspect="1" noChangeArrowheads="1" noTextEdit="1"/>
          </p:cNvSpPr>
          <p:nvPr>
            <p:ph type="sldImg"/>
          </p:nvPr>
        </p:nvSpPr>
        <p:spPr>
          <a:xfrm>
            <a:off x="417513" y="703263"/>
            <a:ext cx="6164262" cy="3468687"/>
          </a:xfrm>
          <a:ln/>
        </p:spPr>
      </p:sp>
      <p:sp>
        <p:nvSpPr>
          <p:cNvPr id="311299" name="Rectangle 3">
            <a:extLst>
              <a:ext uri="{FF2B5EF4-FFF2-40B4-BE49-F238E27FC236}">
                <a16:creationId xmlns:a16="http://schemas.microsoft.com/office/drawing/2014/main" id="{41D786BB-F9B8-4340-A88C-D95279BB0D74}"/>
              </a:ext>
            </a:extLst>
          </p:cNvPr>
          <p:cNvSpPr>
            <a:spLocks noGrp="1" noChangeArrowheads="1"/>
          </p:cNvSpPr>
          <p:nvPr>
            <p:ph type="body" idx="1"/>
          </p:nvPr>
        </p:nvSpPr>
        <p:spPr>
          <a:xfrm>
            <a:off x="933450" y="4410075"/>
            <a:ext cx="5130800" cy="4176713"/>
          </a:xfrm>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ADC0658-965D-4672-AC18-0136A8E40A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60011CD6-65B7-45FC-8BD0-829860F64435}" type="slidenum">
              <a:rPr lang="en-US" altLang="en-US"/>
              <a:pPr/>
              <a:t>266</a:t>
            </a:fld>
            <a:endParaRPr lang="en-US" altLang="en-US"/>
          </a:p>
        </p:txBody>
      </p:sp>
      <p:sp>
        <p:nvSpPr>
          <p:cNvPr id="49155" name="Rectangle 2">
            <a:extLst>
              <a:ext uri="{FF2B5EF4-FFF2-40B4-BE49-F238E27FC236}">
                <a16:creationId xmlns:a16="http://schemas.microsoft.com/office/drawing/2014/main" id="{FB8073D7-3326-4EA3-A7F4-B782E3D54499}"/>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0EC2E52A-BF4E-48C0-A5EB-394E357231F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FA890E-28CE-4CDC-BEC0-C1A0AB8D3F5C}"/>
              </a:ext>
            </a:extLst>
          </p:cNvPr>
          <p:cNvSpPr>
            <a:spLocks noGrp="1" noChangeArrowheads="1"/>
          </p:cNvSpPr>
          <p:nvPr>
            <p:ph type="sldNum" sz="quarter" idx="5"/>
          </p:nvPr>
        </p:nvSpPr>
        <p:spPr>
          <a:ln/>
        </p:spPr>
        <p:txBody>
          <a:bodyPr/>
          <a:lstStyle/>
          <a:p>
            <a:fld id="{7182CC81-1ABF-4CF5-92EB-9C43B0EDF6F4}" type="slidenum">
              <a:rPr lang="en-US" altLang="en-US"/>
              <a:pPr/>
              <a:t>351</a:t>
            </a:fld>
            <a:endParaRPr lang="en-US" altLang="en-US"/>
          </a:p>
        </p:txBody>
      </p:sp>
      <p:sp>
        <p:nvSpPr>
          <p:cNvPr id="8194" name="Rectangle 2">
            <a:extLst>
              <a:ext uri="{FF2B5EF4-FFF2-40B4-BE49-F238E27FC236}">
                <a16:creationId xmlns:a16="http://schemas.microsoft.com/office/drawing/2014/main" id="{41E8FE92-95D5-4FE2-9261-85AE359D6B5C}"/>
              </a:ext>
            </a:extLst>
          </p:cNvPr>
          <p:cNvSpPr>
            <a:spLocks noGrp="1" noRot="1" noChangeAspect="1" noChangeArrowheads="1" noTextEdit="1"/>
          </p:cNvSpPr>
          <p:nvPr>
            <p:ph type="sldImg"/>
          </p:nvPr>
        </p:nvSpPr>
        <p:spPr>
          <a:ln cap="flat"/>
        </p:spPr>
      </p:sp>
      <p:sp>
        <p:nvSpPr>
          <p:cNvPr id="8195" name="Rectangle 3">
            <a:extLst>
              <a:ext uri="{FF2B5EF4-FFF2-40B4-BE49-F238E27FC236}">
                <a16:creationId xmlns:a16="http://schemas.microsoft.com/office/drawing/2014/main" id="{5F5AC9D6-FB9D-4135-A1A5-B17C39996519}"/>
              </a:ext>
            </a:extLst>
          </p:cNvPr>
          <p:cNvSpPr>
            <a:spLocks noGrp="1" noChangeArrowheads="1"/>
          </p:cNvSpPr>
          <p:nvPr>
            <p:ph type="body" idx="1"/>
          </p:nvPr>
        </p:nvSpPr>
        <p:spPr>
          <a:noFill/>
          <a:ln/>
        </p:spPr>
        <p:txBody>
          <a:bodyPr/>
          <a:lstStyle/>
          <a:p>
            <a:r>
              <a:rPr lang="en-US" altLang="en-US"/>
              <a:t>Assume that flight(i,j) = null if there is no flight from i to j. Of the 1 million entries in the flight matrix at most 20,000 can be nonnull as each nonnull entry represents at least 1 different flight. So we need to store at most 20,000 nonnull entries.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6A79A5-58B8-40C4-ABDA-185DC65F1F6C}"/>
              </a:ext>
            </a:extLst>
          </p:cNvPr>
          <p:cNvSpPr>
            <a:spLocks noGrp="1" noChangeArrowheads="1"/>
          </p:cNvSpPr>
          <p:nvPr>
            <p:ph type="sldNum" sz="quarter" idx="5"/>
          </p:nvPr>
        </p:nvSpPr>
        <p:spPr>
          <a:ln/>
        </p:spPr>
        <p:txBody>
          <a:bodyPr/>
          <a:lstStyle/>
          <a:p>
            <a:fld id="{94F350A2-20A4-4433-88EF-301D11A98B7C}" type="slidenum">
              <a:rPr lang="en-US" altLang="en-US"/>
              <a:pPr/>
              <a:t>352</a:t>
            </a:fld>
            <a:endParaRPr lang="en-US" altLang="en-US"/>
          </a:p>
        </p:txBody>
      </p:sp>
      <p:sp>
        <p:nvSpPr>
          <p:cNvPr id="10242" name="Rectangle 2">
            <a:extLst>
              <a:ext uri="{FF2B5EF4-FFF2-40B4-BE49-F238E27FC236}">
                <a16:creationId xmlns:a16="http://schemas.microsoft.com/office/drawing/2014/main" id="{E8C2E794-E68A-4F82-8FC5-9DC50E75108E}"/>
              </a:ext>
            </a:extLst>
          </p:cNvPr>
          <p:cNvSpPr>
            <a:spLocks noGrp="1" noRot="1" noChangeAspect="1" noChangeArrowheads="1" noTextEdit="1"/>
          </p:cNvSpPr>
          <p:nvPr>
            <p:ph type="sldImg"/>
          </p:nvPr>
        </p:nvSpPr>
        <p:spPr>
          <a:ln cap="flat"/>
        </p:spPr>
      </p:sp>
      <p:sp>
        <p:nvSpPr>
          <p:cNvPr id="10243" name="Rectangle 3">
            <a:extLst>
              <a:ext uri="{FF2B5EF4-FFF2-40B4-BE49-F238E27FC236}">
                <a16:creationId xmlns:a16="http://schemas.microsoft.com/office/drawing/2014/main" id="{4607BD37-6A42-4AC5-BA2B-F41349F4C061}"/>
              </a:ext>
            </a:extLst>
          </p:cNvPr>
          <p:cNvSpPr>
            <a:spLocks noGrp="1" noChangeArrowheads="1"/>
          </p:cNvSpPr>
          <p:nvPr>
            <p:ph type="body" idx="1"/>
          </p:nvPr>
        </p:nvSpPr>
        <p:spPr>
          <a:noFill/>
          <a:ln/>
        </p:spPr>
        <p:txBody>
          <a:bodyPr/>
          <a:lstStyle/>
          <a:p>
            <a:r>
              <a:rPr lang="en-US" altLang="en-US"/>
              <a:t>Web page analyses are done using a matrix such as web(*,*). See IEEE Computer, August 1999, p 60, for a paper that describes Web analysis based on such a matrix. Operations such as matrix transpose and multiply are used.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121C73-2602-429F-B249-C45BA3CEC0A1}"/>
              </a:ext>
            </a:extLst>
          </p:cNvPr>
          <p:cNvSpPr>
            <a:spLocks noGrp="1" noChangeArrowheads="1"/>
          </p:cNvSpPr>
          <p:nvPr>
            <p:ph type="sldNum" sz="quarter" idx="5"/>
          </p:nvPr>
        </p:nvSpPr>
        <p:spPr>
          <a:ln/>
        </p:spPr>
        <p:txBody>
          <a:bodyPr/>
          <a:lstStyle/>
          <a:p>
            <a:fld id="{66AD5D4F-2CA1-44C3-9CBE-35508329E59C}" type="slidenum">
              <a:rPr lang="en-US" altLang="en-US"/>
              <a:pPr/>
              <a:t>353</a:t>
            </a:fld>
            <a:endParaRPr lang="en-US" altLang="en-US"/>
          </a:p>
        </p:txBody>
      </p:sp>
      <p:sp>
        <p:nvSpPr>
          <p:cNvPr id="12290" name="Rectangle 2">
            <a:extLst>
              <a:ext uri="{FF2B5EF4-FFF2-40B4-BE49-F238E27FC236}">
                <a16:creationId xmlns:a16="http://schemas.microsoft.com/office/drawing/2014/main" id="{CB64254B-9B53-4E82-8956-71026DB449D7}"/>
              </a:ext>
            </a:extLst>
          </p:cNvPr>
          <p:cNvSpPr>
            <a:spLocks noGrp="1" noRot="1" noChangeAspect="1" noChangeArrowheads="1" noTextEdit="1"/>
          </p:cNvSpPr>
          <p:nvPr>
            <p:ph type="sldImg"/>
          </p:nvPr>
        </p:nvSpPr>
        <p:spPr>
          <a:ln cap="flat"/>
        </p:spPr>
      </p:sp>
      <p:sp>
        <p:nvSpPr>
          <p:cNvPr id="12291" name="Rectangle 3">
            <a:extLst>
              <a:ext uri="{FF2B5EF4-FFF2-40B4-BE49-F238E27FC236}">
                <a16:creationId xmlns:a16="http://schemas.microsoft.com/office/drawing/2014/main" id="{6552C86B-377C-4312-8C1F-82BFADDB36C6}"/>
              </a:ext>
            </a:extLst>
          </p:cNvPr>
          <p:cNvSpPr>
            <a:spLocks noGrp="1" noChangeArrowheads="1"/>
          </p:cNvSpPr>
          <p:nvPr>
            <p:ph type="body" idx="1"/>
          </p:nvPr>
        </p:nvSpPr>
        <p:spPr>
          <a:noFill/>
          <a:ln/>
        </p:spPr>
        <p:txBody>
          <a:bodyPr/>
          <a:lstStyle/>
          <a:p>
            <a:r>
              <a:rPr lang="en-US" altLang="en-US"/>
              <a:t>On average, 10 entries in each row are nonzero.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FA890E-28CE-4CDC-BEC0-C1A0AB8D3F5C}"/>
              </a:ext>
            </a:extLst>
          </p:cNvPr>
          <p:cNvSpPr>
            <a:spLocks noGrp="1" noChangeArrowheads="1"/>
          </p:cNvSpPr>
          <p:nvPr>
            <p:ph type="sldNum" sz="quarter" idx="5"/>
          </p:nvPr>
        </p:nvSpPr>
        <p:spPr>
          <a:ln/>
        </p:spPr>
        <p:txBody>
          <a:bodyPr/>
          <a:lstStyle/>
          <a:p>
            <a:fld id="{7182CC81-1ABF-4CF5-92EB-9C43B0EDF6F4}" type="slidenum">
              <a:rPr lang="en-US" altLang="en-US"/>
              <a:pPr/>
              <a:t>354</a:t>
            </a:fld>
            <a:endParaRPr lang="en-US" altLang="en-US"/>
          </a:p>
        </p:txBody>
      </p:sp>
      <p:sp>
        <p:nvSpPr>
          <p:cNvPr id="8194" name="Rectangle 2">
            <a:extLst>
              <a:ext uri="{FF2B5EF4-FFF2-40B4-BE49-F238E27FC236}">
                <a16:creationId xmlns:a16="http://schemas.microsoft.com/office/drawing/2014/main" id="{41E8FE92-95D5-4FE2-9261-85AE359D6B5C}"/>
              </a:ext>
            </a:extLst>
          </p:cNvPr>
          <p:cNvSpPr>
            <a:spLocks noGrp="1" noRot="1" noChangeAspect="1" noChangeArrowheads="1" noTextEdit="1"/>
          </p:cNvSpPr>
          <p:nvPr>
            <p:ph type="sldImg"/>
          </p:nvPr>
        </p:nvSpPr>
        <p:spPr>
          <a:ln cap="flat"/>
        </p:spPr>
      </p:sp>
      <p:sp>
        <p:nvSpPr>
          <p:cNvPr id="8195" name="Rectangle 3">
            <a:extLst>
              <a:ext uri="{FF2B5EF4-FFF2-40B4-BE49-F238E27FC236}">
                <a16:creationId xmlns:a16="http://schemas.microsoft.com/office/drawing/2014/main" id="{5F5AC9D6-FB9D-4135-A1A5-B17C39996519}"/>
              </a:ext>
            </a:extLst>
          </p:cNvPr>
          <p:cNvSpPr>
            <a:spLocks noGrp="1" noChangeArrowheads="1"/>
          </p:cNvSpPr>
          <p:nvPr>
            <p:ph type="body" idx="1"/>
          </p:nvPr>
        </p:nvSpPr>
        <p:spPr>
          <a:noFill/>
          <a:ln/>
        </p:spPr>
        <p:txBody>
          <a:bodyPr/>
          <a:lstStyle/>
          <a:p>
            <a:r>
              <a:rPr lang="en-US" altLang="en-US"/>
              <a:t>Assume that flight(i,j) = null if there is no flight from i to j. Of the 1 million entries in the flight matrix at most 20,000 can be nonnull as each nonnull entry represents at least 1 different flight. So we need to store at most 20,000 nonnull entries.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F98F33-C6C0-4FC8-AD05-57B75FDAB7E8}"/>
              </a:ext>
            </a:extLst>
          </p:cNvPr>
          <p:cNvSpPr>
            <a:spLocks noGrp="1" noChangeArrowheads="1"/>
          </p:cNvSpPr>
          <p:nvPr>
            <p:ph type="sldNum" sz="quarter" idx="5"/>
          </p:nvPr>
        </p:nvSpPr>
        <p:spPr>
          <a:ln/>
        </p:spPr>
        <p:txBody>
          <a:bodyPr/>
          <a:lstStyle/>
          <a:p>
            <a:fld id="{CA1B91C5-C331-4B53-B46B-BAAB2BAEB1B8}" type="slidenum">
              <a:rPr lang="en-US" altLang="en-US"/>
              <a:pPr/>
              <a:t>231</a:t>
            </a:fld>
            <a:endParaRPr lang="en-US" altLang="en-US"/>
          </a:p>
        </p:txBody>
      </p:sp>
      <p:sp>
        <p:nvSpPr>
          <p:cNvPr id="313346" name="Rectangle 2">
            <a:extLst>
              <a:ext uri="{FF2B5EF4-FFF2-40B4-BE49-F238E27FC236}">
                <a16:creationId xmlns:a16="http://schemas.microsoft.com/office/drawing/2014/main" id="{5F63FD12-4627-46E4-8DF4-2699E86E47F6}"/>
              </a:ext>
            </a:extLst>
          </p:cNvPr>
          <p:cNvSpPr>
            <a:spLocks noGrp="1" noRot="1" noChangeAspect="1" noChangeArrowheads="1" noTextEdit="1"/>
          </p:cNvSpPr>
          <p:nvPr>
            <p:ph type="sldImg"/>
          </p:nvPr>
        </p:nvSpPr>
        <p:spPr>
          <a:xfrm>
            <a:off x="417513" y="703263"/>
            <a:ext cx="6164262" cy="3468687"/>
          </a:xfrm>
          <a:ln/>
        </p:spPr>
      </p:sp>
      <p:sp>
        <p:nvSpPr>
          <p:cNvPr id="313347" name="Rectangle 3">
            <a:extLst>
              <a:ext uri="{FF2B5EF4-FFF2-40B4-BE49-F238E27FC236}">
                <a16:creationId xmlns:a16="http://schemas.microsoft.com/office/drawing/2014/main" id="{406F6C94-1306-44DB-A63E-27A395EC6FF1}"/>
              </a:ext>
            </a:extLst>
          </p:cNvPr>
          <p:cNvSpPr>
            <a:spLocks noGrp="1" noChangeArrowheads="1"/>
          </p:cNvSpPr>
          <p:nvPr>
            <p:ph type="body" idx="1"/>
          </p:nvPr>
        </p:nvSpPr>
        <p:spPr>
          <a:xfrm>
            <a:off x="933450" y="4410075"/>
            <a:ext cx="5130800" cy="4176713"/>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6A27B3-989A-45AF-973E-639CFFB5AC82}"/>
              </a:ext>
            </a:extLst>
          </p:cNvPr>
          <p:cNvSpPr>
            <a:spLocks noGrp="1" noChangeArrowheads="1"/>
          </p:cNvSpPr>
          <p:nvPr>
            <p:ph type="sldNum" sz="quarter" idx="5"/>
          </p:nvPr>
        </p:nvSpPr>
        <p:spPr>
          <a:ln/>
        </p:spPr>
        <p:txBody>
          <a:bodyPr/>
          <a:lstStyle/>
          <a:p>
            <a:fld id="{3FB7F778-CA9D-489F-857A-1CCB3E32F3E6}" type="slidenum">
              <a:rPr lang="en-US" altLang="en-US"/>
              <a:pPr/>
              <a:t>232</a:t>
            </a:fld>
            <a:endParaRPr lang="en-US" altLang="en-US"/>
          </a:p>
        </p:txBody>
      </p:sp>
      <p:sp>
        <p:nvSpPr>
          <p:cNvPr id="315394" name="Rectangle 2">
            <a:extLst>
              <a:ext uri="{FF2B5EF4-FFF2-40B4-BE49-F238E27FC236}">
                <a16:creationId xmlns:a16="http://schemas.microsoft.com/office/drawing/2014/main" id="{B6B9D4E9-D6C3-4FFC-A729-CEE0DAF97342}"/>
              </a:ext>
            </a:extLst>
          </p:cNvPr>
          <p:cNvSpPr>
            <a:spLocks noGrp="1" noRot="1" noChangeAspect="1" noChangeArrowheads="1" noTextEdit="1"/>
          </p:cNvSpPr>
          <p:nvPr>
            <p:ph type="sldImg"/>
          </p:nvPr>
        </p:nvSpPr>
        <p:spPr>
          <a:xfrm>
            <a:off x="417513" y="703263"/>
            <a:ext cx="6164262" cy="3468687"/>
          </a:xfrm>
          <a:ln/>
        </p:spPr>
      </p:sp>
      <p:sp>
        <p:nvSpPr>
          <p:cNvPr id="315395" name="Rectangle 3">
            <a:extLst>
              <a:ext uri="{FF2B5EF4-FFF2-40B4-BE49-F238E27FC236}">
                <a16:creationId xmlns:a16="http://schemas.microsoft.com/office/drawing/2014/main" id="{3428CFC9-AEE0-4E08-81FB-9F03E383CD47}"/>
              </a:ext>
            </a:extLst>
          </p:cNvPr>
          <p:cNvSpPr>
            <a:spLocks noGrp="1" noChangeArrowheads="1"/>
          </p:cNvSpPr>
          <p:nvPr>
            <p:ph type="body" idx="1"/>
          </p:nvPr>
        </p:nvSpPr>
        <p:spPr>
          <a:xfrm>
            <a:off x="933450" y="4410075"/>
            <a:ext cx="5130800" cy="4176713"/>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E32A7A-4A37-4302-9333-EA1D28A41433}"/>
              </a:ext>
            </a:extLst>
          </p:cNvPr>
          <p:cNvSpPr>
            <a:spLocks noGrp="1" noChangeArrowheads="1"/>
          </p:cNvSpPr>
          <p:nvPr>
            <p:ph type="sldNum" sz="quarter" idx="5"/>
          </p:nvPr>
        </p:nvSpPr>
        <p:spPr>
          <a:ln/>
        </p:spPr>
        <p:txBody>
          <a:bodyPr/>
          <a:lstStyle/>
          <a:p>
            <a:fld id="{24408F95-6573-42B1-94ED-B20D2D355D5A}" type="slidenum">
              <a:rPr lang="en-US" altLang="en-US"/>
              <a:pPr/>
              <a:t>233</a:t>
            </a:fld>
            <a:endParaRPr lang="en-US" altLang="en-US"/>
          </a:p>
        </p:txBody>
      </p:sp>
      <p:sp>
        <p:nvSpPr>
          <p:cNvPr id="288770" name="Rectangle 2">
            <a:extLst>
              <a:ext uri="{FF2B5EF4-FFF2-40B4-BE49-F238E27FC236}">
                <a16:creationId xmlns:a16="http://schemas.microsoft.com/office/drawing/2014/main" id="{D087CF4F-AFAD-49B5-AC7F-9113B903F870}"/>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6282A5D7-3C43-43FC-8655-20D6B477606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2B91BC-1223-4568-81BC-81F8C6D5E00F}"/>
              </a:ext>
            </a:extLst>
          </p:cNvPr>
          <p:cNvSpPr>
            <a:spLocks noGrp="1" noChangeArrowheads="1"/>
          </p:cNvSpPr>
          <p:nvPr>
            <p:ph type="sldNum" sz="quarter" idx="5"/>
          </p:nvPr>
        </p:nvSpPr>
        <p:spPr>
          <a:ln/>
        </p:spPr>
        <p:txBody>
          <a:bodyPr/>
          <a:lstStyle/>
          <a:p>
            <a:fld id="{7D1BF712-D012-4B69-8383-4F88D4102C54}" type="slidenum">
              <a:rPr lang="en-US" altLang="en-US"/>
              <a:pPr/>
              <a:t>234</a:t>
            </a:fld>
            <a:endParaRPr lang="en-US" altLang="en-US"/>
          </a:p>
        </p:txBody>
      </p:sp>
      <p:sp>
        <p:nvSpPr>
          <p:cNvPr id="289794" name="Rectangle 2">
            <a:extLst>
              <a:ext uri="{FF2B5EF4-FFF2-40B4-BE49-F238E27FC236}">
                <a16:creationId xmlns:a16="http://schemas.microsoft.com/office/drawing/2014/main" id="{BEB459F0-FF8D-420E-A94E-0C2307714C06}"/>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2684EB43-1B88-4BB7-9B1F-D9607C0E36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19826E-2A5F-474B-ACC0-7EA3DD229808}"/>
              </a:ext>
            </a:extLst>
          </p:cNvPr>
          <p:cNvSpPr>
            <a:spLocks noGrp="1" noChangeArrowheads="1"/>
          </p:cNvSpPr>
          <p:nvPr>
            <p:ph type="sldNum" sz="quarter" idx="5"/>
          </p:nvPr>
        </p:nvSpPr>
        <p:spPr>
          <a:ln/>
        </p:spPr>
        <p:txBody>
          <a:bodyPr/>
          <a:lstStyle/>
          <a:p>
            <a:fld id="{51F9BC19-C417-46A7-9870-E2C1EF8F3F0C}" type="slidenum">
              <a:rPr lang="en-US" altLang="en-US"/>
              <a:pPr/>
              <a:t>235</a:t>
            </a:fld>
            <a:endParaRPr lang="en-US" altLang="en-US"/>
          </a:p>
        </p:txBody>
      </p:sp>
      <p:sp>
        <p:nvSpPr>
          <p:cNvPr id="290818" name="Rectangle 2">
            <a:extLst>
              <a:ext uri="{FF2B5EF4-FFF2-40B4-BE49-F238E27FC236}">
                <a16:creationId xmlns:a16="http://schemas.microsoft.com/office/drawing/2014/main" id="{939FE451-893F-4517-BA85-F06A318C53F7}"/>
              </a:ext>
            </a:extLst>
          </p:cNvPr>
          <p:cNvSpPr>
            <a:spLocks noGrp="1" noRot="1" noChangeAspect="1" noChangeArrowheads="1" noTextEdit="1"/>
          </p:cNvSpPr>
          <p:nvPr>
            <p:ph type="sldImg"/>
          </p:nvPr>
        </p:nvSpPr>
        <p:spPr>
          <a:ln/>
        </p:spPr>
      </p:sp>
      <p:sp>
        <p:nvSpPr>
          <p:cNvPr id="290819" name="Rectangle 3">
            <a:extLst>
              <a:ext uri="{FF2B5EF4-FFF2-40B4-BE49-F238E27FC236}">
                <a16:creationId xmlns:a16="http://schemas.microsoft.com/office/drawing/2014/main" id="{12D0C788-E019-4CDF-AF3A-8C6657ECD7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23534F-BAA0-46E8-AC70-96CB9C785D0C}"/>
              </a:ext>
            </a:extLst>
          </p:cNvPr>
          <p:cNvSpPr>
            <a:spLocks noGrp="1" noChangeArrowheads="1"/>
          </p:cNvSpPr>
          <p:nvPr>
            <p:ph type="sldNum" sz="quarter" idx="5"/>
          </p:nvPr>
        </p:nvSpPr>
        <p:spPr>
          <a:ln/>
        </p:spPr>
        <p:txBody>
          <a:bodyPr/>
          <a:lstStyle/>
          <a:p>
            <a:fld id="{CD576BA5-6015-4058-B26D-BEBB66986A5F}" type="slidenum">
              <a:rPr lang="en-US" altLang="en-US"/>
              <a:pPr/>
              <a:t>237</a:t>
            </a:fld>
            <a:endParaRPr lang="en-US" altLang="en-US"/>
          </a:p>
        </p:txBody>
      </p:sp>
      <p:sp>
        <p:nvSpPr>
          <p:cNvPr id="292866" name="Rectangle 2">
            <a:extLst>
              <a:ext uri="{FF2B5EF4-FFF2-40B4-BE49-F238E27FC236}">
                <a16:creationId xmlns:a16="http://schemas.microsoft.com/office/drawing/2014/main" id="{68A37F9D-9186-4598-810B-9F66CE62DC73}"/>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5CBE4F1A-9C9B-4CC1-ABDB-50C2A41918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BDE8E2-0797-4611-88FD-8D9C5E696A5F}"/>
              </a:ext>
            </a:extLst>
          </p:cNvPr>
          <p:cNvSpPr>
            <a:spLocks noGrp="1" noChangeArrowheads="1"/>
          </p:cNvSpPr>
          <p:nvPr>
            <p:ph type="sldNum" sz="quarter" idx="5"/>
          </p:nvPr>
        </p:nvSpPr>
        <p:spPr>
          <a:ln/>
        </p:spPr>
        <p:txBody>
          <a:bodyPr/>
          <a:lstStyle/>
          <a:p>
            <a:fld id="{3258236C-EDB2-4190-A662-0F2DF0D5C052}" type="slidenum">
              <a:rPr lang="en-US" altLang="en-US"/>
              <a:pPr/>
              <a:t>238</a:t>
            </a:fld>
            <a:endParaRPr lang="en-US" altLang="en-US"/>
          </a:p>
        </p:txBody>
      </p:sp>
      <p:sp>
        <p:nvSpPr>
          <p:cNvPr id="291842" name="Rectangle 2">
            <a:extLst>
              <a:ext uri="{FF2B5EF4-FFF2-40B4-BE49-F238E27FC236}">
                <a16:creationId xmlns:a16="http://schemas.microsoft.com/office/drawing/2014/main" id="{76C2A46E-BD30-4DDC-9BC2-D3D620CB7A65}"/>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0F41AD11-2C08-4565-8225-B6044C8030FB}"/>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3A64-ED95-40CD-8C8C-EB79BBE046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E37BDDD-4A24-4EB7-97EF-49A32ABCE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07A11FF-1C4E-4088-B253-89622D089C48}"/>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E4FB8D0A-CD62-41A7-B0DC-3714DDB855F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4E25B9-6CAA-4536-989B-58989021FD6B}"/>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1487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67FF-9958-47B1-9FEB-A866D6282B4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FDC48CD-4D93-4AA7-AEB1-4B1FBF8F4D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EC634B-6068-4BEC-84E2-E8EB87162CC4}"/>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6F0C9EEF-0B28-4D5B-A64A-F5F24733C2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BE2CC6-8917-45E7-913C-8ADAE4D1529E}"/>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270596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8026E-98C9-4B97-A18A-EAC371D40D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81EB225-1256-44C0-9BC9-4CC466F4CE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3C4225-6DE8-4B52-87FB-E8770859AF82}"/>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89B6FBC4-960B-41BA-8B16-DEB8C44199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BDFFD6-8FD0-416B-B101-13358A23290F}"/>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70384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084" y="100013"/>
            <a:ext cx="10972800" cy="906462"/>
          </a:xfrm>
        </p:spPr>
        <p:txBody>
          <a:bodyPr/>
          <a:lstStyle/>
          <a:p>
            <a:r>
              <a:rPr lang="en-US"/>
              <a:t>Click to edit Master title style</a:t>
            </a:r>
            <a:endParaRPr lang="en-IN"/>
          </a:p>
        </p:txBody>
      </p:sp>
      <p:sp>
        <p:nvSpPr>
          <p:cNvPr id="3" name="Text Placeholder 2"/>
          <p:cNvSpPr>
            <a:spLocks noGrp="1"/>
          </p:cNvSpPr>
          <p:nvPr>
            <p:ph type="body" sz="half" idx="1"/>
          </p:nvPr>
        </p:nvSpPr>
        <p:spPr>
          <a:xfrm>
            <a:off x="467784" y="1214439"/>
            <a:ext cx="5384800" cy="507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6055784" y="1214438"/>
            <a:ext cx="5384800" cy="246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055784" y="3829051"/>
            <a:ext cx="5384800" cy="2462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4">
            <a:extLst>
              <a:ext uri="{FF2B5EF4-FFF2-40B4-BE49-F238E27FC236}">
                <a16:creationId xmlns:a16="http://schemas.microsoft.com/office/drawing/2014/main" id="{FEABD1C9-714C-43FD-B368-F792AA89C5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73EDDC5-5954-4C35-8310-0E1EA5E43967}"/>
              </a:ext>
            </a:extLst>
          </p:cNvPr>
          <p:cNvSpPr>
            <a:spLocks noGrp="1" noChangeArrowheads="1"/>
          </p:cNvSpPr>
          <p:nvPr>
            <p:ph type="sldNum" sz="quarter" idx="11"/>
          </p:nvPr>
        </p:nvSpPr>
        <p:spPr>
          <a:ln/>
        </p:spPr>
        <p:txBody>
          <a:bodyPr/>
          <a:lstStyle>
            <a:lvl1pPr>
              <a:defRPr/>
            </a:lvl1pPr>
          </a:lstStyle>
          <a:p>
            <a:pPr>
              <a:defRPr/>
            </a:pPr>
            <a:fld id="{4B0D9AF1-AA0D-490A-BD69-8E4525A0342E}" type="slidenum">
              <a:rPr lang="en-US" altLang="en-US"/>
              <a:pPr>
                <a:defRPr/>
              </a:pPr>
              <a:t>‹#›</a:t>
            </a:fld>
            <a:endParaRPr lang="en-US" altLang="en-US"/>
          </a:p>
        </p:txBody>
      </p:sp>
    </p:spTree>
    <p:extLst>
      <p:ext uri="{BB962C8B-B14F-4D97-AF65-F5344CB8AC3E}">
        <p14:creationId xmlns:p14="http://schemas.microsoft.com/office/powerpoint/2010/main" val="48842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09C8-9FDB-4F06-9F6F-19D07A7E7A6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766CBFD-D0C2-46F1-8426-E955DBDD6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0A3F7A1-B120-4A7F-8220-62BA9FEE48F1}"/>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A2BB242B-338B-4361-8430-75BDF84E301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329C4F-EF40-419F-9935-A4BE980798AD}"/>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333943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8CA0-753C-43E2-8836-EB784B8094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F24A36E-27D1-4E3B-9DCC-E383E9C50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7A1A8-9863-48C6-BDF6-025DE3256B34}"/>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60AF2DFA-FE0E-41EB-AEA4-A7D188F6CBB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12A1B7-E0A8-4DD8-B907-BEBE7F9819C3}"/>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48810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2155-8AC2-41CB-B5B3-5B76FE5E555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04BC195-0C2A-447D-B43C-DB3C75BBD4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22CD843-F589-4ED6-8514-CB6E2A14B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8FB33A5-AA9B-4DD8-B3A6-DC7DDB5436EB}"/>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6" name="Footer Placeholder 5">
            <a:extLst>
              <a:ext uri="{FF2B5EF4-FFF2-40B4-BE49-F238E27FC236}">
                <a16:creationId xmlns:a16="http://schemas.microsoft.com/office/drawing/2014/main" id="{CEBEA936-5F52-4796-991D-40ABF208F86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BEE8F1E-0DFD-45E8-8926-9C38B4312159}"/>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17113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AE4F-50B1-4577-9196-B31B417F12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5E90221-4923-45EF-8792-D88B75665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CEC8B-12B2-4A33-B622-DD77298F90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B49894D-6B76-4AE9-AE69-34EA13514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FC48FC-ED7D-4E5A-AED5-9DCE26277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C8E1150-51B9-425E-B737-E59C48BAAC4C}"/>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8" name="Footer Placeholder 7">
            <a:extLst>
              <a:ext uri="{FF2B5EF4-FFF2-40B4-BE49-F238E27FC236}">
                <a16:creationId xmlns:a16="http://schemas.microsoft.com/office/drawing/2014/main" id="{A1CFBCAA-4531-492C-8169-6A0B03DB406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E060948-234B-4290-8575-61C58E490301}"/>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428419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6D96-DA0D-40A9-A23B-BB0B0055D78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F82426E-F208-49C6-86F5-7D7187F0F60F}"/>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4" name="Footer Placeholder 3">
            <a:extLst>
              <a:ext uri="{FF2B5EF4-FFF2-40B4-BE49-F238E27FC236}">
                <a16:creationId xmlns:a16="http://schemas.microsoft.com/office/drawing/2014/main" id="{E6A07E2C-76A5-40B4-A8C3-B5881543177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46A7039-C872-4EF3-B76A-C2E95909A314}"/>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137520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D09FD-636B-42AD-BB05-258A8899FD1A}"/>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3" name="Footer Placeholder 2">
            <a:extLst>
              <a:ext uri="{FF2B5EF4-FFF2-40B4-BE49-F238E27FC236}">
                <a16:creationId xmlns:a16="http://schemas.microsoft.com/office/drawing/2014/main" id="{D48AF042-C32A-4E0F-85A3-045DCF7DAD9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D8AD355-10C4-4DCF-BB29-475D90848C83}"/>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25355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01C6-C30B-4ADE-9888-6ED338C39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A400769-F731-4414-988F-43C6F8028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D08F326-3DF5-4D7E-9343-63A775B07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5D7C9-A174-4338-AA21-B4E68B5E93A6}"/>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6" name="Footer Placeholder 5">
            <a:extLst>
              <a:ext uri="{FF2B5EF4-FFF2-40B4-BE49-F238E27FC236}">
                <a16:creationId xmlns:a16="http://schemas.microsoft.com/office/drawing/2014/main" id="{85ACFDE8-AE0B-4F18-B251-1230CFF721F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0623898-7310-4D6C-8CF4-79AAA51166D6}"/>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187244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E8C6-BAAF-4BC9-8669-B6C3C62F2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75DA634-275A-4E44-9928-74D1CAC310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B317AF6-C2CF-43A9-96DE-D3D8B950F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4A98C-A4EE-42F3-A661-2B3304154E51}"/>
              </a:ext>
            </a:extLst>
          </p:cNvPr>
          <p:cNvSpPr>
            <a:spLocks noGrp="1"/>
          </p:cNvSpPr>
          <p:nvPr>
            <p:ph type="dt" sz="half" idx="10"/>
          </p:nvPr>
        </p:nvSpPr>
        <p:spPr/>
        <p:txBody>
          <a:bodyPr/>
          <a:lstStyle/>
          <a:p>
            <a:fld id="{E9988A39-A585-4F54-8D32-68286854CF87}" type="datetimeFigureOut">
              <a:rPr lang="en-IN" smtClean="0"/>
              <a:t>20-12-2021</a:t>
            </a:fld>
            <a:endParaRPr lang="en-IN"/>
          </a:p>
        </p:txBody>
      </p:sp>
      <p:sp>
        <p:nvSpPr>
          <p:cNvPr id="6" name="Footer Placeholder 5">
            <a:extLst>
              <a:ext uri="{FF2B5EF4-FFF2-40B4-BE49-F238E27FC236}">
                <a16:creationId xmlns:a16="http://schemas.microsoft.com/office/drawing/2014/main" id="{5D02EE41-C2EF-4A55-9BD1-9B1CA02ACF6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CA83088-8BA1-4C21-8665-E17A1B068A49}"/>
              </a:ext>
            </a:extLst>
          </p:cNvPr>
          <p:cNvSpPr>
            <a:spLocks noGrp="1"/>
          </p:cNvSpPr>
          <p:nvPr>
            <p:ph type="sldNum" sz="quarter" idx="12"/>
          </p:nvPr>
        </p:nvSpPr>
        <p:spPr/>
        <p:txBody>
          <a:bodyPr/>
          <a:lstStyle/>
          <a:p>
            <a:fld id="{A1300273-5C90-4EE6-BD19-0FAC5ECD62B4}" type="slidenum">
              <a:rPr lang="en-IN" smtClean="0"/>
              <a:t>‹#›</a:t>
            </a:fld>
            <a:endParaRPr lang="en-IN"/>
          </a:p>
        </p:txBody>
      </p:sp>
    </p:spTree>
    <p:extLst>
      <p:ext uri="{BB962C8B-B14F-4D97-AF65-F5344CB8AC3E}">
        <p14:creationId xmlns:p14="http://schemas.microsoft.com/office/powerpoint/2010/main" val="277680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7B7BB-7DA9-4D34-A01B-CEB07CB27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2087A92-D4EF-411C-BEF1-AD293A8EE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541E8E-D01D-4919-B657-3758162EFD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88A39-A585-4F54-8D32-68286854CF87}" type="datetimeFigureOut">
              <a:rPr lang="en-IN" smtClean="0"/>
              <a:t>20-12-2021</a:t>
            </a:fld>
            <a:endParaRPr lang="en-IN"/>
          </a:p>
        </p:txBody>
      </p:sp>
      <p:sp>
        <p:nvSpPr>
          <p:cNvPr id="5" name="Footer Placeholder 4">
            <a:extLst>
              <a:ext uri="{FF2B5EF4-FFF2-40B4-BE49-F238E27FC236}">
                <a16:creationId xmlns:a16="http://schemas.microsoft.com/office/drawing/2014/main" id="{A5C226D4-4798-48C3-B8E0-5A7888527B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0962C52-CA7E-430A-9E06-718F2D37E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00273-5C90-4EE6-BD19-0FAC5ECD62B4}" type="slidenum">
              <a:rPr lang="en-IN" smtClean="0"/>
              <a:t>‹#›</a:t>
            </a:fld>
            <a:endParaRPr lang="en-IN"/>
          </a:p>
        </p:txBody>
      </p:sp>
    </p:spTree>
    <p:extLst>
      <p:ext uri="{BB962C8B-B14F-4D97-AF65-F5344CB8AC3E}">
        <p14:creationId xmlns:p14="http://schemas.microsoft.com/office/powerpoint/2010/main" val="1757929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17" Type="http://schemas.openxmlformats.org/officeDocument/2006/relationships/image" Target="../media/image131.png"/><Relationship Id="rId299" Type="http://schemas.openxmlformats.org/officeDocument/2006/relationships/image" Target="../media/image222.png"/><Relationship Id="rId21" Type="http://schemas.openxmlformats.org/officeDocument/2006/relationships/image" Target="../media/image83.png"/><Relationship Id="rId63" Type="http://schemas.openxmlformats.org/officeDocument/2006/relationships/image" Target="../media/image104.png"/><Relationship Id="rId159" Type="http://schemas.openxmlformats.org/officeDocument/2006/relationships/image" Target="../media/image152.png"/><Relationship Id="rId170" Type="http://schemas.openxmlformats.org/officeDocument/2006/relationships/customXml" Target="../ink/ink177.xml"/><Relationship Id="rId226" Type="http://schemas.openxmlformats.org/officeDocument/2006/relationships/customXml" Target="../ink/ink205.xml"/><Relationship Id="rId268" Type="http://schemas.openxmlformats.org/officeDocument/2006/relationships/customXml" Target="../ink/ink226.xml"/><Relationship Id="rId32" Type="http://schemas.openxmlformats.org/officeDocument/2006/relationships/customXml" Target="../ink/ink108.xml"/><Relationship Id="rId74" Type="http://schemas.openxmlformats.org/officeDocument/2006/relationships/customXml" Target="../ink/ink129.xml"/><Relationship Id="rId128" Type="http://schemas.openxmlformats.org/officeDocument/2006/relationships/customXml" Target="../ink/ink156.xml"/><Relationship Id="rId5" Type="http://schemas.openxmlformats.org/officeDocument/2006/relationships/image" Target="../media/image75.png"/><Relationship Id="rId181" Type="http://schemas.openxmlformats.org/officeDocument/2006/relationships/image" Target="../media/image163.png"/><Relationship Id="rId237" Type="http://schemas.openxmlformats.org/officeDocument/2006/relationships/image" Target="../media/image191.png"/><Relationship Id="rId279" Type="http://schemas.openxmlformats.org/officeDocument/2006/relationships/image" Target="../media/image212.png"/><Relationship Id="rId43" Type="http://schemas.openxmlformats.org/officeDocument/2006/relationships/image" Target="../media/image94.png"/><Relationship Id="rId139" Type="http://schemas.openxmlformats.org/officeDocument/2006/relationships/image" Target="../media/image142.png"/><Relationship Id="rId290" Type="http://schemas.openxmlformats.org/officeDocument/2006/relationships/customXml" Target="../ink/ink237.xml"/><Relationship Id="rId85" Type="http://schemas.openxmlformats.org/officeDocument/2006/relationships/image" Target="../media/image115.png"/><Relationship Id="rId150" Type="http://schemas.openxmlformats.org/officeDocument/2006/relationships/customXml" Target="../ink/ink167.xml"/><Relationship Id="rId192" Type="http://schemas.openxmlformats.org/officeDocument/2006/relationships/customXml" Target="../ink/ink188.xml"/><Relationship Id="rId206" Type="http://schemas.openxmlformats.org/officeDocument/2006/relationships/customXml" Target="../ink/ink195.xml"/><Relationship Id="rId248" Type="http://schemas.openxmlformats.org/officeDocument/2006/relationships/customXml" Target="../ink/ink216.xml"/><Relationship Id="rId12" Type="http://schemas.openxmlformats.org/officeDocument/2006/relationships/customXml" Target="../ink/ink98.xml"/><Relationship Id="rId108" Type="http://schemas.openxmlformats.org/officeDocument/2006/relationships/customXml" Target="../ink/ink146.xml"/><Relationship Id="rId54" Type="http://schemas.openxmlformats.org/officeDocument/2006/relationships/customXml" Target="../ink/ink119.xml"/><Relationship Id="rId96" Type="http://schemas.openxmlformats.org/officeDocument/2006/relationships/customXml" Target="../ink/ink140.xml"/><Relationship Id="rId161" Type="http://schemas.openxmlformats.org/officeDocument/2006/relationships/image" Target="../media/image153.png"/><Relationship Id="rId217" Type="http://schemas.openxmlformats.org/officeDocument/2006/relationships/image" Target="../media/image181.png"/><Relationship Id="rId6" Type="http://schemas.openxmlformats.org/officeDocument/2006/relationships/customXml" Target="../ink/ink95.xml"/><Relationship Id="rId238" Type="http://schemas.openxmlformats.org/officeDocument/2006/relationships/customXml" Target="../ink/ink211.xml"/><Relationship Id="rId259" Type="http://schemas.openxmlformats.org/officeDocument/2006/relationships/image" Target="../media/image202.png"/><Relationship Id="rId23" Type="http://schemas.openxmlformats.org/officeDocument/2006/relationships/image" Target="../media/image84.png"/><Relationship Id="rId119" Type="http://schemas.openxmlformats.org/officeDocument/2006/relationships/image" Target="../media/image132.png"/><Relationship Id="rId270" Type="http://schemas.openxmlformats.org/officeDocument/2006/relationships/customXml" Target="../ink/ink227.xml"/><Relationship Id="rId291" Type="http://schemas.openxmlformats.org/officeDocument/2006/relationships/image" Target="../media/image218.png"/><Relationship Id="rId44" Type="http://schemas.openxmlformats.org/officeDocument/2006/relationships/customXml" Target="../ink/ink114.xml"/><Relationship Id="rId65" Type="http://schemas.openxmlformats.org/officeDocument/2006/relationships/image" Target="../media/image105.png"/><Relationship Id="rId86" Type="http://schemas.openxmlformats.org/officeDocument/2006/relationships/customXml" Target="../ink/ink135.xml"/><Relationship Id="rId130" Type="http://schemas.openxmlformats.org/officeDocument/2006/relationships/customXml" Target="../ink/ink157.xml"/><Relationship Id="rId151" Type="http://schemas.openxmlformats.org/officeDocument/2006/relationships/image" Target="../media/image148.png"/><Relationship Id="rId172" Type="http://schemas.openxmlformats.org/officeDocument/2006/relationships/customXml" Target="../ink/ink178.xml"/><Relationship Id="rId193" Type="http://schemas.openxmlformats.org/officeDocument/2006/relationships/image" Target="../media/image169.png"/><Relationship Id="rId207" Type="http://schemas.openxmlformats.org/officeDocument/2006/relationships/image" Target="../media/image176.png"/><Relationship Id="rId228" Type="http://schemas.openxmlformats.org/officeDocument/2006/relationships/customXml" Target="../ink/ink206.xml"/><Relationship Id="rId249" Type="http://schemas.openxmlformats.org/officeDocument/2006/relationships/image" Target="../media/image197.png"/><Relationship Id="rId13" Type="http://schemas.openxmlformats.org/officeDocument/2006/relationships/image" Target="../media/image79.png"/><Relationship Id="rId109" Type="http://schemas.openxmlformats.org/officeDocument/2006/relationships/image" Target="../media/image127.png"/><Relationship Id="rId260" Type="http://schemas.openxmlformats.org/officeDocument/2006/relationships/customXml" Target="../ink/ink222.xml"/><Relationship Id="rId281" Type="http://schemas.openxmlformats.org/officeDocument/2006/relationships/image" Target="../media/image213.png"/><Relationship Id="rId34" Type="http://schemas.openxmlformats.org/officeDocument/2006/relationships/customXml" Target="../ink/ink109.xml"/><Relationship Id="rId55" Type="http://schemas.openxmlformats.org/officeDocument/2006/relationships/image" Target="../media/image100.png"/><Relationship Id="rId76" Type="http://schemas.openxmlformats.org/officeDocument/2006/relationships/customXml" Target="../ink/ink130.xml"/><Relationship Id="rId97" Type="http://schemas.openxmlformats.org/officeDocument/2006/relationships/image" Target="../media/image121.png"/><Relationship Id="rId120" Type="http://schemas.openxmlformats.org/officeDocument/2006/relationships/customXml" Target="../ink/ink152.xml"/><Relationship Id="rId141" Type="http://schemas.openxmlformats.org/officeDocument/2006/relationships/image" Target="../media/image143.png"/><Relationship Id="rId7" Type="http://schemas.openxmlformats.org/officeDocument/2006/relationships/image" Target="../media/image76.png"/><Relationship Id="rId162" Type="http://schemas.openxmlformats.org/officeDocument/2006/relationships/customXml" Target="../ink/ink173.xml"/><Relationship Id="rId183" Type="http://schemas.openxmlformats.org/officeDocument/2006/relationships/image" Target="../media/image164.png"/><Relationship Id="rId218" Type="http://schemas.openxmlformats.org/officeDocument/2006/relationships/customXml" Target="../ink/ink201.xml"/><Relationship Id="rId239" Type="http://schemas.openxmlformats.org/officeDocument/2006/relationships/image" Target="../media/image192.png"/><Relationship Id="rId250" Type="http://schemas.openxmlformats.org/officeDocument/2006/relationships/customXml" Target="../ink/ink217.xml"/><Relationship Id="rId271" Type="http://schemas.openxmlformats.org/officeDocument/2006/relationships/image" Target="../media/image208.png"/><Relationship Id="rId292" Type="http://schemas.openxmlformats.org/officeDocument/2006/relationships/customXml" Target="../ink/ink238.xml"/><Relationship Id="rId24" Type="http://schemas.openxmlformats.org/officeDocument/2006/relationships/customXml" Target="../ink/ink104.xml"/><Relationship Id="rId45" Type="http://schemas.openxmlformats.org/officeDocument/2006/relationships/image" Target="../media/image95.png"/><Relationship Id="rId66" Type="http://schemas.openxmlformats.org/officeDocument/2006/relationships/customXml" Target="../ink/ink125.xml"/><Relationship Id="rId87" Type="http://schemas.openxmlformats.org/officeDocument/2006/relationships/image" Target="../media/image116.png"/><Relationship Id="rId110" Type="http://schemas.openxmlformats.org/officeDocument/2006/relationships/customXml" Target="../ink/ink147.xml"/><Relationship Id="rId131" Type="http://schemas.openxmlformats.org/officeDocument/2006/relationships/image" Target="../media/image138.png"/><Relationship Id="rId152" Type="http://schemas.openxmlformats.org/officeDocument/2006/relationships/customXml" Target="../ink/ink168.xml"/><Relationship Id="rId173" Type="http://schemas.openxmlformats.org/officeDocument/2006/relationships/image" Target="../media/image159.png"/><Relationship Id="rId194" Type="http://schemas.openxmlformats.org/officeDocument/2006/relationships/customXml" Target="../ink/ink189.xml"/><Relationship Id="rId208" Type="http://schemas.openxmlformats.org/officeDocument/2006/relationships/customXml" Target="../ink/ink196.xml"/><Relationship Id="rId229" Type="http://schemas.openxmlformats.org/officeDocument/2006/relationships/image" Target="../media/image187.png"/><Relationship Id="rId240" Type="http://schemas.openxmlformats.org/officeDocument/2006/relationships/customXml" Target="../ink/ink212.xml"/><Relationship Id="rId261" Type="http://schemas.openxmlformats.org/officeDocument/2006/relationships/image" Target="../media/image203.png"/><Relationship Id="rId14" Type="http://schemas.openxmlformats.org/officeDocument/2006/relationships/customXml" Target="../ink/ink99.xml"/><Relationship Id="rId35" Type="http://schemas.openxmlformats.org/officeDocument/2006/relationships/image" Target="../media/image90.png"/><Relationship Id="rId56" Type="http://schemas.openxmlformats.org/officeDocument/2006/relationships/customXml" Target="../ink/ink120.xml"/><Relationship Id="rId77" Type="http://schemas.openxmlformats.org/officeDocument/2006/relationships/image" Target="../media/image111.png"/><Relationship Id="rId100" Type="http://schemas.openxmlformats.org/officeDocument/2006/relationships/customXml" Target="../ink/ink142.xml"/><Relationship Id="rId282" Type="http://schemas.openxmlformats.org/officeDocument/2006/relationships/customXml" Target="../ink/ink233.xml"/><Relationship Id="rId8" Type="http://schemas.openxmlformats.org/officeDocument/2006/relationships/customXml" Target="../ink/ink96.xml"/><Relationship Id="rId98" Type="http://schemas.openxmlformats.org/officeDocument/2006/relationships/customXml" Target="../ink/ink141.xml"/><Relationship Id="rId121" Type="http://schemas.openxmlformats.org/officeDocument/2006/relationships/image" Target="../media/image133.png"/><Relationship Id="rId142" Type="http://schemas.openxmlformats.org/officeDocument/2006/relationships/customXml" Target="../ink/ink163.xml"/><Relationship Id="rId163" Type="http://schemas.openxmlformats.org/officeDocument/2006/relationships/image" Target="../media/image154.png"/><Relationship Id="rId184" Type="http://schemas.openxmlformats.org/officeDocument/2006/relationships/customXml" Target="../ink/ink184.xml"/><Relationship Id="rId219" Type="http://schemas.openxmlformats.org/officeDocument/2006/relationships/image" Target="../media/image182.png"/><Relationship Id="rId230" Type="http://schemas.openxmlformats.org/officeDocument/2006/relationships/customXml" Target="../ink/ink207.xml"/><Relationship Id="rId251" Type="http://schemas.openxmlformats.org/officeDocument/2006/relationships/image" Target="../media/image198.png"/><Relationship Id="rId25" Type="http://schemas.openxmlformats.org/officeDocument/2006/relationships/image" Target="../media/image85.png"/><Relationship Id="rId46" Type="http://schemas.openxmlformats.org/officeDocument/2006/relationships/customXml" Target="../ink/ink115.xml"/><Relationship Id="rId67" Type="http://schemas.openxmlformats.org/officeDocument/2006/relationships/image" Target="../media/image106.png"/><Relationship Id="rId272" Type="http://schemas.openxmlformats.org/officeDocument/2006/relationships/customXml" Target="../ink/ink228.xml"/><Relationship Id="rId293" Type="http://schemas.openxmlformats.org/officeDocument/2006/relationships/image" Target="../media/image219.png"/><Relationship Id="rId88" Type="http://schemas.openxmlformats.org/officeDocument/2006/relationships/customXml" Target="../ink/ink136.xml"/><Relationship Id="rId111" Type="http://schemas.openxmlformats.org/officeDocument/2006/relationships/image" Target="../media/image128.png"/><Relationship Id="rId132" Type="http://schemas.openxmlformats.org/officeDocument/2006/relationships/customXml" Target="../ink/ink158.xml"/><Relationship Id="rId153" Type="http://schemas.openxmlformats.org/officeDocument/2006/relationships/image" Target="../media/image149.png"/><Relationship Id="rId174" Type="http://schemas.openxmlformats.org/officeDocument/2006/relationships/customXml" Target="../ink/ink179.xml"/><Relationship Id="rId195" Type="http://schemas.openxmlformats.org/officeDocument/2006/relationships/image" Target="../media/image170.png"/><Relationship Id="rId209" Type="http://schemas.openxmlformats.org/officeDocument/2006/relationships/image" Target="../media/image177.png"/><Relationship Id="rId220" Type="http://schemas.openxmlformats.org/officeDocument/2006/relationships/customXml" Target="../ink/ink202.xml"/><Relationship Id="rId241" Type="http://schemas.openxmlformats.org/officeDocument/2006/relationships/image" Target="../media/image193.png"/><Relationship Id="rId15" Type="http://schemas.openxmlformats.org/officeDocument/2006/relationships/image" Target="../media/image80.png"/><Relationship Id="rId36" Type="http://schemas.openxmlformats.org/officeDocument/2006/relationships/customXml" Target="../ink/ink110.xml"/><Relationship Id="rId57" Type="http://schemas.openxmlformats.org/officeDocument/2006/relationships/image" Target="../media/image101.png"/><Relationship Id="rId262" Type="http://schemas.openxmlformats.org/officeDocument/2006/relationships/customXml" Target="../ink/ink223.xml"/><Relationship Id="rId283" Type="http://schemas.openxmlformats.org/officeDocument/2006/relationships/image" Target="../media/image214.png"/><Relationship Id="rId78" Type="http://schemas.openxmlformats.org/officeDocument/2006/relationships/customXml" Target="../ink/ink131.xml"/><Relationship Id="rId99" Type="http://schemas.openxmlformats.org/officeDocument/2006/relationships/image" Target="../media/image122.png"/><Relationship Id="rId101" Type="http://schemas.openxmlformats.org/officeDocument/2006/relationships/image" Target="../media/image123.png"/><Relationship Id="rId122" Type="http://schemas.openxmlformats.org/officeDocument/2006/relationships/customXml" Target="../ink/ink153.xml"/><Relationship Id="rId143" Type="http://schemas.openxmlformats.org/officeDocument/2006/relationships/image" Target="../media/image144.png"/><Relationship Id="rId164" Type="http://schemas.openxmlformats.org/officeDocument/2006/relationships/customXml" Target="../ink/ink174.xml"/><Relationship Id="rId185" Type="http://schemas.openxmlformats.org/officeDocument/2006/relationships/image" Target="../media/image165.png"/><Relationship Id="rId9" Type="http://schemas.openxmlformats.org/officeDocument/2006/relationships/image" Target="../media/image77.png"/><Relationship Id="rId210" Type="http://schemas.openxmlformats.org/officeDocument/2006/relationships/customXml" Target="../ink/ink197.xml"/><Relationship Id="rId26" Type="http://schemas.openxmlformats.org/officeDocument/2006/relationships/customXml" Target="../ink/ink105.xml"/><Relationship Id="rId231" Type="http://schemas.openxmlformats.org/officeDocument/2006/relationships/image" Target="../media/image188.png"/><Relationship Id="rId252" Type="http://schemas.openxmlformats.org/officeDocument/2006/relationships/customXml" Target="../ink/ink218.xml"/><Relationship Id="rId273" Type="http://schemas.openxmlformats.org/officeDocument/2006/relationships/image" Target="../media/image209.png"/><Relationship Id="rId294" Type="http://schemas.openxmlformats.org/officeDocument/2006/relationships/customXml" Target="../ink/ink239.xml"/><Relationship Id="rId47" Type="http://schemas.openxmlformats.org/officeDocument/2006/relationships/image" Target="../media/image96.png"/><Relationship Id="rId68" Type="http://schemas.openxmlformats.org/officeDocument/2006/relationships/customXml" Target="../ink/ink126.xml"/><Relationship Id="rId89" Type="http://schemas.openxmlformats.org/officeDocument/2006/relationships/image" Target="../media/image117.png"/><Relationship Id="rId112" Type="http://schemas.openxmlformats.org/officeDocument/2006/relationships/customXml" Target="../ink/ink148.xml"/><Relationship Id="rId133" Type="http://schemas.openxmlformats.org/officeDocument/2006/relationships/image" Target="../media/image139.png"/><Relationship Id="rId154" Type="http://schemas.openxmlformats.org/officeDocument/2006/relationships/customXml" Target="../ink/ink169.xml"/><Relationship Id="rId175" Type="http://schemas.openxmlformats.org/officeDocument/2006/relationships/image" Target="../media/image160.png"/><Relationship Id="rId196" Type="http://schemas.openxmlformats.org/officeDocument/2006/relationships/customXml" Target="../ink/ink190.xml"/><Relationship Id="rId200" Type="http://schemas.openxmlformats.org/officeDocument/2006/relationships/customXml" Target="../ink/ink192.xml"/><Relationship Id="rId16" Type="http://schemas.openxmlformats.org/officeDocument/2006/relationships/customXml" Target="../ink/ink100.xml"/><Relationship Id="rId221" Type="http://schemas.openxmlformats.org/officeDocument/2006/relationships/image" Target="../media/image183.png"/><Relationship Id="rId242" Type="http://schemas.openxmlformats.org/officeDocument/2006/relationships/customXml" Target="../ink/ink213.xml"/><Relationship Id="rId263" Type="http://schemas.openxmlformats.org/officeDocument/2006/relationships/image" Target="../media/image204.png"/><Relationship Id="rId284" Type="http://schemas.openxmlformats.org/officeDocument/2006/relationships/customXml" Target="../ink/ink234.xml"/><Relationship Id="rId37" Type="http://schemas.openxmlformats.org/officeDocument/2006/relationships/image" Target="../media/image91.png"/><Relationship Id="rId58" Type="http://schemas.openxmlformats.org/officeDocument/2006/relationships/customXml" Target="../ink/ink121.xml"/><Relationship Id="rId79" Type="http://schemas.openxmlformats.org/officeDocument/2006/relationships/image" Target="../media/image112.png"/><Relationship Id="rId102" Type="http://schemas.openxmlformats.org/officeDocument/2006/relationships/customXml" Target="../ink/ink143.xml"/><Relationship Id="rId123" Type="http://schemas.openxmlformats.org/officeDocument/2006/relationships/image" Target="../media/image134.png"/><Relationship Id="rId144" Type="http://schemas.openxmlformats.org/officeDocument/2006/relationships/customXml" Target="../ink/ink164.xml"/><Relationship Id="rId90" Type="http://schemas.openxmlformats.org/officeDocument/2006/relationships/customXml" Target="../ink/ink137.xml"/><Relationship Id="rId165" Type="http://schemas.openxmlformats.org/officeDocument/2006/relationships/image" Target="../media/image155.png"/><Relationship Id="rId186" Type="http://schemas.openxmlformats.org/officeDocument/2006/relationships/customXml" Target="../ink/ink185.xml"/><Relationship Id="rId211" Type="http://schemas.openxmlformats.org/officeDocument/2006/relationships/image" Target="../media/image178.png"/><Relationship Id="rId232" Type="http://schemas.openxmlformats.org/officeDocument/2006/relationships/customXml" Target="../ink/ink208.xml"/><Relationship Id="rId253" Type="http://schemas.openxmlformats.org/officeDocument/2006/relationships/image" Target="../media/image199.png"/><Relationship Id="rId274" Type="http://schemas.openxmlformats.org/officeDocument/2006/relationships/customXml" Target="../ink/ink229.xml"/><Relationship Id="rId295" Type="http://schemas.openxmlformats.org/officeDocument/2006/relationships/image" Target="../media/image220.png"/><Relationship Id="rId27" Type="http://schemas.openxmlformats.org/officeDocument/2006/relationships/image" Target="../media/image86.png"/><Relationship Id="rId48" Type="http://schemas.openxmlformats.org/officeDocument/2006/relationships/customXml" Target="../ink/ink116.xml"/><Relationship Id="rId69" Type="http://schemas.openxmlformats.org/officeDocument/2006/relationships/image" Target="../media/image107.png"/><Relationship Id="rId113" Type="http://schemas.openxmlformats.org/officeDocument/2006/relationships/image" Target="../media/image129.png"/><Relationship Id="rId134" Type="http://schemas.openxmlformats.org/officeDocument/2006/relationships/customXml" Target="../ink/ink159.xml"/><Relationship Id="rId80" Type="http://schemas.openxmlformats.org/officeDocument/2006/relationships/customXml" Target="../ink/ink132.xml"/><Relationship Id="rId155" Type="http://schemas.openxmlformats.org/officeDocument/2006/relationships/image" Target="../media/image150.png"/><Relationship Id="rId176" Type="http://schemas.openxmlformats.org/officeDocument/2006/relationships/customXml" Target="../ink/ink180.xml"/><Relationship Id="rId197" Type="http://schemas.openxmlformats.org/officeDocument/2006/relationships/image" Target="../media/image171.png"/><Relationship Id="rId201" Type="http://schemas.openxmlformats.org/officeDocument/2006/relationships/image" Target="../media/image173.png"/><Relationship Id="rId222" Type="http://schemas.openxmlformats.org/officeDocument/2006/relationships/customXml" Target="../ink/ink203.xml"/><Relationship Id="rId243" Type="http://schemas.openxmlformats.org/officeDocument/2006/relationships/image" Target="../media/image194.png"/><Relationship Id="rId264" Type="http://schemas.openxmlformats.org/officeDocument/2006/relationships/customXml" Target="../ink/ink224.xml"/><Relationship Id="rId285" Type="http://schemas.openxmlformats.org/officeDocument/2006/relationships/image" Target="../media/image215.png"/><Relationship Id="rId17" Type="http://schemas.openxmlformats.org/officeDocument/2006/relationships/image" Target="../media/image81.png"/><Relationship Id="rId38" Type="http://schemas.openxmlformats.org/officeDocument/2006/relationships/customXml" Target="../ink/ink111.xml"/><Relationship Id="rId59" Type="http://schemas.openxmlformats.org/officeDocument/2006/relationships/image" Target="../media/image102.png"/><Relationship Id="rId103" Type="http://schemas.openxmlformats.org/officeDocument/2006/relationships/image" Target="../media/image124.png"/><Relationship Id="rId124" Type="http://schemas.openxmlformats.org/officeDocument/2006/relationships/customXml" Target="../ink/ink154.xml"/><Relationship Id="rId70" Type="http://schemas.openxmlformats.org/officeDocument/2006/relationships/customXml" Target="../ink/ink127.xml"/><Relationship Id="rId91" Type="http://schemas.openxmlformats.org/officeDocument/2006/relationships/image" Target="../media/image118.png"/><Relationship Id="rId145" Type="http://schemas.openxmlformats.org/officeDocument/2006/relationships/image" Target="../media/image145.png"/><Relationship Id="rId166" Type="http://schemas.openxmlformats.org/officeDocument/2006/relationships/customXml" Target="../ink/ink175.xml"/><Relationship Id="rId187" Type="http://schemas.openxmlformats.org/officeDocument/2006/relationships/image" Target="../media/image166.png"/><Relationship Id="rId1" Type="http://schemas.openxmlformats.org/officeDocument/2006/relationships/slideLayout" Target="../slideLayouts/slideLayout2.xml"/><Relationship Id="rId212" Type="http://schemas.openxmlformats.org/officeDocument/2006/relationships/customXml" Target="../ink/ink198.xml"/><Relationship Id="rId233" Type="http://schemas.openxmlformats.org/officeDocument/2006/relationships/image" Target="../media/image189.png"/><Relationship Id="rId254" Type="http://schemas.openxmlformats.org/officeDocument/2006/relationships/customXml" Target="../ink/ink219.xml"/><Relationship Id="rId28" Type="http://schemas.openxmlformats.org/officeDocument/2006/relationships/customXml" Target="../ink/ink106.xml"/><Relationship Id="rId49" Type="http://schemas.openxmlformats.org/officeDocument/2006/relationships/image" Target="../media/image97.png"/><Relationship Id="rId114" Type="http://schemas.openxmlformats.org/officeDocument/2006/relationships/customXml" Target="../ink/ink149.xml"/><Relationship Id="rId275" Type="http://schemas.openxmlformats.org/officeDocument/2006/relationships/image" Target="../media/image210.png"/><Relationship Id="rId296" Type="http://schemas.openxmlformats.org/officeDocument/2006/relationships/customXml" Target="../ink/ink240.xml"/><Relationship Id="rId300" Type="http://schemas.openxmlformats.org/officeDocument/2006/relationships/customXml" Target="../ink/ink242.xml"/><Relationship Id="rId60" Type="http://schemas.openxmlformats.org/officeDocument/2006/relationships/customXml" Target="../ink/ink122.xml"/><Relationship Id="rId81" Type="http://schemas.openxmlformats.org/officeDocument/2006/relationships/image" Target="../media/image113.png"/><Relationship Id="rId135" Type="http://schemas.openxmlformats.org/officeDocument/2006/relationships/image" Target="../media/image140.png"/><Relationship Id="rId156" Type="http://schemas.openxmlformats.org/officeDocument/2006/relationships/customXml" Target="../ink/ink170.xml"/><Relationship Id="rId177" Type="http://schemas.openxmlformats.org/officeDocument/2006/relationships/image" Target="../media/image161.png"/><Relationship Id="rId198" Type="http://schemas.openxmlformats.org/officeDocument/2006/relationships/customXml" Target="../ink/ink191.xml"/><Relationship Id="rId202" Type="http://schemas.openxmlformats.org/officeDocument/2006/relationships/customXml" Target="../ink/ink193.xml"/><Relationship Id="rId223" Type="http://schemas.openxmlformats.org/officeDocument/2006/relationships/image" Target="../media/image184.png"/><Relationship Id="rId244" Type="http://schemas.openxmlformats.org/officeDocument/2006/relationships/customXml" Target="../ink/ink214.xml"/><Relationship Id="rId18" Type="http://schemas.openxmlformats.org/officeDocument/2006/relationships/customXml" Target="../ink/ink101.xml"/><Relationship Id="rId39" Type="http://schemas.openxmlformats.org/officeDocument/2006/relationships/image" Target="../media/image92.png"/><Relationship Id="rId265" Type="http://schemas.openxmlformats.org/officeDocument/2006/relationships/image" Target="../media/image205.png"/><Relationship Id="rId286" Type="http://schemas.openxmlformats.org/officeDocument/2006/relationships/customXml" Target="../ink/ink235.xml"/><Relationship Id="rId50" Type="http://schemas.openxmlformats.org/officeDocument/2006/relationships/customXml" Target="../ink/ink117.xml"/><Relationship Id="rId104" Type="http://schemas.openxmlformats.org/officeDocument/2006/relationships/customXml" Target="../ink/ink144.xml"/><Relationship Id="rId125" Type="http://schemas.openxmlformats.org/officeDocument/2006/relationships/image" Target="../media/image135.png"/><Relationship Id="rId146" Type="http://schemas.openxmlformats.org/officeDocument/2006/relationships/customXml" Target="../ink/ink165.xml"/><Relationship Id="rId167" Type="http://schemas.openxmlformats.org/officeDocument/2006/relationships/image" Target="../media/image156.png"/><Relationship Id="rId188" Type="http://schemas.openxmlformats.org/officeDocument/2006/relationships/customXml" Target="../ink/ink186.xml"/><Relationship Id="rId71" Type="http://schemas.openxmlformats.org/officeDocument/2006/relationships/image" Target="../media/image108.png"/><Relationship Id="rId92" Type="http://schemas.openxmlformats.org/officeDocument/2006/relationships/customXml" Target="../ink/ink138.xml"/><Relationship Id="rId213" Type="http://schemas.openxmlformats.org/officeDocument/2006/relationships/image" Target="../media/image179.png"/><Relationship Id="rId234" Type="http://schemas.openxmlformats.org/officeDocument/2006/relationships/customXml" Target="../ink/ink209.xml"/><Relationship Id="rId2" Type="http://schemas.openxmlformats.org/officeDocument/2006/relationships/image" Target="../media/image69.png"/><Relationship Id="rId29" Type="http://schemas.openxmlformats.org/officeDocument/2006/relationships/image" Target="../media/image87.png"/><Relationship Id="rId255" Type="http://schemas.openxmlformats.org/officeDocument/2006/relationships/image" Target="../media/image200.png"/><Relationship Id="rId276" Type="http://schemas.openxmlformats.org/officeDocument/2006/relationships/customXml" Target="../ink/ink230.xml"/><Relationship Id="rId297" Type="http://schemas.openxmlformats.org/officeDocument/2006/relationships/image" Target="../media/image221.png"/><Relationship Id="rId40" Type="http://schemas.openxmlformats.org/officeDocument/2006/relationships/customXml" Target="../ink/ink112.xml"/><Relationship Id="rId115" Type="http://schemas.openxmlformats.org/officeDocument/2006/relationships/image" Target="../media/image130.png"/><Relationship Id="rId136" Type="http://schemas.openxmlformats.org/officeDocument/2006/relationships/customXml" Target="../ink/ink160.xml"/><Relationship Id="rId157" Type="http://schemas.openxmlformats.org/officeDocument/2006/relationships/image" Target="../media/image151.png"/><Relationship Id="rId178" Type="http://schemas.openxmlformats.org/officeDocument/2006/relationships/customXml" Target="../ink/ink181.xml"/><Relationship Id="rId301" Type="http://schemas.openxmlformats.org/officeDocument/2006/relationships/image" Target="../media/image223.png"/><Relationship Id="rId61" Type="http://schemas.openxmlformats.org/officeDocument/2006/relationships/image" Target="../media/image103.png"/><Relationship Id="rId82" Type="http://schemas.openxmlformats.org/officeDocument/2006/relationships/customXml" Target="../ink/ink133.xml"/><Relationship Id="rId199" Type="http://schemas.openxmlformats.org/officeDocument/2006/relationships/image" Target="../media/image172.png"/><Relationship Id="rId203" Type="http://schemas.openxmlformats.org/officeDocument/2006/relationships/image" Target="../media/image174.png"/><Relationship Id="rId19" Type="http://schemas.openxmlformats.org/officeDocument/2006/relationships/image" Target="../media/image82.png"/><Relationship Id="rId224" Type="http://schemas.openxmlformats.org/officeDocument/2006/relationships/customXml" Target="../ink/ink204.xml"/><Relationship Id="rId245" Type="http://schemas.openxmlformats.org/officeDocument/2006/relationships/image" Target="../media/image195.png"/><Relationship Id="rId266" Type="http://schemas.openxmlformats.org/officeDocument/2006/relationships/customXml" Target="../ink/ink225.xml"/><Relationship Id="rId287" Type="http://schemas.openxmlformats.org/officeDocument/2006/relationships/image" Target="../media/image216.png"/><Relationship Id="rId30" Type="http://schemas.openxmlformats.org/officeDocument/2006/relationships/customXml" Target="../ink/ink107.xml"/><Relationship Id="rId105" Type="http://schemas.openxmlformats.org/officeDocument/2006/relationships/image" Target="../media/image125.png"/><Relationship Id="rId126" Type="http://schemas.openxmlformats.org/officeDocument/2006/relationships/customXml" Target="../ink/ink155.xml"/><Relationship Id="rId147" Type="http://schemas.openxmlformats.org/officeDocument/2006/relationships/image" Target="../media/image146.png"/><Relationship Id="rId168" Type="http://schemas.openxmlformats.org/officeDocument/2006/relationships/customXml" Target="../ink/ink176.xml"/><Relationship Id="rId51" Type="http://schemas.openxmlformats.org/officeDocument/2006/relationships/image" Target="../media/image98.png"/><Relationship Id="rId72" Type="http://schemas.openxmlformats.org/officeDocument/2006/relationships/customXml" Target="../ink/ink128.xml"/><Relationship Id="rId93" Type="http://schemas.openxmlformats.org/officeDocument/2006/relationships/image" Target="../media/image119.png"/><Relationship Id="rId189" Type="http://schemas.openxmlformats.org/officeDocument/2006/relationships/image" Target="../media/image167.png"/><Relationship Id="rId3" Type="http://schemas.openxmlformats.org/officeDocument/2006/relationships/image" Target="../media/image70.png"/><Relationship Id="rId214" Type="http://schemas.openxmlformats.org/officeDocument/2006/relationships/customXml" Target="../ink/ink199.xml"/><Relationship Id="rId235" Type="http://schemas.openxmlformats.org/officeDocument/2006/relationships/image" Target="../media/image190.png"/><Relationship Id="rId256" Type="http://schemas.openxmlformats.org/officeDocument/2006/relationships/customXml" Target="../ink/ink220.xml"/><Relationship Id="rId277" Type="http://schemas.openxmlformats.org/officeDocument/2006/relationships/image" Target="../media/image211.png"/><Relationship Id="rId298" Type="http://schemas.openxmlformats.org/officeDocument/2006/relationships/customXml" Target="../ink/ink241.xml"/><Relationship Id="rId116" Type="http://schemas.openxmlformats.org/officeDocument/2006/relationships/customXml" Target="../ink/ink150.xml"/><Relationship Id="rId137" Type="http://schemas.openxmlformats.org/officeDocument/2006/relationships/image" Target="../media/image141.png"/><Relationship Id="rId158" Type="http://schemas.openxmlformats.org/officeDocument/2006/relationships/customXml" Target="../ink/ink171.xml"/><Relationship Id="rId20" Type="http://schemas.openxmlformats.org/officeDocument/2006/relationships/customXml" Target="../ink/ink102.xml"/><Relationship Id="rId41" Type="http://schemas.openxmlformats.org/officeDocument/2006/relationships/image" Target="../media/image93.png"/><Relationship Id="rId62" Type="http://schemas.openxmlformats.org/officeDocument/2006/relationships/customXml" Target="../ink/ink123.xml"/><Relationship Id="rId83" Type="http://schemas.openxmlformats.org/officeDocument/2006/relationships/image" Target="../media/image114.png"/><Relationship Id="rId179" Type="http://schemas.openxmlformats.org/officeDocument/2006/relationships/image" Target="../media/image162.png"/><Relationship Id="rId190" Type="http://schemas.openxmlformats.org/officeDocument/2006/relationships/customXml" Target="../ink/ink187.xml"/><Relationship Id="rId204" Type="http://schemas.openxmlformats.org/officeDocument/2006/relationships/customXml" Target="../ink/ink194.xml"/><Relationship Id="rId225" Type="http://schemas.openxmlformats.org/officeDocument/2006/relationships/image" Target="../media/image185.png"/><Relationship Id="rId246" Type="http://schemas.openxmlformats.org/officeDocument/2006/relationships/customXml" Target="../ink/ink215.xml"/><Relationship Id="rId267" Type="http://schemas.openxmlformats.org/officeDocument/2006/relationships/image" Target="../media/image206.png"/><Relationship Id="rId288" Type="http://schemas.openxmlformats.org/officeDocument/2006/relationships/customXml" Target="../ink/ink236.xml"/><Relationship Id="rId106" Type="http://schemas.openxmlformats.org/officeDocument/2006/relationships/customXml" Target="../ink/ink145.xml"/><Relationship Id="rId127" Type="http://schemas.openxmlformats.org/officeDocument/2006/relationships/image" Target="../media/image136.png"/><Relationship Id="rId10" Type="http://schemas.openxmlformats.org/officeDocument/2006/relationships/customXml" Target="../ink/ink97.xml"/><Relationship Id="rId31" Type="http://schemas.openxmlformats.org/officeDocument/2006/relationships/image" Target="../media/image88.png"/><Relationship Id="rId52" Type="http://schemas.openxmlformats.org/officeDocument/2006/relationships/customXml" Target="../ink/ink118.xml"/><Relationship Id="rId73" Type="http://schemas.openxmlformats.org/officeDocument/2006/relationships/image" Target="../media/image109.png"/><Relationship Id="rId94" Type="http://schemas.openxmlformats.org/officeDocument/2006/relationships/customXml" Target="../ink/ink139.xml"/><Relationship Id="rId148" Type="http://schemas.openxmlformats.org/officeDocument/2006/relationships/customXml" Target="../ink/ink166.xml"/><Relationship Id="rId169" Type="http://schemas.openxmlformats.org/officeDocument/2006/relationships/image" Target="../media/image157.png"/><Relationship Id="rId4" Type="http://schemas.openxmlformats.org/officeDocument/2006/relationships/customXml" Target="../ink/ink94.xml"/><Relationship Id="rId180" Type="http://schemas.openxmlformats.org/officeDocument/2006/relationships/customXml" Target="../ink/ink182.xml"/><Relationship Id="rId215" Type="http://schemas.openxmlformats.org/officeDocument/2006/relationships/image" Target="../media/image180.png"/><Relationship Id="rId236" Type="http://schemas.openxmlformats.org/officeDocument/2006/relationships/customXml" Target="../ink/ink210.xml"/><Relationship Id="rId257" Type="http://schemas.openxmlformats.org/officeDocument/2006/relationships/image" Target="../media/image201.png"/><Relationship Id="rId278" Type="http://schemas.openxmlformats.org/officeDocument/2006/relationships/customXml" Target="../ink/ink231.xml"/><Relationship Id="rId42" Type="http://schemas.openxmlformats.org/officeDocument/2006/relationships/customXml" Target="../ink/ink113.xml"/><Relationship Id="rId84" Type="http://schemas.openxmlformats.org/officeDocument/2006/relationships/customXml" Target="../ink/ink134.xml"/><Relationship Id="rId138" Type="http://schemas.openxmlformats.org/officeDocument/2006/relationships/customXml" Target="../ink/ink161.xml"/><Relationship Id="rId191" Type="http://schemas.openxmlformats.org/officeDocument/2006/relationships/image" Target="../media/image168.png"/><Relationship Id="rId205" Type="http://schemas.openxmlformats.org/officeDocument/2006/relationships/image" Target="../media/image175.png"/><Relationship Id="rId247" Type="http://schemas.openxmlformats.org/officeDocument/2006/relationships/image" Target="../media/image196.png"/><Relationship Id="rId107" Type="http://schemas.openxmlformats.org/officeDocument/2006/relationships/image" Target="../media/image126.png"/><Relationship Id="rId289" Type="http://schemas.openxmlformats.org/officeDocument/2006/relationships/image" Target="../media/image217.png"/><Relationship Id="rId11" Type="http://schemas.openxmlformats.org/officeDocument/2006/relationships/image" Target="../media/image78.png"/><Relationship Id="rId53" Type="http://schemas.openxmlformats.org/officeDocument/2006/relationships/image" Target="../media/image99.png"/><Relationship Id="rId149" Type="http://schemas.openxmlformats.org/officeDocument/2006/relationships/image" Target="../media/image147.png"/><Relationship Id="rId95" Type="http://schemas.openxmlformats.org/officeDocument/2006/relationships/image" Target="../media/image120.png"/><Relationship Id="rId160" Type="http://schemas.openxmlformats.org/officeDocument/2006/relationships/customXml" Target="../ink/ink172.xml"/><Relationship Id="rId216" Type="http://schemas.openxmlformats.org/officeDocument/2006/relationships/customXml" Target="../ink/ink200.xml"/><Relationship Id="rId258" Type="http://schemas.openxmlformats.org/officeDocument/2006/relationships/customXml" Target="../ink/ink221.xml"/><Relationship Id="rId22" Type="http://schemas.openxmlformats.org/officeDocument/2006/relationships/customXml" Target="../ink/ink103.xml"/><Relationship Id="rId64" Type="http://schemas.openxmlformats.org/officeDocument/2006/relationships/customXml" Target="../ink/ink124.xml"/><Relationship Id="rId118" Type="http://schemas.openxmlformats.org/officeDocument/2006/relationships/customXml" Target="../ink/ink151.xml"/><Relationship Id="rId171" Type="http://schemas.openxmlformats.org/officeDocument/2006/relationships/image" Target="../media/image158.png"/><Relationship Id="rId227" Type="http://schemas.openxmlformats.org/officeDocument/2006/relationships/image" Target="../media/image186.png"/><Relationship Id="rId269" Type="http://schemas.openxmlformats.org/officeDocument/2006/relationships/image" Target="../media/image207.png"/><Relationship Id="rId33" Type="http://schemas.openxmlformats.org/officeDocument/2006/relationships/image" Target="../media/image89.png"/><Relationship Id="rId129" Type="http://schemas.openxmlformats.org/officeDocument/2006/relationships/image" Target="../media/image137.png"/><Relationship Id="rId280" Type="http://schemas.openxmlformats.org/officeDocument/2006/relationships/customXml" Target="../ink/ink232.xml"/><Relationship Id="rId75" Type="http://schemas.openxmlformats.org/officeDocument/2006/relationships/image" Target="../media/image110.png"/><Relationship Id="rId140" Type="http://schemas.openxmlformats.org/officeDocument/2006/relationships/customXml" Target="../ink/ink162.xml"/><Relationship Id="rId182" Type="http://schemas.openxmlformats.org/officeDocument/2006/relationships/customXml" Target="../ink/ink18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12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mailto:utpal@isibang.ac.in"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3.png"/><Relationship Id="rId26" Type="http://schemas.openxmlformats.org/officeDocument/2006/relationships/image" Target="../media/image17.png"/><Relationship Id="rId21" Type="http://schemas.openxmlformats.org/officeDocument/2006/relationships/customXml" Target="../ink/ink10.xml"/><Relationship Id="rId34" Type="http://schemas.openxmlformats.org/officeDocument/2006/relationships/image" Target="../media/image21.png"/><Relationship Id="rId7" Type="http://schemas.openxmlformats.org/officeDocument/2006/relationships/customXml" Target="../ink/ink3.xml"/><Relationship Id="rId12" Type="http://schemas.openxmlformats.org/officeDocument/2006/relationships/image" Target="../media/image1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customXml" Target="../ink/ink1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customXml" Target="../ink/ink5.xml"/><Relationship Id="rId24" Type="http://schemas.openxmlformats.org/officeDocument/2006/relationships/image" Target="../media/image16.png"/><Relationship Id="rId32" Type="http://schemas.openxmlformats.org/officeDocument/2006/relationships/image" Target="../media/image20.png"/><Relationship Id="rId37"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6.png"/><Relationship Id="rId9" Type="http://schemas.openxmlformats.org/officeDocument/2006/relationships/customXml" Target="../ink/ink4.xm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customXml" Target="../ink/ink13.xml"/><Relationship Id="rId30" Type="http://schemas.openxmlformats.org/officeDocument/2006/relationships/image" Target="../media/image19.png"/><Relationship Id="rId35" Type="http://schemas.openxmlformats.org/officeDocument/2006/relationships/customXml" Target="../ink/ink17.xml"/><Relationship Id="rId8" Type="http://schemas.openxmlformats.org/officeDocument/2006/relationships/image" Target="../media/image8.png"/><Relationship Id="rId3" Type="http://schemas.openxmlformats.org/officeDocument/2006/relationships/customXml" Target="../ink/ink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24.xml"/><Relationship Id="rId18" Type="http://schemas.openxmlformats.org/officeDocument/2006/relationships/image" Target="../media/image32.png"/><Relationship Id="rId26" Type="http://schemas.openxmlformats.org/officeDocument/2006/relationships/image" Target="../media/image36.png"/><Relationship Id="rId3" Type="http://schemas.openxmlformats.org/officeDocument/2006/relationships/customXml" Target="../ink/ink19.xml"/><Relationship Id="rId21" Type="http://schemas.openxmlformats.org/officeDocument/2006/relationships/customXml" Target="../ink/ink28.xml"/><Relationship Id="rId7" Type="http://schemas.openxmlformats.org/officeDocument/2006/relationships/customXml" Target="../ink/ink21.xml"/><Relationship Id="rId12" Type="http://schemas.openxmlformats.org/officeDocument/2006/relationships/image" Target="../media/image29.png"/><Relationship Id="rId17" Type="http://schemas.openxmlformats.org/officeDocument/2006/relationships/customXml" Target="../ink/ink26.xml"/><Relationship Id="rId25" Type="http://schemas.openxmlformats.org/officeDocument/2006/relationships/customXml" Target="../ink/ink30.xml"/><Relationship Id="rId2" Type="http://schemas.openxmlformats.org/officeDocument/2006/relationships/image" Target="../media/image5.png"/><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customXml" Target="../ink/ink3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customXml" Target="../ink/ink23.xml"/><Relationship Id="rId24" Type="http://schemas.openxmlformats.org/officeDocument/2006/relationships/image" Target="../media/image35.png"/><Relationship Id="rId32" Type="http://schemas.openxmlformats.org/officeDocument/2006/relationships/image" Target="../media/image39.png"/><Relationship Id="rId5" Type="http://schemas.openxmlformats.org/officeDocument/2006/relationships/customXml" Target="../ink/ink20.xml"/><Relationship Id="rId15" Type="http://schemas.openxmlformats.org/officeDocument/2006/relationships/customXml" Target="../ink/ink25.xml"/><Relationship Id="rId23" Type="http://schemas.openxmlformats.org/officeDocument/2006/relationships/customXml" Target="../ink/ink29.xml"/><Relationship Id="rId28" Type="http://schemas.openxmlformats.org/officeDocument/2006/relationships/image" Target="../media/image37.png"/><Relationship Id="rId10" Type="http://schemas.openxmlformats.org/officeDocument/2006/relationships/image" Target="../media/image28.png"/><Relationship Id="rId19" Type="http://schemas.openxmlformats.org/officeDocument/2006/relationships/customXml" Target="../ink/ink27.xml"/><Relationship Id="rId31" Type="http://schemas.openxmlformats.org/officeDocument/2006/relationships/customXml" Target="../ink/ink33.xml"/><Relationship Id="rId4" Type="http://schemas.openxmlformats.org/officeDocument/2006/relationships/image" Target="../media/image25.png"/><Relationship Id="rId9" Type="http://schemas.openxmlformats.org/officeDocument/2006/relationships/customXml" Target="../ink/ink22.xml"/><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customXml" Target="../ink/ink31.xml"/><Relationship Id="rId30" Type="http://schemas.openxmlformats.org/officeDocument/2006/relationships/image" Target="../media/image3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customXml" Target="../ink/ink243.xml"/><Relationship Id="rId1" Type="http://schemas.openxmlformats.org/officeDocument/2006/relationships/slideLayout" Target="../slideLayouts/slideLayout2.xml"/><Relationship Id="rId4" Type="http://schemas.openxmlformats.org/officeDocument/2006/relationships/customXml" Target="../ink/ink24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6" Type="http://schemas.openxmlformats.org/officeDocument/2006/relationships/customXml" Target="../ink/ink257.xml"/><Relationship Id="rId21" Type="http://schemas.openxmlformats.org/officeDocument/2006/relationships/image" Target="../media/image421.png"/><Relationship Id="rId42" Type="http://schemas.openxmlformats.org/officeDocument/2006/relationships/customXml" Target="../ink/ink265.xml"/><Relationship Id="rId47" Type="http://schemas.openxmlformats.org/officeDocument/2006/relationships/image" Target="../media/image434.png"/><Relationship Id="rId63" Type="http://schemas.openxmlformats.org/officeDocument/2006/relationships/image" Target="../media/image442.png"/><Relationship Id="rId68" Type="http://schemas.openxmlformats.org/officeDocument/2006/relationships/customXml" Target="../ink/ink278.xml"/><Relationship Id="rId16" Type="http://schemas.openxmlformats.org/officeDocument/2006/relationships/customXml" Target="../ink/ink252.xml"/><Relationship Id="rId11" Type="http://schemas.openxmlformats.org/officeDocument/2006/relationships/image" Target="../media/image416.png"/><Relationship Id="rId24" Type="http://schemas.openxmlformats.org/officeDocument/2006/relationships/customXml" Target="../ink/ink256.xml"/><Relationship Id="rId32" Type="http://schemas.openxmlformats.org/officeDocument/2006/relationships/customXml" Target="../ink/ink260.xml"/><Relationship Id="rId37" Type="http://schemas.openxmlformats.org/officeDocument/2006/relationships/image" Target="../media/image429.png"/><Relationship Id="rId40" Type="http://schemas.openxmlformats.org/officeDocument/2006/relationships/customXml" Target="../ink/ink264.xml"/><Relationship Id="rId45" Type="http://schemas.openxmlformats.org/officeDocument/2006/relationships/image" Target="../media/image433.png"/><Relationship Id="rId53" Type="http://schemas.openxmlformats.org/officeDocument/2006/relationships/image" Target="../media/image437.png"/><Relationship Id="rId58" Type="http://schemas.openxmlformats.org/officeDocument/2006/relationships/customXml" Target="../ink/ink273.xml"/><Relationship Id="rId66" Type="http://schemas.openxmlformats.org/officeDocument/2006/relationships/customXml" Target="../ink/ink277.xml"/><Relationship Id="rId74" Type="http://schemas.openxmlformats.org/officeDocument/2006/relationships/customXml" Target="../ink/ink281.xml"/><Relationship Id="rId79" Type="http://schemas.openxmlformats.org/officeDocument/2006/relationships/image" Target="../media/image450.png"/><Relationship Id="rId5" Type="http://schemas.openxmlformats.org/officeDocument/2006/relationships/image" Target="../media/image413.png"/><Relationship Id="rId61" Type="http://schemas.openxmlformats.org/officeDocument/2006/relationships/image" Target="../media/image441.png"/><Relationship Id="rId19" Type="http://schemas.openxmlformats.org/officeDocument/2006/relationships/image" Target="../media/image420.png"/><Relationship Id="rId14" Type="http://schemas.openxmlformats.org/officeDocument/2006/relationships/customXml" Target="../ink/ink251.xml"/><Relationship Id="rId22" Type="http://schemas.openxmlformats.org/officeDocument/2006/relationships/customXml" Target="../ink/ink255.xml"/><Relationship Id="rId27" Type="http://schemas.openxmlformats.org/officeDocument/2006/relationships/image" Target="../media/image424.png"/><Relationship Id="rId30" Type="http://schemas.openxmlformats.org/officeDocument/2006/relationships/customXml" Target="../ink/ink259.xml"/><Relationship Id="rId35" Type="http://schemas.openxmlformats.org/officeDocument/2006/relationships/image" Target="../media/image428.png"/><Relationship Id="rId43" Type="http://schemas.openxmlformats.org/officeDocument/2006/relationships/image" Target="../media/image432.png"/><Relationship Id="rId48" Type="http://schemas.openxmlformats.org/officeDocument/2006/relationships/customXml" Target="../ink/ink268.xml"/><Relationship Id="rId56" Type="http://schemas.openxmlformats.org/officeDocument/2006/relationships/customXml" Target="../ink/ink272.xml"/><Relationship Id="rId64" Type="http://schemas.openxmlformats.org/officeDocument/2006/relationships/customXml" Target="../ink/ink276.xml"/><Relationship Id="rId69" Type="http://schemas.openxmlformats.org/officeDocument/2006/relationships/image" Target="../media/image445.png"/><Relationship Id="rId77" Type="http://schemas.openxmlformats.org/officeDocument/2006/relationships/image" Target="../media/image449.png"/><Relationship Id="rId8" Type="http://schemas.openxmlformats.org/officeDocument/2006/relationships/customXml" Target="../ink/ink248.xml"/><Relationship Id="rId51" Type="http://schemas.openxmlformats.org/officeDocument/2006/relationships/image" Target="../media/image436.png"/><Relationship Id="rId72" Type="http://schemas.openxmlformats.org/officeDocument/2006/relationships/customXml" Target="../ink/ink280.xml"/><Relationship Id="rId3" Type="http://schemas.openxmlformats.org/officeDocument/2006/relationships/image" Target="../media/image412.png"/><Relationship Id="rId12" Type="http://schemas.openxmlformats.org/officeDocument/2006/relationships/customXml" Target="../ink/ink250.xml"/><Relationship Id="rId17" Type="http://schemas.openxmlformats.org/officeDocument/2006/relationships/image" Target="../media/image419.png"/><Relationship Id="rId25" Type="http://schemas.openxmlformats.org/officeDocument/2006/relationships/image" Target="../media/image423.png"/><Relationship Id="rId33" Type="http://schemas.openxmlformats.org/officeDocument/2006/relationships/image" Target="../media/image427.png"/><Relationship Id="rId38" Type="http://schemas.openxmlformats.org/officeDocument/2006/relationships/customXml" Target="../ink/ink263.xml"/><Relationship Id="rId46" Type="http://schemas.openxmlformats.org/officeDocument/2006/relationships/customXml" Target="../ink/ink267.xml"/><Relationship Id="rId59" Type="http://schemas.openxmlformats.org/officeDocument/2006/relationships/image" Target="../media/image440.png"/><Relationship Id="rId67" Type="http://schemas.openxmlformats.org/officeDocument/2006/relationships/image" Target="../media/image444.png"/><Relationship Id="rId20" Type="http://schemas.openxmlformats.org/officeDocument/2006/relationships/customXml" Target="../ink/ink254.xml"/><Relationship Id="rId41" Type="http://schemas.openxmlformats.org/officeDocument/2006/relationships/image" Target="../media/image431.png"/><Relationship Id="rId54" Type="http://schemas.openxmlformats.org/officeDocument/2006/relationships/customXml" Target="../ink/ink271.xml"/><Relationship Id="rId62" Type="http://schemas.openxmlformats.org/officeDocument/2006/relationships/customXml" Target="../ink/ink275.xml"/><Relationship Id="rId70" Type="http://schemas.openxmlformats.org/officeDocument/2006/relationships/customXml" Target="../ink/ink279.xml"/><Relationship Id="rId75" Type="http://schemas.openxmlformats.org/officeDocument/2006/relationships/image" Target="../media/image448.png"/><Relationship Id="rId1" Type="http://schemas.openxmlformats.org/officeDocument/2006/relationships/slideLayout" Target="../slideLayouts/slideLayout7.xml"/><Relationship Id="rId6" Type="http://schemas.openxmlformats.org/officeDocument/2006/relationships/customXml" Target="../ink/ink247.xml"/><Relationship Id="rId15" Type="http://schemas.openxmlformats.org/officeDocument/2006/relationships/image" Target="../media/image418.png"/><Relationship Id="rId23" Type="http://schemas.openxmlformats.org/officeDocument/2006/relationships/image" Target="../media/image422.png"/><Relationship Id="rId28" Type="http://schemas.openxmlformats.org/officeDocument/2006/relationships/customXml" Target="../ink/ink258.xml"/><Relationship Id="rId36" Type="http://schemas.openxmlformats.org/officeDocument/2006/relationships/customXml" Target="../ink/ink262.xml"/><Relationship Id="rId49" Type="http://schemas.openxmlformats.org/officeDocument/2006/relationships/image" Target="../media/image435.png"/><Relationship Id="rId57" Type="http://schemas.openxmlformats.org/officeDocument/2006/relationships/image" Target="../media/image439.png"/><Relationship Id="rId10" Type="http://schemas.openxmlformats.org/officeDocument/2006/relationships/customXml" Target="../ink/ink249.xml"/><Relationship Id="rId31" Type="http://schemas.openxmlformats.org/officeDocument/2006/relationships/image" Target="../media/image426.png"/><Relationship Id="rId44" Type="http://schemas.openxmlformats.org/officeDocument/2006/relationships/customXml" Target="../ink/ink266.xml"/><Relationship Id="rId52" Type="http://schemas.openxmlformats.org/officeDocument/2006/relationships/customXml" Target="../ink/ink270.xml"/><Relationship Id="rId60" Type="http://schemas.openxmlformats.org/officeDocument/2006/relationships/customXml" Target="../ink/ink274.xml"/><Relationship Id="rId65" Type="http://schemas.openxmlformats.org/officeDocument/2006/relationships/image" Target="../media/image443.png"/><Relationship Id="rId73" Type="http://schemas.openxmlformats.org/officeDocument/2006/relationships/image" Target="../media/image447.png"/><Relationship Id="rId78" Type="http://schemas.openxmlformats.org/officeDocument/2006/relationships/customXml" Target="../ink/ink283.xml"/><Relationship Id="rId4" Type="http://schemas.openxmlformats.org/officeDocument/2006/relationships/customXml" Target="../ink/ink246.xml"/><Relationship Id="rId9" Type="http://schemas.openxmlformats.org/officeDocument/2006/relationships/image" Target="../media/image415.png"/><Relationship Id="rId13" Type="http://schemas.openxmlformats.org/officeDocument/2006/relationships/image" Target="../media/image417.png"/><Relationship Id="rId18" Type="http://schemas.openxmlformats.org/officeDocument/2006/relationships/customXml" Target="../ink/ink253.xml"/><Relationship Id="rId39" Type="http://schemas.openxmlformats.org/officeDocument/2006/relationships/image" Target="../media/image430.png"/><Relationship Id="rId34" Type="http://schemas.openxmlformats.org/officeDocument/2006/relationships/customXml" Target="../ink/ink261.xml"/><Relationship Id="rId50" Type="http://schemas.openxmlformats.org/officeDocument/2006/relationships/customXml" Target="../ink/ink269.xml"/><Relationship Id="rId55" Type="http://schemas.openxmlformats.org/officeDocument/2006/relationships/image" Target="../media/image438.png"/><Relationship Id="rId76" Type="http://schemas.openxmlformats.org/officeDocument/2006/relationships/customXml" Target="../ink/ink282.xml"/><Relationship Id="rId7" Type="http://schemas.openxmlformats.org/officeDocument/2006/relationships/image" Target="../media/image414.png"/><Relationship Id="rId71" Type="http://schemas.openxmlformats.org/officeDocument/2006/relationships/image" Target="../media/image446.png"/><Relationship Id="rId2" Type="http://schemas.openxmlformats.org/officeDocument/2006/relationships/customXml" Target="../ink/ink245.xml"/><Relationship Id="rId29" Type="http://schemas.openxmlformats.org/officeDocument/2006/relationships/image" Target="../media/image425.png"/></Relationships>
</file>

<file path=ppt/slides/_rels/slide17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hyperlink" Target="https://www.w3schools.in/c-program/" TargetMode="Externa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hyperlink" Target="http://cslibrary.stanford.edu/103/" TargetMode="Externa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oleObject" Target="../embeddings/oleObject5.bin"/><Relationship Id="rId3" Type="http://schemas.openxmlformats.org/officeDocument/2006/relationships/notesSlide" Target="../notesSlides/notesSlide6.xml"/><Relationship Id="rId7" Type="http://schemas.openxmlformats.org/officeDocument/2006/relationships/oleObject" Target="../embeddings/oleObject2.bin"/><Relationship Id="rId12" Type="http://schemas.openxmlformats.org/officeDocument/2006/relationships/image" Target="../media/image25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6.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58.png"/><Relationship Id="rId4" Type="http://schemas.openxmlformats.org/officeDocument/2006/relationships/image" Target="../media/image255.wmf"/><Relationship Id="rId9" Type="http://schemas.openxmlformats.org/officeDocument/2006/relationships/oleObject" Target="../embeddings/oleObject3.bin"/><Relationship Id="rId14" Type="http://schemas.openxmlformats.org/officeDocument/2006/relationships/image" Target="../media/image260.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59.png"/><Relationship Id="rId4" Type="http://schemas.openxmlformats.org/officeDocument/2006/relationships/oleObject" Target="../embeddings/oleObject6.bin"/></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6.png"/><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26" Type="http://schemas.openxmlformats.org/officeDocument/2006/relationships/customXml" Target="../ink/ink46.xml"/><Relationship Id="rId117" Type="http://schemas.openxmlformats.org/officeDocument/2006/relationships/image" Target="../media/image387.png"/><Relationship Id="rId21" Type="http://schemas.openxmlformats.org/officeDocument/2006/relationships/image" Target="../media/image339.png"/><Relationship Id="rId42" Type="http://schemas.openxmlformats.org/officeDocument/2006/relationships/customXml" Target="../ink/ink54.xml"/><Relationship Id="rId47" Type="http://schemas.openxmlformats.org/officeDocument/2006/relationships/image" Target="../media/image352.png"/><Relationship Id="rId63" Type="http://schemas.openxmlformats.org/officeDocument/2006/relationships/image" Target="../media/image360.png"/><Relationship Id="rId68" Type="http://schemas.openxmlformats.org/officeDocument/2006/relationships/customXml" Target="../ink/ink67.xml"/><Relationship Id="rId84" Type="http://schemas.openxmlformats.org/officeDocument/2006/relationships/customXml" Target="../ink/ink75.xml"/><Relationship Id="rId89" Type="http://schemas.openxmlformats.org/officeDocument/2006/relationships/image" Target="../media/image373.png"/><Relationship Id="rId112" Type="http://schemas.openxmlformats.org/officeDocument/2006/relationships/customXml" Target="../ink/ink89.xml"/><Relationship Id="rId16" Type="http://schemas.openxmlformats.org/officeDocument/2006/relationships/customXml" Target="../ink/ink41.xml"/><Relationship Id="rId107" Type="http://schemas.openxmlformats.org/officeDocument/2006/relationships/image" Target="../media/image382.png"/><Relationship Id="rId11" Type="http://schemas.openxmlformats.org/officeDocument/2006/relationships/image" Target="../media/image334.png"/><Relationship Id="rId32" Type="http://schemas.openxmlformats.org/officeDocument/2006/relationships/customXml" Target="../ink/ink49.xml"/><Relationship Id="rId37" Type="http://schemas.openxmlformats.org/officeDocument/2006/relationships/image" Target="../media/image347.png"/><Relationship Id="rId53" Type="http://schemas.openxmlformats.org/officeDocument/2006/relationships/image" Target="../media/image355.png"/><Relationship Id="rId58" Type="http://schemas.openxmlformats.org/officeDocument/2006/relationships/customXml" Target="../ink/ink62.xml"/><Relationship Id="rId74" Type="http://schemas.openxmlformats.org/officeDocument/2006/relationships/customXml" Target="../ink/ink70.xml"/><Relationship Id="rId79" Type="http://schemas.openxmlformats.org/officeDocument/2006/relationships/image" Target="../media/image368.png"/><Relationship Id="rId102" Type="http://schemas.openxmlformats.org/officeDocument/2006/relationships/customXml" Target="../ink/ink84.xml"/><Relationship Id="rId5" Type="http://schemas.openxmlformats.org/officeDocument/2006/relationships/image" Target="../media/image331.png"/><Relationship Id="rId90" Type="http://schemas.openxmlformats.org/officeDocument/2006/relationships/customXml" Target="../ink/ink78.xml"/><Relationship Id="rId95" Type="http://schemas.openxmlformats.org/officeDocument/2006/relationships/image" Target="../media/image376.png"/><Relationship Id="rId22" Type="http://schemas.openxmlformats.org/officeDocument/2006/relationships/customXml" Target="../ink/ink44.xml"/><Relationship Id="rId27" Type="http://schemas.openxmlformats.org/officeDocument/2006/relationships/image" Target="../media/image342.png"/><Relationship Id="rId43" Type="http://schemas.openxmlformats.org/officeDocument/2006/relationships/image" Target="../media/image350.png"/><Relationship Id="rId48" Type="http://schemas.openxmlformats.org/officeDocument/2006/relationships/customXml" Target="../ink/ink57.xml"/><Relationship Id="rId64" Type="http://schemas.openxmlformats.org/officeDocument/2006/relationships/customXml" Target="../ink/ink65.xml"/><Relationship Id="rId69" Type="http://schemas.openxmlformats.org/officeDocument/2006/relationships/image" Target="../media/image363.png"/><Relationship Id="rId113" Type="http://schemas.openxmlformats.org/officeDocument/2006/relationships/image" Target="../media/image385.png"/><Relationship Id="rId118" Type="http://schemas.openxmlformats.org/officeDocument/2006/relationships/customXml" Target="../ink/ink92.xml"/><Relationship Id="rId80" Type="http://schemas.openxmlformats.org/officeDocument/2006/relationships/customXml" Target="../ink/ink73.xml"/><Relationship Id="rId85" Type="http://schemas.openxmlformats.org/officeDocument/2006/relationships/image" Target="../media/image371.png"/><Relationship Id="rId12" Type="http://schemas.openxmlformats.org/officeDocument/2006/relationships/customXml" Target="../ink/ink39.xml"/><Relationship Id="rId17" Type="http://schemas.openxmlformats.org/officeDocument/2006/relationships/image" Target="../media/image337.png"/><Relationship Id="rId33" Type="http://schemas.openxmlformats.org/officeDocument/2006/relationships/image" Target="../media/image345.png"/><Relationship Id="rId38" Type="http://schemas.openxmlformats.org/officeDocument/2006/relationships/customXml" Target="../ink/ink52.xml"/><Relationship Id="rId59" Type="http://schemas.openxmlformats.org/officeDocument/2006/relationships/image" Target="../media/image358.png"/><Relationship Id="rId103" Type="http://schemas.openxmlformats.org/officeDocument/2006/relationships/image" Target="../media/image380.png"/><Relationship Id="rId108" Type="http://schemas.openxmlformats.org/officeDocument/2006/relationships/customXml" Target="../ink/ink87.xml"/><Relationship Id="rId54" Type="http://schemas.openxmlformats.org/officeDocument/2006/relationships/customXml" Target="../ink/ink60.xml"/><Relationship Id="rId70" Type="http://schemas.openxmlformats.org/officeDocument/2006/relationships/customXml" Target="../ink/ink68.xml"/><Relationship Id="rId75" Type="http://schemas.openxmlformats.org/officeDocument/2006/relationships/image" Target="../media/image366.png"/><Relationship Id="rId91" Type="http://schemas.openxmlformats.org/officeDocument/2006/relationships/image" Target="../media/image374.png"/><Relationship Id="rId96" Type="http://schemas.openxmlformats.org/officeDocument/2006/relationships/customXml" Target="../ink/ink81.xml"/><Relationship Id="rId1" Type="http://schemas.openxmlformats.org/officeDocument/2006/relationships/slideLayout" Target="../slideLayouts/slideLayout2.xml"/><Relationship Id="rId6" Type="http://schemas.openxmlformats.org/officeDocument/2006/relationships/customXml" Target="../ink/ink36.xml"/><Relationship Id="rId23" Type="http://schemas.openxmlformats.org/officeDocument/2006/relationships/image" Target="../media/image340.png"/><Relationship Id="rId28" Type="http://schemas.openxmlformats.org/officeDocument/2006/relationships/customXml" Target="../ink/ink47.xml"/><Relationship Id="rId49" Type="http://schemas.openxmlformats.org/officeDocument/2006/relationships/image" Target="../media/image353.png"/><Relationship Id="rId114" Type="http://schemas.openxmlformats.org/officeDocument/2006/relationships/customXml" Target="../ink/ink90.xml"/><Relationship Id="rId119" Type="http://schemas.openxmlformats.org/officeDocument/2006/relationships/image" Target="../media/image388.png"/><Relationship Id="rId44" Type="http://schemas.openxmlformats.org/officeDocument/2006/relationships/customXml" Target="../ink/ink55.xml"/><Relationship Id="rId60" Type="http://schemas.openxmlformats.org/officeDocument/2006/relationships/customXml" Target="../ink/ink63.xml"/><Relationship Id="rId65" Type="http://schemas.openxmlformats.org/officeDocument/2006/relationships/image" Target="../media/image361.png"/><Relationship Id="rId81" Type="http://schemas.openxmlformats.org/officeDocument/2006/relationships/image" Target="../media/image369.png"/><Relationship Id="rId86" Type="http://schemas.openxmlformats.org/officeDocument/2006/relationships/customXml" Target="../ink/ink76.xml"/><Relationship Id="rId4" Type="http://schemas.openxmlformats.org/officeDocument/2006/relationships/customXml" Target="../ink/ink35.xml"/><Relationship Id="rId9" Type="http://schemas.openxmlformats.org/officeDocument/2006/relationships/image" Target="../media/image333.png"/><Relationship Id="rId13" Type="http://schemas.openxmlformats.org/officeDocument/2006/relationships/image" Target="../media/image335.png"/><Relationship Id="rId18" Type="http://schemas.openxmlformats.org/officeDocument/2006/relationships/customXml" Target="../ink/ink42.xml"/><Relationship Id="rId39" Type="http://schemas.openxmlformats.org/officeDocument/2006/relationships/image" Target="../media/image348.png"/><Relationship Id="rId109" Type="http://schemas.openxmlformats.org/officeDocument/2006/relationships/image" Target="../media/image383.png"/><Relationship Id="rId34" Type="http://schemas.openxmlformats.org/officeDocument/2006/relationships/customXml" Target="../ink/ink50.xml"/><Relationship Id="rId50" Type="http://schemas.openxmlformats.org/officeDocument/2006/relationships/customXml" Target="../ink/ink58.xml"/><Relationship Id="rId55" Type="http://schemas.openxmlformats.org/officeDocument/2006/relationships/image" Target="../media/image356.png"/><Relationship Id="rId76" Type="http://schemas.openxmlformats.org/officeDocument/2006/relationships/customXml" Target="../ink/ink71.xml"/><Relationship Id="rId97" Type="http://schemas.openxmlformats.org/officeDocument/2006/relationships/image" Target="../media/image377.png"/><Relationship Id="rId104" Type="http://schemas.openxmlformats.org/officeDocument/2006/relationships/customXml" Target="../ink/ink85.xml"/><Relationship Id="rId120" Type="http://schemas.openxmlformats.org/officeDocument/2006/relationships/customXml" Target="../ink/ink93.xml"/><Relationship Id="rId7" Type="http://schemas.openxmlformats.org/officeDocument/2006/relationships/image" Target="../media/image332.png"/><Relationship Id="rId71" Type="http://schemas.openxmlformats.org/officeDocument/2006/relationships/image" Target="../media/image364.png"/><Relationship Id="rId92" Type="http://schemas.openxmlformats.org/officeDocument/2006/relationships/customXml" Target="../ink/ink79.xml"/><Relationship Id="rId2" Type="http://schemas.openxmlformats.org/officeDocument/2006/relationships/customXml" Target="../ink/ink34.xml"/><Relationship Id="rId29" Type="http://schemas.openxmlformats.org/officeDocument/2006/relationships/image" Target="../media/image343.png"/><Relationship Id="rId24" Type="http://schemas.openxmlformats.org/officeDocument/2006/relationships/customXml" Target="../ink/ink45.xml"/><Relationship Id="rId40" Type="http://schemas.openxmlformats.org/officeDocument/2006/relationships/customXml" Target="../ink/ink53.xml"/><Relationship Id="rId45" Type="http://schemas.openxmlformats.org/officeDocument/2006/relationships/image" Target="../media/image351.png"/><Relationship Id="rId66" Type="http://schemas.openxmlformats.org/officeDocument/2006/relationships/customXml" Target="../ink/ink66.xml"/><Relationship Id="rId87" Type="http://schemas.openxmlformats.org/officeDocument/2006/relationships/image" Target="../media/image372.png"/><Relationship Id="rId110" Type="http://schemas.openxmlformats.org/officeDocument/2006/relationships/customXml" Target="../ink/ink88.xml"/><Relationship Id="rId115" Type="http://schemas.openxmlformats.org/officeDocument/2006/relationships/image" Target="../media/image386.png"/><Relationship Id="rId61" Type="http://schemas.openxmlformats.org/officeDocument/2006/relationships/image" Target="../media/image359.png"/><Relationship Id="rId82" Type="http://schemas.openxmlformats.org/officeDocument/2006/relationships/customXml" Target="../ink/ink74.xml"/><Relationship Id="rId19" Type="http://schemas.openxmlformats.org/officeDocument/2006/relationships/image" Target="../media/image338.png"/><Relationship Id="rId14" Type="http://schemas.openxmlformats.org/officeDocument/2006/relationships/customXml" Target="../ink/ink40.xml"/><Relationship Id="rId30" Type="http://schemas.openxmlformats.org/officeDocument/2006/relationships/customXml" Target="../ink/ink48.xml"/><Relationship Id="rId35" Type="http://schemas.openxmlformats.org/officeDocument/2006/relationships/image" Target="../media/image346.png"/><Relationship Id="rId56" Type="http://schemas.openxmlformats.org/officeDocument/2006/relationships/customXml" Target="../ink/ink61.xml"/><Relationship Id="rId77" Type="http://schemas.openxmlformats.org/officeDocument/2006/relationships/image" Target="../media/image367.png"/><Relationship Id="rId100" Type="http://schemas.openxmlformats.org/officeDocument/2006/relationships/customXml" Target="../ink/ink83.xml"/><Relationship Id="rId105" Type="http://schemas.openxmlformats.org/officeDocument/2006/relationships/image" Target="../media/image381.png"/><Relationship Id="rId8" Type="http://schemas.openxmlformats.org/officeDocument/2006/relationships/customXml" Target="../ink/ink37.xml"/><Relationship Id="rId51" Type="http://schemas.openxmlformats.org/officeDocument/2006/relationships/image" Target="../media/image354.png"/><Relationship Id="rId72" Type="http://schemas.openxmlformats.org/officeDocument/2006/relationships/customXml" Target="../ink/ink69.xml"/><Relationship Id="rId93" Type="http://schemas.openxmlformats.org/officeDocument/2006/relationships/image" Target="../media/image375.png"/><Relationship Id="rId98" Type="http://schemas.openxmlformats.org/officeDocument/2006/relationships/customXml" Target="../ink/ink82.xml"/><Relationship Id="rId121" Type="http://schemas.openxmlformats.org/officeDocument/2006/relationships/image" Target="../media/image389.png"/><Relationship Id="rId3" Type="http://schemas.openxmlformats.org/officeDocument/2006/relationships/image" Target="../media/image330.png"/><Relationship Id="rId25" Type="http://schemas.openxmlformats.org/officeDocument/2006/relationships/image" Target="../media/image341.png"/><Relationship Id="rId46" Type="http://schemas.openxmlformats.org/officeDocument/2006/relationships/customXml" Target="../ink/ink56.xml"/><Relationship Id="rId67" Type="http://schemas.openxmlformats.org/officeDocument/2006/relationships/image" Target="../media/image362.png"/><Relationship Id="rId116" Type="http://schemas.openxmlformats.org/officeDocument/2006/relationships/customXml" Target="../ink/ink91.xml"/><Relationship Id="rId20" Type="http://schemas.openxmlformats.org/officeDocument/2006/relationships/customXml" Target="../ink/ink43.xml"/><Relationship Id="rId41" Type="http://schemas.openxmlformats.org/officeDocument/2006/relationships/image" Target="../media/image349.png"/><Relationship Id="rId62" Type="http://schemas.openxmlformats.org/officeDocument/2006/relationships/customXml" Target="../ink/ink64.xml"/><Relationship Id="rId83" Type="http://schemas.openxmlformats.org/officeDocument/2006/relationships/image" Target="../media/image370.png"/><Relationship Id="rId88" Type="http://schemas.openxmlformats.org/officeDocument/2006/relationships/customXml" Target="../ink/ink77.xml"/><Relationship Id="rId111" Type="http://schemas.openxmlformats.org/officeDocument/2006/relationships/image" Target="../media/image384.png"/><Relationship Id="rId15" Type="http://schemas.openxmlformats.org/officeDocument/2006/relationships/image" Target="../media/image336.png"/><Relationship Id="rId36" Type="http://schemas.openxmlformats.org/officeDocument/2006/relationships/customXml" Target="../ink/ink51.xml"/><Relationship Id="rId57" Type="http://schemas.openxmlformats.org/officeDocument/2006/relationships/image" Target="../media/image357.png"/><Relationship Id="rId106" Type="http://schemas.openxmlformats.org/officeDocument/2006/relationships/customXml" Target="../ink/ink86.xml"/><Relationship Id="rId10" Type="http://schemas.openxmlformats.org/officeDocument/2006/relationships/customXml" Target="../ink/ink38.xml"/><Relationship Id="rId31" Type="http://schemas.openxmlformats.org/officeDocument/2006/relationships/image" Target="../media/image344.png"/><Relationship Id="rId52" Type="http://schemas.openxmlformats.org/officeDocument/2006/relationships/customXml" Target="../ink/ink59.xml"/><Relationship Id="rId73" Type="http://schemas.openxmlformats.org/officeDocument/2006/relationships/image" Target="../media/image365.png"/><Relationship Id="rId78" Type="http://schemas.openxmlformats.org/officeDocument/2006/relationships/customXml" Target="../ink/ink72.xml"/><Relationship Id="rId94" Type="http://schemas.openxmlformats.org/officeDocument/2006/relationships/customXml" Target="../ink/ink80.xml"/><Relationship Id="rId99" Type="http://schemas.openxmlformats.org/officeDocument/2006/relationships/image" Target="../media/image378.png"/><Relationship Id="rId101" Type="http://schemas.openxmlformats.org/officeDocument/2006/relationships/image" Target="../media/image379.pn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257.png"/><Relationship Id="rId4" Type="http://schemas.openxmlformats.org/officeDocument/2006/relationships/oleObject" Target="../embeddings/oleObject8.bin"/></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260.png"/><Relationship Id="rId4" Type="http://schemas.openxmlformats.org/officeDocument/2006/relationships/oleObject" Target="../embeddings/oleObject10.bin"/></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hyperlink" Target="https://www.cse.unr.edu/~bebis/CS477/Lect/InsertionSortBubbleSortSelectionSort.ppt" TargetMode="External"/><Relationship Id="rId2" Type="http://schemas.openxmlformats.org/officeDocument/2006/relationships/hyperlink" Target="https://ocw.mit.edu/courses/electrical-engineering-and-computer-science/6-0001-introduction-to-computer-science-and-programming-in-python-fall-2016/lecture-slides-code/MIT6_0001F16_Lec10.pdf" TargetMode="Externa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7.xml"/><Relationship Id="rId7" Type="http://schemas.openxmlformats.org/officeDocument/2006/relationships/image" Target="../media/image277.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276.wmf"/><Relationship Id="rId10" Type="http://schemas.openxmlformats.org/officeDocument/2006/relationships/image" Target="../media/image278.wmf"/><Relationship Id="rId4" Type="http://schemas.openxmlformats.org/officeDocument/2006/relationships/oleObject" Target="../embeddings/oleObject12.bin"/><Relationship Id="rId9" Type="http://schemas.openxmlformats.org/officeDocument/2006/relationships/oleObject" Target="../embeddings/oleObject15.bin"/></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79.wmf"/><Relationship Id="rId4" Type="http://schemas.openxmlformats.org/officeDocument/2006/relationships/oleObject" Target="../embeddings/oleObject16.bin"/></Relationships>
</file>

<file path=ppt/slides/_rels/slide265.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9.xml"/><Relationship Id="rId7" Type="http://schemas.openxmlformats.org/officeDocument/2006/relationships/image" Target="../media/image281.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279.wmf"/><Relationship Id="rId5" Type="http://schemas.openxmlformats.org/officeDocument/2006/relationships/image" Target="../media/image280.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82.wmf"/></Relationships>
</file>

<file path=ppt/slides/_rels/slide26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20.xml"/><Relationship Id="rId7" Type="http://schemas.openxmlformats.org/officeDocument/2006/relationships/image" Target="../media/image28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image" Target="../media/image276.wmf"/><Relationship Id="rId4" Type="http://schemas.openxmlformats.org/officeDocument/2006/relationships/oleObject" Target="../embeddings/oleObject21.bin"/><Relationship Id="rId9" Type="http://schemas.openxmlformats.org/officeDocument/2006/relationships/image" Target="../media/image277.wm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282.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6" Type="http://schemas.openxmlformats.org/officeDocument/2006/relationships/customXml" Target="../ink/ink296.xml"/><Relationship Id="rId21" Type="http://schemas.openxmlformats.org/officeDocument/2006/relationships/image" Target="../media/image302.png"/><Relationship Id="rId42" Type="http://schemas.openxmlformats.org/officeDocument/2006/relationships/customXml" Target="../ink/ink304.xml"/><Relationship Id="rId47" Type="http://schemas.openxmlformats.org/officeDocument/2006/relationships/image" Target="../media/image315.png"/><Relationship Id="rId63" Type="http://schemas.openxmlformats.org/officeDocument/2006/relationships/image" Target="../media/image323.png"/><Relationship Id="rId68" Type="http://schemas.openxmlformats.org/officeDocument/2006/relationships/customXml" Target="../ink/ink317.xml"/><Relationship Id="rId84" Type="http://schemas.openxmlformats.org/officeDocument/2006/relationships/customXml" Target="../ink/ink325.xml"/><Relationship Id="rId89" Type="http://schemas.openxmlformats.org/officeDocument/2006/relationships/image" Target="../media/image396.png"/><Relationship Id="rId16" Type="http://schemas.openxmlformats.org/officeDocument/2006/relationships/customXml" Target="../ink/ink291.xml"/><Relationship Id="rId11" Type="http://schemas.openxmlformats.org/officeDocument/2006/relationships/image" Target="../media/image297.png"/><Relationship Id="rId32" Type="http://schemas.openxmlformats.org/officeDocument/2006/relationships/customXml" Target="../ink/ink299.xml"/><Relationship Id="rId37" Type="http://schemas.openxmlformats.org/officeDocument/2006/relationships/image" Target="../media/image310.png"/><Relationship Id="rId53" Type="http://schemas.openxmlformats.org/officeDocument/2006/relationships/image" Target="../media/image318.png"/><Relationship Id="rId58" Type="http://schemas.openxmlformats.org/officeDocument/2006/relationships/customXml" Target="../ink/ink312.xml"/><Relationship Id="rId74" Type="http://schemas.openxmlformats.org/officeDocument/2006/relationships/customXml" Target="../ink/ink320.xml"/><Relationship Id="rId79" Type="http://schemas.openxmlformats.org/officeDocument/2006/relationships/image" Target="../media/image391.png"/><Relationship Id="rId5" Type="http://schemas.openxmlformats.org/officeDocument/2006/relationships/image" Target="../media/image294.png"/><Relationship Id="rId90" Type="http://schemas.openxmlformats.org/officeDocument/2006/relationships/customXml" Target="../ink/ink328.xml"/><Relationship Id="rId95" Type="http://schemas.openxmlformats.org/officeDocument/2006/relationships/image" Target="../media/image399.png"/><Relationship Id="rId22" Type="http://schemas.openxmlformats.org/officeDocument/2006/relationships/customXml" Target="../ink/ink294.xml"/><Relationship Id="rId27" Type="http://schemas.openxmlformats.org/officeDocument/2006/relationships/image" Target="../media/image305.png"/><Relationship Id="rId43" Type="http://schemas.openxmlformats.org/officeDocument/2006/relationships/image" Target="../media/image313.png"/><Relationship Id="rId48" Type="http://schemas.openxmlformats.org/officeDocument/2006/relationships/customXml" Target="../ink/ink307.xml"/><Relationship Id="rId64" Type="http://schemas.openxmlformats.org/officeDocument/2006/relationships/customXml" Target="../ink/ink315.xml"/><Relationship Id="rId69" Type="http://schemas.openxmlformats.org/officeDocument/2006/relationships/image" Target="../media/image326.png"/><Relationship Id="rId8" Type="http://schemas.openxmlformats.org/officeDocument/2006/relationships/customXml" Target="../ink/ink287.xml"/><Relationship Id="rId51" Type="http://schemas.openxmlformats.org/officeDocument/2006/relationships/image" Target="../media/image317.png"/><Relationship Id="rId72" Type="http://schemas.openxmlformats.org/officeDocument/2006/relationships/customXml" Target="../ink/ink319.xml"/><Relationship Id="rId80" Type="http://schemas.openxmlformats.org/officeDocument/2006/relationships/customXml" Target="../ink/ink323.xml"/><Relationship Id="rId85" Type="http://schemas.openxmlformats.org/officeDocument/2006/relationships/image" Target="../media/image394.png"/><Relationship Id="rId93" Type="http://schemas.openxmlformats.org/officeDocument/2006/relationships/image" Target="../media/image398.png"/><Relationship Id="rId3" Type="http://schemas.openxmlformats.org/officeDocument/2006/relationships/image" Target="../media/image293.png"/><Relationship Id="rId12" Type="http://schemas.openxmlformats.org/officeDocument/2006/relationships/customXml" Target="../ink/ink289.xml"/><Relationship Id="rId17" Type="http://schemas.openxmlformats.org/officeDocument/2006/relationships/image" Target="../media/image300.png"/><Relationship Id="rId25" Type="http://schemas.openxmlformats.org/officeDocument/2006/relationships/image" Target="../media/image304.png"/><Relationship Id="rId33" Type="http://schemas.openxmlformats.org/officeDocument/2006/relationships/image" Target="../media/image308.png"/><Relationship Id="rId38" Type="http://schemas.openxmlformats.org/officeDocument/2006/relationships/customXml" Target="../ink/ink302.xml"/><Relationship Id="rId46" Type="http://schemas.openxmlformats.org/officeDocument/2006/relationships/customXml" Target="../ink/ink306.xml"/><Relationship Id="rId59" Type="http://schemas.openxmlformats.org/officeDocument/2006/relationships/image" Target="../media/image321.png"/><Relationship Id="rId67" Type="http://schemas.openxmlformats.org/officeDocument/2006/relationships/image" Target="../media/image325.png"/><Relationship Id="rId20" Type="http://schemas.openxmlformats.org/officeDocument/2006/relationships/customXml" Target="../ink/ink293.xml"/><Relationship Id="rId41" Type="http://schemas.openxmlformats.org/officeDocument/2006/relationships/image" Target="../media/image312.png"/><Relationship Id="rId54" Type="http://schemas.openxmlformats.org/officeDocument/2006/relationships/customXml" Target="../ink/ink310.xml"/><Relationship Id="rId62" Type="http://schemas.openxmlformats.org/officeDocument/2006/relationships/customXml" Target="../ink/ink314.xml"/><Relationship Id="rId70" Type="http://schemas.openxmlformats.org/officeDocument/2006/relationships/customXml" Target="../ink/ink318.xml"/><Relationship Id="rId75" Type="http://schemas.openxmlformats.org/officeDocument/2006/relationships/image" Target="../media/image329.png"/><Relationship Id="rId83" Type="http://schemas.openxmlformats.org/officeDocument/2006/relationships/image" Target="../media/image393.png"/><Relationship Id="rId88" Type="http://schemas.openxmlformats.org/officeDocument/2006/relationships/customXml" Target="../ink/ink327.xml"/><Relationship Id="rId91" Type="http://schemas.openxmlformats.org/officeDocument/2006/relationships/image" Target="../media/image397.png"/><Relationship Id="rId1" Type="http://schemas.openxmlformats.org/officeDocument/2006/relationships/slideLayout" Target="../slideLayouts/slideLayout7.xml"/><Relationship Id="rId6" Type="http://schemas.openxmlformats.org/officeDocument/2006/relationships/customXml" Target="../ink/ink286.xml"/><Relationship Id="rId15" Type="http://schemas.openxmlformats.org/officeDocument/2006/relationships/image" Target="../media/image299.png"/><Relationship Id="rId23" Type="http://schemas.openxmlformats.org/officeDocument/2006/relationships/image" Target="../media/image303.png"/><Relationship Id="rId28" Type="http://schemas.openxmlformats.org/officeDocument/2006/relationships/customXml" Target="../ink/ink297.xml"/><Relationship Id="rId36" Type="http://schemas.openxmlformats.org/officeDocument/2006/relationships/customXml" Target="../ink/ink301.xml"/><Relationship Id="rId49" Type="http://schemas.openxmlformats.org/officeDocument/2006/relationships/image" Target="../media/image316.png"/><Relationship Id="rId57" Type="http://schemas.openxmlformats.org/officeDocument/2006/relationships/image" Target="../media/image320.png"/><Relationship Id="rId10" Type="http://schemas.openxmlformats.org/officeDocument/2006/relationships/customXml" Target="../ink/ink288.xml"/><Relationship Id="rId31" Type="http://schemas.openxmlformats.org/officeDocument/2006/relationships/image" Target="../media/image307.png"/><Relationship Id="rId44" Type="http://schemas.openxmlformats.org/officeDocument/2006/relationships/customXml" Target="../ink/ink305.xml"/><Relationship Id="rId52" Type="http://schemas.openxmlformats.org/officeDocument/2006/relationships/customXml" Target="../ink/ink309.xml"/><Relationship Id="rId60" Type="http://schemas.openxmlformats.org/officeDocument/2006/relationships/customXml" Target="../ink/ink313.xml"/><Relationship Id="rId65" Type="http://schemas.openxmlformats.org/officeDocument/2006/relationships/image" Target="../media/image324.png"/><Relationship Id="rId73" Type="http://schemas.openxmlformats.org/officeDocument/2006/relationships/image" Target="../media/image328.png"/><Relationship Id="rId78" Type="http://schemas.openxmlformats.org/officeDocument/2006/relationships/customXml" Target="../ink/ink322.xml"/><Relationship Id="rId81" Type="http://schemas.openxmlformats.org/officeDocument/2006/relationships/image" Target="../media/image392.png"/><Relationship Id="rId86" Type="http://schemas.openxmlformats.org/officeDocument/2006/relationships/customXml" Target="../ink/ink326.xml"/><Relationship Id="rId94" Type="http://schemas.openxmlformats.org/officeDocument/2006/relationships/customXml" Target="../ink/ink330.xml"/><Relationship Id="rId4" Type="http://schemas.openxmlformats.org/officeDocument/2006/relationships/customXml" Target="../ink/ink285.xml"/><Relationship Id="rId9" Type="http://schemas.openxmlformats.org/officeDocument/2006/relationships/image" Target="../media/image296.png"/><Relationship Id="rId13" Type="http://schemas.openxmlformats.org/officeDocument/2006/relationships/image" Target="../media/image298.png"/><Relationship Id="rId18" Type="http://schemas.openxmlformats.org/officeDocument/2006/relationships/customXml" Target="../ink/ink292.xml"/><Relationship Id="rId39" Type="http://schemas.openxmlformats.org/officeDocument/2006/relationships/image" Target="../media/image311.png"/><Relationship Id="rId34" Type="http://schemas.openxmlformats.org/officeDocument/2006/relationships/customXml" Target="../ink/ink300.xml"/><Relationship Id="rId50" Type="http://schemas.openxmlformats.org/officeDocument/2006/relationships/customXml" Target="../ink/ink308.xml"/><Relationship Id="rId55" Type="http://schemas.openxmlformats.org/officeDocument/2006/relationships/image" Target="../media/image319.png"/><Relationship Id="rId76" Type="http://schemas.openxmlformats.org/officeDocument/2006/relationships/customXml" Target="../ink/ink321.xml"/><Relationship Id="rId7" Type="http://schemas.openxmlformats.org/officeDocument/2006/relationships/image" Target="../media/image295.png"/><Relationship Id="rId71" Type="http://schemas.openxmlformats.org/officeDocument/2006/relationships/image" Target="../media/image327.png"/><Relationship Id="rId92" Type="http://schemas.openxmlformats.org/officeDocument/2006/relationships/customXml" Target="../ink/ink329.xml"/><Relationship Id="rId2" Type="http://schemas.openxmlformats.org/officeDocument/2006/relationships/customXml" Target="../ink/ink284.xml"/><Relationship Id="rId29" Type="http://schemas.openxmlformats.org/officeDocument/2006/relationships/image" Target="../media/image306.png"/><Relationship Id="rId24" Type="http://schemas.openxmlformats.org/officeDocument/2006/relationships/customXml" Target="../ink/ink295.xml"/><Relationship Id="rId40" Type="http://schemas.openxmlformats.org/officeDocument/2006/relationships/customXml" Target="../ink/ink303.xml"/><Relationship Id="rId45" Type="http://schemas.openxmlformats.org/officeDocument/2006/relationships/image" Target="../media/image314.png"/><Relationship Id="rId66" Type="http://schemas.openxmlformats.org/officeDocument/2006/relationships/customXml" Target="../ink/ink316.xml"/><Relationship Id="rId87" Type="http://schemas.openxmlformats.org/officeDocument/2006/relationships/image" Target="../media/image395.png"/><Relationship Id="rId61" Type="http://schemas.openxmlformats.org/officeDocument/2006/relationships/image" Target="../media/image322.png"/><Relationship Id="rId82" Type="http://schemas.openxmlformats.org/officeDocument/2006/relationships/customXml" Target="../ink/ink324.xml"/><Relationship Id="rId19" Type="http://schemas.openxmlformats.org/officeDocument/2006/relationships/image" Target="../media/image301.png"/><Relationship Id="rId14" Type="http://schemas.openxmlformats.org/officeDocument/2006/relationships/customXml" Target="../ink/ink290.xml"/><Relationship Id="rId30" Type="http://schemas.openxmlformats.org/officeDocument/2006/relationships/customXml" Target="../ink/ink298.xml"/><Relationship Id="rId35" Type="http://schemas.openxmlformats.org/officeDocument/2006/relationships/image" Target="../media/image309.png"/><Relationship Id="rId56" Type="http://schemas.openxmlformats.org/officeDocument/2006/relationships/customXml" Target="../ink/ink311.xml"/><Relationship Id="rId77" Type="http://schemas.openxmlformats.org/officeDocument/2006/relationships/image" Target="../media/image390.png"/></Relationships>
</file>

<file path=ppt/slides/_rels/slide285.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17" Type="http://schemas.openxmlformats.org/officeDocument/2006/relationships/image" Target="../media/image498.png"/><Relationship Id="rId21" Type="http://schemas.openxmlformats.org/officeDocument/2006/relationships/image" Target="../media/image411.png"/><Relationship Id="rId63" Type="http://schemas.openxmlformats.org/officeDocument/2006/relationships/image" Target="../media/image471.png"/><Relationship Id="rId159" Type="http://schemas.openxmlformats.org/officeDocument/2006/relationships/image" Target="../media/image519.png"/><Relationship Id="rId170" Type="http://schemas.openxmlformats.org/officeDocument/2006/relationships/customXml" Target="../ink/ink414.xml"/><Relationship Id="rId226" Type="http://schemas.openxmlformats.org/officeDocument/2006/relationships/customXml" Target="../ink/ink442.xml"/><Relationship Id="rId268" Type="http://schemas.openxmlformats.org/officeDocument/2006/relationships/customXml" Target="../ink/ink463.xml"/><Relationship Id="rId32" Type="http://schemas.openxmlformats.org/officeDocument/2006/relationships/customXml" Target="../ink/ink345.xml"/><Relationship Id="rId74" Type="http://schemas.openxmlformats.org/officeDocument/2006/relationships/customXml" Target="../ink/ink366.xml"/><Relationship Id="rId128" Type="http://schemas.openxmlformats.org/officeDocument/2006/relationships/customXml" Target="../ink/ink393.xml"/><Relationship Id="rId5" Type="http://schemas.openxmlformats.org/officeDocument/2006/relationships/image" Target="../media/image403.png"/><Relationship Id="rId181" Type="http://schemas.openxmlformats.org/officeDocument/2006/relationships/image" Target="../media/image530.png"/><Relationship Id="rId237" Type="http://schemas.openxmlformats.org/officeDocument/2006/relationships/image" Target="../media/image558.png"/><Relationship Id="rId279" Type="http://schemas.openxmlformats.org/officeDocument/2006/relationships/image" Target="../media/image579.png"/><Relationship Id="rId43" Type="http://schemas.openxmlformats.org/officeDocument/2006/relationships/image" Target="../media/image461.png"/><Relationship Id="rId139" Type="http://schemas.openxmlformats.org/officeDocument/2006/relationships/image" Target="../media/image509.png"/><Relationship Id="rId85" Type="http://schemas.openxmlformats.org/officeDocument/2006/relationships/image" Target="../media/image482.png"/><Relationship Id="rId150" Type="http://schemas.openxmlformats.org/officeDocument/2006/relationships/customXml" Target="../ink/ink404.xml"/><Relationship Id="rId192" Type="http://schemas.openxmlformats.org/officeDocument/2006/relationships/customXml" Target="../ink/ink425.xml"/><Relationship Id="rId206" Type="http://schemas.openxmlformats.org/officeDocument/2006/relationships/customXml" Target="../ink/ink432.xml"/><Relationship Id="rId248" Type="http://schemas.openxmlformats.org/officeDocument/2006/relationships/customXml" Target="../ink/ink453.xml"/><Relationship Id="rId269" Type="http://schemas.openxmlformats.org/officeDocument/2006/relationships/image" Target="../media/image574.png"/><Relationship Id="rId12" Type="http://schemas.openxmlformats.org/officeDocument/2006/relationships/customXml" Target="../ink/ink335.xml"/><Relationship Id="rId33" Type="http://schemas.openxmlformats.org/officeDocument/2006/relationships/image" Target="../media/image456.png"/><Relationship Id="rId108" Type="http://schemas.openxmlformats.org/officeDocument/2006/relationships/customXml" Target="../ink/ink383.xml"/><Relationship Id="rId129" Type="http://schemas.openxmlformats.org/officeDocument/2006/relationships/image" Target="../media/image504.png"/><Relationship Id="rId280" Type="http://schemas.openxmlformats.org/officeDocument/2006/relationships/customXml" Target="../ink/ink469.xml"/><Relationship Id="rId54" Type="http://schemas.openxmlformats.org/officeDocument/2006/relationships/customXml" Target="../ink/ink356.xml"/><Relationship Id="rId75" Type="http://schemas.openxmlformats.org/officeDocument/2006/relationships/image" Target="../media/image477.png"/><Relationship Id="rId96" Type="http://schemas.openxmlformats.org/officeDocument/2006/relationships/customXml" Target="../ink/ink377.xml"/><Relationship Id="rId140" Type="http://schemas.openxmlformats.org/officeDocument/2006/relationships/customXml" Target="../ink/ink399.xml"/><Relationship Id="rId161" Type="http://schemas.openxmlformats.org/officeDocument/2006/relationships/image" Target="../media/image520.png"/><Relationship Id="rId182" Type="http://schemas.openxmlformats.org/officeDocument/2006/relationships/customXml" Target="../ink/ink420.xml"/><Relationship Id="rId217" Type="http://schemas.openxmlformats.org/officeDocument/2006/relationships/image" Target="../media/image548.png"/><Relationship Id="rId6" Type="http://schemas.openxmlformats.org/officeDocument/2006/relationships/customXml" Target="../ink/ink332.xml"/><Relationship Id="rId238" Type="http://schemas.openxmlformats.org/officeDocument/2006/relationships/customXml" Target="../ink/ink448.xml"/><Relationship Id="rId259" Type="http://schemas.openxmlformats.org/officeDocument/2006/relationships/image" Target="../media/image569.png"/><Relationship Id="rId23" Type="http://schemas.openxmlformats.org/officeDocument/2006/relationships/image" Target="../media/image451.png"/><Relationship Id="rId119" Type="http://schemas.openxmlformats.org/officeDocument/2006/relationships/image" Target="../media/image499.png"/><Relationship Id="rId270" Type="http://schemas.openxmlformats.org/officeDocument/2006/relationships/customXml" Target="../ink/ink464.xml"/><Relationship Id="rId44" Type="http://schemas.openxmlformats.org/officeDocument/2006/relationships/customXml" Target="../ink/ink351.xml"/><Relationship Id="rId65" Type="http://schemas.openxmlformats.org/officeDocument/2006/relationships/image" Target="../media/image472.png"/><Relationship Id="rId86" Type="http://schemas.openxmlformats.org/officeDocument/2006/relationships/customXml" Target="../ink/ink372.xml"/><Relationship Id="rId130" Type="http://schemas.openxmlformats.org/officeDocument/2006/relationships/customXml" Target="../ink/ink394.xml"/><Relationship Id="rId151" Type="http://schemas.openxmlformats.org/officeDocument/2006/relationships/image" Target="../media/image515.png"/><Relationship Id="rId172" Type="http://schemas.openxmlformats.org/officeDocument/2006/relationships/customXml" Target="../ink/ink415.xml"/><Relationship Id="rId193" Type="http://schemas.openxmlformats.org/officeDocument/2006/relationships/image" Target="../media/image536.png"/><Relationship Id="rId207" Type="http://schemas.openxmlformats.org/officeDocument/2006/relationships/image" Target="../media/image543.png"/><Relationship Id="rId228" Type="http://schemas.openxmlformats.org/officeDocument/2006/relationships/customXml" Target="../ink/ink443.xml"/><Relationship Id="rId249" Type="http://schemas.openxmlformats.org/officeDocument/2006/relationships/image" Target="../media/image564.png"/><Relationship Id="rId13" Type="http://schemas.openxmlformats.org/officeDocument/2006/relationships/image" Target="../media/image407.png"/><Relationship Id="rId109" Type="http://schemas.openxmlformats.org/officeDocument/2006/relationships/image" Target="../media/image494.png"/><Relationship Id="rId260" Type="http://schemas.openxmlformats.org/officeDocument/2006/relationships/customXml" Target="../ink/ink459.xml"/><Relationship Id="rId281" Type="http://schemas.openxmlformats.org/officeDocument/2006/relationships/image" Target="../media/image580.png"/><Relationship Id="rId34" Type="http://schemas.openxmlformats.org/officeDocument/2006/relationships/customXml" Target="../ink/ink346.xml"/><Relationship Id="rId55" Type="http://schemas.openxmlformats.org/officeDocument/2006/relationships/image" Target="../media/image467.png"/><Relationship Id="rId76" Type="http://schemas.openxmlformats.org/officeDocument/2006/relationships/customXml" Target="../ink/ink367.xml"/><Relationship Id="rId97" Type="http://schemas.openxmlformats.org/officeDocument/2006/relationships/image" Target="../media/image488.png"/><Relationship Id="rId120" Type="http://schemas.openxmlformats.org/officeDocument/2006/relationships/customXml" Target="../ink/ink389.xml"/><Relationship Id="rId141" Type="http://schemas.openxmlformats.org/officeDocument/2006/relationships/image" Target="../media/image510.png"/><Relationship Id="rId7" Type="http://schemas.openxmlformats.org/officeDocument/2006/relationships/image" Target="../media/image404.png"/><Relationship Id="rId162" Type="http://schemas.openxmlformats.org/officeDocument/2006/relationships/customXml" Target="../ink/ink410.xml"/><Relationship Id="rId183" Type="http://schemas.openxmlformats.org/officeDocument/2006/relationships/image" Target="../media/image531.png"/><Relationship Id="rId218" Type="http://schemas.openxmlformats.org/officeDocument/2006/relationships/customXml" Target="../ink/ink438.xml"/><Relationship Id="rId239" Type="http://schemas.openxmlformats.org/officeDocument/2006/relationships/image" Target="../media/image559.png"/><Relationship Id="rId250" Type="http://schemas.openxmlformats.org/officeDocument/2006/relationships/customXml" Target="../ink/ink454.xml"/><Relationship Id="rId271" Type="http://schemas.openxmlformats.org/officeDocument/2006/relationships/image" Target="../media/image575.png"/><Relationship Id="rId24" Type="http://schemas.openxmlformats.org/officeDocument/2006/relationships/customXml" Target="../ink/ink341.xml"/><Relationship Id="rId45" Type="http://schemas.openxmlformats.org/officeDocument/2006/relationships/image" Target="../media/image462.png"/><Relationship Id="rId66" Type="http://schemas.openxmlformats.org/officeDocument/2006/relationships/customXml" Target="../ink/ink362.xml"/><Relationship Id="rId87" Type="http://schemas.openxmlformats.org/officeDocument/2006/relationships/image" Target="../media/image483.png"/><Relationship Id="rId110" Type="http://schemas.openxmlformats.org/officeDocument/2006/relationships/customXml" Target="../ink/ink384.xml"/><Relationship Id="rId131" Type="http://schemas.openxmlformats.org/officeDocument/2006/relationships/image" Target="../media/image505.png"/><Relationship Id="rId152" Type="http://schemas.openxmlformats.org/officeDocument/2006/relationships/customXml" Target="../ink/ink405.xml"/><Relationship Id="rId173" Type="http://schemas.openxmlformats.org/officeDocument/2006/relationships/image" Target="../media/image526.png"/><Relationship Id="rId194" Type="http://schemas.openxmlformats.org/officeDocument/2006/relationships/customXml" Target="../ink/ink426.xml"/><Relationship Id="rId208" Type="http://schemas.openxmlformats.org/officeDocument/2006/relationships/customXml" Target="../ink/ink433.xml"/><Relationship Id="rId229" Type="http://schemas.openxmlformats.org/officeDocument/2006/relationships/image" Target="../media/image554.png"/><Relationship Id="rId240" Type="http://schemas.openxmlformats.org/officeDocument/2006/relationships/customXml" Target="../ink/ink449.xml"/><Relationship Id="rId261" Type="http://schemas.openxmlformats.org/officeDocument/2006/relationships/image" Target="../media/image570.png"/><Relationship Id="rId14" Type="http://schemas.openxmlformats.org/officeDocument/2006/relationships/customXml" Target="../ink/ink336.xml"/><Relationship Id="rId35" Type="http://schemas.openxmlformats.org/officeDocument/2006/relationships/image" Target="../media/image457.png"/><Relationship Id="rId56" Type="http://schemas.openxmlformats.org/officeDocument/2006/relationships/customXml" Target="../ink/ink357.xml"/><Relationship Id="rId77" Type="http://schemas.openxmlformats.org/officeDocument/2006/relationships/image" Target="../media/image478.png"/><Relationship Id="rId100" Type="http://schemas.openxmlformats.org/officeDocument/2006/relationships/customXml" Target="../ink/ink379.xml"/><Relationship Id="rId282" Type="http://schemas.openxmlformats.org/officeDocument/2006/relationships/customXml" Target="../ink/ink470.xml"/><Relationship Id="rId8" Type="http://schemas.openxmlformats.org/officeDocument/2006/relationships/customXml" Target="../ink/ink333.xml"/><Relationship Id="rId98" Type="http://schemas.openxmlformats.org/officeDocument/2006/relationships/customXml" Target="../ink/ink378.xml"/><Relationship Id="rId121" Type="http://schemas.openxmlformats.org/officeDocument/2006/relationships/image" Target="../media/image500.png"/><Relationship Id="rId142" Type="http://schemas.openxmlformats.org/officeDocument/2006/relationships/customXml" Target="../ink/ink400.xml"/><Relationship Id="rId163" Type="http://schemas.openxmlformats.org/officeDocument/2006/relationships/image" Target="../media/image521.png"/><Relationship Id="rId184" Type="http://schemas.openxmlformats.org/officeDocument/2006/relationships/customXml" Target="../ink/ink421.xml"/><Relationship Id="rId219" Type="http://schemas.openxmlformats.org/officeDocument/2006/relationships/image" Target="../media/image549.png"/><Relationship Id="rId230" Type="http://schemas.openxmlformats.org/officeDocument/2006/relationships/customXml" Target="../ink/ink444.xml"/><Relationship Id="rId251" Type="http://schemas.openxmlformats.org/officeDocument/2006/relationships/image" Target="../media/image565.png"/><Relationship Id="rId25" Type="http://schemas.openxmlformats.org/officeDocument/2006/relationships/image" Target="../media/image452.png"/><Relationship Id="rId46" Type="http://schemas.openxmlformats.org/officeDocument/2006/relationships/customXml" Target="../ink/ink352.xml"/><Relationship Id="rId67" Type="http://schemas.openxmlformats.org/officeDocument/2006/relationships/image" Target="../media/image473.png"/><Relationship Id="rId272" Type="http://schemas.openxmlformats.org/officeDocument/2006/relationships/customXml" Target="../ink/ink465.xml"/><Relationship Id="rId88" Type="http://schemas.openxmlformats.org/officeDocument/2006/relationships/customXml" Target="../ink/ink373.xml"/><Relationship Id="rId111" Type="http://schemas.openxmlformats.org/officeDocument/2006/relationships/image" Target="../media/image495.png"/><Relationship Id="rId132" Type="http://schemas.openxmlformats.org/officeDocument/2006/relationships/customXml" Target="../ink/ink395.xml"/><Relationship Id="rId153" Type="http://schemas.openxmlformats.org/officeDocument/2006/relationships/image" Target="../media/image516.png"/><Relationship Id="rId174" Type="http://schemas.openxmlformats.org/officeDocument/2006/relationships/customXml" Target="../ink/ink416.xml"/><Relationship Id="rId195" Type="http://schemas.openxmlformats.org/officeDocument/2006/relationships/image" Target="../media/image537.png"/><Relationship Id="rId209" Type="http://schemas.openxmlformats.org/officeDocument/2006/relationships/image" Target="../media/image544.png"/><Relationship Id="rId220" Type="http://schemas.openxmlformats.org/officeDocument/2006/relationships/customXml" Target="../ink/ink439.xml"/><Relationship Id="rId241" Type="http://schemas.openxmlformats.org/officeDocument/2006/relationships/image" Target="../media/image560.png"/><Relationship Id="rId15" Type="http://schemas.openxmlformats.org/officeDocument/2006/relationships/image" Target="../media/image408.png"/><Relationship Id="rId36" Type="http://schemas.openxmlformats.org/officeDocument/2006/relationships/customXml" Target="../ink/ink347.xml"/><Relationship Id="rId57" Type="http://schemas.openxmlformats.org/officeDocument/2006/relationships/image" Target="../media/image468.png"/><Relationship Id="rId262" Type="http://schemas.openxmlformats.org/officeDocument/2006/relationships/customXml" Target="../ink/ink460.xml"/><Relationship Id="rId283" Type="http://schemas.openxmlformats.org/officeDocument/2006/relationships/image" Target="../media/image581.png"/><Relationship Id="rId78" Type="http://schemas.openxmlformats.org/officeDocument/2006/relationships/customXml" Target="../ink/ink368.xml"/><Relationship Id="rId99" Type="http://schemas.openxmlformats.org/officeDocument/2006/relationships/image" Target="../media/image489.png"/><Relationship Id="rId101" Type="http://schemas.openxmlformats.org/officeDocument/2006/relationships/image" Target="../media/image490.png"/><Relationship Id="rId122" Type="http://schemas.openxmlformats.org/officeDocument/2006/relationships/customXml" Target="../ink/ink390.xml"/><Relationship Id="rId143" Type="http://schemas.openxmlformats.org/officeDocument/2006/relationships/image" Target="../media/image511.png"/><Relationship Id="rId164" Type="http://schemas.openxmlformats.org/officeDocument/2006/relationships/customXml" Target="../ink/ink411.xml"/><Relationship Id="rId185" Type="http://schemas.openxmlformats.org/officeDocument/2006/relationships/image" Target="../media/image532.png"/><Relationship Id="rId9" Type="http://schemas.openxmlformats.org/officeDocument/2006/relationships/image" Target="../media/image405.png"/><Relationship Id="rId210" Type="http://schemas.openxmlformats.org/officeDocument/2006/relationships/customXml" Target="../ink/ink434.xml"/><Relationship Id="rId26" Type="http://schemas.openxmlformats.org/officeDocument/2006/relationships/customXml" Target="../ink/ink342.xml"/><Relationship Id="rId231" Type="http://schemas.openxmlformats.org/officeDocument/2006/relationships/image" Target="../media/image555.png"/><Relationship Id="rId252" Type="http://schemas.openxmlformats.org/officeDocument/2006/relationships/customXml" Target="../ink/ink455.xml"/><Relationship Id="rId273" Type="http://schemas.openxmlformats.org/officeDocument/2006/relationships/image" Target="../media/image576.png"/><Relationship Id="rId47" Type="http://schemas.openxmlformats.org/officeDocument/2006/relationships/image" Target="../media/image463.png"/><Relationship Id="rId68" Type="http://schemas.openxmlformats.org/officeDocument/2006/relationships/customXml" Target="../ink/ink363.xml"/><Relationship Id="rId89" Type="http://schemas.openxmlformats.org/officeDocument/2006/relationships/image" Target="../media/image484.png"/><Relationship Id="rId112" Type="http://schemas.openxmlformats.org/officeDocument/2006/relationships/customXml" Target="../ink/ink385.xml"/><Relationship Id="rId133" Type="http://schemas.openxmlformats.org/officeDocument/2006/relationships/image" Target="../media/image506.png"/><Relationship Id="rId154" Type="http://schemas.openxmlformats.org/officeDocument/2006/relationships/customXml" Target="../ink/ink406.xml"/><Relationship Id="rId175" Type="http://schemas.openxmlformats.org/officeDocument/2006/relationships/image" Target="../media/image527.png"/><Relationship Id="rId196" Type="http://schemas.openxmlformats.org/officeDocument/2006/relationships/customXml" Target="../ink/ink427.xml"/><Relationship Id="rId200" Type="http://schemas.openxmlformats.org/officeDocument/2006/relationships/customXml" Target="../ink/ink429.xml"/><Relationship Id="rId16" Type="http://schemas.openxmlformats.org/officeDocument/2006/relationships/customXml" Target="../ink/ink337.xml"/><Relationship Id="rId221" Type="http://schemas.openxmlformats.org/officeDocument/2006/relationships/image" Target="../media/image550.png"/><Relationship Id="rId242" Type="http://schemas.openxmlformats.org/officeDocument/2006/relationships/customXml" Target="../ink/ink450.xml"/><Relationship Id="rId263" Type="http://schemas.openxmlformats.org/officeDocument/2006/relationships/image" Target="../media/image571.png"/><Relationship Id="rId284" Type="http://schemas.openxmlformats.org/officeDocument/2006/relationships/customXml" Target="../ink/ink471.xml"/><Relationship Id="rId37" Type="http://schemas.openxmlformats.org/officeDocument/2006/relationships/image" Target="../media/image458.png"/><Relationship Id="rId58" Type="http://schemas.openxmlformats.org/officeDocument/2006/relationships/customXml" Target="../ink/ink358.xml"/><Relationship Id="rId79" Type="http://schemas.openxmlformats.org/officeDocument/2006/relationships/image" Target="../media/image479.png"/><Relationship Id="rId102" Type="http://schemas.openxmlformats.org/officeDocument/2006/relationships/customXml" Target="../ink/ink380.xml"/><Relationship Id="rId123" Type="http://schemas.openxmlformats.org/officeDocument/2006/relationships/image" Target="../media/image501.png"/><Relationship Id="rId144" Type="http://schemas.openxmlformats.org/officeDocument/2006/relationships/customXml" Target="../ink/ink401.xml"/><Relationship Id="rId90" Type="http://schemas.openxmlformats.org/officeDocument/2006/relationships/customXml" Target="../ink/ink374.xml"/><Relationship Id="rId165" Type="http://schemas.openxmlformats.org/officeDocument/2006/relationships/image" Target="../media/image522.png"/><Relationship Id="rId186" Type="http://schemas.openxmlformats.org/officeDocument/2006/relationships/customXml" Target="../ink/ink422.xml"/><Relationship Id="rId211" Type="http://schemas.openxmlformats.org/officeDocument/2006/relationships/image" Target="../media/image545.png"/><Relationship Id="rId232" Type="http://schemas.openxmlformats.org/officeDocument/2006/relationships/customXml" Target="../ink/ink445.xml"/><Relationship Id="rId253" Type="http://schemas.openxmlformats.org/officeDocument/2006/relationships/image" Target="../media/image566.png"/><Relationship Id="rId274" Type="http://schemas.openxmlformats.org/officeDocument/2006/relationships/customXml" Target="../ink/ink466.xml"/><Relationship Id="rId27" Type="http://schemas.openxmlformats.org/officeDocument/2006/relationships/image" Target="../media/image453.png"/><Relationship Id="rId48" Type="http://schemas.openxmlformats.org/officeDocument/2006/relationships/customXml" Target="../ink/ink353.xml"/><Relationship Id="rId69" Type="http://schemas.openxmlformats.org/officeDocument/2006/relationships/image" Target="../media/image474.png"/><Relationship Id="rId113" Type="http://schemas.openxmlformats.org/officeDocument/2006/relationships/image" Target="../media/image496.png"/><Relationship Id="rId134" Type="http://schemas.openxmlformats.org/officeDocument/2006/relationships/customXml" Target="../ink/ink396.xml"/><Relationship Id="rId80" Type="http://schemas.openxmlformats.org/officeDocument/2006/relationships/customXml" Target="../ink/ink369.xml"/><Relationship Id="rId155" Type="http://schemas.openxmlformats.org/officeDocument/2006/relationships/image" Target="../media/image517.png"/><Relationship Id="rId176" Type="http://schemas.openxmlformats.org/officeDocument/2006/relationships/customXml" Target="../ink/ink417.xml"/><Relationship Id="rId197" Type="http://schemas.openxmlformats.org/officeDocument/2006/relationships/image" Target="../media/image538.png"/><Relationship Id="rId201" Type="http://schemas.openxmlformats.org/officeDocument/2006/relationships/image" Target="../media/image540.png"/><Relationship Id="rId222" Type="http://schemas.openxmlformats.org/officeDocument/2006/relationships/customXml" Target="../ink/ink440.xml"/><Relationship Id="rId243" Type="http://schemas.openxmlformats.org/officeDocument/2006/relationships/image" Target="../media/image561.png"/><Relationship Id="rId264" Type="http://schemas.openxmlformats.org/officeDocument/2006/relationships/customXml" Target="../ink/ink461.xml"/><Relationship Id="rId285" Type="http://schemas.openxmlformats.org/officeDocument/2006/relationships/image" Target="../media/image582.png"/><Relationship Id="rId17" Type="http://schemas.openxmlformats.org/officeDocument/2006/relationships/image" Target="../media/image409.png"/><Relationship Id="rId38" Type="http://schemas.openxmlformats.org/officeDocument/2006/relationships/customXml" Target="../ink/ink348.xml"/><Relationship Id="rId59" Type="http://schemas.openxmlformats.org/officeDocument/2006/relationships/image" Target="../media/image469.png"/><Relationship Id="rId103" Type="http://schemas.openxmlformats.org/officeDocument/2006/relationships/image" Target="../media/image491.png"/><Relationship Id="rId124" Type="http://schemas.openxmlformats.org/officeDocument/2006/relationships/customXml" Target="../ink/ink391.xml"/><Relationship Id="rId70" Type="http://schemas.openxmlformats.org/officeDocument/2006/relationships/customXml" Target="../ink/ink364.xml"/><Relationship Id="rId91" Type="http://schemas.openxmlformats.org/officeDocument/2006/relationships/image" Target="../media/image485.png"/><Relationship Id="rId145" Type="http://schemas.openxmlformats.org/officeDocument/2006/relationships/image" Target="../media/image512.png"/><Relationship Id="rId166" Type="http://schemas.openxmlformats.org/officeDocument/2006/relationships/customXml" Target="../ink/ink412.xml"/><Relationship Id="rId187" Type="http://schemas.openxmlformats.org/officeDocument/2006/relationships/image" Target="../media/image533.png"/><Relationship Id="rId1" Type="http://schemas.openxmlformats.org/officeDocument/2006/relationships/slideLayout" Target="../slideLayouts/slideLayout7.xml"/><Relationship Id="rId212" Type="http://schemas.openxmlformats.org/officeDocument/2006/relationships/customXml" Target="../ink/ink435.xml"/><Relationship Id="rId233" Type="http://schemas.openxmlformats.org/officeDocument/2006/relationships/image" Target="../media/image556.png"/><Relationship Id="rId254" Type="http://schemas.openxmlformats.org/officeDocument/2006/relationships/customXml" Target="../ink/ink456.xml"/><Relationship Id="rId28" Type="http://schemas.openxmlformats.org/officeDocument/2006/relationships/customXml" Target="../ink/ink343.xml"/><Relationship Id="rId49" Type="http://schemas.openxmlformats.org/officeDocument/2006/relationships/image" Target="../media/image464.png"/><Relationship Id="rId114" Type="http://schemas.openxmlformats.org/officeDocument/2006/relationships/customXml" Target="../ink/ink386.xml"/><Relationship Id="rId275" Type="http://schemas.openxmlformats.org/officeDocument/2006/relationships/image" Target="../media/image577.png"/><Relationship Id="rId60" Type="http://schemas.openxmlformats.org/officeDocument/2006/relationships/customXml" Target="../ink/ink359.xml"/><Relationship Id="rId81" Type="http://schemas.openxmlformats.org/officeDocument/2006/relationships/image" Target="../media/image480.png"/><Relationship Id="rId135" Type="http://schemas.openxmlformats.org/officeDocument/2006/relationships/image" Target="../media/image507.png"/><Relationship Id="rId156" Type="http://schemas.openxmlformats.org/officeDocument/2006/relationships/customXml" Target="../ink/ink407.xml"/><Relationship Id="rId177" Type="http://schemas.openxmlformats.org/officeDocument/2006/relationships/image" Target="../media/image528.png"/><Relationship Id="rId198" Type="http://schemas.openxmlformats.org/officeDocument/2006/relationships/customXml" Target="../ink/ink428.xml"/><Relationship Id="rId202" Type="http://schemas.openxmlformats.org/officeDocument/2006/relationships/customXml" Target="../ink/ink430.xml"/><Relationship Id="rId223" Type="http://schemas.openxmlformats.org/officeDocument/2006/relationships/image" Target="../media/image551.png"/><Relationship Id="rId244" Type="http://schemas.openxmlformats.org/officeDocument/2006/relationships/customXml" Target="../ink/ink451.xml"/><Relationship Id="rId18" Type="http://schemas.openxmlformats.org/officeDocument/2006/relationships/customXml" Target="../ink/ink338.xml"/><Relationship Id="rId39" Type="http://schemas.openxmlformats.org/officeDocument/2006/relationships/image" Target="../media/image459.png"/><Relationship Id="rId265" Type="http://schemas.openxmlformats.org/officeDocument/2006/relationships/image" Target="../media/image572.png"/><Relationship Id="rId286" Type="http://schemas.openxmlformats.org/officeDocument/2006/relationships/customXml" Target="../ink/ink472.xml"/><Relationship Id="rId50" Type="http://schemas.openxmlformats.org/officeDocument/2006/relationships/customXml" Target="../ink/ink354.xml"/><Relationship Id="rId104" Type="http://schemas.openxmlformats.org/officeDocument/2006/relationships/customXml" Target="../ink/ink381.xml"/><Relationship Id="rId125" Type="http://schemas.openxmlformats.org/officeDocument/2006/relationships/image" Target="../media/image502.png"/><Relationship Id="rId146" Type="http://schemas.openxmlformats.org/officeDocument/2006/relationships/customXml" Target="../ink/ink402.xml"/><Relationship Id="rId167" Type="http://schemas.openxmlformats.org/officeDocument/2006/relationships/image" Target="../media/image523.png"/><Relationship Id="rId188" Type="http://schemas.openxmlformats.org/officeDocument/2006/relationships/customXml" Target="../ink/ink423.xml"/><Relationship Id="rId71" Type="http://schemas.openxmlformats.org/officeDocument/2006/relationships/image" Target="../media/image475.png"/><Relationship Id="rId92" Type="http://schemas.openxmlformats.org/officeDocument/2006/relationships/customXml" Target="../ink/ink375.xml"/><Relationship Id="rId213" Type="http://schemas.openxmlformats.org/officeDocument/2006/relationships/image" Target="../media/image546.png"/><Relationship Id="rId234" Type="http://schemas.openxmlformats.org/officeDocument/2006/relationships/customXml" Target="../ink/ink446.xml"/><Relationship Id="rId2" Type="http://schemas.openxmlformats.org/officeDocument/2006/relationships/image" Target="../media/image401.png"/><Relationship Id="rId29" Type="http://schemas.openxmlformats.org/officeDocument/2006/relationships/image" Target="../media/image454.png"/><Relationship Id="rId255" Type="http://schemas.openxmlformats.org/officeDocument/2006/relationships/image" Target="../media/image567.png"/><Relationship Id="rId276" Type="http://schemas.openxmlformats.org/officeDocument/2006/relationships/customXml" Target="../ink/ink467.xml"/><Relationship Id="rId40" Type="http://schemas.openxmlformats.org/officeDocument/2006/relationships/customXml" Target="../ink/ink349.xml"/><Relationship Id="rId115" Type="http://schemas.openxmlformats.org/officeDocument/2006/relationships/image" Target="../media/image497.png"/><Relationship Id="rId136" Type="http://schemas.openxmlformats.org/officeDocument/2006/relationships/customXml" Target="../ink/ink397.xml"/><Relationship Id="rId157" Type="http://schemas.openxmlformats.org/officeDocument/2006/relationships/image" Target="../media/image518.png"/><Relationship Id="rId178" Type="http://schemas.openxmlformats.org/officeDocument/2006/relationships/customXml" Target="../ink/ink418.xml"/><Relationship Id="rId61" Type="http://schemas.openxmlformats.org/officeDocument/2006/relationships/image" Target="../media/image470.png"/><Relationship Id="rId82" Type="http://schemas.openxmlformats.org/officeDocument/2006/relationships/customXml" Target="../ink/ink370.xml"/><Relationship Id="rId199" Type="http://schemas.openxmlformats.org/officeDocument/2006/relationships/image" Target="../media/image539.png"/><Relationship Id="rId203" Type="http://schemas.openxmlformats.org/officeDocument/2006/relationships/image" Target="../media/image541.png"/><Relationship Id="rId19" Type="http://schemas.openxmlformats.org/officeDocument/2006/relationships/image" Target="../media/image410.png"/><Relationship Id="rId224" Type="http://schemas.openxmlformats.org/officeDocument/2006/relationships/customXml" Target="../ink/ink441.xml"/><Relationship Id="rId245" Type="http://schemas.openxmlformats.org/officeDocument/2006/relationships/image" Target="../media/image562.png"/><Relationship Id="rId266" Type="http://schemas.openxmlformats.org/officeDocument/2006/relationships/customXml" Target="../ink/ink462.xml"/><Relationship Id="rId287" Type="http://schemas.openxmlformats.org/officeDocument/2006/relationships/image" Target="../media/image583.png"/><Relationship Id="rId30" Type="http://schemas.openxmlformats.org/officeDocument/2006/relationships/customXml" Target="../ink/ink344.xml"/><Relationship Id="rId105" Type="http://schemas.openxmlformats.org/officeDocument/2006/relationships/image" Target="../media/image492.png"/><Relationship Id="rId126" Type="http://schemas.openxmlformats.org/officeDocument/2006/relationships/customXml" Target="../ink/ink392.xml"/><Relationship Id="rId147" Type="http://schemas.openxmlformats.org/officeDocument/2006/relationships/image" Target="../media/image513.png"/><Relationship Id="rId168" Type="http://schemas.openxmlformats.org/officeDocument/2006/relationships/customXml" Target="../ink/ink413.xml"/><Relationship Id="rId51" Type="http://schemas.openxmlformats.org/officeDocument/2006/relationships/image" Target="../media/image465.png"/><Relationship Id="rId72" Type="http://schemas.openxmlformats.org/officeDocument/2006/relationships/customXml" Target="../ink/ink365.xml"/><Relationship Id="rId93" Type="http://schemas.openxmlformats.org/officeDocument/2006/relationships/image" Target="../media/image486.png"/><Relationship Id="rId189" Type="http://schemas.openxmlformats.org/officeDocument/2006/relationships/image" Target="../media/image534.png"/><Relationship Id="rId3" Type="http://schemas.openxmlformats.org/officeDocument/2006/relationships/image" Target="../media/image402.png"/><Relationship Id="rId214" Type="http://schemas.openxmlformats.org/officeDocument/2006/relationships/customXml" Target="../ink/ink436.xml"/><Relationship Id="rId235" Type="http://schemas.openxmlformats.org/officeDocument/2006/relationships/image" Target="../media/image557.png"/><Relationship Id="rId256" Type="http://schemas.openxmlformats.org/officeDocument/2006/relationships/customXml" Target="../ink/ink457.xml"/><Relationship Id="rId277" Type="http://schemas.openxmlformats.org/officeDocument/2006/relationships/image" Target="../media/image578.png"/><Relationship Id="rId116" Type="http://schemas.openxmlformats.org/officeDocument/2006/relationships/customXml" Target="../ink/ink387.xml"/><Relationship Id="rId137" Type="http://schemas.openxmlformats.org/officeDocument/2006/relationships/image" Target="../media/image508.png"/><Relationship Id="rId158" Type="http://schemas.openxmlformats.org/officeDocument/2006/relationships/customXml" Target="../ink/ink408.xml"/><Relationship Id="rId20" Type="http://schemas.openxmlformats.org/officeDocument/2006/relationships/customXml" Target="../ink/ink339.xml"/><Relationship Id="rId41" Type="http://schemas.openxmlformats.org/officeDocument/2006/relationships/image" Target="../media/image460.png"/><Relationship Id="rId62" Type="http://schemas.openxmlformats.org/officeDocument/2006/relationships/customXml" Target="../ink/ink360.xml"/><Relationship Id="rId83" Type="http://schemas.openxmlformats.org/officeDocument/2006/relationships/image" Target="../media/image481.png"/><Relationship Id="rId179" Type="http://schemas.openxmlformats.org/officeDocument/2006/relationships/image" Target="../media/image529.png"/><Relationship Id="rId190" Type="http://schemas.openxmlformats.org/officeDocument/2006/relationships/customXml" Target="../ink/ink424.xml"/><Relationship Id="rId204" Type="http://schemas.openxmlformats.org/officeDocument/2006/relationships/customXml" Target="../ink/ink431.xml"/><Relationship Id="rId225" Type="http://schemas.openxmlformats.org/officeDocument/2006/relationships/image" Target="../media/image552.png"/><Relationship Id="rId246" Type="http://schemas.openxmlformats.org/officeDocument/2006/relationships/customXml" Target="../ink/ink452.xml"/><Relationship Id="rId267" Type="http://schemas.openxmlformats.org/officeDocument/2006/relationships/image" Target="../media/image573.png"/><Relationship Id="rId288" Type="http://schemas.openxmlformats.org/officeDocument/2006/relationships/customXml" Target="../ink/ink473.xml"/><Relationship Id="rId106" Type="http://schemas.openxmlformats.org/officeDocument/2006/relationships/customXml" Target="../ink/ink382.xml"/><Relationship Id="rId127" Type="http://schemas.openxmlformats.org/officeDocument/2006/relationships/image" Target="../media/image503.png"/><Relationship Id="rId10" Type="http://schemas.openxmlformats.org/officeDocument/2006/relationships/customXml" Target="../ink/ink334.xml"/><Relationship Id="rId31" Type="http://schemas.openxmlformats.org/officeDocument/2006/relationships/image" Target="../media/image455.png"/><Relationship Id="rId52" Type="http://schemas.openxmlformats.org/officeDocument/2006/relationships/customXml" Target="../ink/ink355.xml"/><Relationship Id="rId73" Type="http://schemas.openxmlformats.org/officeDocument/2006/relationships/image" Target="../media/image476.png"/><Relationship Id="rId94" Type="http://schemas.openxmlformats.org/officeDocument/2006/relationships/customXml" Target="../ink/ink376.xml"/><Relationship Id="rId148" Type="http://schemas.openxmlformats.org/officeDocument/2006/relationships/customXml" Target="../ink/ink403.xml"/><Relationship Id="rId169" Type="http://schemas.openxmlformats.org/officeDocument/2006/relationships/image" Target="../media/image524.png"/><Relationship Id="rId4" Type="http://schemas.openxmlformats.org/officeDocument/2006/relationships/customXml" Target="../ink/ink331.xml"/><Relationship Id="rId180" Type="http://schemas.openxmlformats.org/officeDocument/2006/relationships/customXml" Target="../ink/ink419.xml"/><Relationship Id="rId215" Type="http://schemas.openxmlformats.org/officeDocument/2006/relationships/image" Target="../media/image547.png"/><Relationship Id="rId236" Type="http://schemas.openxmlformats.org/officeDocument/2006/relationships/customXml" Target="../ink/ink447.xml"/><Relationship Id="rId257" Type="http://schemas.openxmlformats.org/officeDocument/2006/relationships/image" Target="../media/image568.png"/><Relationship Id="rId278" Type="http://schemas.openxmlformats.org/officeDocument/2006/relationships/customXml" Target="../ink/ink468.xml"/><Relationship Id="rId42" Type="http://schemas.openxmlformats.org/officeDocument/2006/relationships/customXml" Target="../ink/ink350.xml"/><Relationship Id="rId84" Type="http://schemas.openxmlformats.org/officeDocument/2006/relationships/customXml" Target="../ink/ink371.xml"/><Relationship Id="rId138" Type="http://schemas.openxmlformats.org/officeDocument/2006/relationships/customXml" Target="../ink/ink398.xml"/><Relationship Id="rId191" Type="http://schemas.openxmlformats.org/officeDocument/2006/relationships/image" Target="../media/image535.png"/><Relationship Id="rId205" Type="http://schemas.openxmlformats.org/officeDocument/2006/relationships/image" Target="../media/image542.png"/><Relationship Id="rId247" Type="http://schemas.openxmlformats.org/officeDocument/2006/relationships/image" Target="../media/image563.png"/><Relationship Id="rId107" Type="http://schemas.openxmlformats.org/officeDocument/2006/relationships/image" Target="../media/image493.png"/><Relationship Id="rId289" Type="http://schemas.openxmlformats.org/officeDocument/2006/relationships/image" Target="../media/image584.png"/><Relationship Id="rId11" Type="http://schemas.openxmlformats.org/officeDocument/2006/relationships/image" Target="../media/image406.png"/><Relationship Id="rId53" Type="http://schemas.openxmlformats.org/officeDocument/2006/relationships/image" Target="../media/image466.png"/><Relationship Id="rId149" Type="http://schemas.openxmlformats.org/officeDocument/2006/relationships/image" Target="../media/image514.png"/><Relationship Id="rId95" Type="http://schemas.openxmlformats.org/officeDocument/2006/relationships/image" Target="../media/image487.png"/><Relationship Id="rId160" Type="http://schemas.openxmlformats.org/officeDocument/2006/relationships/customXml" Target="../ink/ink409.xml"/><Relationship Id="rId216" Type="http://schemas.openxmlformats.org/officeDocument/2006/relationships/customXml" Target="../ink/ink437.xml"/><Relationship Id="rId258" Type="http://schemas.openxmlformats.org/officeDocument/2006/relationships/customXml" Target="../ink/ink458.xml"/><Relationship Id="rId22" Type="http://schemas.openxmlformats.org/officeDocument/2006/relationships/customXml" Target="../ink/ink340.xml"/><Relationship Id="rId64" Type="http://schemas.openxmlformats.org/officeDocument/2006/relationships/customXml" Target="../ink/ink361.xml"/><Relationship Id="rId118" Type="http://schemas.openxmlformats.org/officeDocument/2006/relationships/customXml" Target="../ink/ink388.xml"/><Relationship Id="rId171" Type="http://schemas.openxmlformats.org/officeDocument/2006/relationships/image" Target="../media/image525.png"/><Relationship Id="rId227" Type="http://schemas.openxmlformats.org/officeDocument/2006/relationships/image" Target="../media/image553.png"/></Relationships>
</file>

<file path=ppt/slides/_rels/slide287.xml.rels><?xml version="1.0" encoding="UTF-8" standalone="yes"?>
<Relationships xmlns="http://schemas.openxmlformats.org/package/2006/relationships"><Relationship Id="rId2" Type="http://schemas.openxmlformats.org/officeDocument/2006/relationships/image" Target="../media/image585.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3" Type="http://schemas.openxmlformats.org/officeDocument/2006/relationships/image" Target="../media/image591.png"/><Relationship Id="rId18" Type="http://schemas.openxmlformats.org/officeDocument/2006/relationships/customXml" Target="../ink/ink481.xml"/><Relationship Id="rId26" Type="http://schemas.openxmlformats.org/officeDocument/2006/relationships/customXml" Target="../ink/ink485.xml"/><Relationship Id="rId39" Type="http://schemas.openxmlformats.org/officeDocument/2006/relationships/image" Target="../media/image604.png"/><Relationship Id="rId21" Type="http://schemas.openxmlformats.org/officeDocument/2006/relationships/image" Target="../media/image595.png"/><Relationship Id="rId34" Type="http://schemas.openxmlformats.org/officeDocument/2006/relationships/customXml" Target="../ink/ink489.xml"/><Relationship Id="rId42" Type="http://schemas.openxmlformats.org/officeDocument/2006/relationships/customXml" Target="../ink/ink493.xml"/><Relationship Id="rId47" Type="http://schemas.openxmlformats.org/officeDocument/2006/relationships/image" Target="../media/image608.png"/><Relationship Id="rId50" Type="http://schemas.openxmlformats.org/officeDocument/2006/relationships/customXml" Target="../ink/ink497.xml"/><Relationship Id="rId55" Type="http://schemas.openxmlformats.org/officeDocument/2006/relationships/image" Target="../media/image612.png"/><Relationship Id="rId7" Type="http://schemas.openxmlformats.org/officeDocument/2006/relationships/image" Target="../media/image588.png"/><Relationship Id="rId2" Type="http://schemas.openxmlformats.org/officeDocument/2006/relationships/image" Target="../media/image585.png"/><Relationship Id="rId16" Type="http://schemas.openxmlformats.org/officeDocument/2006/relationships/customXml" Target="../ink/ink480.xml"/><Relationship Id="rId29" Type="http://schemas.openxmlformats.org/officeDocument/2006/relationships/image" Target="../media/image599.png"/><Relationship Id="rId11" Type="http://schemas.openxmlformats.org/officeDocument/2006/relationships/image" Target="../media/image590.png"/><Relationship Id="rId24" Type="http://schemas.openxmlformats.org/officeDocument/2006/relationships/customXml" Target="../ink/ink484.xml"/><Relationship Id="rId32" Type="http://schemas.openxmlformats.org/officeDocument/2006/relationships/customXml" Target="../ink/ink488.xml"/><Relationship Id="rId37" Type="http://schemas.openxmlformats.org/officeDocument/2006/relationships/image" Target="../media/image603.png"/><Relationship Id="rId40" Type="http://schemas.openxmlformats.org/officeDocument/2006/relationships/customXml" Target="../ink/ink492.xml"/><Relationship Id="rId45" Type="http://schemas.openxmlformats.org/officeDocument/2006/relationships/image" Target="../media/image607.png"/><Relationship Id="rId53" Type="http://schemas.openxmlformats.org/officeDocument/2006/relationships/image" Target="../media/image611.png"/><Relationship Id="rId58" Type="http://schemas.openxmlformats.org/officeDocument/2006/relationships/customXml" Target="../ink/ink501.xml"/><Relationship Id="rId5" Type="http://schemas.openxmlformats.org/officeDocument/2006/relationships/image" Target="../media/image587.png"/><Relationship Id="rId19" Type="http://schemas.openxmlformats.org/officeDocument/2006/relationships/image" Target="../media/image594.png"/><Relationship Id="rId4" Type="http://schemas.openxmlformats.org/officeDocument/2006/relationships/customXml" Target="../ink/ink474.xml"/><Relationship Id="rId9" Type="http://schemas.openxmlformats.org/officeDocument/2006/relationships/image" Target="../media/image589.png"/><Relationship Id="rId14" Type="http://schemas.openxmlformats.org/officeDocument/2006/relationships/customXml" Target="../ink/ink479.xml"/><Relationship Id="rId22" Type="http://schemas.openxmlformats.org/officeDocument/2006/relationships/customXml" Target="../ink/ink483.xml"/><Relationship Id="rId27" Type="http://schemas.openxmlformats.org/officeDocument/2006/relationships/image" Target="../media/image598.png"/><Relationship Id="rId30" Type="http://schemas.openxmlformats.org/officeDocument/2006/relationships/customXml" Target="../ink/ink487.xml"/><Relationship Id="rId35" Type="http://schemas.openxmlformats.org/officeDocument/2006/relationships/image" Target="../media/image602.png"/><Relationship Id="rId43" Type="http://schemas.openxmlformats.org/officeDocument/2006/relationships/image" Target="../media/image606.png"/><Relationship Id="rId48" Type="http://schemas.openxmlformats.org/officeDocument/2006/relationships/customXml" Target="../ink/ink496.xml"/><Relationship Id="rId56" Type="http://schemas.openxmlformats.org/officeDocument/2006/relationships/customXml" Target="../ink/ink500.xml"/><Relationship Id="rId8" Type="http://schemas.openxmlformats.org/officeDocument/2006/relationships/customXml" Target="../ink/ink476.xml"/><Relationship Id="rId51" Type="http://schemas.openxmlformats.org/officeDocument/2006/relationships/image" Target="../media/image610.png"/><Relationship Id="rId3" Type="http://schemas.openxmlformats.org/officeDocument/2006/relationships/image" Target="../media/image586.png"/><Relationship Id="rId12" Type="http://schemas.openxmlformats.org/officeDocument/2006/relationships/customXml" Target="../ink/ink478.xml"/><Relationship Id="rId17" Type="http://schemas.openxmlformats.org/officeDocument/2006/relationships/image" Target="../media/image593.png"/><Relationship Id="rId25" Type="http://schemas.openxmlformats.org/officeDocument/2006/relationships/image" Target="../media/image597.png"/><Relationship Id="rId33" Type="http://schemas.openxmlformats.org/officeDocument/2006/relationships/image" Target="../media/image601.png"/><Relationship Id="rId38" Type="http://schemas.openxmlformats.org/officeDocument/2006/relationships/customXml" Target="../ink/ink491.xml"/><Relationship Id="rId46" Type="http://schemas.openxmlformats.org/officeDocument/2006/relationships/customXml" Target="../ink/ink495.xml"/><Relationship Id="rId59" Type="http://schemas.openxmlformats.org/officeDocument/2006/relationships/image" Target="../media/image614.png"/><Relationship Id="rId20" Type="http://schemas.openxmlformats.org/officeDocument/2006/relationships/customXml" Target="../ink/ink482.xml"/><Relationship Id="rId41" Type="http://schemas.openxmlformats.org/officeDocument/2006/relationships/image" Target="../media/image605.png"/><Relationship Id="rId54" Type="http://schemas.openxmlformats.org/officeDocument/2006/relationships/customXml" Target="../ink/ink499.xml"/><Relationship Id="rId1" Type="http://schemas.openxmlformats.org/officeDocument/2006/relationships/slideLayout" Target="../slideLayouts/slideLayout7.xml"/><Relationship Id="rId6" Type="http://schemas.openxmlformats.org/officeDocument/2006/relationships/customXml" Target="../ink/ink475.xml"/><Relationship Id="rId15" Type="http://schemas.openxmlformats.org/officeDocument/2006/relationships/image" Target="../media/image592.png"/><Relationship Id="rId23" Type="http://schemas.openxmlformats.org/officeDocument/2006/relationships/image" Target="../media/image596.png"/><Relationship Id="rId28" Type="http://schemas.openxmlformats.org/officeDocument/2006/relationships/customXml" Target="../ink/ink486.xml"/><Relationship Id="rId36" Type="http://schemas.openxmlformats.org/officeDocument/2006/relationships/customXml" Target="../ink/ink490.xml"/><Relationship Id="rId49" Type="http://schemas.openxmlformats.org/officeDocument/2006/relationships/image" Target="../media/image609.png"/><Relationship Id="rId57" Type="http://schemas.openxmlformats.org/officeDocument/2006/relationships/image" Target="../media/image613.png"/><Relationship Id="rId10" Type="http://schemas.openxmlformats.org/officeDocument/2006/relationships/customXml" Target="../ink/ink477.xml"/><Relationship Id="rId31" Type="http://schemas.openxmlformats.org/officeDocument/2006/relationships/image" Target="../media/image600.png"/><Relationship Id="rId44" Type="http://schemas.openxmlformats.org/officeDocument/2006/relationships/customXml" Target="../ink/ink494.xml"/><Relationship Id="rId52" Type="http://schemas.openxmlformats.org/officeDocument/2006/relationships/customXml" Target="../ink/ink498.xml"/></Relationships>
</file>

<file path=ppt/slides/_rels/slide289.xml.rels><?xml version="1.0" encoding="UTF-8" standalone="yes"?>
<Relationships xmlns="http://schemas.openxmlformats.org/package/2006/relationships"><Relationship Id="rId2" Type="http://schemas.openxmlformats.org/officeDocument/2006/relationships/image" Target="../media/image6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image" Target="../media/image615.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image" Target="../media/image615.png"/><Relationship Id="rId1" Type="http://schemas.openxmlformats.org/officeDocument/2006/relationships/slideLayout" Target="../slideLayouts/slideLayout7.xml"/><Relationship Id="rId4" Type="http://schemas.openxmlformats.org/officeDocument/2006/relationships/image" Target="../media/image617.png"/></Relationships>
</file>

<file path=ppt/slides/_rels/slide292.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image" Target="../media/image618.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hyperlink" Target="https://web.stanford.edu/class/archive/cs/cs161/cs161.1168/lecture2.pdf" TargetMode="External"/><Relationship Id="rId2" Type="http://schemas.openxmlformats.org/officeDocument/2006/relationships/hyperlink" Target="https://web.stanford.edu/class/archive/cs/cs161/cs161.1168/lecture1.pdf" TargetMode="External"/><Relationship Id="rId1" Type="http://schemas.openxmlformats.org/officeDocument/2006/relationships/slideLayout" Target="../slideLayouts/slideLayout2.xml"/><Relationship Id="rId5" Type="http://schemas.openxmlformats.org/officeDocument/2006/relationships/hyperlink" Target="https://tildesites.bowdoin.edu/~ltoma/teaching/cs231/fall14/Lectures/02-recurrences/recurrences.pdf" TargetMode="External"/><Relationship Id="rId4" Type="http://schemas.openxmlformats.org/officeDocument/2006/relationships/hyperlink" Target="https://web.stanford.edu/class/archive/cs/cs161/cs161.1168/lecture3.pdf" TargetMode="Externa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17" Type="http://schemas.openxmlformats.org/officeDocument/2006/relationships/image" Target="../media/image678.png"/><Relationship Id="rId21" Type="http://schemas.openxmlformats.org/officeDocument/2006/relationships/image" Target="../media/image630.png"/><Relationship Id="rId324" Type="http://schemas.openxmlformats.org/officeDocument/2006/relationships/customXml" Target="../ink/ink663.xml"/><Relationship Id="rId531" Type="http://schemas.openxmlformats.org/officeDocument/2006/relationships/customXml" Target="../ink/ink767.xml"/><Relationship Id="rId170" Type="http://schemas.openxmlformats.org/officeDocument/2006/relationships/customXml" Target="../ink/ink586.xml"/><Relationship Id="rId268" Type="http://schemas.openxmlformats.org/officeDocument/2006/relationships/customXml" Target="../ink/ink635.xml"/><Relationship Id="rId475" Type="http://schemas.openxmlformats.org/officeDocument/2006/relationships/customXml" Target="../ink/ink739.xml"/><Relationship Id="rId32" Type="http://schemas.openxmlformats.org/officeDocument/2006/relationships/customXml" Target="../ink/ink517.xml"/><Relationship Id="rId128" Type="http://schemas.openxmlformats.org/officeDocument/2006/relationships/customXml" Target="../ink/ink565.xml"/><Relationship Id="rId335" Type="http://schemas.openxmlformats.org/officeDocument/2006/relationships/image" Target="../media/image787.png"/><Relationship Id="rId542" Type="http://schemas.openxmlformats.org/officeDocument/2006/relationships/image" Target="../media/image890.png"/><Relationship Id="rId181" Type="http://schemas.openxmlformats.org/officeDocument/2006/relationships/image" Target="../media/image710.png"/><Relationship Id="rId402" Type="http://schemas.openxmlformats.org/officeDocument/2006/relationships/customXml" Target="../ink/ink702.xml"/><Relationship Id="rId279" Type="http://schemas.openxmlformats.org/officeDocument/2006/relationships/image" Target="../media/image759.png"/><Relationship Id="rId486" Type="http://schemas.openxmlformats.org/officeDocument/2006/relationships/image" Target="../media/image862.png"/><Relationship Id="rId43" Type="http://schemas.openxmlformats.org/officeDocument/2006/relationships/image" Target="../media/image641.png"/><Relationship Id="rId139" Type="http://schemas.openxmlformats.org/officeDocument/2006/relationships/image" Target="../media/image689.png"/><Relationship Id="rId346" Type="http://schemas.openxmlformats.org/officeDocument/2006/relationships/customXml" Target="../ink/ink674.xml"/><Relationship Id="rId553" Type="http://schemas.openxmlformats.org/officeDocument/2006/relationships/customXml" Target="../ink/ink778.xml"/><Relationship Id="rId192" Type="http://schemas.openxmlformats.org/officeDocument/2006/relationships/customXml" Target="../ink/ink597.xml"/><Relationship Id="rId206" Type="http://schemas.openxmlformats.org/officeDocument/2006/relationships/customXml" Target="../ink/ink604.xml"/><Relationship Id="rId413" Type="http://schemas.openxmlformats.org/officeDocument/2006/relationships/image" Target="../media/image826.png"/><Relationship Id="rId497" Type="http://schemas.openxmlformats.org/officeDocument/2006/relationships/customXml" Target="../ink/ink750.xml"/><Relationship Id="rId357" Type="http://schemas.openxmlformats.org/officeDocument/2006/relationships/image" Target="../media/image798.png"/><Relationship Id="rId54" Type="http://schemas.openxmlformats.org/officeDocument/2006/relationships/customXml" Target="../ink/ink528.xml"/><Relationship Id="rId217" Type="http://schemas.openxmlformats.org/officeDocument/2006/relationships/image" Target="../media/image728.png"/><Relationship Id="rId564" Type="http://schemas.openxmlformats.org/officeDocument/2006/relationships/image" Target="../media/image901.png"/><Relationship Id="rId424" Type="http://schemas.openxmlformats.org/officeDocument/2006/relationships/customXml" Target="../ink/ink713.xml"/><Relationship Id="rId270" Type="http://schemas.openxmlformats.org/officeDocument/2006/relationships/customXml" Target="../ink/ink636.xml"/><Relationship Id="rId65" Type="http://schemas.openxmlformats.org/officeDocument/2006/relationships/image" Target="../media/image652.png"/><Relationship Id="rId130" Type="http://schemas.openxmlformats.org/officeDocument/2006/relationships/customXml" Target="../ink/ink566.xml"/><Relationship Id="rId368" Type="http://schemas.openxmlformats.org/officeDocument/2006/relationships/customXml" Target="../ink/ink685.xml"/><Relationship Id="rId172" Type="http://schemas.openxmlformats.org/officeDocument/2006/relationships/customXml" Target="../ink/ink587.xml"/><Relationship Id="rId228" Type="http://schemas.openxmlformats.org/officeDocument/2006/relationships/customXml" Target="../ink/ink615.xml"/><Relationship Id="rId435" Type="http://schemas.openxmlformats.org/officeDocument/2006/relationships/customXml" Target="../ink/ink719.xml"/><Relationship Id="rId477" Type="http://schemas.openxmlformats.org/officeDocument/2006/relationships/customXml" Target="../ink/ink740.xml"/><Relationship Id="rId281" Type="http://schemas.openxmlformats.org/officeDocument/2006/relationships/image" Target="../media/image760.png"/><Relationship Id="rId337" Type="http://schemas.openxmlformats.org/officeDocument/2006/relationships/image" Target="../media/image788.png"/><Relationship Id="rId502" Type="http://schemas.openxmlformats.org/officeDocument/2006/relationships/image" Target="../media/image870.png"/><Relationship Id="rId34" Type="http://schemas.openxmlformats.org/officeDocument/2006/relationships/customXml" Target="../ink/ink518.xml"/><Relationship Id="rId76" Type="http://schemas.openxmlformats.org/officeDocument/2006/relationships/customXml" Target="../ink/ink539.xml"/><Relationship Id="rId141" Type="http://schemas.openxmlformats.org/officeDocument/2006/relationships/image" Target="../media/image690.png"/><Relationship Id="rId379" Type="http://schemas.openxmlformats.org/officeDocument/2006/relationships/image" Target="../media/image809.png"/><Relationship Id="rId544" Type="http://schemas.openxmlformats.org/officeDocument/2006/relationships/image" Target="../media/image891.png"/><Relationship Id="rId7" Type="http://schemas.openxmlformats.org/officeDocument/2006/relationships/image" Target="../media/image623.png"/><Relationship Id="rId183" Type="http://schemas.openxmlformats.org/officeDocument/2006/relationships/image" Target="../media/image711.png"/><Relationship Id="rId239" Type="http://schemas.openxmlformats.org/officeDocument/2006/relationships/image" Target="../media/image739.png"/><Relationship Id="rId390" Type="http://schemas.openxmlformats.org/officeDocument/2006/relationships/customXml" Target="../ink/ink696.xml"/><Relationship Id="rId404" Type="http://schemas.openxmlformats.org/officeDocument/2006/relationships/customXml" Target="../ink/ink703.xml"/><Relationship Id="rId446" Type="http://schemas.openxmlformats.org/officeDocument/2006/relationships/image" Target="../media/image842.png"/><Relationship Id="rId250" Type="http://schemas.openxmlformats.org/officeDocument/2006/relationships/customXml" Target="../ink/ink626.xml"/><Relationship Id="rId292" Type="http://schemas.openxmlformats.org/officeDocument/2006/relationships/customXml" Target="../ink/ink647.xml"/><Relationship Id="rId306" Type="http://schemas.openxmlformats.org/officeDocument/2006/relationships/customXml" Target="../ink/ink654.xml"/><Relationship Id="rId488" Type="http://schemas.openxmlformats.org/officeDocument/2006/relationships/image" Target="../media/image863.png"/><Relationship Id="rId45" Type="http://schemas.openxmlformats.org/officeDocument/2006/relationships/image" Target="../media/image642.png"/><Relationship Id="rId87" Type="http://schemas.openxmlformats.org/officeDocument/2006/relationships/image" Target="../media/image663.png"/><Relationship Id="rId110" Type="http://schemas.openxmlformats.org/officeDocument/2006/relationships/customXml" Target="../ink/ink556.xml"/><Relationship Id="rId348" Type="http://schemas.openxmlformats.org/officeDocument/2006/relationships/customXml" Target="../ink/ink675.xml"/><Relationship Id="rId513" Type="http://schemas.openxmlformats.org/officeDocument/2006/relationships/customXml" Target="../ink/ink758.xml"/><Relationship Id="rId555" Type="http://schemas.openxmlformats.org/officeDocument/2006/relationships/customXml" Target="../ink/ink779.xml"/><Relationship Id="rId152" Type="http://schemas.openxmlformats.org/officeDocument/2006/relationships/customXml" Target="../ink/ink577.xml"/><Relationship Id="rId194" Type="http://schemas.openxmlformats.org/officeDocument/2006/relationships/customXml" Target="../ink/ink598.xml"/><Relationship Id="rId208" Type="http://schemas.openxmlformats.org/officeDocument/2006/relationships/customXml" Target="../ink/ink605.xml"/><Relationship Id="rId415" Type="http://schemas.openxmlformats.org/officeDocument/2006/relationships/image" Target="../media/image827.png"/><Relationship Id="rId457" Type="http://schemas.openxmlformats.org/officeDocument/2006/relationships/customXml" Target="../ink/ink730.xml"/><Relationship Id="rId261" Type="http://schemas.openxmlformats.org/officeDocument/2006/relationships/image" Target="../media/image750.png"/><Relationship Id="rId499" Type="http://schemas.openxmlformats.org/officeDocument/2006/relationships/customXml" Target="../ink/ink751.xml"/><Relationship Id="rId14" Type="http://schemas.openxmlformats.org/officeDocument/2006/relationships/customXml" Target="../ink/ink508.xml"/><Relationship Id="rId56" Type="http://schemas.openxmlformats.org/officeDocument/2006/relationships/customXml" Target="../ink/ink529.xml"/><Relationship Id="rId317" Type="http://schemas.openxmlformats.org/officeDocument/2006/relationships/image" Target="../media/image778.png"/><Relationship Id="rId359" Type="http://schemas.openxmlformats.org/officeDocument/2006/relationships/image" Target="../media/image799.png"/><Relationship Id="rId524" Type="http://schemas.openxmlformats.org/officeDocument/2006/relationships/image" Target="../media/image881.png"/><Relationship Id="rId566" Type="http://schemas.openxmlformats.org/officeDocument/2006/relationships/image" Target="../media/image902.png"/><Relationship Id="rId98" Type="http://schemas.openxmlformats.org/officeDocument/2006/relationships/customXml" Target="../ink/ink550.xml"/><Relationship Id="rId121" Type="http://schemas.openxmlformats.org/officeDocument/2006/relationships/image" Target="../media/image680.png"/><Relationship Id="rId163" Type="http://schemas.openxmlformats.org/officeDocument/2006/relationships/image" Target="../media/image701.png"/><Relationship Id="rId219" Type="http://schemas.openxmlformats.org/officeDocument/2006/relationships/image" Target="../media/image729.png"/><Relationship Id="rId370" Type="http://schemas.openxmlformats.org/officeDocument/2006/relationships/customXml" Target="../ink/ink686.xml"/><Relationship Id="rId426" Type="http://schemas.openxmlformats.org/officeDocument/2006/relationships/customXml" Target="../ink/ink714.xml"/><Relationship Id="rId230" Type="http://schemas.openxmlformats.org/officeDocument/2006/relationships/customXml" Target="../ink/ink616.xml"/><Relationship Id="rId468" Type="http://schemas.openxmlformats.org/officeDocument/2006/relationships/image" Target="../media/image853.png"/><Relationship Id="rId25" Type="http://schemas.openxmlformats.org/officeDocument/2006/relationships/image" Target="../media/image632.png"/><Relationship Id="rId67" Type="http://schemas.openxmlformats.org/officeDocument/2006/relationships/image" Target="../media/image653.png"/><Relationship Id="rId272" Type="http://schemas.openxmlformats.org/officeDocument/2006/relationships/customXml" Target="../ink/ink637.xml"/><Relationship Id="rId328" Type="http://schemas.openxmlformats.org/officeDocument/2006/relationships/customXml" Target="../ink/ink665.xml"/><Relationship Id="rId535" Type="http://schemas.openxmlformats.org/officeDocument/2006/relationships/customXml" Target="../ink/ink769.xml"/><Relationship Id="rId132" Type="http://schemas.openxmlformats.org/officeDocument/2006/relationships/customXml" Target="../ink/ink567.xml"/><Relationship Id="rId174" Type="http://schemas.openxmlformats.org/officeDocument/2006/relationships/customXml" Target="../ink/ink588.xml"/><Relationship Id="rId381" Type="http://schemas.openxmlformats.org/officeDocument/2006/relationships/image" Target="../media/image810.png"/><Relationship Id="rId241" Type="http://schemas.openxmlformats.org/officeDocument/2006/relationships/image" Target="../media/image740.png"/><Relationship Id="rId437" Type="http://schemas.openxmlformats.org/officeDocument/2006/relationships/customXml" Target="../ink/ink720.xml"/><Relationship Id="rId479" Type="http://schemas.openxmlformats.org/officeDocument/2006/relationships/customXml" Target="../ink/ink741.xml"/><Relationship Id="rId36" Type="http://schemas.openxmlformats.org/officeDocument/2006/relationships/customXml" Target="../ink/ink519.xml"/><Relationship Id="rId283" Type="http://schemas.openxmlformats.org/officeDocument/2006/relationships/image" Target="../media/image761.png"/><Relationship Id="rId339" Type="http://schemas.openxmlformats.org/officeDocument/2006/relationships/image" Target="../media/image789.png"/><Relationship Id="rId490" Type="http://schemas.openxmlformats.org/officeDocument/2006/relationships/image" Target="../media/image864.png"/><Relationship Id="rId504" Type="http://schemas.openxmlformats.org/officeDocument/2006/relationships/image" Target="../media/image871.png"/><Relationship Id="rId546" Type="http://schemas.openxmlformats.org/officeDocument/2006/relationships/image" Target="../media/image892.png"/><Relationship Id="rId78" Type="http://schemas.openxmlformats.org/officeDocument/2006/relationships/customXml" Target="../ink/ink540.xml"/><Relationship Id="rId101" Type="http://schemas.openxmlformats.org/officeDocument/2006/relationships/image" Target="../media/image670.png"/><Relationship Id="rId143" Type="http://schemas.openxmlformats.org/officeDocument/2006/relationships/image" Target="../media/image691.png"/><Relationship Id="rId185" Type="http://schemas.openxmlformats.org/officeDocument/2006/relationships/image" Target="../media/image712.png"/><Relationship Id="rId350" Type="http://schemas.openxmlformats.org/officeDocument/2006/relationships/customXml" Target="../ink/ink676.xml"/><Relationship Id="rId406" Type="http://schemas.openxmlformats.org/officeDocument/2006/relationships/customXml" Target="../ink/ink704.xml"/><Relationship Id="rId9" Type="http://schemas.openxmlformats.org/officeDocument/2006/relationships/image" Target="../media/image624.png"/><Relationship Id="rId210" Type="http://schemas.openxmlformats.org/officeDocument/2006/relationships/customXml" Target="../ink/ink606.xml"/><Relationship Id="rId392" Type="http://schemas.openxmlformats.org/officeDocument/2006/relationships/customXml" Target="../ink/ink697.xml"/><Relationship Id="rId448" Type="http://schemas.openxmlformats.org/officeDocument/2006/relationships/image" Target="../media/image843.png"/><Relationship Id="rId252" Type="http://schemas.openxmlformats.org/officeDocument/2006/relationships/customXml" Target="../ink/ink627.xml"/><Relationship Id="rId294" Type="http://schemas.openxmlformats.org/officeDocument/2006/relationships/customXml" Target="../ink/ink648.xml"/><Relationship Id="rId308" Type="http://schemas.openxmlformats.org/officeDocument/2006/relationships/customXml" Target="../ink/ink655.xml"/><Relationship Id="rId515" Type="http://schemas.openxmlformats.org/officeDocument/2006/relationships/customXml" Target="../ink/ink759.xml"/><Relationship Id="rId47" Type="http://schemas.openxmlformats.org/officeDocument/2006/relationships/image" Target="../media/image643.png"/><Relationship Id="rId89" Type="http://schemas.openxmlformats.org/officeDocument/2006/relationships/image" Target="../media/image664.png"/><Relationship Id="rId112" Type="http://schemas.openxmlformats.org/officeDocument/2006/relationships/customXml" Target="../ink/ink557.xml"/><Relationship Id="rId154" Type="http://schemas.openxmlformats.org/officeDocument/2006/relationships/customXml" Target="../ink/ink578.xml"/><Relationship Id="rId361" Type="http://schemas.openxmlformats.org/officeDocument/2006/relationships/image" Target="../media/image800.png"/><Relationship Id="rId557" Type="http://schemas.openxmlformats.org/officeDocument/2006/relationships/customXml" Target="../ink/ink780.xml"/><Relationship Id="rId196" Type="http://schemas.openxmlformats.org/officeDocument/2006/relationships/customXml" Target="../ink/ink599.xml"/><Relationship Id="rId417" Type="http://schemas.openxmlformats.org/officeDocument/2006/relationships/image" Target="../media/image828.png"/><Relationship Id="rId459" Type="http://schemas.openxmlformats.org/officeDocument/2006/relationships/customXml" Target="../ink/ink731.xml"/><Relationship Id="rId16" Type="http://schemas.openxmlformats.org/officeDocument/2006/relationships/customXml" Target="../ink/ink509.xml"/><Relationship Id="rId221" Type="http://schemas.openxmlformats.org/officeDocument/2006/relationships/image" Target="../media/image730.png"/><Relationship Id="rId263" Type="http://schemas.openxmlformats.org/officeDocument/2006/relationships/image" Target="../media/image751.png"/><Relationship Id="rId319" Type="http://schemas.openxmlformats.org/officeDocument/2006/relationships/image" Target="../media/image779.png"/><Relationship Id="rId470" Type="http://schemas.openxmlformats.org/officeDocument/2006/relationships/image" Target="../media/image854.png"/><Relationship Id="rId526" Type="http://schemas.openxmlformats.org/officeDocument/2006/relationships/image" Target="../media/image882.png"/><Relationship Id="rId58" Type="http://schemas.openxmlformats.org/officeDocument/2006/relationships/customXml" Target="../ink/ink530.xml"/><Relationship Id="rId123" Type="http://schemas.openxmlformats.org/officeDocument/2006/relationships/image" Target="../media/image681.png"/><Relationship Id="rId330" Type="http://schemas.openxmlformats.org/officeDocument/2006/relationships/customXml" Target="../ink/ink666.xml"/><Relationship Id="rId568" Type="http://schemas.openxmlformats.org/officeDocument/2006/relationships/image" Target="../media/image903.png"/><Relationship Id="rId165" Type="http://schemas.openxmlformats.org/officeDocument/2006/relationships/image" Target="../media/image702.png"/><Relationship Id="rId372" Type="http://schemas.openxmlformats.org/officeDocument/2006/relationships/customXml" Target="../ink/ink687.xml"/><Relationship Id="rId428" Type="http://schemas.openxmlformats.org/officeDocument/2006/relationships/customXml" Target="../ink/ink715.xml"/><Relationship Id="rId232" Type="http://schemas.openxmlformats.org/officeDocument/2006/relationships/customXml" Target="../ink/ink617.xml"/><Relationship Id="rId274" Type="http://schemas.openxmlformats.org/officeDocument/2006/relationships/customXml" Target="../ink/ink638.xml"/><Relationship Id="rId481" Type="http://schemas.openxmlformats.org/officeDocument/2006/relationships/customXml" Target="../ink/ink742.xml"/><Relationship Id="rId27" Type="http://schemas.openxmlformats.org/officeDocument/2006/relationships/image" Target="../media/image633.png"/><Relationship Id="rId69" Type="http://schemas.openxmlformats.org/officeDocument/2006/relationships/image" Target="../media/image654.png"/><Relationship Id="rId134" Type="http://schemas.openxmlformats.org/officeDocument/2006/relationships/customXml" Target="../ink/ink568.xml"/><Relationship Id="rId537" Type="http://schemas.openxmlformats.org/officeDocument/2006/relationships/customXml" Target="../ink/ink770.xml"/><Relationship Id="rId80" Type="http://schemas.openxmlformats.org/officeDocument/2006/relationships/customXml" Target="../ink/ink541.xml"/><Relationship Id="rId176" Type="http://schemas.openxmlformats.org/officeDocument/2006/relationships/customXml" Target="../ink/ink589.xml"/><Relationship Id="rId341" Type="http://schemas.openxmlformats.org/officeDocument/2006/relationships/image" Target="../media/image790.png"/><Relationship Id="rId383" Type="http://schemas.openxmlformats.org/officeDocument/2006/relationships/image" Target="../media/image811.png"/><Relationship Id="rId439" Type="http://schemas.openxmlformats.org/officeDocument/2006/relationships/customXml" Target="../ink/ink721.xml"/><Relationship Id="rId201" Type="http://schemas.openxmlformats.org/officeDocument/2006/relationships/image" Target="../media/image720.png"/><Relationship Id="rId243" Type="http://schemas.openxmlformats.org/officeDocument/2006/relationships/image" Target="../media/image741.png"/><Relationship Id="rId285" Type="http://schemas.openxmlformats.org/officeDocument/2006/relationships/image" Target="../media/image762.png"/><Relationship Id="rId450" Type="http://schemas.openxmlformats.org/officeDocument/2006/relationships/image" Target="../media/image844.png"/><Relationship Id="rId506" Type="http://schemas.openxmlformats.org/officeDocument/2006/relationships/image" Target="../media/image872.png"/><Relationship Id="rId38" Type="http://schemas.openxmlformats.org/officeDocument/2006/relationships/customXml" Target="../ink/ink520.xml"/><Relationship Id="rId103" Type="http://schemas.openxmlformats.org/officeDocument/2006/relationships/image" Target="../media/image671.png"/><Relationship Id="rId310" Type="http://schemas.openxmlformats.org/officeDocument/2006/relationships/customXml" Target="../ink/ink656.xml"/><Relationship Id="rId492" Type="http://schemas.openxmlformats.org/officeDocument/2006/relationships/image" Target="../media/image865.png"/><Relationship Id="rId548" Type="http://schemas.openxmlformats.org/officeDocument/2006/relationships/image" Target="../media/image893.png"/><Relationship Id="rId91" Type="http://schemas.openxmlformats.org/officeDocument/2006/relationships/image" Target="../media/image665.png"/><Relationship Id="rId145" Type="http://schemas.openxmlformats.org/officeDocument/2006/relationships/image" Target="../media/image692.png"/><Relationship Id="rId187" Type="http://schemas.openxmlformats.org/officeDocument/2006/relationships/image" Target="../media/image713.png"/><Relationship Id="rId352" Type="http://schemas.openxmlformats.org/officeDocument/2006/relationships/customXml" Target="../ink/ink677.xml"/><Relationship Id="rId394" Type="http://schemas.openxmlformats.org/officeDocument/2006/relationships/customXml" Target="../ink/ink698.xml"/><Relationship Id="rId408" Type="http://schemas.openxmlformats.org/officeDocument/2006/relationships/customXml" Target="../ink/ink705.xml"/><Relationship Id="rId212" Type="http://schemas.openxmlformats.org/officeDocument/2006/relationships/customXml" Target="../ink/ink607.xml"/><Relationship Id="rId254" Type="http://schemas.openxmlformats.org/officeDocument/2006/relationships/customXml" Target="../ink/ink628.xml"/><Relationship Id="rId49" Type="http://schemas.openxmlformats.org/officeDocument/2006/relationships/image" Target="../media/image644.png"/><Relationship Id="rId114" Type="http://schemas.openxmlformats.org/officeDocument/2006/relationships/customXml" Target="../ink/ink558.xml"/><Relationship Id="rId296" Type="http://schemas.openxmlformats.org/officeDocument/2006/relationships/customXml" Target="../ink/ink649.xml"/><Relationship Id="rId461" Type="http://schemas.openxmlformats.org/officeDocument/2006/relationships/customXml" Target="../ink/ink732.xml"/><Relationship Id="rId517" Type="http://schemas.openxmlformats.org/officeDocument/2006/relationships/customXml" Target="../ink/ink760.xml"/><Relationship Id="rId559" Type="http://schemas.openxmlformats.org/officeDocument/2006/relationships/customXml" Target="../ink/ink781.xml"/><Relationship Id="rId60" Type="http://schemas.openxmlformats.org/officeDocument/2006/relationships/customXml" Target="../ink/ink531.xml"/><Relationship Id="rId156" Type="http://schemas.openxmlformats.org/officeDocument/2006/relationships/customXml" Target="../ink/ink579.xml"/><Relationship Id="rId198" Type="http://schemas.openxmlformats.org/officeDocument/2006/relationships/customXml" Target="../ink/ink600.xml"/><Relationship Id="rId321" Type="http://schemas.openxmlformats.org/officeDocument/2006/relationships/image" Target="../media/image780.png"/><Relationship Id="rId363" Type="http://schemas.openxmlformats.org/officeDocument/2006/relationships/image" Target="../media/image801.png"/><Relationship Id="rId419" Type="http://schemas.openxmlformats.org/officeDocument/2006/relationships/image" Target="../media/image829.png"/><Relationship Id="rId570" Type="http://schemas.openxmlformats.org/officeDocument/2006/relationships/image" Target="../media/image904.png"/><Relationship Id="rId223" Type="http://schemas.openxmlformats.org/officeDocument/2006/relationships/image" Target="../media/image731.png"/><Relationship Id="rId430" Type="http://schemas.openxmlformats.org/officeDocument/2006/relationships/customXml" Target="../ink/ink716.xml"/><Relationship Id="rId18" Type="http://schemas.openxmlformats.org/officeDocument/2006/relationships/customXml" Target="../ink/ink510.xml"/><Relationship Id="rId265" Type="http://schemas.openxmlformats.org/officeDocument/2006/relationships/image" Target="../media/image752.png"/><Relationship Id="rId472" Type="http://schemas.openxmlformats.org/officeDocument/2006/relationships/image" Target="../media/image855.png"/><Relationship Id="rId528" Type="http://schemas.openxmlformats.org/officeDocument/2006/relationships/image" Target="../media/image883.png"/><Relationship Id="rId125" Type="http://schemas.openxmlformats.org/officeDocument/2006/relationships/image" Target="../media/image682.png"/><Relationship Id="rId167" Type="http://schemas.openxmlformats.org/officeDocument/2006/relationships/image" Target="../media/image703.png"/><Relationship Id="rId332" Type="http://schemas.openxmlformats.org/officeDocument/2006/relationships/customXml" Target="../ink/ink667.xml"/><Relationship Id="rId374" Type="http://schemas.openxmlformats.org/officeDocument/2006/relationships/customXml" Target="../ink/ink688.xml"/><Relationship Id="rId71" Type="http://schemas.openxmlformats.org/officeDocument/2006/relationships/image" Target="../media/image655.png"/><Relationship Id="rId234" Type="http://schemas.openxmlformats.org/officeDocument/2006/relationships/customXml" Target="../ink/ink618.xml"/><Relationship Id="rId2" Type="http://schemas.openxmlformats.org/officeDocument/2006/relationships/customXml" Target="../ink/ink502.xml"/><Relationship Id="rId29" Type="http://schemas.openxmlformats.org/officeDocument/2006/relationships/image" Target="../media/image634.png"/><Relationship Id="rId276" Type="http://schemas.openxmlformats.org/officeDocument/2006/relationships/customXml" Target="../ink/ink639.xml"/><Relationship Id="rId441" Type="http://schemas.openxmlformats.org/officeDocument/2006/relationships/customXml" Target="../ink/ink722.xml"/><Relationship Id="rId483" Type="http://schemas.openxmlformats.org/officeDocument/2006/relationships/customXml" Target="../ink/ink743.xml"/><Relationship Id="rId539" Type="http://schemas.openxmlformats.org/officeDocument/2006/relationships/customXml" Target="../ink/ink771.xml"/><Relationship Id="rId40" Type="http://schemas.openxmlformats.org/officeDocument/2006/relationships/customXml" Target="../ink/ink521.xml"/><Relationship Id="rId136" Type="http://schemas.openxmlformats.org/officeDocument/2006/relationships/customXml" Target="../ink/ink569.xml"/><Relationship Id="rId178" Type="http://schemas.openxmlformats.org/officeDocument/2006/relationships/customXml" Target="../ink/ink590.xml"/><Relationship Id="rId301" Type="http://schemas.openxmlformats.org/officeDocument/2006/relationships/image" Target="../media/image770.png"/><Relationship Id="rId343" Type="http://schemas.openxmlformats.org/officeDocument/2006/relationships/image" Target="../media/image791.png"/><Relationship Id="rId550" Type="http://schemas.openxmlformats.org/officeDocument/2006/relationships/image" Target="../media/image894.png"/><Relationship Id="rId82" Type="http://schemas.openxmlformats.org/officeDocument/2006/relationships/customXml" Target="../ink/ink542.xml"/><Relationship Id="rId203" Type="http://schemas.openxmlformats.org/officeDocument/2006/relationships/image" Target="../media/image721.png"/><Relationship Id="rId385" Type="http://schemas.openxmlformats.org/officeDocument/2006/relationships/image" Target="../media/image812.png"/><Relationship Id="rId245" Type="http://schemas.openxmlformats.org/officeDocument/2006/relationships/image" Target="../media/image742.png"/><Relationship Id="rId287" Type="http://schemas.openxmlformats.org/officeDocument/2006/relationships/image" Target="../media/image763.png"/><Relationship Id="rId410" Type="http://schemas.openxmlformats.org/officeDocument/2006/relationships/customXml" Target="../ink/ink706.xml"/><Relationship Id="rId452" Type="http://schemas.openxmlformats.org/officeDocument/2006/relationships/image" Target="../media/image845.png"/><Relationship Id="rId494" Type="http://schemas.openxmlformats.org/officeDocument/2006/relationships/image" Target="../media/image866.png"/><Relationship Id="rId508" Type="http://schemas.openxmlformats.org/officeDocument/2006/relationships/image" Target="../media/image873.png"/><Relationship Id="rId105" Type="http://schemas.openxmlformats.org/officeDocument/2006/relationships/image" Target="../media/image672.png"/><Relationship Id="rId147" Type="http://schemas.openxmlformats.org/officeDocument/2006/relationships/image" Target="../media/image693.png"/><Relationship Id="rId312" Type="http://schemas.openxmlformats.org/officeDocument/2006/relationships/customXml" Target="../ink/ink657.xml"/><Relationship Id="rId354" Type="http://schemas.openxmlformats.org/officeDocument/2006/relationships/customXml" Target="../ink/ink678.xml"/><Relationship Id="rId51" Type="http://schemas.openxmlformats.org/officeDocument/2006/relationships/image" Target="../media/image645.png"/><Relationship Id="rId93" Type="http://schemas.openxmlformats.org/officeDocument/2006/relationships/image" Target="../media/image666.png"/><Relationship Id="rId189" Type="http://schemas.openxmlformats.org/officeDocument/2006/relationships/image" Target="../media/image714.png"/><Relationship Id="rId396" Type="http://schemas.openxmlformats.org/officeDocument/2006/relationships/customXml" Target="../ink/ink699.xml"/><Relationship Id="rId561" Type="http://schemas.openxmlformats.org/officeDocument/2006/relationships/customXml" Target="../ink/ink782.xml"/><Relationship Id="rId214" Type="http://schemas.openxmlformats.org/officeDocument/2006/relationships/customXml" Target="../ink/ink608.xml"/><Relationship Id="rId256" Type="http://schemas.openxmlformats.org/officeDocument/2006/relationships/customXml" Target="../ink/ink629.xml"/><Relationship Id="rId298" Type="http://schemas.openxmlformats.org/officeDocument/2006/relationships/customXml" Target="../ink/ink650.xml"/><Relationship Id="rId421" Type="http://schemas.openxmlformats.org/officeDocument/2006/relationships/image" Target="../media/image830.png"/><Relationship Id="rId463" Type="http://schemas.openxmlformats.org/officeDocument/2006/relationships/customXml" Target="../ink/ink733.xml"/><Relationship Id="rId519" Type="http://schemas.openxmlformats.org/officeDocument/2006/relationships/customXml" Target="../ink/ink761.xml"/><Relationship Id="rId116" Type="http://schemas.openxmlformats.org/officeDocument/2006/relationships/customXml" Target="../ink/ink559.xml"/><Relationship Id="rId158" Type="http://schemas.openxmlformats.org/officeDocument/2006/relationships/customXml" Target="../ink/ink580.xml"/><Relationship Id="rId323" Type="http://schemas.openxmlformats.org/officeDocument/2006/relationships/image" Target="../media/image781.png"/><Relationship Id="rId530" Type="http://schemas.openxmlformats.org/officeDocument/2006/relationships/image" Target="../media/image884.png"/><Relationship Id="rId20" Type="http://schemas.openxmlformats.org/officeDocument/2006/relationships/customXml" Target="../ink/ink511.xml"/><Relationship Id="rId62" Type="http://schemas.openxmlformats.org/officeDocument/2006/relationships/customXml" Target="../ink/ink532.xml"/><Relationship Id="rId365" Type="http://schemas.openxmlformats.org/officeDocument/2006/relationships/image" Target="../media/image802.png"/><Relationship Id="rId225" Type="http://schemas.openxmlformats.org/officeDocument/2006/relationships/image" Target="../media/image732.png"/><Relationship Id="rId267" Type="http://schemas.openxmlformats.org/officeDocument/2006/relationships/image" Target="../media/image753.png"/><Relationship Id="rId432" Type="http://schemas.openxmlformats.org/officeDocument/2006/relationships/image" Target="../media/image835.png"/><Relationship Id="rId474" Type="http://schemas.openxmlformats.org/officeDocument/2006/relationships/image" Target="../media/image856.png"/><Relationship Id="rId127" Type="http://schemas.openxmlformats.org/officeDocument/2006/relationships/image" Target="../media/image683.png"/><Relationship Id="rId31" Type="http://schemas.openxmlformats.org/officeDocument/2006/relationships/image" Target="../media/image635.png"/><Relationship Id="rId73" Type="http://schemas.openxmlformats.org/officeDocument/2006/relationships/image" Target="../media/image656.png"/><Relationship Id="rId169" Type="http://schemas.openxmlformats.org/officeDocument/2006/relationships/image" Target="../media/image704.png"/><Relationship Id="rId334" Type="http://schemas.openxmlformats.org/officeDocument/2006/relationships/customXml" Target="../ink/ink668.xml"/><Relationship Id="rId376" Type="http://schemas.openxmlformats.org/officeDocument/2006/relationships/customXml" Target="../ink/ink689.xml"/><Relationship Id="rId541" Type="http://schemas.openxmlformats.org/officeDocument/2006/relationships/customXml" Target="../ink/ink772.xml"/><Relationship Id="rId4" Type="http://schemas.openxmlformats.org/officeDocument/2006/relationships/customXml" Target="../ink/ink503.xml"/><Relationship Id="rId180" Type="http://schemas.openxmlformats.org/officeDocument/2006/relationships/customXml" Target="../ink/ink591.xml"/><Relationship Id="rId236" Type="http://schemas.openxmlformats.org/officeDocument/2006/relationships/customXml" Target="../ink/ink619.xml"/><Relationship Id="rId278" Type="http://schemas.openxmlformats.org/officeDocument/2006/relationships/customXml" Target="../ink/ink640.xml"/><Relationship Id="rId401" Type="http://schemas.openxmlformats.org/officeDocument/2006/relationships/image" Target="../media/image820.png"/><Relationship Id="rId443" Type="http://schemas.openxmlformats.org/officeDocument/2006/relationships/customXml" Target="../ink/ink723.xml"/><Relationship Id="rId303" Type="http://schemas.openxmlformats.org/officeDocument/2006/relationships/image" Target="../media/image771.png"/><Relationship Id="rId485" Type="http://schemas.openxmlformats.org/officeDocument/2006/relationships/customXml" Target="../ink/ink744.xml"/><Relationship Id="rId42" Type="http://schemas.openxmlformats.org/officeDocument/2006/relationships/customXml" Target="../ink/ink522.xml"/><Relationship Id="rId84" Type="http://schemas.openxmlformats.org/officeDocument/2006/relationships/customXml" Target="../ink/ink543.xml"/><Relationship Id="rId138" Type="http://schemas.openxmlformats.org/officeDocument/2006/relationships/customXml" Target="../ink/ink570.xml"/><Relationship Id="rId345" Type="http://schemas.openxmlformats.org/officeDocument/2006/relationships/image" Target="../media/image792.png"/><Relationship Id="rId387" Type="http://schemas.openxmlformats.org/officeDocument/2006/relationships/image" Target="../media/image813.png"/><Relationship Id="rId510" Type="http://schemas.openxmlformats.org/officeDocument/2006/relationships/image" Target="../media/image874.png"/><Relationship Id="rId552" Type="http://schemas.openxmlformats.org/officeDocument/2006/relationships/image" Target="../media/image895.png"/><Relationship Id="rId191" Type="http://schemas.openxmlformats.org/officeDocument/2006/relationships/image" Target="../media/image715.png"/><Relationship Id="rId205" Type="http://schemas.openxmlformats.org/officeDocument/2006/relationships/image" Target="../media/image722.png"/><Relationship Id="rId247" Type="http://schemas.openxmlformats.org/officeDocument/2006/relationships/image" Target="../media/image743.png"/><Relationship Id="rId412" Type="http://schemas.openxmlformats.org/officeDocument/2006/relationships/customXml" Target="../ink/ink707.xml"/><Relationship Id="rId107" Type="http://schemas.openxmlformats.org/officeDocument/2006/relationships/image" Target="../media/image673.png"/><Relationship Id="rId289" Type="http://schemas.openxmlformats.org/officeDocument/2006/relationships/image" Target="../media/image764.png"/><Relationship Id="rId454" Type="http://schemas.openxmlformats.org/officeDocument/2006/relationships/image" Target="../media/image846.png"/><Relationship Id="rId496" Type="http://schemas.openxmlformats.org/officeDocument/2006/relationships/image" Target="../media/image867.png"/><Relationship Id="rId11" Type="http://schemas.openxmlformats.org/officeDocument/2006/relationships/image" Target="../media/image625.png"/><Relationship Id="rId53" Type="http://schemas.openxmlformats.org/officeDocument/2006/relationships/image" Target="../media/image646.png"/><Relationship Id="rId149" Type="http://schemas.openxmlformats.org/officeDocument/2006/relationships/image" Target="../media/image694.png"/><Relationship Id="rId314" Type="http://schemas.openxmlformats.org/officeDocument/2006/relationships/customXml" Target="../ink/ink658.xml"/><Relationship Id="rId356" Type="http://schemas.openxmlformats.org/officeDocument/2006/relationships/customXml" Target="../ink/ink679.xml"/><Relationship Id="rId398" Type="http://schemas.openxmlformats.org/officeDocument/2006/relationships/customXml" Target="../ink/ink700.xml"/><Relationship Id="rId521" Type="http://schemas.openxmlformats.org/officeDocument/2006/relationships/customXml" Target="../ink/ink762.xml"/><Relationship Id="rId563" Type="http://schemas.openxmlformats.org/officeDocument/2006/relationships/customXml" Target="../ink/ink783.xml"/><Relationship Id="rId95" Type="http://schemas.openxmlformats.org/officeDocument/2006/relationships/image" Target="../media/image667.png"/><Relationship Id="rId160" Type="http://schemas.openxmlformats.org/officeDocument/2006/relationships/customXml" Target="../ink/ink581.xml"/><Relationship Id="rId216" Type="http://schemas.openxmlformats.org/officeDocument/2006/relationships/customXml" Target="../ink/ink609.xml"/><Relationship Id="rId423" Type="http://schemas.openxmlformats.org/officeDocument/2006/relationships/image" Target="../media/image831.png"/><Relationship Id="rId258" Type="http://schemas.openxmlformats.org/officeDocument/2006/relationships/customXml" Target="../ink/ink630.xml"/><Relationship Id="rId465" Type="http://schemas.openxmlformats.org/officeDocument/2006/relationships/customXml" Target="../ink/ink734.xml"/><Relationship Id="rId22" Type="http://schemas.openxmlformats.org/officeDocument/2006/relationships/customXml" Target="../ink/ink512.xml"/><Relationship Id="rId64" Type="http://schemas.openxmlformats.org/officeDocument/2006/relationships/customXml" Target="../ink/ink533.xml"/><Relationship Id="rId118" Type="http://schemas.openxmlformats.org/officeDocument/2006/relationships/customXml" Target="../ink/ink560.xml"/><Relationship Id="rId325" Type="http://schemas.openxmlformats.org/officeDocument/2006/relationships/image" Target="../media/image782.png"/><Relationship Id="rId367" Type="http://schemas.openxmlformats.org/officeDocument/2006/relationships/image" Target="../media/image803.png"/><Relationship Id="rId532" Type="http://schemas.openxmlformats.org/officeDocument/2006/relationships/image" Target="../media/image885.png"/><Relationship Id="rId171" Type="http://schemas.openxmlformats.org/officeDocument/2006/relationships/image" Target="../media/image705.png"/><Relationship Id="rId227" Type="http://schemas.openxmlformats.org/officeDocument/2006/relationships/image" Target="../media/image733.png"/><Relationship Id="rId269" Type="http://schemas.openxmlformats.org/officeDocument/2006/relationships/image" Target="../media/image754.png"/><Relationship Id="rId434" Type="http://schemas.openxmlformats.org/officeDocument/2006/relationships/image" Target="../media/image836.png"/><Relationship Id="rId476" Type="http://schemas.openxmlformats.org/officeDocument/2006/relationships/image" Target="../media/image857.png"/><Relationship Id="rId33" Type="http://schemas.openxmlformats.org/officeDocument/2006/relationships/image" Target="../media/image636.png"/><Relationship Id="rId129" Type="http://schemas.openxmlformats.org/officeDocument/2006/relationships/image" Target="../media/image684.png"/><Relationship Id="rId280" Type="http://schemas.openxmlformats.org/officeDocument/2006/relationships/customXml" Target="../ink/ink641.xml"/><Relationship Id="rId336" Type="http://schemas.openxmlformats.org/officeDocument/2006/relationships/customXml" Target="../ink/ink669.xml"/><Relationship Id="rId501" Type="http://schemas.openxmlformats.org/officeDocument/2006/relationships/customXml" Target="../ink/ink752.xml"/><Relationship Id="rId543" Type="http://schemas.openxmlformats.org/officeDocument/2006/relationships/customXml" Target="../ink/ink773.xml"/><Relationship Id="rId75" Type="http://schemas.openxmlformats.org/officeDocument/2006/relationships/image" Target="../media/image657.png"/><Relationship Id="rId140" Type="http://schemas.openxmlformats.org/officeDocument/2006/relationships/customXml" Target="../ink/ink571.xml"/><Relationship Id="rId182" Type="http://schemas.openxmlformats.org/officeDocument/2006/relationships/customXml" Target="../ink/ink592.xml"/><Relationship Id="rId378" Type="http://schemas.openxmlformats.org/officeDocument/2006/relationships/customXml" Target="../ink/ink690.xml"/><Relationship Id="rId403" Type="http://schemas.openxmlformats.org/officeDocument/2006/relationships/image" Target="../media/image821.png"/><Relationship Id="rId6" Type="http://schemas.openxmlformats.org/officeDocument/2006/relationships/customXml" Target="../ink/ink504.xml"/><Relationship Id="rId238" Type="http://schemas.openxmlformats.org/officeDocument/2006/relationships/customXml" Target="../ink/ink620.xml"/><Relationship Id="rId445" Type="http://schemas.openxmlformats.org/officeDocument/2006/relationships/customXml" Target="../ink/ink724.xml"/><Relationship Id="rId487" Type="http://schemas.openxmlformats.org/officeDocument/2006/relationships/customXml" Target="../ink/ink745.xml"/><Relationship Id="rId291" Type="http://schemas.openxmlformats.org/officeDocument/2006/relationships/image" Target="../media/image765.png"/><Relationship Id="rId305" Type="http://schemas.openxmlformats.org/officeDocument/2006/relationships/image" Target="../media/image772.png"/><Relationship Id="rId347" Type="http://schemas.openxmlformats.org/officeDocument/2006/relationships/image" Target="../media/image793.png"/><Relationship Id="rId512" Type="http://schemas.openxmlformats.org/officeDocument/2006/relationships/image" Target="../media/image875.png"/><Relationship Id="rId44" Type="http://schemas.openxmlformats.org/officeDocument/2006/relationships/customXml" Target="../ink/ink523.xml"/><Relationship Id="rId86" Type="http://schemas.openxmlformats.org/officeDocument/2006/relationships/customXml" Target="../ink/ink544.xml"/><Relationship Id="rId151" Type="http://schemas.openxmlformats.org/officeDocument/2006/relationships/image" Target="../media/image695.png"/><Relationship Id="rId389" Type="http://schemas.openxmlformats.org/officeDocument/2006/relationships/image" Target="../media/image814.png"/><Relationship Id="rId554" Type="http://schemas.openxmlformats.org/officeDocument/2006/relationships/image" Target="../media/image896.png"/><Relationship Id="rId193" Type="http://schemas.openxmlformats.org/officeDocument/2006/relationships/image" Target="../media/image716.png"/><Relationship Id="rId207" Type="http://schemas.openxmlformats.org/officeDocument/2006/relationships/image" Target="../media/image723.png"/><Relationship Id="rId249" Type="http://schemas.openxmlformats.org/officeDocument/2006/relationships/image" Target="../media/image744.png"/><Relationship Id="rId414" Type="http://schemas.openxmlformats.org/officeDocument/2006/relationships/customXml" Target="../ink/ink708.xml"/><Relationship Id="rId456" Type="http://schemas.openxmlformats.org/officeDocument/2006/relationships/image" Target="../media/image847.png"/><Relationship Id="rId498" Type="http://schemas.openxmlformats.org/officeDocument/2006/relationships/image" Target="../media/image868.png"/><Relationship Id="rId13" Type="http://schemas.openxmlformats.org/officeDocument/2006/relationships/image" Target="../media/image626.png"/><Relationship Id="rId109" Type="http://schemas.openxmlformats.org/officeDocument/2006/relationships/image" Target="../media/image674.png"/><Relationship Id="rId260" Type="http://schemas.openxmlformats.org/officeDocument/2006/relationships/customXml" Target="../ink/ink631.xml"/><Relationship Id="rId316" Type="http://schemas.openxmlformats.org/officeDocument/2006/relationships/customXml" Target="../ink/ink659.xml"/><Relationship Id="rId523" Type="http://schemas.openxmlformats.org/officeDocument/2006/relationships/customXml" Target="../ink/ink763.xml"/><Relationship Id="rId55" Type="http://schemas.openxmlformats.org/officeDocument/2006/relationships/image" Target="../media/image647.png"/><Relationship Id="rId97" Type="http://schemas.openxmlformats.org/officeDocument/2006/relationships/image" Target="../media/image668.png"/><Relationship Id="rId120" Type="http://schemas.openxmlformats.org/officeDocument/2006/relationships/customXml" Target="../ink/ink561.xml"/><Relationship Id="rId358" Type="http://schemas.openxmlformats.org/officeDocument/2006/relationships/customXml" Target="../ink/ink680.xml"/><Relationship Id="rId565" Type="http://schemas.openxmlformats.org/officeDocument/2006/relationships/customXml" Target="../ink/ink784.xml"/><Relationship Id="rId162" Type="http://schemas.openxmlformats.org/officeDocument/2006/relationships/customXml" Target="../ink/ink582.xml"/><Relationship Id="rId218" Type="http://schemas.openxmlformats.org/officeDocument/2006/relationships/customXml" Target="../ink/ink610.xml"/><Relationship Id="rId425" Type="http://schemas.openxmlformats.org/officeDocument/2006/relationships/image" Target="../media/image832.png"/><Relationship Id="rId467" Type="http://schemas.openxmlformats.org/officeDocument/2006/relationships/customXml" Target="../ink/ink735.xml"/><Relationship Id="rId271" Type="http://schemas.openxmlformats.org/officeDocument/2006/relationships/image" Target="../media/image755.png"/><Relationship Id="rId24" Type="http://schemas.openxmlformats.org/officeDocument/2006/relationships/customXml" Target="../ink/ink513.xml"/><Relationship Id="rId66" Type="http://schemas.openxmlformats.org/officeDocument/2006/relationships/customXml" Target="../ink/ink534.xml"/><Relationship Id="rId131" Type="http://schemas.openxmlformats.org/officeDocument/2006/relationships/image" Target="../media/image685.png"/><Relationship Id="rId327" Type="http://schemas.openxmlformats.org/officeDocument/2006/relationships/image" Target="../media/image783.png"/><Relationship Id="rId369" Type="http://schemas.openxmlformats.org/officeDocument/2006/relationships/image" Target="../media/image804.png"/><Relationship Id="rId534" Type="http://schemas.openxmlformats.org/officeDocument/2006/relationships/image" Target="../media/image886.png"/><Relationship Id="rId173" Type="http://schemas.openxmlformats.org/officeDocument/2006/relationships/image" Target="../media/image706.png"/><Relationship Id="rId229" Type="http://schemas.openxmlformats.org/officeDocument/2006/relationships/image" Target="../media/image734.png"/><Relationship Id="rId380" Type="http://schemas.openxmlformats.org/officeDocument/2006/relationships/customXml" Target="../ink/ink691.xml"/><Relationship Id="rId436" Type="http://schemas.openxmlformats.org/officeDocument/2006/relationships/image" Target="../media/image837.png"/><Relationship Id="rId240" Type="http://schemas.openxmlformats.org/officeDocument/2006/relationships/customXml" Target="../ink/ink621.xml"/><Relationship Id="rId478" Type="http://schemas.openxmlformats.org/officeDocument/2006/relationships/image" Target="../media/image858.png"/><Relationship Id="rId35" Type="http://schemas.openxmlformats.org/officeDocument/2006/relationships/image" Target="../media/image637.png"/><Relationship Id="rId77" Type="http://schemas.openxmlformats.org/officeDocument/2006/relationships/image" Target="../media/image658.png"/><Relationship Id="rId100" Type="http://schemas.openxmlformats.org/officeDocument/2006/relationships/customXml" Target="../ink/ink551.xml"/><Relationship Id="rId282" Type="http://schemas.openxmlformats.org/officeDocument/2006/relationships/customXml" Target="../ink/ink642.xml"/><Relationship Id="rId338" Type="http://schemas.openxmlformats.org/officeDocument/2006/relationships/customXml" Target="../ink/ink670.xml"/><Relationship Id="rId503" Type="http://schemas.openxmlformats.org/officeDocument/2006/relationships/customXml" Target="../ink/ink753.xml"/><Relationship Id="rId545" Type="http://schemas.openxmlformats.org/officeDocument/2006/relationships/customXml" Target="../ink/ink774.xml"/><Relationship Id="rId8" Type="http://schemas.openxmlformats.org/officeDocument/2006/relationships/customXml" Target="../ink/ink505.xml"/><Relationship Id="rId142" Type="http://schemas.openxmlformats.org/officeDocument/2006/relationships/customXml" Target="../ink/ink572.xml"/><Relationship Id="rId184" Type="http://schemas.openxmlformats.org/officeDocument/2006/relationships/customXml" Target="../ink/ink593.xml"/><Relationship Id="rId391" Type="http://schemas.openxmlformats.org/officeDocument/2006/relationships/image" Target="../media/image815.png"/><Relationship Id="rId405" Type="http://schemas.openxmlformats.org/officeDocument/2006/relationships/image" Target="../media/image822.png"/><Relationship Id="rId447" Type="http://schemas.openxmlformats.org/officeDocument/2006/relationships/customXml" Target="../ink/ink725.xml"/><Relationship Id="rId251" Type="http://schemas.openxmlformats.org/officeDocument/2006/relationships/image" Target="../media/image745.png"/><Relationship Id="rId489" Type="http://schemas.openxmlformats.org/officeDocument/2006/relationships/customXml" Target="../ink/ink746.xml"/><Relationship Id="rId46" Type="http://schemas.openxmlformats.org/officeDocument/2006/relationships/customXml" Target="../ink/ink524.xml"/><Relationship Id="rId293" Type="http://schemas.openxmlformats.org/officeDocument/2006/relationships/image" Target="../media/image766.png"/><Relationship Id="rId307" Type="http://schemas.openxmlformats.org/officeDocument/2006/relationships/image" Target="../media/image773.png"/><Relationship Id="rId349" Type="http://schemas.openxmlformats.org/officeDocument/2006/relationships/image" Target="../media/image794.png"/><Relationship Id="rId514" Type="http://schemas.openxmlformats.org/officeDocument/2006/relationships/image" Target="../media/image876.png"/><Relationship Id="rId556" Type="http://schemas.openxmlformats.org/officeDocument/2006/relationships/image" Target="../media/image897.png"/><Relationship Id="rId88" Type="http://schemas.openxmlformats.org/officeDocument/2006/relationships/customXml" Target="../ink/ink545.xml"/><Relationship Id="rId111" Type="http://schemas.openxmlformats.org/officeDocument/2006/relationships/image" Target="../media/image675.png"/><Relationship Id="rId153" Type="http://schemas.openxmlformats.org/officeDocument/2006/relationships/image" Target="../media/image696.png"/><Relationship Id="rId195" Type="http://schemas.openxmlformats.org/officeDocument/2006/relationships/image" Target="../media/image717.png"/><Relationship Id="rId209" Type="http://schemas.openxmlformats.org/officeDocument/2006/relationships/image" Target="../media/image724.png"/><Relationship Id="rId360" Type="http://schemas.openxmlformats.org/officeDocument/2006/relationships/customXml" Target="../ink/ink681.xml"/><Relationship Id="rId416" Type="http://schemas.openxmlformats.org/officeDocument/2006/relationships/customXml" Target="../ink/ink709.xml"/><Relationship Id="rId220" Type="http://schemas.openxmlformats.org/officeDocument/2006/relationships/customXml" Target="../ink/ink611.xml"/><Relationship Id="rId458" Type="http://schemas.openxmlformats.org/officeDocument/2006/relationships/image" Target="../media/image848.png"/><Relationship Id="rId15" Type="http://schemas.openxmlformats.org/officeDocument/2006/relationships/image" Target="../media/image627.png"/><Relationship Id="rId57" Type="http://schemas.openxmlformats.org/officeDocument/2006/relationships/image" Target="../media/image648.png"/><Relationship Id="rId262" Type="http://schemas.openxmlformats.org/officeDocument/2006/relationships/customXml" Target="../ink/ink632.xml"/><Relationship Id="rId318" Type="http://schemas.openxmlformats.org/officeDocument/2006/relationships/customXml" Target="../ink/ink660.xml"/><Relationship Id="rId525" Type="http://schemas.openxmlformats.org/officeDocument/2006/relationships/customXml" Target="../ink/ink764.xml"/><Relationship Id="rId567" Type="http://schemas.openxmlformats.org/officeDocument/2006/relationships/customXml" Target="../ink/ink785.xml"/><Relationship Id="rId99" Type="http://schemas.openxmlformats.org/officeDocument/2006/relationships/image" Target="../media/image669.png"/><Relationship Id="rId122" Type="http://schemas.openxmlformats.org/officeDocument/2006/relationships/customXml" Target="../ink/ink562.xml"/><Relationship Id="rId164" Type="http://schemas.openxmlformats.org/officeDocument/2006/relationships/customXml" Target="../ink/ink583.xml"/><Relationship Id="rId371" Type="http://schemas.openxmlformats.org/officeDocument/2006/relationships/image" Target="../media/image805.png"/><Relationship Id="rId427" Type="http://schemas.openxmlformats.org/officeDocument/2006/relationships/image" Target="../media/image833.png"/><Relationship Id="rId469" Type="http://schemas.openxmlformats.org/officeDocument/2006/relationships/customXml" Target="../ink/ink736.xml"/><Relationship Id="rId26" Type="http://schemas.openxmlformats.org/officeDocument/2006/relationships/customXml" Target="../ink/ink514.xml"/><Relationship Id="rId231" Type="http://schemas.openxmlformats.org/officeDocument/2006/relationships/image" Target="../media/image735.png"/><Relationship Id="rId273" Type="http://schemas.openxmlformats.org/officeDocument/2006/relationships/image" Target="../media/image756.png"/><Relationship Id="rId329" Type="http://schemas.openxmlformats.org/officeDocument/2006/relationships/image" Target="../media/image784.png"/><Relationship Id="rId480" Type="http://schemas.openxmlformats.org/officeDocument/2006/relationships/image" Target="../media/image859.png"/><Relationship Id="rId536" Type="http://schemas.openxmlformats.org/officeDocument/2006/relationships/image" Target="../media/image887.png"/><Relationship Id="rId68" Type="http://schemas.openxmlformats.org/officeDocument/2006/relationships/customXml" Target="../ink/ink535.xml"/><Relationship Id="rId133" Type="http://schemas.openxmlformats.org/officeDocument/2006/relationships/image" Target="../media/image686.png"/><Relationship Id="rId175" Type="http://schemas.openxmlformats.org/officeDocument/2006/relationships/image" Target="../media/image707.png"/><Relationship Id="rId340" Type="http://schemas.openxmlformats.org/officeDocument/2006/relationships/customXml" Target="../ink/ink671.xml"/><Relationship Id="rId200" Type="http://schemas.openxmlformats.org/officeDocument/2006/relationships/customXml" Target="../ink/ink601.xml"/><Relationship Id="rId382" Type="http://schemas.openxmlformats.org/officeDocument/2006/relationships/customXml" Target="../ink/ink692.xml"/><Relationship Id="rId438" Type="http://schemas.openxmlformats.org/officeDocument/2006/relationships/image" Target="../media/image838.png"/><Relationship Id="rId242" Type="http://schemas.openxmlformats.org/officeDocument/2006/relationships/customXml" Target="../ink/ink622.xml"/><Relationship Id="rId284" Type="http://schemas.openxmlformats.org/officeDocument/2006/relationships/customXml" Target="../ink/ink643.xml"/><Relationship Id="rId491" Type="http://schemas.openxmlformats.org/officeDocument/2006/relationships/customXml" Target="../ink/ink747.xml"/><Relationship Id="rId505" Type="http://schemas.openxmlformats.org/officeDocument/2006/relationships/customXml" Target="../ink/ink754.xml"/><Relationship Id="rId37" Type="http://schemas.openxmlformats.org/officeDocument/2006/relationships/image" Target="../media/image638.png"/><Relationship Id="rId79" Type="http://schemas.openxmlformats.org/officeDocument/2006/relationships/image" Target="../media/image659.png"/><Relationship Id="rId102" Type="http://schemas.openxmlformats.org/officeDocument/2006/relationships/customXml" Target="../ink/ink552.xml"/><Relationship Id="rId144" Type="http://schemas.openxmlformats.org/officeDocument/2006/relationships/customXml" Target="../ink/ink573.xml"/><Relationship Id="rId547" Type="http://schemas.openxmlformats.org/officeDocument/2006/relationships/customXml" Target="../ink/ink775.xml"/><Relationship Id="rId90" Type="http://schemas.openxmlformats.org/officeDocument/2006/relationships/customXml" Target="../ink/ink546.xml"/><Relationship Id="rId186" Type="http://schemas.openxmlformats.org/officeDocument/2006/relationships/customXml" Target="../ink/ink594.xml"/><Relationship Id="rId351" Type="http://schemas.openxmlformats.org/officeDocument/2006/relationships/image" Target="../media/image795.png"/><Relationship Id="rId393" Type="http://schemas.openxmlformats.org/officeDocument/2006/relationships/image" Target="../media/image816.png"/><Relationship Id="rId407" Type="http://schemas.openxmlformats.org/officeDocument/2006/relationships/image" Target="../media/image823.png"/><Relationship Id="rId449" Type="http://schemas.openxmlformats.org/officeDocument/2006/relationships/customXml" Target="../ink/ink726.xml"/><Relationship Id="rId211" Type="http://schemas.openxmlformats.org/officeDocument/2006/relationships/image" Target="../media/image725.png"/><Relationship Id="rId253" Type="http://schemas.openxmlformats.org/officeDocument/2006/relationships/image" Target="../media/image746.png"/><Relationship Id="rId295" Type="http://schemas.openxmlformats.org/officeDocument/2006/relationships/image" Target="../media/image767.png"/><Relationship Id="rId309" Type="http://schemas.openxmlformats.org/officeDocument/2006/relationships/image" Target="../media/image774.png"/><Relationship Id="rId460" Type="http://schemas.openxmlformats.org/officeDocument/2006/relationships/image" Target="../media/image849.png"/><Relationship Id="rId516" Type="http://schemas.openxmlformats.org/officeDocument/2006/relationships/image" Target="../media/image877.png"/><Relationship Id="rId48" Type="http://schemas.openxmlformats.org/officeDocument/2006/relationships/customXml" Target="../ink/ink525.xml"/><Relationship Id="rId113" Type="http://schemas.openxmlformats.org/officeDocument/2006/relationships/image" Target="../media/image676.png"/><Relationship Id="rId320" Type="http://schemas.openxmlformats.org/officeDocument/2006/relationships/customXml" Target="../ink/ink661.xml"/><Relationship Id="rId558" Type="http://schemas.openxmlformats.org/officeDocument/2006/relationships/image" Target="../media/image898.png"/><Relationship Id="rId155" Type="http://schemas.openxmlformats.org/officeDocument/2006/relationships/image" Target="../media/image697.png"/><Relationship Id="rId197" Type="http://schemas.openxmlformats.org/officeDocument/2006/relationships/image" Target="../media/image718.png"/><Relationship Id="rId362" Type="http://schemas.openxmlformats.org/officeDocument/2006/relationships/customXml" Target="../ink/ink682.xml"/><Relationship Id="rId418" Type="http://schemas.openxmlformats.org/officeDocument/2006/relationships/customXml" Target="../ink/ink710.xml"/><Relationship Id="rId222" Type="http://schemas.openxmlformats.org/officeDocument/2006/relationships/customXml" Target="../ink/ink612.xml"/><Relationship Id="rId264" Type="http://schemas.openxmlformats.org/officeDocument/2006/relationships/customXml" Target="../ink/ink633.xml"/><Relationship Id="rId471" Type="http://schemas.openxmlformats.org/officeDocument/2006/relationships/customXml" Target="../ink/ink737.xml"/><Relationship Id="rId17" Type="http://schemas.openxmlformats.org/officeDocument/2006/relationships/image" Target="../media/image628.png"/><Relationship Id="rId59" Type="http://schemas.openxmlformats.org/officeDocument/2006/relationships/image" Target="../media/image649.png"/><Relationship Id="rId124" Type="http://schemas.openxmlformats.org/officeDocument/2006/relationships/customXml" Target="../ink/ink563.xml"/><Relationship Id="rId527" Type="http://schemas.openxmlformats.org/officeDocument/2006/relationships/customXml" Target="../ink/ink765.xml"/><Relationship Id="rId569" Type="http://schemas.openxmlformats.org/officeDocument/2006/relationships/customXml" Target="../ink/ink786.xml"/><Relationship Id="rId70" Type="http://schemas.openxmlformats.org/officeDocument/2006/relationships/customXml" Target="../ink/ink536.xml"/><Relationship Id="rId166" Type="http://schemas.openxmlformats.org/officeDocument/2006/relationships/customXml" Target="../ink/ink584.xml"/><Relationship Id="rId331" Type="http://schemas.openxmlformats.org/officeDocument/2006/relationships/image" Target="../media/image785.png"/><Relationship Id="rId373" Type="http://schemas.openxmlformats.org/officeDocument/2006/relationships/image" Target="../media/image806.png"/><Relationship Id="rId429" Type="http://schemas.openxmlformats.org/officeDocument/2006/relationships/image" Target="../media/image834.png"/><Relationship Id="rId1" Type="http://schemas.openxmlformats.org/officeDocument/2006/relationships/slideLayout" Target="../slideLayouts/slideLayout7.xml"/><Relationship Id="rId233" Type="http://schemas.openxmlformats.org/officeDocument/2006/relationships/image" Target="../media/image736.png"/><Relationship Id="rId440" Type="http://schemas.openxmlformats.org/officeDocument/2006/relationships/image" Target="../media/image839.png"/><Relationship Id="rId28" Type="http://schemas.openxmlformats.org/officeDocument/2006/relationships/customXml" Target="../ink/ink515.xml"/><Relationship Id="rId275" Type="http://schemas.openxmlformats.org/officeDocument/2006/relationships/image" Target="../media/image757.png"/><Relationship Id="rId300" Type="http://schemas.openxmlformats.org/officeDocument/2006/relationships/customXml" Target="../ink/ink651.xml"/><Relationship Id="rId482" Type="http://schemas.openxmlformats.org/officeDocument/2006/relationships/image" Target="../media/image860.png"/><Relationship Id="rId538" Type="http://schemas.openxmlformats.org/officeDocument/2006/relationships/image" Target="../media/image888.png"/><Relationship Id="rId81" Type="http://schemas.openxmlformats.org/officeDocument/2006/relationships/image" Target="../media/image660.png"/><Relationship Id="rId135" Type="http://schemas.openxmlformats.org/officeDocument/2006/relationships/image" Target="../media/image687.png"/><Relationship Id="rId177" Type="http://schemas.openxmlformats.org/officeDocument/2006/relationships/image" Target="../media/image708.png"/><Relationship Id="rId342" Type="http://schemas.openxmlformats.org/officeDocument/2006/relationships/customXml" Target="../ink/ink672.xml"/><Relationship Id="rId384" Type="http://schemas.openxmlformats.org/officeDocument/2006/relationships/customXml" Target="../ink/ink693.xml"/><Relationship Id="rId202" Type="http://schemas.openxmlformats.org/officeDocument/2006/relationships/customXml" Target="../ink/ink602.xml"/><Relationship Id="rId244" Type="http://schemas.openxmlformats.org/officeDocument/2006/relationships/customXml" Target="../ink/ink623.xml"/><Relationship Id="rId39" Type="http://schemas.openxmlformats.org/officeDocument/2006/relationships/image" Target="../media/image639.png"/><Relationship Id="rId286" Type="http://schemas.openxmlformats.org/officeDocument/2006/relationships/customXml" Target="../ink/ink644.xml"/><Relationship Id="rId451" Type="http://schemas.openxmlformats.org/officeDocument/2006/relationships/customXml" Target="../ink/ink727.xml"/><Relationship Id="rId493" Type="http://schemas.openxmlformats.org/officeDocument/2006/relationships/customXml" Target="../ink/ink748.xml"/><Relationship Id="rId507" Type="http://schemas.openxmlformats.org/officeDocument/2006/relationships/customXml" Target="../ink/ink755.xml"/><Relationship Id="rId549" Type="http://schemas.openxmlformats.org/officeDocument/2006/relationships/customXml" Target="../ink/ink776.xml"/><Relationship Id="rId50" Type="http://schemas.openxmlformats.org/officeDocument/2006/relationships/customXml" Target="../ink/ink526.xml"/><Relationship Id="rId104" Type="http://schemas.openxmlformats.org/officeDocument/2006/relationships/customXml" Target="../ink/ink553.xml"/><Relationship Id="rId146" Type="http://schemas.openxmlformats.org/officeDocument/2006/relationships/customXml" Target="../ink/ink574.xml"/><Relationship Id="rId188" Type="http://schemas.openxmlformats.org/officeDocument/2006/relationships/customXml" Target="../ink/ink595.xml"/><Relationship Id="rId311" Type="http://schemas.openxmlformats.org/officeDocument/2006/relationships/image" Target="../media/image775.png"/><Relationship Id="rId353" Type="http://schemas.openxmlformats.org/officeDocument/2006/relationships/image" Target="../media/image796.png"/><Relationship Id="rId395" Type="http://schemas.openxmlformats.org/officeDocument/2006/relationships/image" Target="../media/image817.png"/><Relationship Id="rId409" Type="http://schemas.openxmlformats.org/officeDocument/2006/relationships/image" Target="../media/image824.png"/><Relationship Id="rId560" Type="http://schemas.openxmlformats.org/officeDocument/2006/relationships/image" Target="../media/image899.png"/><Relationship Id="rId92" Type="http://schemas.openxmlformats.org/officeDocument/2006/relationships/customXml" Target="../ink/ink547.xml"/><Relationship Id="rId213" Type="http://schemas.openxmlformats.org/officeDocument/2006/relationships/image" Target="../media/image726.png"/><Relationship Id="rId420" Type="http://schemas.openxmlformats.org/officeDocument/2006/relationships/customXml" Target="../ink/ink711.xml"/><Relationship Id="rId255" Type="http://schemas.openxmlformats.org/officeDocument/2006/relationships/image" Target="../media/image747.png"/><Relationship Id="rId297" Type="http://schemas.openxmlformats.org/officeDocument/2006/relationships/image" Target="../media/image768.png"/><Relationship Id="rId462" Type="http://schemas.openxmlformats.org/officeDocument/2006/relationships/image" Target="../media/image850.png"/><Relationship Id="rId518" Type="http://schemas.openxmlformats.org/officeDocument/2006/relationships/image" Target="../media/image878.png"/><Relationship Id="rId115" Type="http://schemas.openxmlformats.org/officeDocument/2006/relationships/image" Target="../media/image677.png"/><Relationship Id="rId157" Type="http://schemas.openxmlformats.org/officeDocument/2006/relationships/image" Target="../media/image698.png"/><Relationship Id="rId322" Type="http://schemas.openxmlformats.org/officeDocument/2006/relationships/customXml" Target="../ink/ink662.xml"/><Relationship Id="rId364" Type="http://schemas.openxmlformats.org/officeDocument/2006/relationships/customXml" Target="../ink/ink683.xml"/><Relationship Id="rId61" Type="http://schemas.openxmlformats.org/officeDocument/2006/relationships/image" Target="../media/image650.png"/><Relationship Id="rId199" Type="http://schemas.openxmlformats.org/officeDocument/2006/relationships/image" Target="../media/image719.png"/><Relationship Id="rId19" Type="http://schemas.openxmlformats.org/officeDocument/2006/relationships/image" Target="../media/image629.png"/><Relationship Id="rId224" Type="http://schemas.openxmlformats.org/officeDocument/2006/relationships/customXml" Target="../ink/ink613.xml"/><Relationship Id="rId266" Type="http://schemas.openxmlformats.org/officeDocument/2006/relationships/customXml" Target="../ink/ink634.xml"/><Relationship Id="rId431" Type="http://schemas.openxmlformats.org/officeDocument/2006/relationships/customXml" Target="../ink/ink717.xml"/><Relationship Id="rId473" Type="http://schemas.openxmlformats.org/officeDocument/2006/relationships/customXml" Target="../ink/ink738.xml"/><Relationship Id="rId529" Type="http://schemas.openxmlformats.org/officeDocument/2006/relationships/customXml" Target="../ink/ink766.xml"/><Relationship Id="rId30" Type="http://schemas.openxmlformats.org/officeDocument/2006/relationships/customXml" Target="../ink/ink516.xml"/><Relationship Id="rId126" Type="http://schemas.openxmlformats.org/officeDocument/2006/relationships/customXml" Target="../ink/ink564.xml"/><Relationship Id="rId168" Type="http://schemas.openxmlformats.org/officeDocument/2006/relationships/customXml" Target="../ink/ink585.xml"/><Relationship Id="rId333" Type="http://schemas.openxmlformats.org/officeDocument/2006/relationships/image" Target="../media/image786.png"/><Relationship Id="rId540" Type="http://schemas.openxmlformats.org/officeDocument/2006/relationships/image" Target="../media/image889.png"/><Relationship Id="rId72" Type="http://schemas.openxmlformats.org/officeDocument/2006/relationships/customXml" Target="../ink/ink537.xml"/><Relationship Id="rId375" Type="http://schemas.openxmlformats.org/officeDocument/2006/relationships/image" Target="../media/image807.png"/><Relationship Id="rId3" Type="http://schemas.openxmlformats.org/officeDocument/2006/relationships/image" Target="../media/image621.png"/><Relationship Id="rId235" Type="http://schemas.openxmlformats.org/officeDocument/2006/relationships/image" Target="../media/image737.png"/><Relationship Id="rId277" Type="http://schemas.openxmlformats.org/officeDocument/2006/relationships/image" Target="../media/image758.png"/><Relationship Id="rId400" Type="http://schemas.openxmlformats.org/officeDocument/2006/relationships/customXml" Target="../ink/ink701.xml"/><Relationship Id="rId442" Type="http://schemas.openxmlformats.org/officeDocument/2006/relationships/image" Target="../media/image840.png"/><Relationship Id="rId484" Type="http://schemas.openxmlformats.org/officeDocument/2006/relationships/image" Target="../media/image861.png"/><Relationship Id="rId137" Type="http://schemas.openxmlformats.org/officeDocument/2006/relationships/image" Target="../media/image688.png"/><Relationship Id="rId302" Type="http://schemas.openxmlformats.org/officeDocument/2006/relationships/customXml" Target="../ink/ink652.xml"/><Relationship Id="rId344" Type="http://schemas.openxmlformats.org/officeDocument/2006/relationships/customXml" Target="../ink/ink673.xml"/><Relationship Id="rId41" Type="http://schemas.openxmlformats.org/officeDocument/2006/relationships/image" Target="../media/image640.png"/><Relationship Id="rId83" Type="http://schemas.openxmlformats.org/officeDocument/2006/relationships/image" Target="../media/image661.png"/><Relationship Id="rId179" Type="http://schemas.openxmlformats.org/officeDocument/2006/relationships/image" Target="../media/image709.png"/><Relationship Id="rId386" Type="http://schemas.openxmlformats.org/officeDocument/2006/relationships/customXml" Target="../ink/ink694.xml"/><Relationship Id="rId551" Type="http://schemas.openxmlformats.org/officeDocument/2006/relationships/customXml" Target="../ink/ink777.xml"/><Relationship Id="rId190" Type="http://schemas.openxmlformats.org/officeDocument/2006/relationships/customXml" Target="../ink/ink596.xml"/><Relationship Id="rId204" Type="http://schemas.openxmlformats.org/officeDocument/2006/relationships/customXml" Target="../ink/ink603.xml"/><Relationship Id="rId246" Type="http://schemas.openxmlformats.org/officeDocument/2006/relationships/customXml" Target="../ink/ink624.xml"/><Relationship Id="rId288" Type="http://schemas.openxmlformats.org/officeDocument/2006/relationships/customXml" Target="../ink/ink645.xml"/><Relationship Id="rId411" Type="http://schemas.openxmlformats.org/officeDocument/2006/relationships/image" Target="../media/image825.png"/><Relationship Id="rId453" Type="http://schemas.openxmlformats.org/officeDocument/2006/relationships/customXml" Target="../ink/ink728.xml"/><Relationship Id="rId509" Type="http://schemas.openxmlformats.org/officeDocument/2006/relationships/customXml" Target="../ink/ink756.xml"/><Relationship Id="rId106" Type="http://schemas.openxmlformats.org/officeDocument/2006/relationships/customXml" Target="../ink/ink554.xml"/><Relationship Id="rId313" Type="http://schemas.openxmlformats.org/officeDocument/2006/relationships/image" Target="../media/image776.png"/><Relationship Id="rId495" Type="http://schemas.openxmlformats.org/officeDocument/2006/relationships/customXml" Target="../ink/ink749.xml"/><Relationship Id="rId10" Type="http://schemas.openxmlformats.org/officeDocument/2006/relationships/customXml" Target="../ink/ink506.xml"/><Relationship Id="rId52" Type="http://schemas.openxmlformats.org/officeDocument/2006/relationships/customXml" Target="../ink/ink527.xml"/><Relationship Id="rId94" Type="http://schemas.openxmlformats.org/officeDocument/2006/relationships/customXml" Target="../ink/ink548.xml"/><Relationship Id="rId148" Type="http://schemas.openxmlformats.org/officeDocument/2006/relationships/customXml" Target="../ink/ink575.xml"/><Relationship Id="rId355" Type="http://schemas.openxmlformats.org/officeDocument/2006/relationships/image" Target="../media/image797.png"/><Relationship Id="rId397" Type="http://schemas.openxmlformats.org/officeDocument/2006/relationships/image" Target="../media/image818.png"/><Relationship Id="rId520" Type="http://schemas.openxmlformats.org/officeDocument/2006/relationships/image" Target="../media/image879.png"/><Relationship Id="rId562" Type="http://schemas.openxmlformats.org/officeDocument/2006/relationships/image" Target="../media/image900.png"/><Relationship Id="rId215" Type="http://schemas.openxmlformats.org/officeDocument/2006/relationships/image" Target="../media/image727.png"/><Relationship Id="rId257" Type="http://schemas.openxmlformats.org/officeDocument/2006/relationships/image" Target="../media/image748.png"/><Relationship Id="rId422" Type="http://schemas.openxmlformats.org/officeDocument/2006/relationships/customXml" Target="../ink/ink712.xml"/><Relationship Id="rId464" Type="http://schemas.openxmlformats.org/officeDocument/2006/relationships/image" Target="../media/image851.png"/><Relationship Id="rId299" Type="http://schemas.openxmlformats.org/officeDocument/2006/relationships/image" Target="../media/image769.png"/><Relationship Id="rId63" Type="http://schemas.openxmlformats.org/officeDocument/2006/relationships/image" Target="../media/image651.png"/><Relationship Id="rId159" Type="http://schemas.openxmlformats.org/officeDocument/2006/relationships/image" Target="../media/image699.png"/><Relationship Id="rId366" Type="http://schemas.openxmlformats.org/officeDocument/2006/relationships/customXml" Target="../ink/ink684.xml"/><Relationship Id="rId226" Type="http://schemas.openxmlformats.org/officeDocument/2006/relationships/customXml" Target="../ink/ink614.xml"/><Relationship Id="rId433" Type="http://schemas.openxmlformats.org/officeDocument/2006/relationships/customXml" Target="../ink/ink718.xml"/><Relationship Id="rId74" Type="http://schemas.openxmlformats.org/officeDocument/2006/relationships/customXml" Target="../ink/ink538.xml"/><Relationship Id="rId377" Type="http://schemas.openxmlformats.org/officeDocument/2006/relationships/image" Target="../media/image808.png"/><Relationship Id="rId500" Type="http://schemas.openxmlformats.org/officeDocument/2006/relationships/image" Target="../media/image869.png"/><Relationship Id="rId5" Type="http://schemas.openxmlformats.org/officeDocument/2006/relationships/image" Target="../media/image622.png"/><Relationship Id="rId237" Type="http://schemas.openxmlformats.org/officeDocument/2006/relationships/image" Target="../media/image738.png"/><Relationship Id="rId444" Type="http://schemas.openxmlformats.org/officeDocument/2006/relationships/image" Target="../media/image841.png"/><Relationship Id="rId290" Type="http://schemas.openxmlformats.org/officeDocument/2006/relationships/customXml" Target="../ink/ink646.xml"/><Relationship Id="rId304" Type="http://schemas.openxmlformats.org/officeDocument/2006/relationships/customXml" Target="../ink/ink653.xml"/><Relationship Id="rId388" Type="http://schemas.openxmlformats.org/officeDocument/2006/relationships/customXml" Target="../ink/ink695.xml"/><Relationship Id="rId511" Type="http://schemas.openxmlformats.org/officeDocument/2006/relationships/customXml" Target="../ink/ink757.xml"/><Relationship Id="rId85" Type="http://schemas.openxmlformats.org/officeDocument/2006/relationships/image" Target="../media/image662.png"/><Relationship Id="rId150" Type="http://schemas.openxmlformats.org/officeDocument/2006/relationships/customXml" Target="../ink/ink576.xml"/><Relationship Id="rId248" Type="http://schemas.openxmlformats.org/officeDocument/2006/relationships/customXml" Target="../ink/ink625.xml"/><Relationship Id="rId455" Type="http://schemas.openxmlformats.org/officeDocument/2006/relationships/customXml" Target="../ink/ink729.xml"/><Relationship Id="rId12" Type="http://schemas.openxmlformats.org/officeDocument/2006/relationships/customXml" Target="../ink/ink507.xml"/><Relationship Id="rId108" Type="http://schemas.openxmlformats.org/officeDocument/2006/relationships/customXml" Target="../ink/ink555.xml"/><Relationship Id="rId315" Type="http://schemas.openxmlformats.org/officeDocument/2006/relationships/image" Target="../media/image777.png"/><Relationship Id="rId522" Type="http://schemas.openxmlformats.org/officeDocument/2006/relationships/image" Target="../media/image880.png"/><Relationship Id="rId96" Type="http://schemas.openxmlformats.org/officeDocument/2006/relationships/customXml" Target="../ink/ink549.xml"/><Relationship Id="rId161" Type="http://schemas.openxmlformats.org/officeDocument/2006/relationships/image" Target="../media/image700.png"/><Relationship Id="rId399" Type="http://schemas.openxmlformats.org/officeDocument/2006/relationships/image" Target="../media/image819.png"/><Relationship Id="rId259" Type="http://schemas.openxmlformats.org/officeDocument/2006/relationships/image" Target="../media/image749.png"/><Relationship Id="rId466" Type="http://schemas.openxmlformats.org/officeDocument/2006/relationships/image" Target="../media/image852.png"/><Relationship Id="rId23" Type="http://schemas.openxmlformats.org/officeDocument/2006/relationships/image" Target="../media/image631.png"/><Relationship Id="rId119" Type="http://schemas.openxmlformats.org/officeDocument/2006/relationships/image" Target="../media/image679.png"/><Relationship Id="rId326" Type="http://schemas.openxmlformats.org/officeDocument/2006/relationships/customXml" Target="../ink/ink664.xml"/><Relationship Id="rId533" Type="http://schemas.openxmlformats.org/officeDocument/2006/relationships/customXml" Target="../ink/ink768.xml"/></Relationships>
</file>

<file path=ppt/slides/_rels/slide3.xml.rels><?xml version="1.0" encoding="UTF-8" standalone="yes"?>
<Relationships xmlns="http://schemas.openxmlformats.org/package/2006/relationships"><Relationship Id="rId3" Type="http://schemas.openxmlformats.org/officeDocument/2006/relationships/hyperlink" Target="http://www.marcusramos.com.br/univasf/pc-2008-2/cb-sp-dahl.pdf" TargetMode="External"/><Relationship Id="rId2" Type="http://schemas.openxmlformats.org/officeDocument/2006/relationships/hyperlink" Target="http://cslabcms.nju.edu.cn/problem_solving/images/c/cc/The_C_Programming_Language_%282nd_Edition_Ritchie_Kernighan%29.pdf" TargetMode="External"/><Relationship Id="rId1" Type="http://schemas.openxmlformats.org/officeDocument/2006/relationships/slideLayout" Target="../slideLayouts/slideLayout2.xml"/><Relationship Id="rId4" Type="http://schemas.openxmlformats.org/officeDocument/2006/relationships/hyperlink" Target="https://seriouscomputerist.atariverse.com/media/pdf/book/Science%20of%20Programming.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17" Type="http://schemas.openxmlformats.org/officeDocument/2006/relationships/customXml" Target="../ink/ink845.xml"/><Relationship Id="rId21" Type="http://schemas.openxmlformats.org/officeDocument/2006/relationships/image" Target="../media/image914.png"/><Relationship Id="rId63" Type="http://schemas.openxmlformats.org/officeDocument/2006/relationships/customXml" Target="../ink/ink818.xml"/><Relationship Id="rId159" Type="http://schemas.openxmlformats.org/officeDocument/2006/relationships/customXml" Target="../ink/ink866.xml"/><Relationship Id="rId170" Type="http://schemas.openxmlformats.org/officeDocument/2006/relationships/image" Target="../media/image988.png"/><Relationship Id="rId226" Type="http://schemas.openxmlformats.org/officeDocument/2006/relationships/image" Target="../media/image1016.png"/><Relationship Id="rId268" Type="http://schemas.openxmlformats.org/officeDocument/2006/relationships/image" Target="../media/image1036.png"/><Relationship Id="rId32" Type="http://schemas.openxmlformats.org/officeDocument/2006/relationships/customXml" Target="../ink/ink802.xml"/><Relationship Id="rId74" Type="http://schemas.openxmlformats.org/officeDocument/2006/relationships/image" Target="../media/image940.png"/><Relationship Id="rId128" Type="http://schemas.openxmlformats.org/officeDocument/2006/relationships/image" Target="../media/image967.png"/><Relationship Id="rId5" Type="http://schemas.openxmlformats.org/officeDocument/2006/relationships/image" Target="../media/image906.png"/><Relationship Id="rId181" Type="http://schemas.openxmlformats.org/officeDocument/2006/relationships/customXml" Target="../ink/ink877.xml"/><Relationship Id="rId237" Type="http://schemas.openxmlformats.org/officeDocument/2006/relationships/customXml" Target="../ink/ink905.xml"/><Relationship Id="rId279" Type="http://schemas.openxmlformats.org/officeDocument/2006/relationships/customXml" Target="../ink/ink927.xml"/><Relationship Id="rId43" Type="http://schemas.openxmlformats.org/officeDocument/2006/relationships/image" Target="../media/image925.png"/><Relationship Id="rId139" Type="http://schemas.openxmlformats.org/officeDocument/2006/relationships/customXml" Target="../ink/ink856.xml"/><Relationship Id="rId85" Type="http://schemas.openxmlformats.org/officeDocument/2006/relationships/customXml" Target="../ink/ink829.xml"/><Relationship Id="rId150" Type="http://schemas.openxmlformats.org/officeDocument/2006/relationships/image" Target="../media/image978.png"/><Relationship Id="rId171" Type="http://schemas.openxmlformats.org/officeDocument/2006/relationships/customXml" Target="../ink/ink872.xml"/><Relationship Id="rId192" Type="http://schemas.openxmlformats.org/officeDocument/2006/relationships/image" Target="../media/image999.png"/><Relationship Id="rId206" Type="http://schemas.openxmlformats.org/officeDocument/2006/relationships/image" Target="../media/image1006.png"/><Relationship Id="rId227" Type="http://schemas.openxmlformats.org/officeDocument/2006/relationships/customXml" Target="../ink/ink900.xml"/><Relationship Id="rId248" Type="http://schemas.openxmlformats.org/officeDocument/2006/relationships/image" Target="../media/image1027.png"/><Relationship Id="rId269" Type="http://schemas.openxmlformats.org/officeDocument/2006/relationships/customXml" Target="../ink/ink922.xml"/><Relationship Id="rId12" Type="http://schemas.openxmlformats.org/officeDocument/2006/relationships/customXml" Target="../ink/ink792.xml"/><Relationship Id="rId33" Type="http://schemas.openxmlformats.org/officeDocument/2006/relationships/image" Target="../media/image920.png"/><Relationship Id="rId108" Type="http://schemas.openxmlformats.org/officeDocument/2006/relationships/image" Target="../media/image957.png"/><Relationship Id="rId129" Type="http://schemas.openxmlformats.org/officeDocument/2006/relationships/customXml" Target="../ink/ink851.xml"/><Relationship Id="rId280" Type="http://schemas.openxmlformats.org/officeDocument/2006/relationships/image" Target="../media/image1042.png"/><Relationship Id="rId54" Type="http://schemas.openxmlformats.org/officeDocument/2006/relationships/customXml" Target="../ink/ink813.xml"/><Relationship Id="rId75" Type="http://schemas.openxmlformats.org/officeDocument/2006/relationships/customXml" Target="../ink/ink824.xml"/><Relationship Id="rId96" Type="http://schemas.openxmlformats.org/officeDocument/2006/relationships/image" Target="../media/image951.png"/><Relationship Id="rId140" Type="http://schemas.openxmlformats.org/officeDocument/2006/relationships/image" Target="../media/image973.png"/><Relationship Id="rId161" Type="http://schemas.openxmlformats.org/officeDocument/2006/relationships/customXml" Target="../ink/ink867.xml"/><Relationship Id="rId182" Type="http://schemas.openxmlformats.org/officeDocument/2006/relationships/image" Target="../media/image994.png"/><Relationship Id="rId217" Type="http://schemas.openxmlformats.org/officeDocument/2006/relationships/customXml" Target="../ink/ink895.xml"/><Relationship Id="rId6" Type="http://schemas.openxmlformats.org/officeDocument/2006/relationships/customXml" Target="../ink/ink789.xml"/><Relationship Id="rId238" Type="http://schemas.openxmlformats.org/officeDocument/2006/relationships/image" Target="../media/image1022.png"/><Relationship Id="rId259" Type="http://schemas.openxmlformats.org/officeDocument/2006/relationships/customXml" Target="../ink/ink917.xml"/><Relationship Id="rId23" Type="http://schemas.openxmlformats.org/officeDocument/2006/relationships/image" Target="../media/image915.png"/><Relationship Id="rId119" Type="http://schemas.openxmlformats.org/officeDocument/2006/relationships/customXml" Target="../ink/ink846.xml"/><Relationship Id="rId270" Type="http://schemas.openxmlformats.org/officeDocument/2006/relationships/image" Target="../media/image1037.png"/><Relationship Id="rId44" Type="http://schemas.openxmlformats.org/officeDocument/2006/relationships/customXml" Target="../ink/ink808.xml"/><Relationship Id="rId65" Type="http://schemas.openxmlformats.org/officeDocument/2006/relationships/customXml" Target="../ink/ink819.xml"/><Relationship Id="rId86" Type="http://schemas.openxmlformats.org/officeDocument/2006/relationships/image" Target="../media/image946.png"/><Relationship Id="rId130" Type="http://schemas.openxmlformats.org/officeDocument/2006/relationships/image" Target="../media/image968.png"/><Relationship Id="rId151" Type="http://schemas.openxmlformats.org/officeDocument/2006/relationships/customXml" Target="../ink/ink862.xml"/><Relationship Id="rId172" Type="http://schemas.openxmlformats.org/officeDocument/2006/relationships/image" Target="../media/image989.png"/><Relationship Id="rId193" Type="http://schemas.openxmlformats.org/officeDocument/2006/relationships/customXml" Target="../ink/ink883.xml"/><Relationship Id="rId207" Type="http://schemas.openxmlformats.org/officeDocument/2006/relationships/customXml" Target="../ink/ink890.xml"/><Relationship Id="rId228" Type="http://schemas.openxmlformats.org/officeDocument/2006/relationships/image" Target="../media/image1017.png"/><Relationship Id="rId249" Type="http://schemas.openxmlformats.org/officeDocument/2006/relationships/customXml" Target="../ink/ink911.xml"/><Relationship Id="rId13" Type="http://schemas.openxmlformats.org/officeDocument/2006/relationships/image" Target="../media/image910.png"/><Relationship Id="rId109" Type="http://schemas.openxmlformats.org/officeDocument/2006/relationships/customXml" Target="../ink/ink841.xml"/><Relationship Id="rId260" Type="http://schemas.openxmlformats.org/officeDocument/2006/relationships/image" Target="../media/image1032.png"/><Relationship Id="rId281" Type="http://schemas.openxmlformats.org/officeDocument/2006/relationships/customXml" Target="../ink/ink928.xml"/><Relationship Id="rId34" Type="http://schemas.openxmlformats.org/officeDocument/2006/relationships/customXml" Target="../ink/ink803.xml"/><Relationship Id="rId55" Type="http://schemas.openxmlformats.org/officeDocument/2006/relationships/image" Target="../media/image931.png"/><Relationship Id="rId76" Type="http://schemas.openxmlformats.org/officeDocument/2006/relationships/image" Target="../media/image941.png"/><Relationship Id="rId97" Type="http://schemas.openxmlformats.org/officeDocument/2006/relationships/customXml" Target="../ink/ink835.xml"/><Relationship Id="rId120" Type="http://schemas.openxmlformats.org/officeDocument/2006/relationships/image" Target="../media/image963.png"/><Relationship Id="rId141" Type="http://schemas.openxmlformats.org/officeDocument/2006/relationships/customXml" Target="../ink/ink857.xml"/><Relationship Id="rId7" Type="http://schemas.openxmlformats.org/officeDocument/2006/relationships/image" Target="../media/image907.png"/><Relationship Id="rId162" Type="http://schemas.openxmlformats.org/officeDocument/2006/relationships/image" Target="../media/image984.png"/><Relationship Id="rId183" Type="http://schemas.openxmlformats.org/officeDocument/2006/relationships/customXml" Target="../ink/ink878.xml"/><Relationship Id="rId218" Type="http://schemas.openxmlformats.org/officeDocument/2006/relationships/image" Target="../media/image1012.png"/><Relationship Id="rId239" Type="http://schemas.openxmlformats.org/officeDocument/2006/relationships/customXml" Target="../ink/ink906.xml"/><Relationship Id="rId250" Type="http://schemas.openxmlformats.org/officeDocument/2006/relationships/image" Target="../media/image1028.png"/><Relationship Id="rId271" Type="http://schemas.openxmlformats.org/officeDocument/2006/relationships/customXml" Target="../ink/ink923.xml"/><Relationship Id="rId24" Type="http://schemas.openxmlformats.org/officeDocument/2006/relationships/customXml" Target="../ink/ink798.xml"/><Relationship Id="rId45" Type="http://schemas.openxmlformats.org/officeDocument/2006/relationships/image" Target="../media/image926.png"/><Relationship Id="rId66" Type="http://schemas.openxmlformats.org/officeDocument/2006/relationships/image" Target="../media/image936.png"/><Relationship Id="rId87" Type="http://schemas.openxmlformats.org/officeDocument/2006/relationships/customXml" Target="../ink/ink830.xml"/><Relationship Id="rId110" Type="http://schemas.openxmlformats.org/officeDocument/2006/relationships/image" Target="../media/image958.png"/><Relationship Id="rId131" Type="http://schemas.openxmlformats.org/officeDocument/2006/relationships/customXml" Target="../ink/ink852.xml"/><Relationship Id="rId152" Type="http://schemas.openxmlformats.org/officeDocument/2006/relationships/image" Target="../media/image979.png"/><Relationship Id="rId173" Type="http://schemas.openxmlformats.org/officeDocument/2006/relationships/customXml" Target="../ink/ink873.xml"/><Relationship Id="rId194" Type="http://schemas.openxmlformats.org/officeDocument/2006/relationships/image" Target="../media/image1000.png"/><Relationship Id="rId208" Type="http://schemas.openxmlformats.org/officeDocument/2006/relationships/image" Target="../media/image1007.png"/><Relationship Id="rId229" Type="http://schemas.openxmlformats.org/officeDocument/2006/relationships/customXml" Target="../ink/ink901.xml"/><Relationship Id="rId240" Type="http://schemas.openxmlformats.org/officeDocument/2006/relationships/image" Target="../media/image1023.png"/><Relationship Id="rId261" Type="http://schemas.openxmlformats.org/officeDocument/2006/relationships/customXml" Target="../ink/ink918.xml"/><Relationship Id="rId14" Type="http://schemas.openxmlformats.org/officeDocument/2006/relationships/customXml" Target="../ink/ink793.xml"/><Relationship Id="rId35" Type="http://schemas.openxmlformats.org/officeDocument/2006/relationships/image" Target="../media/image921.png"/><Relationship Id="rId56" Type="http://schemas.openxmlformats.org/officeDocument/2006/relationships/customXml" Target="../ink/ink814.xml"/><Relationship Id="rId77" Type="http://schemas.openxmlformats.org/officeDocument/2006/relationships/customXml" Target="../ink/ink825.xml"/><Relationship Id="rId100" Type="http://schemas.openxmlformats.org/officeDocument/2006/relationships/image" Target="../media/image953.png"/><Relationship Id="rId282" Type="http://schemas.openxmlformats.org/officeDocument/2006/relationships/image" Target="../media/image1043.png"/><Relationship Id="rId8" Type="http://schemas.openxmlformats.org/officeDocument/2006/relationships/customXml" Target="../ink/ink790.xml"/><Relationship Id="rId98" Type="http://schemas.openxmlformats.org/officeDocument/2006/relationships/image" Target="../media/image952.png"/><Relationship Id="rId121" Type="http://schemas.openxmlformats.org/officeDocument/2006/relationships/customXml" Target="../ink/ink847.xml"/><Relationship Id="rId142" Type="http://schemas.openxmlformats.org/officeDocument/2006/relationships/image" Target="../media/image974.png"/><Relationship Id="rId163" Type="http://schemas.openxmlformats.org/officeDocument/2006/relationships/customXml" Target="../ink/ink868.xml"/><Relationship Id="rId184" Type="http://schemas.openxmlformats.org/officeDocument/2006/relationships/image" Target="../media/image995.png"/><Relationship Id="rId219" Type="http://schemas.openxmlformats.org/officeDocument/2006/relationships/customXml" Target="../ink/ink896.xml"/><Relationship Id="rId230" Type="http://schemas.openxmlformats.org/officeDocument/2006/relationships/image" Target="../media/image1018.png"/><Relationship Id="rId251" Type="http://schemas.openxmlformats.org/officeDocument/2006/relationships/customXml" Target="../ink/ink912.xml"/><Relationship Id="rId25" Type="http://schemas.openxmlformats.org/officeDocument/2006/relationships/image" Target="../media/image916.png"/><Relationship Id="rId46" Type="http://schemas.openxmlformats.org/officeDocument/2006/relationships/customXml" Target="../ink/ink809.xml"/><Relationship Id="rId67" Type="http://schemas.openxmlformats.org/officeDocument/2006/relationships/customXml" Target="../ink/ink820.xml"/><Relationship Id="rId272" Type="http://schemas.openxmlformats.org/officeDocument/2006/relationships/image" Target="../media/image1038.png"/><Relationship Id="rId88" Type="http://schemas.openxmlformats.org/officeDocument/2006/relationships/image" Target="../media/image947.png"/><Relationship Id="rId111" Type="http://schemas.openxmlformats.org/officeDocument/2006/relationships/customXml" Target="../ink/ink842.xml"/><Relationship Id="rId132" Type="http://schemas.openxmlformats.org/officeDocument/2006/relationships/image" Target="../media/image969.png"/><Relationship Id="rId153" Type="http://schemas.openxmlformats.org/officeDocument/2006/relationships/customXml" Target="../ink/ink863.xml"/><Relationship Id="rId174" Type="http://schemas.openxmlformats.org/officeDocument/2006/relationships/image" Target="../media/image990.png"/><Relationship Id="rId195" Type="http://schemas.openxmlformats.org/officeDocument/2006/relationships/customXml" Target="../ink/ink884.xml"/><Relationship Id="rId209" Type="http://schemas.openxmlformats.org/officeDocument/2006/relationships/customXml" Target="../ink/ink891.xml"/><Relationship Id="rId220" Type="http://schemas.openxmlformats.org/officeDocument/2006/relationships/image" Target="../media/image1013.png"/><Relationship Id="rId241" Type="http://schemas.openxmlformats.org/officeDocument/2006/relationships/customXml" Target="../ink/ink907.xml"/><Relationship Id="rId15" Type="http://schemas.openxmlformats.org/officeDocument/2006/relationships/image" Target="../media/image911.png"/><Relationship Id="rId36" Type="http://schemas.openxmlformats.org/officeDocument/2006/relationships/customXml" Target="../ink/ink804.xml"/><Relationship Id="rId57" Type="http://schemas.openxmlformats.org/officeDocument/2006/relationships/customXml" Target="../ink/ink815.xml"/><Relationship Id="rId262" Type="http://schemas.openxmlformats.org/officeDocument/2006/relationships/image" Target="../media/image1033.png"/><Relationship Id="rId283" Type="http://schemas.openxmlformats.org/officeDocument/2006/relationships/customXml" Target="../ink/ink929.xml"/><Relationship Id="rId78" Type="http://schemas.openxmlformats.org/officeDocument/2006/relationships/image" Target="../media/image942.png"/><Relationship Id="rId99" Type="http://schemas.openxmlformats.org/officeDocument/2006/relationships/customXml" Target="../ink/ink836.xml"/><Relationship Id="rId101" Type="http://schemas.openxmlformats.org/officeDocument/2006/relationships/customXml" Target="../ink/ink837.xml"/><Relationship Id="rId122" Type="http://schemas.openxmlformats.org/officeDocument/2006/relationships/image" Target="../media/image964.png"/><Relationship Id="rId143" Type="http://schemas.openxmlformats.org/officeDocument/2006/relationships/customXml" Target="../ink/ink858.xml"/><Relationship Id="rId164" Type="http://schemas.openxmlformats.org/officeDocument/2006/relationships/image" Target="../media/image985.png"/><Relationship Id="rId185" Type="http://schemas.openxmlformats.org/officeDocument/2006/relationships/customXml" Target="../ink/ink879.xml"/><Relationship Id="rId9" Type="http://schemas.openxmlformats.org/officeDocument/2006/relationships/image" Target="../media/image908.png"/><Relationship Id="rId210" Type="http://schemas.openxmlformats.org/officeDocument/2006/relationships/image" Target="../media/image1008.png"/><Relationship Id="rId26" Type="http://schemas.openxmlformats.org/officeDocument/2006/relationships/customXml" Target="../ink/ink799.xml"/><Relationship Id="rId231" Type="http://schemas.openxmlformats.org/officeDocument/2006/relationships/customXml" Target="../ink/ink902.xml"/><Relationship Id="rId252" Type="http://schemas.openxmlformats.org/officeDocument/2006/relationships/customXml" Target="../ink/ink913.xml"/><Relationship Id="rId273" Type="http://schemas.openxmlformats.org/officeDocument/2006/relationships/customXml" Target="../ink/ink924.xml"/><Relationship Id="rId47" Type="http://schemas.openxmlformats.org/officeDocument/2006/relationships/image" Target="../media/image927.png"/><Relationship Id="rId68" Type="http://schemas.openxmlformats.org/officeDocument/2006/relationships/image" Target="../media/image937.png"/><Relationship Id="rId89" Type="http://schemas.openxmlformats.org/officeDocument/2006/relationships/customXml" Target="../ink/ink831.xml"/><Relationship Id="rId112" Type="http://schemas.openxmlformats.org/officeDocument/2006/relationships/image" Target="../media/image959.png"/><Relationship Id="rId133" Type="http://schemas.openxmlformats.org/officeDocument/2006/relationships/customXml" Target="../ink/ink853.xml"/><Relationship Id="rId154" Type="http://schemas.openxmlformats.org/officeDocument/2006/relationships/image" Target="../media/image980.png"/><Relationship Id="rId175" Type="http://schemas.openxmlformats.org/officeDocument/2006/relationships/customXml" Target="../ink/ink874.xml"/><Relationship Id="rId196" Type="http://schemas.openxmlformats.org/officeDocument/2006/relationships/image" Target="../media/image1001.png"/><Relationship Id="rId200" Type="http://schemas.openxmlformats.org/officeDocument/2006/relationships/image" Target="../media/image1003.png"/><Relationship Id="rId16" Type="http://schemas.openxmlformats.org/officeDocument/2006/relationships/customXml" Target="../ink/ink794.xml"/><Relationship Id="rId221" Type="http://schemas.openxmlformats.org/officeDocument/2006/relationships/customXml" Target="../ink/ink897.xml"/><Relationship Id="rId242" Type="http://schemas.openxmlformats.org/officeDocument/2006/relationships/image" Target="../media/image1024.png"/><Relationship Id="rId263" Type="http://schemas.openxmlformats.org/officeDocument/2006/relationships/customXml" Target="../ink/ink919.xml"/><Relationship Id="rId284" Type="http://schemas.openxmlformats.org/officeDocument/2006/relationships/image" Target="../media/image1044.png"/><Relationship Id="rId37" Type="http://schemas.openxmlformats.org/officeDocument/2006/relationships/image" Target="../media/image922.png"/><Relationship Id="rId58" Type="http://schemas.openxmlformats.org/officeDocument/2006/relationships/image" Target="../media/image932.png"/><Relationship Id="rId79" Type="http://schemas.openxmlformats.org/officeDocument/2006/relationships/customXml" Target="../ink/ink826.xml"/><Relationship Id="rId102" Type="http://schemas.openxmlformats.org/officeDocument/2006/relationships/image" Target="../media/image954.png"/><Relationship Id="rId123" Type="http://schemas.openxmlformats.org/officeDocument/2006/relationships/customXml" Target="../ink/ink848.xml"/><Relationship Id="rId144" Type="http://schemas.openxmlformats.org/officeDocument/2006/relationships/image" Target="../media/image975.png"/><Relationship Id="rId90" Type="http://schemas.openxmlformats.org/officeDocument/2006/relationships/image" Target="../media/image948.png"/><Relationship Id="rId165" Type="http://schemas.openxmlformats.org/officeDocument/2006/relationships/customXml" Target="../ink/ink869.xml"/><Relationship Id="rId186" Type="http://schemas.openxmlformats.org/officeDocument/2006/relationships/image" Target="../media/image996.png"/><Relationship Id="rId211" Type="http://schemas.openxmlformats.org/officeDocument/2006/relationships/customXml" Target="../ink/ink892.xml"/><Relationship Id="rId232" Type="http://schemas.openxmlformats.org/officeDocument/2006/relationships/image" Target="../media/image1019.png"/><Relationship Id="rId253" Type="http://schemas.openxmlformats.org/officeDocument/2006/relationships/image" Target="../media/image1029.png"/><Relationship Id="rId274" Type="http://schemas.openxmlformats.org/officeDocument/2006/relationships/image" Target="../media/image1039.png"/><Relationship Id="rId27" Type="http://schemas.openxmlformats.org/officeDocument/2006/relationships/image" Target="../media/image917.png"/><Relationship Id="rId48" Type="http://schemas.openxmlformats.org/officeDocument/2006/relationships/customXml" Target="../ink/ink810.xml"/><Relationship Id="rId69" Type="http://schemas.openxmlformats.org/officeDocument/2006/relationships/customXml" Target="../ink/ink821.xml"/><Relationship Id="rId113" Type="http://schemas.openxmlformats.org/officeDocument/2006/relationships/customXml" Target="../ink/ink843.xml"/><Relationship Id="rId134" Type="http://schemas.openxmlformats.org/officeDocument/2006/relationships/image" Target="../media/image970.png"/><Relationship Id="rId80" Type="http://schemas.openxmlformats.org/officeDocument/2006/relationships/image" Target="../media/image943.png"/><Relationship Id="rId155" Type="http://schemas.openxmlformats.org/officeDocument/2006/relationships/customXml" Target="../ink/ink864.xml"/><Relationship Id="rId176" Type="http://schemas.openxmlformats.org/officeDocument/2006/relationships/image" Target="../media/image991.png"/><Relationship Id="rId197" Type="http://schemas.openxmlformats.org/officeDocument/2006/relationships/customXml" Target="../ink/ink885.xml"/><Relationship Id="rId201" Type="http://schemas.openxmlformats.org/officeDocument/2006/relationships/customXml" Target="../ink/ink887.xml"/><Relationship Id="rId222" Type="http://schemas.openxmlformats.org/officeDocument/2006/relationships/image" Target="../media/image1014.png"/><Relationship Id="rId243" Type="http://schemas.openxmlformats.org/officeDocument/2006/relationships/customXml" Target="../ink/ink908.xml"/><Relationship Id="rId264" Type="http://schemas.openxmlformats.org/officeDocument/2006/relationships/image" Target="../media/image1034.png"/><Relationship Id="rId285" Type="http://schemas.openxmlformats.org/officeDocument/2006/relationships/customXml" Target="../ink/ink930.xml"/><Relationship Id="rId17" Type="http://schemas.openxmlformats.org/officeDocument/2006/relationships/image" Target="../media/image912.png"/><Relationship Id="rId38" Type="http://schemas.openxmlformats.org/officeDocument/2006/relationships/customXml" Target="../ink/ink805.xml"/><Relationship Id="rId59" Type="http://schemas.openxmlformats.org/officeDocument/2006/relationships/customXml" Target="../ink/ink816.xml"/><Relationship Id="rId103" Type="http://schemas.openxmlformats.org/officeDocument/2006/relationships/customXml" Target="../ink/ink838.xml"/><Relationship Id="rId124" Type="http://schemas.openxmlformats.org/officeDocument/2006/relationships/image" Target="../media/image965.png"/><Relationship Id="rId70" Type="http://schemas.openxmlformats.org/officeDocument/2006/relationships/image" Target="../media/image938.png"/><Relationship Id="rId91" Type="http://schemas.openxmlformats.org/officeDocument/2006/relationships/customXml" Target="../ink/ink832.xml"/><Relationship Id="rId145" Type="http://schemas.openxmlformats.org/officeDocument/2006/relationships/customXml" Target="../ink/ink859.xml"/><Relationship Id="rId166" Type="http://schemas.openxmlformats.org/officeDocument/2006/relationships/image" Target="../media/image986.png"/><Relationship Id="rId187" Type="http://schemas.openxmlformats.org/officeDocument/2006/relationships/customXml" Target="../ink/ink880.xml"/><Relationship Id="rId1" Type="http://schemas.openxmlformats.org/officeDocument/2006/relationships/slideLayout" Target="../slideLayouts/slideLayout7.xml"/><Relationship Id="rId212" Type="http://schemas.openxmlformats.org/officeDocument/2006/relationships/image" Target="../media/image1009.png"/><Relationship Id="rId233" Type="http://schemas.openxmlformats.org/officeDocument/2006/relationships/customXml" Target="../ink/ink903.xml"/><Relationship Id="rId254" Type="http://schemas.openxmlformats.org/officeDocument/2006/relationships/customXml" Target="../ink/ink914.xml"/><Relationship Id="rId28" Type="http://schemas.openxmlformats.org/officeDocument/2006/relationships/customXml" Target="../ink/ink800.xml"/><Relationship Id="rId49" Type="http://schemas.openxmlformats.org/officeDocument/2006/relationships/image" Target="../media/image928.png"/><Relationship Id="rId114" Type="http://schemas.openxmlformats.org/officeDocument/2006/relationships/image" Target="../media/image960.png"/><Relationship Id="rId275" Type="http://schemas.openxmlformats.org/officeDocument/2006/relationships/customXml" Target="../ink/ink925.xml"/><Relationship Id="rId60" Type="http://schemas.openxmlformats.org/officeDocument/2006/relationships/image" Target="../media/image933.png"/><Relationship Id="rId81" Type="http://schemas.openxmlformats.org/officeDocument/2006/relationships/customXml" Target="../ink/ink827.xml"/><Relationship Id="rId135" Type="http://schemas.openxmlformats.org/officeDocument/2006/relationships/customXml" Target="../ink/ink854.xml"/><Relationship Id="rId156" Type="http://schemas.openxmlformats.org/officeDocument/2006/relationships/image" Target="../media/image981.png"/><Relationship Id="rId177" Type="http://schemas.openxmlformats.org/officeDocument/2006/relationships/customXml" Target="../ink/ink875.xml"/><Relationship Id="rId198" Type="http://schemas.openxmlformats.org/officeDocument/2006/relationships/image" Target="../media/image1002.png"/><Relationship Id="rId202" Type="http://schemas.openxmlformats.org/officeDocument/2006/relationships/image" Target="../media/image1004.png"/><Relationship Id="rId223" Type="http://schemas.openxmlformats.org/officeDocument/2006/relationships/customXml" Target="../ink/ink898.xml"/><Relationship Id="rId244" Type="http://schemas.openxmlformats.org/officeDocument/2006/relationships/image" Target="../media/image1025.png"/><Relationship Id="rId18" Type="http://schemas.openxmlformats.org/officeDocument/2006/relationships/customXml" Target="../ink/ink795.xml"/><Relationship Id="rId39" Type="http://schemas.openxmlformats.org/officeDocument/2006/relationships/image" Target="../media/image923.png"/><Relationship Id="rId265" Type="http://schemas.openxmlformats.org/officeDocument/2006/relationships/customXml" Target="../ink/ink920.xml"/><Relationship Id="rId286" Type="http://schemas.openxmlformats.org/officeDocument/2006/relationships/image" Target="../media/image1045.png"/><Relationship Id="rId50" Type="http://schemas.openxmlformats.org/officeDocument/2006/relationships/customXml" Target="../ink/ink811.xml"/><Relationship Id="rId104" Type="http://schemas.openxmlformats.org/officeDocument/2006/relationships/image" Target="../media/image955.png"/><Relationship Id="rId125" Type="http://schemas.openxmlformats.org/officeDocument/2006/relationships/customXml" Target="../ink/ink849.xml"/><Relationship Id="rId146" Type="http://schemas.openxmlformats.org/officeDocument/2006/relationships/image" Target="../media/image976.png"/><Relationship Id="rId167" Type="http://schemas.openxmlformats.org/officeDocument/2006/relationships/customXml" Target="../ink/ink870.xml"/><Relationship Id="rId188" Type="http://schemas.openxmlformats.org/officeDocument/2006/relationships/image" Target="../media/image997.png"/><Relationship Id="rId71" Type="http://schemas.openxmlformats.org/officeDocument/2006/relationships/customXml" Target="../ink/ink822.xml"/><Relationship Id="rId92" Type="http://schemas.openxmlformats.org/officeDocument/2006/relationships/image" Target="../media/image949.png"/><Relationship Id="rId213" Type="http://schemas.openxmlformats.org/officeDocument/2006/relationships/customXml" Target="../ink/ink893.xml"/><Relationship Id="rId234" Type="http://schemas.openxmlformats.org/officeDocument/2006/relationships/image" Target="../media/image1020.png"/><Relationship Id="rId2" Type="http://schemas.openxmlformats.org/officeDocument/2006/relationships/customXml" Target="../ink/ink787.xml"/><Relationship Id="rId29" Type="http://schemas.openxmlformats.org/officeDocument/2006/relationships/image" Target="../media/image918.png"/><Relationship Id="rId255" Type="http://schemas.openxmlformats.org/officeDocument/2006/relationships/customXml" Target="../ink/ink915.xml"/><Relationship Id="rId276" Type="http://schemas.openxmlformats.org/officeDocument/2006/relationships/image" Target="../media/image1040.png"/><Relationship Id="rId40" Type="http://schemas.openxmlformats.org/officeDocument/2006/relationships/customXml" Target="../ink/ink806.xml"/><Relationship Id="rId115" Type="http://schemas.openxmlformats.org/officeDocument/2006/relationships/customXml" Target="../ink/ink844.xml"/><Relationship Id="rId136" Type="http://schemas.openxmlformats.org/officeDocument/2006/relationships/image" Target="../media/image971.png"/><Relationship Id="rId157" Type="http://schemas.openxmlformats.org/officeDocument/2006/relationships/customXml" Target="../ink/ink865.xml"/><Relationship Id="rId178" Type="http://schemas.openxmlformats.org/officeDocument/2006/relationships/image" Target="../media/image992.png"/><Relationship Id="rId61" Type="http://schemas.openxmlformats.org/officeDocument/2006/relationships/customXml" Target="../ink/ink817.xml"/><Relationship Id="rId82" Type="http://schemas.openxmlformats.org/officeDocument/2006/relationships/image" Target="../media/image944.png"/><Relationship Id="rId199" Type="http://schemas.openxmlformats.org/officeDocument/2006/relationships/customXml" Target="../ink/ink886.xml"/><Relationship Id="rId203" Type="http://schemas.openxmlformats.org/officeDocument/2006/relationships/customXml" Target="../ink/ink888.xml"/><Relationship Id="rId19" Type="http://schemas.openxmlformats.org/officeDocument/2006/relationships/image" Target="../media/image913.png"/><Relationship Id="rId224" Type="http://schemas.openxmlformats.org/officeDocument/2006/relationships/image" Target="../media/image1015.png"/><Relationship Id="rId245" Type="http://schemas.openxmlformats.org/officeDocument/2006/relationships/customXml" Target="../ink/ink909.xml"/><Relationship Id="rId266" Type="http://schemas.openxmlformats.org/officeDocument/2006/relationships/image" Target="../media/image1035.png"/><Relationship Id="rId30" Type="http://schemas.openxmlformats.org/officeDocument/2006/relationships/customXml" Target="../ink/ink801.xml"/><Relationship Id="rId105" Type="http://schemas.openxmlformats.org/officeDocument/2006/relationships/customXml" Target="../ink/ink839.xml"/><Relationship Id="rId126" Type="http://schemas.openxmlformats.org/officeDocument/2006/relationships/image" Target="../media/image966.png"/><Relationship Id="rId147" Type="http://schemas.openxmlformats.org/officeDocument/2006/relationships/customXml" Target="../ink/ink860.xml"/><Relationship Id="rId168" Type="http://schemas.openxmlformats.org/officeDocument/2006/relationships/image" Target="../media/image987.png"/><Relationship Id="rId51" Type="http://schemas.openxmlformats.org/officeDocument/2006/relationships/image" Target="../media/image929.png"/><Relationship Id="rId72" Type="http://schemas.openxmlformats.org/officeDocument/2006/relationships/image" Target="../media/image939.png"/><Relationship Id="rId93" Type="http://schemas.openxmlformats.org/officeDocument/2006/relationships/customXml" Target="../ink/ink833.xml"/><Relationship Id="rId189" Type="http://schemas.openxmlformats.org/officeDocument/2006/relationships/customXml" Target="../ink/ink881.xml"/><Relationship Id="rId3" Type="http://schemas.openxmlformats.org/officeDocument/2006/relationships/image" Target="../media/image905.png"/><Relationship Id="rId214" Type="http://schemas.openxmlformats.org/officeDocument/2006/relationships/image" Target="../media/image1010.png"/><Relationship Id="rId235" Type="http://schemas.openxmlformats.org/officeDocument/2006/relationships/customXml" Target="../ink/ink904.xml"/><Relationship Id="rId256" Type="http://schemas.openxmlformats.org/officeDocument/2006/relationships/image" Target="../media/image1030.png"/><Relationship Id="rId277" Type="http://schemas.openxmlformats.org/officeDocument/2006/relationships/customXml" Target="../ink/ink926.xml"/><Relationship Id="rId116" Type="http://schemas.openxmlformats.org/officeDocument/2006/relationships/image" Target="../media/image961.png"/><Relationship Id="rId137" Type="http://schemas.openxmlformats.org/officeDocument/2006/relationships/customXml" Target="../ink/ink855.xml"/><Relationship Id="rId158" Type="http://schemas.openxmlformats.org/officeDocument/2006/relationships/image" Target="../media/image982.png"/><Relationship Id="rId20" Type="http://schemas.openxmlformats.org/officeDocument/2006/relationships/customXml" Target="../ink/ink796.xml"/><Relationship Id="rId41" Type="http://schemas.openxmlformats.org/officeDocument/2006/relationships/image" Target="../media/image924.png"/><Relationship Id="rId62" Type="http://schemas.openxmlformats.org/officeDocument/2006/relationships/image" Target="../media/image934.png"/><Relationship Id="rId83" Type="http://schemas.openxmlformats.org/officeDocument/2006/relationships/customXml" Target="../ink/ink828.xml"/><Relationship Id="rId179" Type="http://schemas.openxmlformats.org/officeDocument/2006/relationships/customXml" Target="../ink/ink876.xml"/><Relationship Id="rId190" Type="http://schemas.openxmlformats.org/officeDocument/2006/relationships/image" Target="../media/image998.png"/><Relationship Id="rId204" Type="http://schemas.openxmlformats.org/officeDocument/2006/relationships/image" Target="../media/image1005.png"/><Relationship Id="rId225" Type="http://schemas.openxmlformats.org/officeDocument/2006/relationships/customXml" Target="../ink/ink899.xml"/><Relationship Id="rId246" Type="http://schemas.openxmlformats.org/officeDocument/2006/relationships/image" Target="../media/image1026.png"/><Relationship Id="rId267" Type="http://schemas.openxmlformats.org/officeDocument/2006/relationships/customXml" Target="../ink/ink921.xml"/><Relationship Id="rId106" Type="http://schemas.openxmlformats.org/officeDocument/2006/relationships/image" Target="../media/image956.png"/><Relationship Id="rId127" Type="http://schemas.openxmlformats.org/officeDocument/2006/relationships/customXml" Target="../ink/ink850.xml"/><Relationship Id="rId10" Type="http://schemas.openxmlformats.org/officeDocument/2006/relationships/customXml" Target="../ink/ink791.xml"/><Relationship Id="rId31" Type="http://schemas.openxmlformats.org/officeDocument/2006/relationships/image" Target="../media/image919.png"/><Relationship Id="rId52" Type="http://schemas.openxmlformats.org/officeDocument/2006/relationships/customXml" Target="../ink/ink812.xml"/><Relationship Id="rId73" Type="http://schemas.openxmlformats.org/officeDocument/2006/relationships/customXml" Target="../ink/ink823.xml"/><Relationship Id="rId94" Type="http://schemas.openxmlformats.org/officeDocument/2006/relationships/image" Target="../media/image950.png"/><Relationship Id="rId148" Type="http://schemas.openxmlformats.org/officeDocument/2006/relationships/image" Target="../media/image977.png"/><Relationship Id="rId169" Type="http://schemas.openxmlformats.org/officeDocument/2006/relationships/customXml" Target="../ink/ink871.xml"/><Relationship Id="rId4" Type="http://schemas.openxmlformats.org/officeDocument/2006/relationships/customXml" Target="../ink/ink788.xml"/><Relationship Id="rId180" Type="http://schemas.openxmlformats.org/officeDocument/2006/relationships/image" Target="../media/image993.png"/><Relationship Id="rId215" Type="http://schemas.openxmlformats.org/officeDocument/2006/relationships/customXml" Target="../ink/ink894.xml"/><Relationship Id="rId236" Type="http://schemas.openxmlformats.org/officeDocument/2006/relationships/image" Target="../media/image1021.png"/><Relationship Id="rId257" Type="http://schemas.openxmlformats.org/officeDocument/2006/relationships/customXml" Target="../ink/ink916.xml"/><Relationship Id="rId278" Type="http://schemas.openxmlformats.org/officeDocument/2006/relationships/image" Target="../media/image1041.png"/><Relationship Id="rId42" Type="http://schemas.openxmlformats.org/officeDocument/2006/relationships/customXml" Target="../ink/ink807.xml"/><Relationship Id="rId84" Type="http://schemas.openxmlformats.org/officeDocument/2006/relationships/image" Target="../media/image945.png"/><Relationship Id="rId138" Type="http://schemas.openxmlformats.org/officeDocument/2006/relationships/image" Target="../media/image972.png"/><Relationship Id="rId191" Type="http://schemas.openxmlformats.org/officeDocument/2006/relationships/customXml" Target="../ink/ink882.xml"/><Relationship Id="rId205" Type="http://schemas.openxmlformats.org/officeDocument/2006/relationships/customXml" Target="../ink/ink889.xml"/><Relationship Id="rId247" Type="http://schemas.openxmlformats.org/officeDocument/2006/relationships/customXml" Target="../ink/ink910.xml"/><Relationship Id="rId107" Type="http://schemas.openxmlformats.org/officeDocument/2006/relationships/customXml" Target="../ink/ink840.xml"/><Relationship Id="rId11" Type="http://schemas.openxmlformats.org/officeDocument/2006/relationships/image" Target="../media/image909.png"/><Relationship Id="rId53" Type="http://schemas.openxmlformats.org/officeDocument/2006/relationships/image" Target="../media/image930.png"/><Relationship Id="rId149" Type="http://schemas.openxmlformats.org/officeDocument/2006/relationships/customXml" Target="../ink/ink861.xml"/><Relationship Id="rId95" Type="http://schemas.openxmlformats.org/officeDocument/2006/relationships/customXml" Target="../ink/ink834.xml"/><Relationship Id="rId160" Type="http://schemas.openxmlformats.org/officeDocument/2006/relationships/image" Target="../media/image983.png"/><Relationship Id="rId216" Type="http://schemas.openxmlformats.org/officeDocument/2006/relationships/image" Target="../media/image1011.png"/><Relationship Id="rId258" Type="http://schemas.openxmlformats.org/officeDocument/2006/relationships/image" Target="../media/image1031.png"/><Relationship Id="rId22" Type="http://schemas.openxmlformats.org/officeDocument/2006/relationships/customXml" Target="../ink/ink797.xml"/><Relationship Id="rId64" Type="http://schemas.openxmlformats.org/officeDocument/2006/relationships/image" Target="../media/image935.png"/><Relationship Id="rId118" Type="http://schemas.openxmlformats.org/officeDocument/2006/relationships/image" Target="../media/image962.png"/></Relationships>
</file>

<file path=ppt/slides/_rels/slide301.xml.rels><?xml version="1.0" encoding="UTF-8" standalone="yes"?>
<Relationships xmlns="http://schemas.openxmlformats.org/package/2006/relationships"><Relationship Id="rId117" Type="http://schemas.openxmlformats.org/officeDocument/2006/relationships/image" Target="../media/image1103.png"/><Relationship Id="rId21" Type="http://schemas.openxmlformats.org/officeDocument/2006/relationships/image" Target="../media/image1055.png"/><Relationship Id="rId324" Type="http://schemas.openxmlformats.org/officeDocument/2006/relationships/image" Target="../media/image1205.png"/><Relationship Id="rId531" Type="http://schemas.openxmlformats.org/officeDocument/2006/relationships/customXml" Target="../ink/ink1196.xml"/><Relationship Id="rId629" Type="http://schemas.openxmlformats.org/officeDocument/2006/relationships/customXml" Target="../ink/ink1245.xml"/><Relationship Id="rId170" Type="http://schemas.openxmlformats.org/officeDocument/2006/relationships/customXml" Target="../ink/ink1015.xml"/><Relationship Id="rId268" Type="http://schemas.openxmlformats.org/officeDocument/2006/relationships/image" Target="../media/image1177.png"/><Relationship Id="rId475" Type="http://schemas.openxmlformats.org/officeDocument/2006/relationships/customXml" Target="../ink/ink1168.xml"/><Relationship Id="rId32" Type="http://schemas.openxmlformats.org/officeDocument/2006/relationships/customXml" Target="../ink/ink946.xml"/><Relationship Id="rId128" Type="http://schemas.openxmlformats.org/officeDocument/2006/relationships/customXml" Target="../ink/ink994.xml"/><Relationship Id="rId335" Type="http://schemas.openxmlformats.org/officeDocument/2006/relationships/customXml" Target="../ink/ink1098.xml"/><Relationship Id="rId542" Type="http://schemas.openxmlformats.org/officeDocument/2006/relationships/image" Target="../media/image1312.png"/><Relationship Id="rId181" Type="http://schemas.openxmlformats.org/officeDocument/2006/relationships/image" Target="../media/image1135.png"/><Relationship Id="rId402" Type="http://schemas.openxmlformats.org/officeDocument/2006/relationships/image" Target="../media/image1243.png"/><Relationship Id="rId279" Type="http://schemas.openxmlformats.org/officeDocument/2006/relationships/customXml" Target="../ink/ink1070.xml"/><Relationship Id="rId486" Type="http://schemas.openxmlformats.org/officeDocument/2006/relationships/image" Target="../media/image1284.png"/><Relationship Id="rId43" Type="http://schemas.openxmlformats.org/officeDocument/2006/relationships/image" Target="../media/image1066.png"/><Relationship Id="rId139" Type="http://schemas.openxmlformats.org/officeDocument/2006/relationships/image" Target="../media/image1114.png"/><Relationship Id="rId346" Type="http://schemas.openxmlformats.org/officeDocument/2006/relationships/image" Target="../media/image1215.png"/><Relationship Id="rId553" Type="http://schemas.openxmlformats.org/officeDocument/2006/relationships/customXml" Target="../ink/ink1207.xml"/><Relationship Id="rId192" Type="http://schemas.openxmlformats.org/officeDocument/2006/relationships/customXml" Target="../ink/ink1026.xml"/><Relationship Id="rId206" Type="http://schemas.openxmlformats.org/officeDocument/2006/relationships/customXml" Target="../ink/ink1033.xml"/><Relationship Id="rId413" Type="http://schemas.openxmlformats.org/officeDocument/2006/relationships/customXml" Target="../ink/ink1137.xml"/><Relationship Id="rId497" Type="http://schemas.openxmlformats.org/officeDocument/2006/relationships/customXml" Target="../ink/ink1179.xml"/><Relationship Id="rId620" Type="http://schemas.openxmlformats.org/officeDocument/2006/relationships/image" Target="../media/image1351.png"/><Relationship Id="rId357" Type="http://schemas.openxmlformats.org/officeDocument/2006/relationships/customXml" Target="../ink/ink1109.xml"/><Relationship Id="rId54" Type="http://schemas.openxmlformats.org/officeDocument/2006/relationships/customXml" Target="../ink/ink957.xml"/><Relationship Id="rId217" Type="http://schemas.openxmlformats.org/officeDocument/2006/relationships/image" Target="../media/image1152.png"/><Relationship Id="rId564" Type="http://schemas.openxmlformats.org/officeDocument/2006/relationships/image" Target="../media/image1323.png"/><Relationship Id="rId424" Type="http://schemas.openxmlformats.org/officeDocument/2006/relationships/image" Target="../media/image1254.png"/><Relationship Id="rId631" Type="http://schemas.openxmlformats.org/officeDocument/2006/relationships/customXml" Target="../ink/ink1246.xml"/><Relationship Id="rId270" Type="http://schemas.openxmlformats.org/officeDocument/2006/relationships/image" Target="../media/image1178.png"/><Relationship Id="rId65" Type="http://schemas.openxmlformats.org/officeDocument/2006/relationships/image" Target="../media/image1077.png"/><Relationship Id="rId130" Type="http://schemas.openxmlformats.org/officeDocument/2006/relationships/customXml" Target="../ink/ink995.xml"/><Relationship Id="rId368" Type="http://schemas.openxmlformats.org/officeDocument/2006/relationships/image" Target="../media/image1226.png"/><Relationship Id="rId575" Type="http://schemas.openxmlformats.org/officeDocument/2006/relationships/customXml" Target="../ink/ink1218.xml"/><Relationship Id="rId228" Type="http://schemas.openxmlformats.org/officeDocument/2006/relationships/customXml" Target="../ink/ink1044.xml"/><Relationship Id="rId435" Type="http://schemas.openxmlformats.org/officeDocument/2006/relationships/customXml" Target="../ink/ink1148.xml"/><Relationship Id="rId642" Type="http://schemas.openxmlformats.org/officeDocument/2006/relationships/image" Target="../media/image1362.png"/><Relationship Id="rId281" Type="http://schemas.openxmlformats.org/officeDocument/2006/relationships/customXml" Target="../ink/ink1071.xml"/><Relationship Id="rId502" Type="http://schemas.openxmlformats.org/officeDocument/2006/relationships/image" Target="../media/image1292.png"/><Relationship Id="rId76" Type="http://schemas.openxmlformats.org/officeDocument/2006/relationships/customXml" Target="../ink/ink968.xml"/><Relationship Id="rId141" Type="http://schemas.openxmlformats.org/officeDocument/2006/relationships/image" Target="../media/image1115.png"/><Relationship Id="rId379" Type="http://schemas.openxmlformats.org/officeDocument/2006/relationships/customXml" Target="../ink/ink1120.xml"/><Relationship Id="rId586" Type="http://schemas.openxmlformats.org/officeDocument/2006/relationships/image" Target="../media/image1334.png"/><Relationship Id="rId7" Type="http://schemas.openxmlformats.org/officeDocument/2006/relationships/image" Target="../media/image1048.png"/><Relationship Id="rId239" Type="http://schemas.openxmlformats.org/officeDocument/2006/relationships/image" Target="../media/image1163.png"/><Relationship Id="rId446" Type="http://schemas.openxmlformats.org/officeDocument/2006/relationships/image" Target="../media/image1265.png"/><Relationship Id="rId292" Type="http://schemas.openxmlformats.org/officeDocument/2006/relationships/image" Target="../media/image1189.png"/><Relationship Id="rId306" Type="http://schemas.openxmlformats.org/officeDocument/2006/relationships/image" Target="../media/image1196.png"/><Relationship Id="rId87" Type="http://schemas.openxmlformats.org/officeDocument/2006/relationships/image" Target="../media/image1088.png"/><Relationship Id="rId513" Type="http://schemas.openxmlformats.org/officeDocument/2006/relationships/customXml" Target="../ink/ink1187.xml"/><Relationship Id="rId597" Type="http://schemas.openxmlformats.org/officeDocument/2006/relationships/customXml" Target="../ink/ink1229.xml"/><Relationship Id="rId152" Type="http://schemas.openxmlformats.org/officeDocument/2006/relationships/customXml" Target="../ink/ink1006.xml"/><Relationship Id="rId457" Type="http://schemas.openxmlformats.org/officeDocument/2006/relationships/customXml" Target="../ink/ink1159.xml"/><Relationship Id="rId14" Type="http://schemas.openxmlformats.org/officeDocument/2006/relationships/customXml" Target="../ink/ink937.xml"/><Relationship Id="rId317" Type="http://schemas.openxmlformats.org/officeDocument/2006/relationships/customXml" Target="../ink/ink1089.xml"/><Relationship Id="rId524" Type="http://schemas.openxmlformats.org/officeDocument/2006/relationships/image" Target="../media/image1303.png"/><Relationship Id="rId98" Type="http://schemas.openxmlformats.org/officeDocument/2006/relationships/customXml" Target="../ink/ink979.xml"/><Relationship Id="rId163" Type="http://schemas.openxmlformats.org/officeDocument/2006/relationships/image" Target="../media/image1126.png"/><Relationship Id="rId370" Type="http://schemas.openxmlformats.org/officeDocument/2006/relationships/image" Target="../media/image1227.png"/><Relationship Id="rId230" Type="http://schemas.openxmlformats.org/officeDocument/2006/relationships/customXml" Target="../ink/ink1045.xml"/><Relationship Id="rId468" Type="http://schemas.openxmlformats.org/officeDocument/2006/relationships/image" Target="../media/image1276.png"/><Relationship Id="rId25" Type="http://schemas.openxmlformats.org/officeDocument/2006/relationships/image" Target="../media/image1057.png"/><Relationship Id="rId328" Type="http://schemas.openxmlformats.org/officeDocument/2006/relationships/image" Target="../media/image1206.png"/><Relationship Id="rId535" Type="http://schemas.openxmlformats.org/officeDocument/2006/relationships/customXml" Target="../ink/ink1198.xml"/><Relationship Id="rId174" Type="http://schemas.openxmlformats.org/officeDocument/2006/relationships/customXml" Target="../ink/ink1017.xml"/><Relationship Id="rId381" Type="http://schemas.openxmlformats.org/officeDocument/2006/relationships/customXml" Target="../ink/ink1121.xml"/><Relationship Id="rId602" Type="http://schemas.openxmlformats.org/officeDocument/2006/relationships/image" Target="../media/image1342.png"/><Relationship Id="rId241" Type="http://schemas.openxmlformats.org/officeDocument/2006/relationships/image" Target="../media/image1164.png"/><Relationship Id="rId479" Type="http://schemas.openxmlformats.org/officeDocument/2006/relationships/customXml" Target="../ink/ink1170.xml"/><Relationship Id="rId36" Type="http://schemas.openxmlformats.org/officeDocument/2006/relationships/customXml" Target="../ink/ink948.xml"/><Relationship Id="rId339" Type="http://schemas.openxmlformats.org/officeDocument/2006/relationships/customXml" Target="../ink/ink1100.xml"/><Relationship Id="rId546" Type="http://schemas.openxmlformats.org/officeDocument/2006/relationships/image" Target="../media/image1314.png"/><Relationship Id="rId101" Type="http://schemas.openxmlformats.org/officeDocument/2006/relationships/image" Target="../media/image1095.png"/><Relationship Id="rId185" Type="http://schemas.openxmlformats.org/officeDocument/2006/relationships/image" Target="../media/image1137.png"/><Relationship Id="rId406" Type="http://schemas.openxmlformats.org/officeDocument/2006/relationships/image" Target="../media/image1245.png"/><Relationship Id="rId392" Type="http://schemas.openxmlformats.org/officeDocument/2006/relationships/image" Target="../media/image1238.png"/><Relationship Id="rId613" Type="http://schemas.openxmlformats.org/officeDocument/2006/relationships/customXml" Target="../ink/ink1237.xml"/><Relationship Id="rId252" Type="http://schemas.openxmlformats.org/officeDocument/2006/relationships/customXml" Target="../ink/ink1056.xml"/><Relationship Id="rId47" Type="http://schemas.openxmlformats.org/officeDocument/2006/relationships/image" Target="../media/image1068.png"/><Relationship Id="rId89" Type="http://schemas.openxmlformats.org/officeDocument/2006/relationships/image" Target="../media/image1089.png"/><Relationship Id="rId112" Type="http://schemas.openxmlformats.org/officeDocument/2006/relationships/customXml" Target="../ink/ink986.xml"/><Relationship Id="rId154" Type="http://schemas.openxmlformats.org/officeDocument/2006/relationships/customXml" Target="../ink/ink1007.xml"/><Relationship Id="rId361" Type="http://schemas.openxmlformats.org/officeDocument/2006/relationships/customXml" Target="../ink/ink1111.xml"/><Relationship Id="rId557" Type="http://schemas.openxmlformats.org/officeDocument/2006/relationships/customXml" Target="../ink/ink1209.xml"/><Relationship Id="rId599" Type="http://schemas.openxmlformats.org/officeDocument/2006/relationships/customXml" Target="../ink/ink1230.xml"/><Relationship Id="rId196" Type="http://schemas.openxmlformats.org/officeDocument/2006/relationships/customXml" Target="../ink/ink1028.xml"/><Relationship Id="rId417" Type="http://schemas.openxmlformats.org/officeDocument/2006/relationships/customXml" Target="../ink/ink1139.xml"/><Relationship Id="rId459" Type="http://schemas.openxmlformats.org/officeDocument/2006/relationships/customXml" Target="../ink/ink1160.xml"/><Relationship Id="rId624" Type="http://schemas.openxmlformats.org/officeDocument/2006/relationships/image" Target="../media/image1353.png"/><Relationship Id="rId16" Type="http://schemas.openxmlformats.org/officeDocument/2006/relationships/customXml" Target="../ink/ink938.xml"/><Relationship Id="rId221" Type="http://schemas.openxmlformats.org/officeDocument/2006/relationships/image" Target="../media/image1154.png"/><Relationship Id="rId263" Type="http://schemas.openxmlformats.org/officeDocument/2006/relationships/image" Target="../media/image1175.png"/><Relationship Id="rId319" Type="http://schemas.openxmlformats.org/officeDocument/2006/relationships/customXml" Target="../ink/ink1090.xml"/><Relationship Id="rId470" Type="http://schemas.openxmlformats.org/officeDocument/2006/relationships/image" Target="../media/image1277.png"/><Relationship Id="rId526" Type="http://schemas.openxmlformats.org/officeDocument/2006/relationships/image" Target="../media/image1304.png"/><Relationship Id="rId58" Type="http://schemas.openxmlformats.org/officeDocument/2006/relationships/customXml" Target="../ink/ink959.xml"/><Relationship Id="rId123" Type="http://schemas.openxmlformats.org/officeDocument/2006/relationships/image" Target="../media/image1106.png"/><Relationship Id="rId330" Type="http://schemas.openxmlformats.org/officeDocument/2006/relationships/image" Target="../media/image1207.png"/><Relationship Id="rId568" Type="http://schemas.openxmlformats.org/officeDocument/2006/relationships/image" Target="../media/image1325.png"/><Relationship Id="rId165" Type="http://schemas.openxmlformats.org/officeDocument/2006/relationships/image" Target="../media/image1127.png"/><Relationship Id="rId372" Type="http://schemas.openxmlformats.org/officeDocument/2006/relationships/image" Target="../media/image1228.png"/><Relationship Id="rId428" Type="http://schemas.openxmlformats.org/officeDocument/2006/relationships/image" Target="../media/image1256.png"/><Relationship Id="rId635" Type="http://schemas.openxmlformats.org/officeDocument/2006/relationships/customXml" Target="../ink/ink1248.xml"/><Relationship Id="rId232" Type="http://schemas.openxmlformats.org/officeDocument/2006/relationships/customXml" Target="../ink/ink1046.xml"/><Relationship Id="rId274" Type="http://schemas.openxmlformats.org/officeDocument/2006/relationships/image" Target="../media/image1180.png"/><Relationship Id="rId481" Type="http://schemas.openxmlformats.org/officeDocument/2006/relationships/customXml" Target="../ink/ink1171.xml"/><Relationship Id="rId27" Type="http://schemas.openxmlformats.org/officeDocument/2006/relationships/image" Target="../media/image1058.png"/><Relationship Id="rId69" Type="http://schemas.openxmlformats.org/officeDocument/2006/relationships/image" Target="../media/image1079.png"/><Relationship Id="rId134" Type="http://schemas.openxmlformats.org/officeDocument/2006/relationships/customXml" Target="../ink/ink997.xml"/><Relationship Id="rId537" Type="http://schemas.openxmlformats.org/officeDocument/2006/relationships/customXml" Target="../ink/ink1199.xml"/><Relationship Id="rId579" Type="http://schemas.openxmlformats.org/officeDocument/2006/relationships/customXml" Target="../ink/ink1220.xml"/><Relationship Id="rId80" Type="http://schemas.openxmlformats.org/officeDocument/2006/relationships/customXml" Target="../ink/ink970.xml"/><Relationship Id="rId176" Type="http://schemas.openxmlformats.org/officeDocument/2006/relationships/customXml" Target="../ink/ink1018.xml"/><Relationship Id="rId341" Type="http://schemas.openxmlformats.org/officeDocument/2006/relationships/customXml" Target="../ink/ink1101.xml"/><Relationship Id="rId383" Type="http://schemas.openxmlformats.org/officeDocument/2006/relationships/customXml" Target="../ink/ink1122.xml"/><Relationship Id="rId439" Type="http://schemas.openxmlformats.org/officeDocument/2006/relationships/customXml" Target="../ink/ink1150.xml"/><Relationship Id="rId590" Type="http://schemas.openxmlformats.org/officeDocument/2006/relationships/image" Target="../media/image1336.png"/><Relationship Id="rId604" Type="http://schemas.openxmlformats.org/officeDocument/2006/relationships/image" Target="../media/image1343.png"/><Relationship Id="rId201" Type="http://schemas.openxmlformats.org/officeDocument/2006/relationships/image" Target="../media/image1145.png"/><Relationship Id="rId243" Type="http://schemas.openxmlformats.org/officeDocument/2006/relationships/image" Target="../media/image1165.png"/><Relationship Id="rId285" Type="http://schemas.openxmlformats.org/officeDocument/2006/relationships/customXml" Target="../ink/ink1073.xml"/><Relationship Id="rId450" Type="http://schemas.openxmlformats.org/officeDocument/2006/relationships/image" Target="../media/image1267.png"/><Relationship Id="rId506" Type="http://schemas.openxmlformats.org/officeDocument/2006/relationships/image" Target="../media/image1294.png"/><Relationship Id="rId38" Type="http://schemas.openxmlformats.org/officeDocument/2006/relationships/customXml" Target="../ink/ink949.xml"/><Relationship Id="rId103" Type="http://schemas.openxmlformats.org/officeDocument/2006/relationships/image" Target="../media/image1096.png"/><Relationship Id="rId310" Type="http://schemas.openxmlformats.org/officeDocument/2006/relationships/image" Target="../media/image1198.png"/><Relationship Id="rId492" Type="http://schemas.openxmlformats.org/officeDocument/2006/relationships/image" Target="../media/image1287.png"/><Relationship Id="rId548" Type="http://schemas.openxmlformats.org/officeDocument/2006/relationships/image" Target="../media/image1315.png"/><Relationship Id="rId91" Type="http://schemas.openxmlformats.org/officeDocument/2006/relationships/image" Target="../media/image1090.png"/><Relationship Id="rId145" Type="http://schemas.openxmlformats.org/officeDocument/2006/relationships/image" Target="../media/image1117.png"/><Relationship Id="rId187" Type="http://schemas.openxmlformats.org/officeDocument/2006/relationships/image" Target="../media/image1138.png"/><Relationship Id="rId352" Type="http://schemas.openxmlformats.org/officeDocument/2006/relationships/image" Target="../media/image1218.png"/><Relationship Id="rId394" Type="http://schemas.openxmlformats.org/officeDocument/2006/relationships/image" Target="../media/image1239.png"/><Relationship Id="rId408" Type="http://schemas.openxmlformats.org/officeDocument/2006/relationships/image" Target="../media/image1246.png"/><Relationship Id="rId615" Type="http://schemas.openxmlformats.org/officeDocument/2006/relationships/customXml" Target="../ink/ink1238.xml"/><Relationship Id="rId212" Type="http://schemas.openxmlformats.org/officeDocument/2006/relationships/customXml" Target="../ink/ink1036.xml"/><Relationship Id="rId254" Type="http://schemas.openxmlformats.org/officeDocument/2006/relationships/customXml" Target="../ink/ink1057.xml"/><Relationship Id="rId49" Type="http://schemas.openxmlformats.org/officeDocument/2006/relationships/image" Target="../media/image1069.png"/><Relationship Id="rId114" Type="http://schemas.openxmlformats.org/officeDocument/2006/relationships/customXml" Target="../ink/ink987.xml"/><Relationship Id="rId296" Type="http://schemas.openxmlformats.org/officeDocument/2006/relationships/image" Target="../media/image1191.png"/><Relationship Id="rId461" Type="http://schemas.openxmlformats.org/officeDocument/2006/relationships/customXml" Target="../ink/ink1161.xml"/><Relationship Id="rId517" Type="http://schemas.openxmlformats.org/officeDocument/2006/relationships/customXml" Target="../ink/ink1189.xml"/><Relationship Id="rId559" Type="http://schemas.openxmlformats.org/officeDocument/2006/relationships/customXml" Target="../ink/ink1210.xml"/><Relationship Id="rId60" Type="http://schemas.openxmlformats.org/officeDocument/2006/relationships/customXml" Target="../ink/ink960.xml"/><Relationship Id="rId156" Type="http://schemas.openxmlformats.org/officeDocument/2006/relationships/customXml" Target="../ink/ink1008.xml"/><Relationship Id="rId198" Type="http://schemas.openxmlformats.org/officeDocument/2006/relationships/customXml" Target="../ink/ink1029.xml"/><Relationship Id="rId321" Type="http://schemas.openxmlformats.org/officeDocument/2006/relationships/customXml" Target="../ink/ink1091.xml"/><Relationship Id="rId363" Type="http://schemas.openxmlformats.org/officeDocument/2006/relationships/customXml" Target="../ink/ink1112.xml"/><Relationship Id="rId419" Type="http://schemas.openxmlformats.org/officeDocument/2006/relationships/customXml" Target="../ink/ink1140.xml"/><Relationship Id="rId570" Type="http://schemas.openxmlformats.org/officeDocument/2006/relationships/image" Target="../media/image1326.png"/><Relationship Id="rId626" Type="http://schemas.openxmlformats.org/officeDocument/2006/relationships/image" Target="../media/image1354.png"/><Relationship Id="rId223" Type="http://schemas.openxmlformats.org/officeDocument/2006/relationships/image" Target="../media/image1155.png"/><Relationship Id="rId430" Type="http://schemas.openxmlformats.org/officeDocument/2006/relationships/image" Target="../media/image1257.png"/><Relationship Id="rId18" Type="http://schemas.openxmlformats.org/officeDocument/2006/relationships/customXml" Target="../ink/ink939.xml"/><Relationship Id="rId265" Type="http://schemas.openxmlformats.org/officeDocument/2006/relationships/customXml" Target="../ink/ink1063.xml"/><Relationship Id="rId472" Type="http://schemas.openxmlformats.org/officeDocument/2006/relationships/image" Target="../media/image1278.png"/><Relationship Id="rId528" Type="http://schemas.openxmlformats.org/officeDocument/2006/relationships/image" Target="../media/image1305.png"/><Relationship Id="rId125" Type="http://schemas.openxmlformats.org/officeDocument/2006/relationships/image" Target="../media/image1107.png"/><Relationship Id="rId167" Type="http://schemas.openxmlformats.org/officeDocument/2006/relationships/image" Target="../media/image1128.png"/><Relationship Id="rId332" Type="http://schemas.openxmlformats.org/officeDocument/2006/relationships/image" Target="../media/image1208.png"/><Relationship Id="rId374" Type="http://schemas.openxmlformats.org/officeDocument/2006/relationships/image" Target="../media/image1229.png"/><Relationship Id="rId581" Type="http://schemas.openxmlformats.org/officeDocument/2006/relationships/customXml" Target="../ink/ink1221.xml"/><Relationship Id="rId71" Type="http://schemas.openxmlformats.org/officeDocument/2006/relationships/image" Target="../media/image1080.png"/><Relationship Id="rId234" Type="http://schemas.openxmlformats.org/officeDocument/2006/relationships/customXml" Target="../ink/ink1047.xml"/><Relationship Id="rId637" Type="http://schemas.openxmlformats.org/officeDocument/2006/relationships/customXml" Target="../ink/ink1249.xml"/><Relationship Id="rId2" Type="http://schemas.openxmlformats.org/officeDocument/2006/relationships/customXml" Target="../ink/ink931.xml"/><Relationship Id="rId29" Type="http://schemas.openxmlformats.org/officeDocument/2006/relationships/image" Target="../media/image1059.png"/><Relationship Id="rId276" Type="http://schemas.openxmlformats.org/officeDocument/2006/relationships/image" Target="../media/image1181.png"/><Relationship Id="rId441" Type="http://schemas.openxmlformats.org/officeDocument/2006/relationships/customXml" Target="../ink/ink1151.xml"/><Relationship Id="rId483" Type="http://schemas.openxmlformats.org/officeDocument/2006/relationships/customXml" Target="../ink/ink1172.xml"/><Relationship Id="rId539" Type="http://schemas.openxmlformats.org/officeDocument/2006/relationships/customXml" Target="../ink/ink1200.xml"/><Relationship Id="rId40" Type="http://schemas.openxmlformats.org/officeDocument/2006/relationships/customXml" Target="../ink/ink950.xml"/><Relationship Id="rId136" Type="http://schemas.openxmlformats.org/officeDocument/2006/relationships/customXml" Target="../ink/ink998.xml"/><Relationship Id="rId178" Type="http://schemas.openxmlformats.org/officeDocument/2006/relationships/customXml" Target="../ink/ink1019.xml"/><Relationship Id="rId301" Type="http://schemas.openxmlformats.org/officeDocument/2006/relationships/customXml" Target="../ink/ink1081.xml"/><Relationship Id="rId343" Type="http://schemas.openxmlformats.org/officeDocument/2006/relationships/customXml" Target="../ink/ink1102.xml"/><Relationship Id="rId550" Type="http://schemas.openxmlformats.org/officeDocument/2006/relationships/image" Target="../media/image1316.png"/><Relationship Id="rId82" Type="http://schemas.openxmlformats.org/officeDocument/2006/relationships/customXml" Target="../ink/ink971.xml"/><Relationship Id="rId203" Type="http://schemas.openxmlformats.org/officeDocument/2006/relationships/image" Target="../media/image1146.png"/><Relationship Id="rId385" Type="http://schemas.openxmlformats.org/officeDocument/2006/relationships/customXml" Target="../ink/ink1123.xml"/><Relationship Id="rId592" Type="http://schemas.openxmlformats.org/officeDocument/2006/relationships/image" Target="../media/image1337.png"/><Relationship Id="rId606" Type="http://schemas.openxmlformats.org/officeDocument/2006/relationships/image" Target="../media/image1344.png"/><Relationship Id="rId245" Type="http://schemas.openxmlformats.org/officeDocument/2006/relationships/image" Target="../media/image1166.png"/><Relationship Id="rId287" Type="http://schemas.openxmlformats.org/officeDocument/2006/relationships/customXml" Target="../ink/ink1074.xml"/><Relationship Id="rId410" Type="http://schemas.openxmlformats.org/officeDocument/2006/relationships/image" Target="../media/image1247.png"/><Relationship Id="rId452" Type="http://schemas.openxmlformats.org/officeDocument/2006/relationships/image" Target="../media/image1268.png"/><Relationship Id="rId494" Type="http://schemas.openxmlformats.org/officeDocument/2006/relationships/image" Target="../media/image1288.png"/><Relationship Id="rId508" Type="http://schemas.openxmlformats.org/officeDocument/2006/relationships/image" Target="../media/image1295.png"/><Relationship Id="rId105" Type="http://schemas.openxmlformats.org/officeDocument/2006/relationships/image" Target="../media/image1097.png"/><Relationship Id="rId147" Type="http://schemas.openxmlformats.org/officeDocument/2006/relationships/image" Target="../media/image1118.png"/><Relationship Id="rId312" Type="http://schemas.openxmlformats.org/officeDocument/2006/relationships/image" Target="../media/image1199.png"/><Relationship Id="rId354" Type="http://schemas.openxmlformats.org/officeDocument/2006/relationships/image" Target="../media/image1219.png"/><Relationship Id="rId51" Type="http://schemas.openxmlformats.org/officeDocument/2006/relationships/image" Target="../media/image1070.png"/><Relationship Id="rId93" Type="http://schemas.openxmlformats.org/officeDocument/2006/relationships/image" Target="../media/image1091.png"/><Relationship Id="rId189" Type="http://schemas.openxmlformats.org/officeDocument/2006/relationships/image" Target="../media/image1139.png"/><Relationship Id="rId396" Type="http://schemas.openxmlformats.org/officeDocument/2006/relationships/image" Target="../media/image1240.png"/><Relationship Id="rId561" Type="http://schemas.openxmlformats.org/officeDocument/2006/relationships/customXml" Target="../ink/ink1211.xml"/><Relationship Id="rId617" Type="http://schemas.openxmlformats.org/officeDocument/2006/relationships/customXml" Target="../ink/ink1239.xml"/><Relationship Id="rId214" Type="http://schemas.openxmlformats.org/officeDocument/2006/relationships/customXml" Target="../ink/ink1037.xml"/><Relationship Id="rId256" Type="http://schemas.openxmlformats.org/officeDocument/2006/relationships/customXml" Target="../ink/ink1058.xml"/><Relationship Id="rId298" Type="http://schemas.openxmlformats.org/officeDocument/2006/relationships/image" Target="../media/image1192.png"/><Relationship Id="rId421" Type="http://schemas.openxmlformats.org/officeDocument/2006/relationships/customXml" Target="../ink/ink1141.xml"/><Relationship Id="rId463" Type="http://schemas.openxmlformats.org/officeDocument/2006/relationships/customXml" Target="../ink/ink1162.xml"/><Relationship Id="rId519" Type="http://schemas.openxmlformats.org/officeDocument/2006/relationships/customXml" Target="../ink/ink1190.xml"/><Relationship Id="rId116" Type="http://schemas.openxmlformats.org/officeDocument/2006/relationships/customXml" Target="../ink/ink988.xml"/><Relationship Id="rId158" Type="http://schemas.openxmlformats.org/officeDocument/2006/relationships/customXml" Target="../ink/ink1009.xml"/><Relationship Id="rId323" Type="http://schemas.openxmlformats.org/officeDocument/2006/relationships/customXml" Target="../ink/ink1092.xml"/><Relationship Id="rId530" Type="http://schemas.openxmlformats.org/officeDocument/2006/relationships/image" Target="../media/image1306.png"/><Relationship Id="rId20" Type="http://schemas.openxmlformats.org/officeDocument/2006/relationships/customXml" Target="../ink/ink940.xml"/><Relationship Id="rId62" Type="http://schemas.openxmlformats.org/officeDocument/2006/relationships/customXml" Target="../ink/ink961.xml"/><Relationship Id="rId365" Type="http://schemas.openxmlformats.org/officeDocument/2006/relationships/customXml" Target="../ink/ink1113.xml"/><Relationship Id="rId572" Type="http://schemas.openxmlformats.org/officeDocument/2006/relationships/image" Target="../media/image1327.png"/><Relationship Id="rId628" Type="http://schemas.openxmlformats.org/officeDocument/2006/relationships/image" Target="../media/image1355.png"/><Relationship Id="rId225" Type="http://schemas.openxmlformats.org/officeDocument/2006/relationships/image" Target="../media/image1156.png"/><Relationship Id="rId267" Type="http://schemas.openxmlformats.org/officeDocument/2006/relationships/customXml" Target="../ink/ink1064.xml"/><Relationship Id="rId432" Type="http://schemas.openxmlformats.org/officeDocument/2006/relationships/image" Target="../media/image1258.png"/><Relationship Id="rId474" Type="http://schemas.openxmlformats.org/officeDocument/2006/relationships/image" Target="../media/image1279.png"/><Relationship Id="rId127" Type="http://schemas.openxmlformats.org/officeDocument/2006/relationships/image" Target="../media/image1108.png"/><Relationship Id="rId31" Type="http://schemas.openxmlformats.org/officeDocument/2006/relationships/image" Target="../media/image1060.png"/><Relationship Id="rId73" Type="http://schemas.openxmlformats.org/officeDocument/2006/relationships/image" Target="../media/image1081.png"/><Relationship Id="rId169" Type="http://schemas.openxmlformats.org/officeDocument/2006/relationships/image" Target="../media/image1129.png"/><Relationship Id="rId334" Type="http://schemas.openxmlformats.org/officeDocument/2006/relationships/image" Target="../media/image1209.png"/><Relationship Id="rId376" Type="http://schemas.openxmlformats.org/officeDocument/2006/relationships/image" Target="../media/image1230.png"/><Relationship Id="rId541" Type="http://schemas.openxmlformats.org/officeDocument/2006/relationships/customXml" Target="../ink/ink1201.xml"/><Relationship Id="rId583" Type="http://schemas.openxmlformats.org/officeDocument/2006/relationships/customXml" Target="../ink/ink1222.xml"/><Relationship Id="rId639" Type="http://schemas.openxmlformats.org/officeDocument/2006/relationships/customXml" Target="../ink/ink1250.xml"/><Relationship Id="rId4" Type="http://schemas.openxmlformats.org/officeDocument/2006/relationships/customXml" Target="../ink/ink932.xml"/><Relationship Id="rId180" Type="http://schemas.openxmlformats.org/officeDocument/2006/relationships/customXml" Target="../ink/ink1020.xml"/><Relationship Id="rId236" Type="http://schemas.openxmlformats.org/officeDocument/2006/relationships/customXml" Target="../ink/ink1048.xml"/><Relationship Id="rId278" Type="http://schemas.openxmlformats.org/officeDocument/2006/relationships/image" Target="../media/image1182.png"/><Relationship Id="rId401" Type="http://schemas.openxmlformats.org/officeDocument/2006/relationships/customXml" Target="../ink/ink1131.xml"/><Relationship Id="rId443" Type="http://schemas.openxmlformats.org/officeDocument/2006/relationships/customXml" Target="../ink/ink1152.xml"/><Relationship Id="rId303" Type="http://schemas.openxmlformats.org/officeDocument/2006/relationships/customXml" Target="../ink/ink1082.xml"/><Relationship Id="rId485" Type="http://schemas.openxmlformats.org/officeDocument/2006/relationships/customXml" Target="../ink/ink1173.xml"/><Relationship Id="rId42" Type="http://schemas.openxmlformats.org/officeDocument/2006/relationships/customXml" Target="../ink/ink951.xml"/><Relationship Id="rId84" Type="http://schemas.openxmlformats.org/officeDocument/2006/relationships/customXml" Target="../ink/ink972.xml"/><Relationship Id="rId138" Type="http://schemas.openxmlformats.org/officeDocument/2006/relationships/customXml" Target="../ink/ink999.xml"/><Relationship Id="rId345" Type="http://schemas.openxmlformats.org/officeDocument/2006/relationships/customXml" Target="../ink/ink1103.xml"/><Relationship Id="rId387" Type="http://schemas.openxmlformats.org/officeDocument/2006/relationships/customXml" Target="../ink/ink1124.xml"/><Relationship Id="rId510" Type="http://schemas.openxmlformats.org/officeDocument/2006/relationships/image" Target="../media/image1296.png"/><Relationship Id="rId552" Type="http://schemas.openxmlformats.org/officeDocument/2006/relationships/image" Target="../media/image1317.png"/><Relationship Id="rId594" Type="http://schemas.openxmlformats.org/officeDocument/2006/relationships/image" Target="../media/image1338.png"/><Relationship Id="rId608" Type="http://schemas.openxmlformats.org/officeDocument/2006/relationships/image" Target="../media/image1345.png"/><Relationship Id="rId191" Type="http://schemas.openxmlformats.org/officeDocument/2006/relationships/image" Target="../media/image1140.png"/><Relationship Id="rId205" Type="http://schemas.openxmlformats.org/officeDocument/2006/relationships/image" Target="../media/image1147.png"/><Relationship Id="rId247" Type="http://schemas.openxmlformats.org/officeDocument/2006/relationships/image" Target="../media/image1167.png"/><Relationship Id="rId412" Type="http://schemas.openxmlformats.org/officeDocument/2006/relationships/image" Target="../media/image1248.png"/><Relationship Id="rId107" Type="http://schemas.openxmlformats.org/officeDocument/2006/relationships/image" Target="../media/image1098.png"/><Relationship Id="rId289" Type="http://schemas.openxmlformats.org/officeDocument/2006/relationships/customXml" Target="../ink/ink1075.xml"/><Relationship Id="rId454" Type="http://schemas.openxmlformats.org/officeDocument/2006/relationships/image" Target="../media/image1269.png"/><Relationship Id="rId496" Type="http://schemas.openxmlformats.org/officeDocument/2006/relationships/image" Target="../media/image1289.png"/><Relationship Id="rId11" Type="http://schemas.openxmlformats.org/officeDocument/2006/relationships/image" Target="../media/image1050.png"/><Relationship Id="rId53" Type="http://schemas.openxmlformats.org/officeDocument/2006/relationships/image" Target="../media/image1071.png"/><Relationship Id="rId149" Type="http://schemas.openxmlformats.org/officeDocument/2006/relationships/image" Target="../media/image1119.png"/><Relationship Id="rId314" Type="http://schemas.openxmlformats.org/officeDocument/2006/relationships/image" Target="../media/image1200.png"/><Relationship Id="rId356" Type="http://schemas.openxmlformats.org/officeDocument/2006/relationships/image" Target="../media/image1220.png"/><Relationship Id="rId398" Type="http://schemas.openxmlformats.org/officeDocument/2006/relationships/image" Target="../media/image1241.png"/><Relationship Id="rId521" Type="http://schemas.openxmlformats.org/officeDocument/2006/relationships/customXml" Target="../ink/ink1191.xml"/><Relationship Id="rId563" Type="http://schemas.openxmlformats.org/officeDocument/2006/relationships/customXml" Target="../ink/ink1212.xml"/><Relationship Id="rId619" Type="http://schemas.openxmlformats.org/officeDocument/2006/relationships/customXml" Target="../ink/ink1240.xml"/><Relationship Id="rId95" Type="http://schemas.openxmlformats.org/officeDocument/2006/relationships/image" Target="../media/image1092.png"/><Relationship Id="rId160" Type="http://schemas.openxmlformats.org/officeDocument/2006/relationships/customXml" Target="../ink/ink1010.xml"/><Relationship Id="rId216" Type="http://schemas.openxmlformats.org/officeDocument/2006/relationships/customXml" Target="../ink/ink1038.xml"/><Relationship Id="rId423" Type="http://schemas.openxmlformats.org/officeDocument/2006/relationships/customXml" Target="../ink/ink1142.xml"/><Relationship Id="rId258" Type="http://schemas.openxmlformats.org/officeDocument/2006/relationships/customXml" Target="../ink/ink1059.xml"/><Relationship Id="rId465" Type="http://schemas.openxmlformats.org/officeDocument/2006/relationships/customXml" Target="../ink/ink1163.xml"/><Relationship Id="rId630" Type="http://schemas.openxmlformats.org/officeDocument/2006/relationships/image" Target="../media/image1356.png"/><Relationship Id="rId22" Type="http://schemas.openxmlformats.org/officeDocument/2006/relationships/customXml" Target="../ink/ink941.xml"/><Relationship Id="rId64" Type="http://schemas.openxmlformats.org/officeDocument/2006/relationships/customXml" Target="../ink/ink962.xml"/><Relationship Id="rId118" Type="http://schemas.openxmlformats.org/officeDocument/2006/relationships/customXml" Target="../ink/ink989.xml"/><Relationship Id="rId325" Type="http://schemas.openxmlformats.org/officeDocument/2006/relationships/customXml" Target="../ink/ink1093.xml"/><Relationship Id="rId367" Type="http://schemas.openxmlformats.org/officeDocument/2006/relationships/customXml" Target="../ink/ink1114.xml"/><Relationship Id="rId532" Type="http://schemas.openxmlformats.org/officeDocument/2006/relationships/image" Target="../media/image1307.png"/><Relationship Id="rId574" Type="http://schemas.openxmlformats.org/officeDocument/2006/relationships/image" Target="../media/image1328.png"/><Relationship Id="rId171" Type="http://schemas.openxmlformats.org/officeDocument/2006/relationships/image" Target="../media/image1130.png"/><Relationship Id="rId227" Type="http://schemas.openxmlformats.org/officeDocument/2006/relationships/image" Target="../media/image1157.png"/><Relationship Id="rId269" Type="http://schemas.openxmlformats.org/officeDocument/2006/relationships/customXml" Target="../ink/ink1065.xml"/><Relationship Id="rId434" Type="http://schemas.openxmlformats.org/officeDocument/2006/relationships/image" Target="../media/image1259.png"/><Relationship Id="rId476" Type="http://schemas.openxmlformats.org/officeDocument/2006/relationships/image" Target="../media/image1280.png"/><Relationship Id="rId641" Type="http://schemas.openxmlformats.org/officeDocument/2006/relationships/customXml" Target="../ink/ink1251.xml"/><Relationship Id="rId33" Type="http://schemas.openxmlformats.org/officeDocument/2006/relationships/image" Target="../media/image1061.png"/><Relationship Id="rId129" Type="http://schemas.openxmlformats.org/officeDocument/2006/relationships/image" Target="../media/image1109.png"/><Relationship Id="rId280" Type="http://schemas.openxmlformats.org/officeDocument/2006/relationships/image" Target="../media/image1183.png"/><Relationship Id="rId336" Type="http://schemas.openxmlformats.org/officeDocument/2006/relationships/image" Target="../media/image1210.png"/><Relationship Id="rId501" Type="http://schemas.openxmlformats.org/officeDocument/2006/relationships/customXml" Target="../ink/ink1181.xml"/><Relationship Id="rId543" Type="http://schemas.openxmlformats.org/officeDocument/2006/relationships/customXml" Target="../ink/ink1202.xml"/><Relationship Id="rId75" Type="http://schemas.openxmlformats.org/officeDocument/2006/relationships/image" Target="../media/image1082.png"/><Relationship Id="rId140" Type="http://schemas.openxmlformats.org/officeDocument/2006/relationships/customXml" Target="../ink/ink1000.xml"/><Relationship Id="rId182" Type="http://schemas.openxmlformats.org/officeDocument/2006/relationships/customXml" Target="../ink/ink1021.xml"/><Relationship Id="rId378" Type="http://schemas.openxmlformats.org/officeDocument/2006/relationships/image" Target="../media/image1231.png"/><Relationship Id="rId403" Type="http://schemas.openxmlformats.org/officeDocument/2006/relationships/customXml" Target="../ink/ink1132.xml"/><Relationship Id="rId585" Type="http://schemas.openxmlformats.org/officeDocument/2006/relationships/customXml" Target="../ink/ink1223.xml"/><Relationship Id="rId6" Type="http://schemas.openxmlformats.org/officeDocument/2006/relationships/customXml" Target="../ink/ink933.xml"/><Relationship Id="rId238" Type="http://schemas.openxmlformats.org/officeDocument/2006/relationships/customXml" Target="../ink/ink1049.xml"/><Relationship Id="rId445" Type="http://schemas.openxmlformats.org/officeDocument/2006/relationships/customXml" Target="../ink/ink1153.xml"/><Relationship Id="rId487" Type="http://schemas.openxmlformats.org/officeDocument/2006/relationships/customXml" Target="../ink/ink1174.xml"/><Relationship Id="rId610" Type="http://schemas.openxmlformats.org/officeDocument/2006/relationships/image" Target="../media/image1346.png"/><Relationship Id="rId291" Type="http://schemas.openxmlformats.org/officeDocument/2006/relationships/customXml" Target="../ink/ink1076.xml"/><Relationship Id="rId305" Type="http://schemas.openxmlformats.org/officeDocument/2006/relationships/customXml" Target="../ink/ink1083.xml"/><Relationship Id="rId347" Type="http://schemas.openxmlformats.org/officeDocument/2006/relationships/customXml" Target="../ink/ink1104.xml"/><Relationship Id="rId512" Type="http://schemas.openxmlformats.org/officeDocument/2006/relationships/image" Target="../media/image1297.png"/><Relationship Id="rId44" Type="http://schemas.openxmlformats.org/officeDocument/2006/relationships/customXml" Target="../ink/ink952.xml"/><Relationship Id="rId86" Type="http://schemas.openxmlformats.org/officeDocument/2006/relationships/customXml" Target="../ink/ink973.xml"/><Relationship Id="rId151" Type="http://schemas.openxmlformats.org/officeDocument/2006/relationships/image" Target="../media/image1120.png"/><Relationship Id="rId389" Type="http://schemas.openxmlformats.org/officeDocument/2006/relationships/customXml" Target="../ink/ink1125.xml"/><Relationship Id="rId554" Type="http://schemas.openxmlformats.org/officeDocument/2006/relationships/image" Target="../media/image1318.png"/><Relationship Id="rId596" Type="http://schemas.openxmlformats.org/officeDocument/2006/relationships/image" Target="../media/image1339.png"/><Relationship Id="rId193" Type="http://schemas.openxmlformats.org/officeDocument/2006/relationships/image" Target="../media/image1141.png"/><Relationship Id="rId207" Type="http://schemas.openxmlformats.org/officeDocument/2006/relationships/image" Target="../media/image1148.png"/><Relationship Id="rId249" Type="http://schemas.openxmlformats.org/officeDocument/2006/relationships/image" Target="../media/image1168.png"/><Relationship Id="rId414" Type="http://schemas.openxmlformats.org/officeDocument/2006/relationships/image" Target="../media/image1249.png"/><Relationship Id="rId456" Type="http://schemas.openxmlformats.org/officeDocument/2006/relationships/image" Target="../media/image1270.png"/><Relationship Id="rId498" Type="http://schemas.openxmlformats.org/officeDocument/2006/relationships/image" Target="../media/image1290.png"/><Relationship Id="rId621" Type="http://schemas.openxmlformats.org/officeDocument/2006/relationships/customXml" Target="../ink/ink1241.xml"/><Relationship Id="rId13" Type="http://schemas.openxmlformats.org/officeDocument/2006/relationships/image" Target="../media/image1051.png"/><Relationship Id="rId109" Type="http://schemas.openxmlformats.org/officeDocument/2006/relationships/image" Target="../media/image1099.png"/><Relationship Id="rId260" Type="http://schemas.openxmlformats.org/officeDocument/2006/relationships/customXml" Target="../ink/ink1060.xml"/><Relationship Id="rId316" Type="http://schemas.openxmlformats.org/officeDocument/2006/relationships/image" Target="../media/image1201.png"/><Relationship Id="rId523" Type="http://schemas.openxmlformats.org/officeDocument/2006/relationships/customXml" Target="../ink/ink1192.xml"/><Relationship Id="rId55" Type="http://schemas.openxmlformats.org/officeDocument/2006/relationships/image" Target="../media/image1072.png"/><Relationship Id="rId97" Type="http://schemas.openxmlformats.org/officeDocument/2006/relationships/image" Target="../media/image1093.png"/><Relationship Id="rId120" Type="http://schemas.openxmlformats.org/officeDocument/2006/relationships/customXml" Target="../ink/ink990.xml"/><Relationship Id="rId358" Type="http://schemas.openxmlformats.org/officeDocument/2006/relationships/image" Target="../media/image1221.png"/><Relationship Id="rId565" Type="http://schemas.openxmlformats.org/officeDocument/2006/relationships/customXml" Target="../ink/ink1213.xml"/><Relationship Id="rId162" Type="http://schemas.openxmlformats.org/officeDocument/2006/relationships/customXml" Target="../ink/ink1011.xml"/><Relationship Id="rId218" Type="http://schemas.openxmlformats.org/officeDocument/2006/relationships/customXml" Target="../ink/ink1039.xml"/><Relationship Id="rId425" Type="http://schemas.openxmlformats.org/officeDocument/2006/relationships/customXml" Target="../ink/ink1143.xml"/><Relationship Id="rId467" Type="http://schemas.openxmlformats.org/officeDocument/2006/relationships/customXml" Target="../ink/ink1164.xml"/><Relationship Id="rId632" Type="http://schemas.openxmlformats.org/officeDocument/2006/relationships/image" Target="../media/image1357.png"/><Relationship Id="rId271" Type="http://schemas.openxmlformats.org/officeDocument/2006/relationships/customXml" Target="../ink/ink1066.xml"/><Relationship Id="rId24" Type="http://schemas.openxmlformats.org/officeDocument/2006/relationships/customXml" Target="../ink/ink942.xml"/><Relationship Id="rId66" Type="http://schemas.openxmlformats.org/officeDocument/2006/relationships/customXml" Target="../ink/ink963.xml"/><Relationship Id="rId131" Type="http://schemas.openxmlformats.org/officeDocument/2006/relationships/image" Target="../media/image1110.png"/><Relationship Id="rId327" Type="http://schemas.openxmlformats.org/officeDocument/2006/relationships/customXml" Target="../ink/ink1094.xml"/><Relationship Id="rId369" Type="http://schemas.openxmlformats.org/officeDocument/2006/relationships/customXml" Target="../ink/ink1115.xml"/><Relationship Id="rId534" Type="http://schemas.openxmlformats.org/officeDocument/2006/relationships/image" Target="../media/image1308.png"/><Relationship Id="rId576" Type="http://schemas.openxmlformats.org/officeDocument/2006/relationships/image" Target="../media/image1329.png"/><Relationship Id="rId173" Type="http://schemas.openxmlformats.org/officeDocument/2006/relationships/image" Target="../media/image1131.png"/><Relationship Id="rId229" Type="http://schemas.openxmlformats.org/officeDocument/2006/relationships/image" Target="../media/image1158.png"/><Relationship Id="rId380" Type="http://schemas.openxmlformats.org/officeDocument/2006/relationships/image" Target="../media/image1232.png"/><Relationship Id="rId436" Type="http://schemas.openxmlformats.org/officeDocument/2006/relationships/image" Target="../media/image1260.png"/><Relationship Id="rId601" Type="http://schemas.openxmlformats.org/officeDocument/2006/relationships/customXml" Target="../ink/ink1231.xml"/><Relationship Id="rId643" Type="http://schemas.openxmlformats.org/officeDocument/2006/relationships/customXml" Target="../ink/ink1252.xml"/><Relationship Id="rId240" Type="http://schemas.openxmlformats.org/officeDocument/2006/relationships/customXml" Target="../ink/ink1050.xml"/><Relationship Id="rId478" Type="http://schemas.openxmlformats.org/officeDocument/2006/relationships/image" Target="../media/image983.png"/><Relationship Id="rId35" Type="http://schemas.openxmlformats.org/officeDocument/2006/relationships/image" Target="../media/image1062.png"/><Relationship Id="rId77" Type="http://schemas.openxmlformats.org/officeDocument/2006/relationships/image" Target="../media/image1083.png"/><Relationship Id="rId100" Type="http://schemas.openxmlformats.org/officeDocument/2006/relationships/customXml" Target="../ink/ink980.xml"/><Relationship Id="rId282" Type="http://schemas.openxmlformats.org/officeDocument/2006/relationships/image" Target="../media/image1184.png"/><Relationship Id="rId338" Type="http://schemas.openxmlformats.org/officeDocument/2006/relationships/image" Target="../media/image1211.png"/><Relationship Id="rId503" Type="http://schemas.openxmlformats.org/officeDocument/2006/relationships/customXml" Target="../ink/ink1182.xml"/><Relationship Id="rId545" Type="http://schemas.openxmlformats.org/officeDocument/2006/relationships/customXml" Target="../ink/ink1203.xml"/><Relationship Id="rId587" Type="http://schemas.openxmlformats.org/officeDocument/2006/relationships/customXml" Target="../ink/ink1224.xml"/><Relationship Id="rId8" Type="http://schemas.openxmlformats.org/officeDocument/2006/relationships/customXml" Target="../ink/ink934.xml"/><Relationship Id="rId142" Type="http://schemas.openxmlformats.org/officeDocument/2006/relationships/customXml" Target="../ink/ink1001.xml"/><Relationship Id="rId184" Type="http://schemas.openxmlformats.org/officeDocument/2006/relationships/customXml" Target="../ink/ink1022.xml"/><Relationship Id="rId391" Type="http://schemas.openxmlformats.org/officeDocument/2006/relationships/customXml" Target="../ink/ink1126.xml"/><Relationship Id="rId405" Type="http://schemas.openxmlformats.org/officeDocument/2006/relationships/customXml" Target="../ink/ink1133.xml"/><Relationship Id="rId447" Type="http://schemas.openxmlformats.org/officeDocument/2006/relationships/customXml" Target="../ink/ink1154.xml"/><Relationship Id="rId612" Type="http://schemas.openxmlformats.org/officeDocument/2006/relationships/image" Target="../media/image1347.png"/><Relationship Id="rId251" Type="http://schemas.openxmlformats.org/officeDocument/2006/relationships/image" Target="../media/image1169.png"/><Relationship Id="rId489" Type="http://schemas.openxmlformats.org/officeDocument/2006/relationships/customXml" Target="../ink/ink1175.xml"/><Relationship Id="rId46" Type="http://schemas.openxmlformats.org/officeDocument/2006/relationships/customXml" Target="../ink/ink953.xml"/><Relationship Id="rId293" Type="http://schemas.openxmlformats.org/officeDocument/2006/relationships/customXml" Target="../ink/ink1077.xml"/><Relationship Id="rId307" Type="http://schemas.openxmlformats.org/officeDocument/2006/relationships/customXml" Target="../ink/ink1084.xml"/><Relationship Id="rId349" Type="http://schemas.openxmlformats.org/officeDocument/2006/relationships/customXml" Target="../ink/ink1105.xml"/><Relationship Id="rId514" Type="http://schemas.openxmlformats.org/officeDocument/2006/relationships/image" Target="../media/image1298.png"/><Relationship Id="rId556" Type="http://schemas.openxmlformats.org/officeDocument/2006/relationships/image" Target="../media/image1319.png"/><Relationship Id="rId88" Type="http://schemas.openxmlformats.org/officeDocument/2006/relationships/customXml" Target="../ink/ink974.xml"/><Relationship Id="rId111" Type="http://schemas.openxmlformats.org/officeDocument/2006/relationships/image" Target="../media/image1100.png"/><Relationship Id="rId153" Type="http://schemas.openxmlformats.org/officeDocument/2006/relationships/image" Target="../media/image1121.png"/><Relationship Id="rId195" Type="http://schemas.openxmlformats.org/officeDocument/2006/relationships/image" Target="../media/image1142.png"/><Relationship Id="rId209" Type="http://schemas.openxmlformats.org/officeDocument/2006/relationships/image" Target="../media/image1149.png"/><Relationship Id="rId360" Type="http://schemas.openxmlformats.org/officeDocument/2006/relationships/image" Target="../media/image1222.png"/><Relationship Id="rId416" Type="http://schemas.openxmlformats.org/officeDocument/2006/relationships/image" Target="../media/image1250.png"/><Relationship Id="rId598" Type="http://schemas.openxmlformats.org/officeDocument/2006/relationships/image" Target="../media/image1340.png"/><Relationship Id="rId220" Type="http://schemas.openxmlformats.org/officeDocument/2006/relationships/customXml" Target="../ink/ink1040.xml"/><Relationship Id="rId458" Type="http://schemas.openxmlformats.org/officeDocument/2006/relationships/image" Target="../media/image1271.png"/><Relationship Id="rId623" Type="http://schemas.openxmlformats.org/officeDocument/2006/relationships/customXml" Target="../ink/ink1242.xml"/><Relationship Id="rId15" Type="http://schemas.openxmlformats.org/officeDocument/2006/relationships/image" Target="../media/image1052.png"/><Relationship Id="rId57" Type="http://schemas.openxmlformats.org/officeDocument/2006/relationships/image" Target="../media/image1073.png"/><Relationship Id="rId262" Type="http://schemas.openxmlformats.org/officeDocument/2006/relationships/customXml" Target="../ink/ink1061.xml"/><Relationship Id="rId318" Type="http://schemas.openxmlformats.org/officeDocument/2006/relationships/image" Target="../media/image1202.png"/><Relationship Id="rId525" Type="http://schemas.openxmlformats.org/officeDocument/2006/relationships/customXml" Target="../ink/ink1193.xml"/><Relationship Id="rId567" Type="http://schemas.openxmlformats.org/officeDocument/2006/relationships/customXml" Target="../ink/ink1214.xml"/><Relationship Id="rId99" Type="http://schemas.openxmlformats.org/officeDocument/2006/relationships/image" Target="../media/image1094.png"/><Relationship Id="rId122" Type="http://schemas.openxmlformats.org/officeDocument/2006/relationships/customXml" Target="../ink/ink991.xml"/><Relationship Id="rId164" Type="http://schemas.openxmlformats.org/officeDocument/2006/relationships/customXml" Target="../ink/ink1012.xml"/><Relationship Id="rId371" Type="http://schemas.openxmlformats.org/officeDocument/2006/relationships/customXml" Target="../ink/ink1116.xml"/><Relationship Id="rId427" Type="http://schemas.openxmlformats.org/officeDocument/2006/relationships/customXml" Target="../ink/ink1144.xml"/><Relationship Id="rId469" Type="http://schemas.openxmlformats.org/officeDocument/2006/relationships/customXml" Target="../ink/ink1165.xml"/><Relationship Id="rId634" Type="http://schemas.openxmlformats.org/officeDocument/2006/relationships/image" Target="../media/image1358.png"/><Relationship Id="rId26" Type="http://schemas.openxmlformats.org/officeDocument/2006/relationships/customXml" Target="../ink/ink943.xml"/><Relationship Id="rId231" Type="http://schemas.openxmlformats.org/officeDocument/2006/relationships/image" Target="../media/image1159.png"/><Relationship Id="rId273" Type="http://schemas.openxmlformats.org/officeDocument/2006/relationships/customXml" Target="../ink/ink1067.xml"/><Relationship Id="rId329" Type="http://schemas.openxmlformats.org/officeDocument/2006/relationships/customXml" Target="../ink/ink1095.xml"/><Relationship Id="rId480" Type="http://schemas.openxmlformats.org/officeDocument/2006/relationships/image" Target="../media/image1281.png"/><Relationship Id="rId536" Type="http://schemas.openxmlformats.org/officeDocument/2006/relationships/image" Target="../media/image1309.png"/><Relationship Id="rId68" Type="http://schemas.openxmlformats.org/officeDocument/2006/relationships/customXml" Target="../ink/ink964.xml"/><Relationship Id="rId133" Type="http://schemas.openxmlformats.org/officeDocument/2006/relationships/image" Target="../media/image1111.png"/><Relationship Id="rId175" Type="http://schemas.openxmlformats.org/officeDocument/2006/relationships/image" Target="../media/image1132.png"/><Relationship Id="rId340" Type="http://schemas.openxmlformats.org/officeDocument/2006/relationships/image" Target="../media/image1212.png"/><Relationship Id="rId578" Type="http://schemas.openxmlformats.org/officeDocument/2006/relationships/image" Target="../media/image1330.png"/><Relationship Id="rId200" Type="http://schemas.openxmlformats.org/officeDocument/2006/relationships/customXml" Target="../ink/ink1030.xml"/><Relationship Id="rId382" Type="http://schemas.openxmlformats.org/officeDocument/2006/relationships/image" Target="../media/image1233.png"/><Relationship Id="rId438" Type="http://schemas.openxmlformats.org/officeDocument/2006/relationships/image" Target="../media/image1261.png"/><Relationship Id="rId603" Type="http://schemas.openxmlformats.org/officeDocument/2006/relationships/customXml" Target="../ink/ink1232.xml"/><Relationship Id="rId242" Type="http://schemas.openxmlformats.org/officeDocument/2006/relationships/customXml" Target="../ink/ink1051.xml"/><Relationship Id="rId284" Type="http://schemas.openxmlformats.org/officeDocument/2006/relationships/image" Target="../media/image1185.png"/><Relationship Id="rId491" Type="http://schemas.openxmlformats.org/officeDocument/2006/relationships/customXml" Target="../ink/ink1176.xml"/><Relationship Id="rId505" Type="http://schemas.openxmlformats.org/officeDocument/2006/relationships/customXml" Target="../ink/ink1183.xml"/><Relationship Id="rId37" Type="http://schemas.openxmlformats.org/officeDocument/2006/relationships/image" Target="../media/image1063.png"/><Relationship Id="rId79" Type="http://schemas.openxmlformats.org/officeDocument/2006/relationships/image" Target="../media/image1084.png"/><Relationship Id="rId102" Type="http://schemas.openxmlformats.org/officeDocument/2006/relationships/customXml" Target="../ink/ink981.xml"/><Relationship Id="rId144" Type="http://schemas.openxmlformats.org/officeDocument/2006/relationships/customXml" Target="../ink/ink1002.xml"/><Relationship Id="rId547" Type="http://schemas.openxmlformats.org/officeDocument/2006/relationships/customXml" Target="../ink/ink1204.xml"/><Relationship Id="rId589" Type="http://schemas.openxmlformats.org/officeDocument/2006/relationships/customXml" Target="../ink/ink1225.xml"/><Relationship Id="rId90" Type="http://schemas.openxmlformats.org/officeDocument/2006/relationships/customXml" Target="../ink/ink975.xml"/><Relationship Id="rId186" Type="http://schemas.openxmlformats.org/officeDocument/2006/relationships/customXml" Target="../ink/ink1023.xml"/><Relationship Id="rId351" Type="http://schemas.openxmlformats.org/officeDocument/2006/relationships/customXml" Target="../ink/ink1106.xml"/><Relationship Id="rId393" Type="http://schemas.openxmlformats.org/officeDocument/2006/relationships/customXml" Target="../ink/ink1127.xml"/><Relationship Id="rId407" Type="http://schemas.openxmlformats.org/officeDocument/2006/relationships/customXml" Target="../ink/ink1134.xml"/><Relationship Id="rId449" Type="http://schemas.openxmlformats.org/officeDocument/2006/relationships/customXml" Target="../ink/ink1155.xml"/><Relationship Id="rId614" Type="http://schemas.openxmlformats.org/officeDocument/2006/relationships/image" Target="../media/image1348.png"/><Relationship Id="rId211" Type="http://schemas.openxmlformats.org/officeDocument/2006/relationships/image" Target="../media/image1150.png"/><Relationship Id="rId253" Type="http://schemas.openxmlformats.org/officeDocument/2006/relationships/image" Target="../media/image1170.png"/><Relationship Id="rId295" Type="http://schemas.openxmlformats.org/officeDocument/2006/relationships/customXml" Target="../ink/ink1078.xml"/><Relationship Id="rId309" Type="http://schemas.openxmlformats.org/officeDocument/2006/relationships/customXml" Target="../ink/ink1085.xml"/><Relationship Id="rId460" Type="http://schemas.openxmlformats.org/officeDocument/2006/relationships/image" Target="../media/image1272.png"/><Relationship Id="rId516" Type="http://schemas.openxmlformats.org/officeDocument/2006/relationships/image" Target="../media/image1299.png"/><Relationship Id="rId48" Type="http://schemas.openxmlformats.org/officeDocument/2006/relationships/customXml" Target="../ink/ink954.xml"/><Relationship Id="rId113" Type="http://schemas.openxmlformats.org/officeDocument/2006/relationships/image" Target="../media/image1101.png"/><Relationship Id="rId320" Type="http://schemas.openxmlformats.org/officeDocument/2006/relationships/image" Target="../media/image1203.png"/><Relationship Id="rId558" Type="http://schemas.openxmlformats.org/officeDocument/2006/relationships/image" Target="../media/image1320.png"/><Relationship Id="rId155" Type="http://schemas.openxmlformats.org/officeDocument/2006/relationships/image" Target="../media/image1122.png"/><Relationship Id="rId197" Type="http://schemas.openxmlformats.org/officeDocument/2006/relationships/image" Target="../media/image1143.png"/><Relationship Id="rId362" Type="http://schemas.openxmlformats.org/officeDocument/2006/relationships/image" Target="../media/image1223.png"/><Relationship Id="rId418" Type="http://schemas.openxmlformats.org/officeDocument/2006/relationships/image" Target="../media/image1251.png"/><Relationship Id="rId625" Type="http://schemas.openxmlformats.org/officeDocument/2006/relationships/customXml" Target="../ink/ink1243.xml"/><Relationship Id="rId222" Type="http://schemas.openxmlformats.org/officeDocument/2006/relationships/customXml" Target="../ink/ink1041.xml"/><Relationship Id="rId264" Type="http://schemas.openxmlformats.org/officeDocument/2006/relationships/customXml" Target="../ink/ink1062.xml"/><Relationship Id="rId471" Type="http://schemas.openxmlformats.org/officeDocument/2006/relationships/customXml" Target="../ink/ink1166.xml"/><Relationship Id="rId17" Type="http://schemas.openxmlformats.org/officeDocument/2006/relationships/image" Target="../media/image1053.png"/><Relationship Id="rId59" Type="http://schemas.openxmlformats.org/officeDocument/2006/relationships/image" Target="../media/image1074.png"/><Relationship Id="rId124" Type="http://schemas.openxmlformats.org/officeDocument/2006/relationships/customXml" Target="../ink/ink992.xml"/><Relationship Id="rId527" Type="http://schemas.openxmlformats.org/officeDocument/2006/relationships/customXml" Target="../ink/ink1194.xml"/><Relationship Id="rId569" Type="http://schemas.openxmlformats.org/officeDocument/2006/relationships/customXml" Target="../ink/ink1215.xml"/><Relationship Id="rId70" Type="http://schemas.openxmlformats.org/officeDocument/2006/relationships/customXml" Target="../ink/ink965.xml"/><Relationship Id="rId166" Type="http://schemas.openxmlformats.org/officeDocument/2006/relationships/customXml" Target="../ink/ink1013.xml"/><Relationship Id="rId331" Type="http://schemas.openxmlformats.org/officeDocument/2006/relationships/customXml" Target="../ink/ink1096.xml"/><Relationship Id="rId373" Type="http://schemas.openxmlformats.org/officeDocument/2006/relationships/customXml" Target="../ink/ink1117.xml"/><Relationship Id="rId429" Type="http://schemas.openxmlformats.org/officeDocument/2006/relationships/customXml" Target="../ink/ink1145.xml"/><Relationship Id="rId580" Type="http://schemas.openxmlformats.org/officeDocument/2006/relationships/image" Target="../media/image1331.png"/><Relationship Id="rId636" Type="http://schemas.openxmlformats.org/officeDocument/2006/relationships/image" Target="../media/image1359.png"/><Relationship Id="rId1" Type="http://schemas.openxmlformats.org/officeDocument/2006/relationships/slideLayout" Target="../slideLayouts/slideLayout7.xml"/><Relationship Id="rId233" Type="http://schemas.openxmlformats.org/officeDocument/2006/relationships/image" Target="../media/image1160.png"/><Relationship Id="rId440" Type="http://schemas.openxmlformats.org/officeDocument/2006/relationships/image" Target="../media/image1262.png"/><Relationship Id="rId28" Type="http://schemas.openxmlformats.org/officeDocument/2006/relationships/customXml" Target="../ink/ink944.xml"/><Relationship Id="rId275" Type="http://schemas.openxmlformats.org/officeDocument/2006/relationships/customXml" Target="../ink/ink1068.xml"/><Relationship Id="rId300" Type="http://schemas.openxmlformats.org/officeDocument/2006/relationships/image" Target="../media/image1193.png"/><Relationship Id="rId482" Type="http://schemas.openxmlformats.org/officeDocument/2006/relationships/image" Target="../media/image1282.png"/><Relationship Id="rId538" Type="http://schemas.openxmlformats.org/officeDocument/2006/relationships/image" Target="../media/image1310.png"/><Relationship Id="rId81" Type="http://schemas.openxmlformats.org/officeDocument/2006/relationships/image" Target="../media/image1085.png"/><Relationship Id="rId135" Type="http://schemas.openxmlformats.org/officeDocument/2006/relationships/image" Target="../media/image1112.png"/><Relationship Id="rId177" Type="http://schemas.openxmlformats.org/officeDocument/2006/relationships/image" Target="../media/image1133.png"/><Relationship Id="rId342" Type="http://schemas.openxmlformats.org/officeDocument/2006/relationships/image" Target="../media/image1213.png"/><Relationship Id="rId384" Type="http://schemas.openxmlformats.org/officeDocument/2006/relationships/image" Target="../media/image1234.png"/><Relationship Id="rId591" Type="http://schemas.openxmlformats.org/officeDocument/2006/relationships/customXml" Target="../ink/ink1226.xml"/><Relationship Id="rId605" Type="http://schemas.openxmlformats.org/officeDocument/2006/relationships/customXml" Target="../ink/ink1233.xml"/><Relationship Id="rId202" Type="http://schemas.openxmlformats.org/officeDocument/2006/relationships/customXml" Target="../ink/ink1031.xml"/><Relationship Id="rId244" Type="http://schemas.openxmlformats.org/officeDocument/2006/relationships/customXml" Target="../ink/ink1052.xml"/><Relationship Id="rId39" Type="http://schemas.openxmlformats.org/officeDocument/2006/relationships/image" Target="../media/image1064.png"/><Relationship Id="rId286" Type="http://schemas.openxmlformats.org/officeDocument/2006/relationships/image" Target="../media/image1186.png"/><Relationship Id="rId451" Type="http://schemas.openxmlformats.org/officeDocument/2006/relationships/customXml" Target="../ink/ink1156.xml"/><Relationship Id="rId493" Type="http://schemas.openxmlformats.org/officeDocument/2006/relationships/customXml" Target="../ink/ink1177.xml"/><Relationship Id="rId507" Type="http://schemas.openxmlformats.org/officeDocument/2006/relationships/customXml" Target="../ink/ink1184.xml"/><Relationship Id="rId549" Type="http://schemas.openxmlformats.org/officeDocument/2006/relationships/customXml" Target="../ink/ink1205.xml"/><Relationship Id="rId50" Type="http://schemas.openxmlformats.org/officeDocument/2006/relationships/customXml" Target="../ink/ink955.xml"/><Relationship Id="rId104" Type="http://schemas.openxmlformats.org/officeDocument/2006/relationships/customXml" Target="../ink/ink982.xml"/><Relationship Id="rId146" Type="http://schemas.openxmlformats.org/officeDocument/2006/relationships/customXml" Target="../ink/ink1003.xml"/><Relationship Id="rId188" Type="http://schemas.openxmlformats.org/officeDocument/2006/relationships/customXml" Target="../ink/ink1024.xml"/><Relationship Id="rId311" Type="http://schemas.openxmlformats.org/officeDocument/2006/relationships/customXml" Target="../ink/ink1086.xml"/><Relationship Id="rId353" Type="http://schemas.openxmlformats.org/officeDocument/2006/relationships/customXml" Target="../ink/ink1107.xml"/><Relationship Id="rId395" Type="http://schemas.openxmlformats.org/officeDocument/2006/relationships/customXml" Target="../ink/ink1128.xml"/><Relationship Id="rId409" Type="http://schemas.openxmlformats.org/officeDocument/2006/relationships/customXml" Target="../ink/ink1135.xml"/><Relationship Id="rId560" Type="http://schemas.openxmlformats.org/officeDocument/2006/relationships/image" Target="../media/image1321.png"/><Relationship Id="rId92" Type="http://schemas.openxmlformats.org/officeDocument/2006/relationships/customXml" Target="../ink/ink976.xml"/><Relationship Id="rId213" Type="http://schemas.openxmlformats.org/officeDocument/2006/relationships/image" Target="../media/image1151.png"/><Relationship Id="rId420" Type="http://schemas.openxmlformats.org/officeDocument/2006/relationships/image" Target="../media/image1252.png"/><Relationship Id="rId616" Type="http://schemas.openxmlformats.org/officeDocument/2006/relationships/image" Target="../media/image1349.png"/><Relationship Id="rId255" Type="http://schemas.openxmlformats.org/officeDocument/2006/relationships/image" Target="../media/image1171.png"/><Relationship Id="rId297" Type="http://schemas.openxmlformats.org/officeDocument/2006/relationships/customXml" Target="../ink/ink1079.xml"/><Relationship Id="rId462" Type="http://schemas.openxmlformats.org/officeDocument/2006/relationships/image" Target="../media/image1273.png"/><Relationship Id="rId518" Type="http://schemas.openxmlformats.org/officeDocument/2006/relationships/image" Target="../media/image1300.png"/><Relationship Id="rId115" Type="http://schemas.openxmlformats.org/officeDocument/2006/relationships/image" Target="../media/image1102.png"/><Relationship Id="rId157" Type="http://schemas.openxmlformats.org/officeDocument/2006/relationships/image" Target="../media/image1123.png"/><Relationship Id="rId322" Type="http://schemas.openxmlformats.org/officeDocument/2006/relationships/image" Target="../media/image1204.png"/><Relationship Id="rId364" Type="http://schemas.openxmlformats.org/officeDocument/2006/relationships/image" Target="../media/image1224.png"/><Relationship Id="rId61" Type="http://schemas.openxmlformats.org/officeDocument/2006/relationships/image" Target="../media/image1075.png"/><Relationship Id="rId199" Type="http://schemas.openxmlformats.org/officeDocument/2006/relationships/image" Target="../media/image1144.png"/><Relationship Id="rId571" Type="http://schemas.openxmlformats.org/officeDocument/2006/relationships/customXml" Target="../ink/ink1216.xml"/><Relationship Id="rId627" Type="http://schemas.openxmlformats.org/officeDocument/2006/relationships/customXml" Target="../ink/ink1244.xml"/><Relationship Id="rId19" Type="http://schemas.openxmlformats.org/officeDocument/2006/relationships/image" Target="../media/image1054.png"/><Relationship Id="rId224" Type="http://schemas.openxmlformats.org/officeDocument/2006/relationships/customXml" Target="../ink/ink1042.xml"/><Relationship Id="rId266" Type="http://schemas.openxmlformats.org/officeDocument/2006/relationships/image" Target="../media/image1176.png"/><Relationship Id="rId431" Type="http://schemas.openxmlformats.org/officeDocument/2006/relationships/customXml" Target="../ink/ink1146.xml"/><Relationship Id="rId473" Type="http://schemas.openxmlformats.org/officeDocument/2006/relationships/customXml" Target="../ink/ink1167.xml"/><Relationship Id="rId529" Type="http://schemas.openxmlformats.org/officeDocument/2006/relationships/customXml" Target="../ink/ink1195.xml"/><Relationship Id="rId30" Type="http://schemas.openxmlformats.org/officeDocument/2006/relationships/customXml" Target="../ink/ink945.xml"/><Relationship Id="rId126" Type="http://schemas.openxmlformats.org/officeDocument/2006/relationships/customXml" Target="../ink/ink993.xml"/><Relationship Id="rId168" Type="http://schemas.openxmlformats.org/officeDocument/2006/relationships/customXml" Target="../ink/ink1014.xml"/><Relationship Id="rId333" Type="http://schemas.openxmlformats.org/officeDocument/2006/relationships/customXml" Target="../ink/ink1097.xml"/><Relationship Id="rId540" Type="http://schemas.openxmlformats.org/officeDocument/2006/relationships/image" Target="../media/image1311.png"/><Relationship Id="rId72" Type="http://schemas.openxmlformats.org/officeDocument/2006/relationships/customXml" Target="../ink/ink966.xml"/><Relationship Id="rId375" Type="http://schemas.openxmlformats.org/officeDocument/2006/relationships/customXml" Target="../ink/ink1118.xml"/><Relationship Id="rId582" Type="http://schemas.openxmlformats.org/officeDocument/2006/relationships/image" Target="../media/image1332.png"/><Relationship Id="rId638" Type="http://schemas.openxmlformats.org/officeDocument/2006/relationships/image" Target="../media/image1360.png"/><Relationship Id="rId3" Type="http://schemas.openxmlformats.org/officeDocument/2006/relationships/image" Target="../media/image1046.png"/><Relationship Id="rId235" Type="http://schemas.openxmlformats.org/officeDocument/2006/relationships/image" Target="../media/image1161.png"/><Relationship Id="rId277" Type="http://schemas.openxmlformats.org/officeDocument/2006/relationships/customXml" Target="../ink/ink1069.xml"/><Relationship Id="rId400" Type="http://schemas.openxmlformats.org/officeDocument/2006/relationships/image" Target="../media/image1242.png"/><Relationship Id="rId442" Type="http://schemas.openxmlformats.org/officeDocument/2006/relationships/image" Target="../media/image1263.png"/><Relationship Id="rId484" Type="http://schemas.openxmlformats.org/officeDocument/2006/relationships/image" Target="../media/image1283.png"/><Relationship Id="rId137" Type="http://schemas.openxmlformats.org/officeDocument/2006/relationships/image" Target="../media/image1113.png"/><Relationship Id="rId302" Type="http://schemas.openxmlformats.org/officeDocument/2006/relationships/image" Target="../media/image1194.png"/><Relationship Id="rId344" Type="http://schemas.openxmlformats.org/officeDocument/2006/relationships/image" Target="../media/image1214.png"/><Relationship Id="rId41" Type="http://schemas.openxmlformats.org/officeDocument/2006/relationships/image" Target="../media/image1065.png"/><Relationship Id="rId83" Type="http://schemas.openxmlformats.org/officeDocument/2006/relationships/image" Target="../media/image1086.png"/><Relationship Id="rId179" Type="http://schemas.openxmlformats.org/officeDocument/2006/relationships/image" Target="../media/image1134.png"/><Relationship Id="rId386" Type="http://schemas.openxmlformats.org/officeDocument/2006/relationships/image" Target="../media/image1235.png"/><Relationship Id="rId551" Type="http://schemas.openxmlformats.org/officeDocument/2006/relationships/customXml" Target="../ink/ink1206.xml"/><Relationship Id="rId593" Type="http://schemas.openxmlformats.org/officeDocument/2006/relationships/customXml" Target="../ink/ink1227.xml"/><Relationship Id="rId607" Type="http://schemas.openxmlformats.org/officeDocument/2006/relationships/customXml" Target="../ink/ink1234.xml"/><Relationship Id="rId190" Type="http://schemas.openxmlformats.org/officeDocument/2006/relationships/customXml" Target="../ink/ink1025.xml"/><Relationship Id="rId204" Type="http://schemas.openxmlformats.org/officeDocument/2006/relationships/customXml" Target="../ink/ink1032.xml"/><Relationship Id="rId246" Type="http://schemas.openxmlformats.org/officeDocument/2006/relationships/customXml" Target="../ink/ink1053.xml"/><Relationship Id="rId288" Type="http://schemas.openxmlformats.org/officeDocument/2006/relationships/image" Target="../media/image1187.png"/><Relationship Id="rId411" Type="http://schemas.openxmlformats.org/officeDocument/2006/relationships/customXml" Target="../ink/ink1136.xml"/><Relationship Id="rId453" Type="http://schemas.openxmlformats.org/officeDocument/2006/relationships/customXml" Target="../ink/ink1157.xml"/><Relationship Id="rId509" Type="http://schemas.openxmlformats.org/officeDocument/2006/relationships/customXml" Target="../ink/ink1185.xml"/><Relationship Id="rId106" Type="http://schemas.openxmlformats.org/officeDocument/2006/relationships/customXml" Target="../ink/ink983.xml"/><Relationship Id="rId313" Type="http://schemas.openxmlformats.org/officeDocument/2006/relationships/customXml" Target="../ink/ink1087.xml"/><Relationship Id="rId495" Type="http://schemas.openxmlformats.org/officeDocument/2006/relationships/customXml" Target="../ink/ink1178.xml"/><Relationship Id="rId10" Type="http://schemas.openxmlformats.org/officeDocument/2006/relationships/customXml" Target="../ink/ink935.xml"/><Relationship Id="rId52" Type="http://schemas.openxmlformats.org/officeDocument/2006/relationships/customXml" Target="../ink/ink956.xml"/><Relationship Id="rId94" Type="http://schemas.openxmlformats.org/officeDocument/2006/relationships/customXml" Target="../ink/ink977.xml"/><Relationship Id="rId148" Type="http://schemas.openxmlformats.org/officeDocument/2006/relationships/customXml" Target="../ink/ink1004.xml"/><Relationship Id="rId355" Type="http://schemas.openxmlformats.org/officeDocument/2006/relationships/customXml" Target="../ink/ink1108.xml"/><Relationship Id="rId397" Type="http://schemas.openxmlformats.org/officeDocument/2006/relationships/customXml" Target="../ink/ink1129.xml"/><Relationship Id="rId520" Type="http://schemas.openxmlformats.org/officeDocument/2006/relationships/image" Target="../media/image1301.png"/><Relationship Id="rId562" Type="http://schemas.openxmlformats.org/officeDocument/2006/relationships/image" Target="../media/image1322.png"/><Relationship Id="rId618" Type="http://schemas.openxmlformats.org/officeDocument/2006/relationships/image" Target="../media/image1350.png"/><Relationship Id="rId215" Type="http://schemas.openxmlformats.org/officeDocument/2006/relationships/image" Target="../media/image921.png"/><Relationship Id="rId257" Type="http://schemas.openxmlformats.org/officeDocument/2006/relationships/image" Target="../media/image1172.png"/><Relationship Id="rId422" Type="http://schemas.openxmlformats.org/officeDocument/2006/relationships/image" Target="../media/image1253.png"/><Relationship Id="rId464" Type="http://schemas.openxmlformats.org/officeDocument/2006/relationships/image" Target="../media/image1274.png"/><Relationship Id="rId299" Type="http://schemas.openxmlformats.org/officeDocument/2006/relationships/customXml" Target="../ink/ink1080.xml"/><Relationship Id="rId63" Type="http://schemas.openxmlformats.org/officeDocument/2006/relationships/image" Target="../media/image1076.png"/><Relationship Id="rId159" Type="http://schemas.openxmlformats.org/officeDocument/2006/relationships/image" Target="../media/image1124.png"/><Relationship Id="rId366" Type="http://schemas.openxmlformats.org/officeDocument/2006/relationships/image" Target="../media/image1225.png"/><Relationship Id="rId573" Type="http://schemas.openxmlformats.org/officeDocument/2006/relationships/customXml" Target="../ink/ink1217.xml"/><Relationship Id="rId226" Type="http://schemas.openxmlformats.org/officeDocument/2006/relationships/customXml" Target="../ink/ink1043.xml"/><Relationship Id="rId433" Type="http://schemas.openxmlformats.org/officeDocument/2006/relationships/customXml" Target="../ink/ink1147.xml"/><Relationship Id="rId640" Type="http://schemas.openxmlformats.org/officeDocument/2006/relationships/image" Target="../media/image1361.png"/><Relationship Id="rId74" Type="http://schemas.openxmlformats.org/officeDocument/2006/relationships/customXml" Target="../ink/ink967.xml"/><Relationship Id="rId377" Type="http://schemas.openxmlformats.org/officeDocument/2006/relationships/customXml" Target="../ink/ink1119.xml"/><Relationship Id="rId500" Type="http://schemas.openxmlformats.org/officeDocument/2006/relationships/image" Target="../media/image1291.png"/><Relationship Id="rId584" Type="http://schemas.openxmlformats.org/officeDocument/2006/relationships/image" Target="../media/image1333.png"/><Relationship Id="rId5" Type="http://schemas.openxmlformats.org/officeDocument/2006/relationships/image" Target="../media/image1047.png"/><Relationship Id="rId237" Type="http://schemas.openxmlformats.org/officeDocument/2006/relationships/image" Target="../media/image1162.png"/><Relationship Id="rId444" Type="http://schemas.openxmlformats.org/officeDocument/2006/relationships/image" Target="../media/image1264.png"/><Relationship Id="rId290" Type="http://schemas.openxmlformats.org/officeDocument/2006/relationships/image" Target="../media/image1188.png"/><Relationship Id="rId304" Type="http://schemas.openxmlformats.org/officeDocument/2006/relationships/image" Target="../media/image1195.png"/><Relationship Id="rId388" Type="http://schemas.openxmlformats.org/officeDocument/2006/relationships/image" Target="../media/image1236.png"/><Relationship Id="rId511" Type="http://schemas.openxmlformats.org/officeDocument/2006/relationships/customXml" Target="../ink/ink1186.xml"/><Relationship Id="rId609" Type="http://schemas.openxmlformats.org/officeDocument/2006/relationships/customXml" Target="../ink/ink1235.xml"/><Relationship Id="rId85" Type="http://schemas.openxmlformats.org/officeDocument/2006/relationships/image" Target="../media/image1087.png"/><Relationship Id="rId150" Type="http://schemas.openxmlformats.org/officeDocument/2006/relationships/customXml" Target="../ink/ink1005.xml"/><Relationship Id="rId595" Type="http://schemas.openxmlformats.org/officeDocument/2006/relationships/customXml" Target="../ink/ink1228.xml"/><Relationship Id="rId248" Type="http://schemas.openxmlformats.org/officeDocument/2006/relationships/customXml" Target="../ink/ink1054.xml"/><Relationship Id="rId455" Type="http://schemas.openxmlformats.org/officeDocument/2006/relationships/customXml" Target="../ink/ink1158.xml"/><Relationship Id="rId12" Type="http://schemas.openxmlformats.org/officeDocument/2006/relationships/customXml" Target="../ink/ink936.xml"/><Relationship Id="rId108" Type="http://schemas.openxmlformats.org/officeDocument/2006/relationships/customXml" Target="../ink/ink984.xml"/><Relationship Id="rId315" Type="http://schemas.openxmlformats.org/officeDocument/2006/relationships/customXml" Target="../ink/ink1088.xml"/><Relationship Id="rId522" Type="http://schemas.openxmlformats.org/officeDocument/2006/relationships/image" Target="../media/image1302.png"/><Relationship Id="rId96" Type="http://schemas.openxmlformats.org/officeDocument/2006/relationships/customXml" Target="../ink/ink978.xml"/><Relationship Id="rId161" Type="http://schemas.openxmlformats.org/officeDocument/2006/relationships/image" Target="../media/image1125.png"/><Relationship Id="rId399" Type="http://schemas.openxmlformats.org/officeDocument/2006/relationships/customXml" Target="../ink/ink1130.xml"/><Relationship Id="rId259" Type="http://schemas.openxmlformats.org/officeDocument/2006/relationships/image" Target="../media/image1173.png"/><Relationship Id="rId466" Type="http://schemas.openxmlformats.org/officeDocument/2006/relationships/image" Target="../media/image1275.png"/><Relationship Id="rId23" Type="http://schemas.openxmlformats.org/officeDocument/2006/relationships/image" Target="../media/image1056.png"/><Relationship Id="rId119" Type="http://schemas.openxmlformats.org/officeDocument/2006/relationships/image" Target="../media/image1104.png"/><Relationship Id="rId326" Type="http://schemas.openxmlformats.org/officeDocument/2006/relationships/image" Target="../media/image924.png"/><Relationship Id="rId533" Type="http://schemas.openxmlformats.org/officeDocument/2006/relationships/customXml" Target="../ink/ink1197.xml"/><Relationship Id="rId172" Type="http://schemas.openxmlformats.org/officeDocument/2006/relationships/customXml" Target="../ink/ink1016.xml"/><Relationship Id="rId477" Type="http://schemas.openxmlformats.org/officeDocument/2006/relationships/customXml" Target="../ink/ink1169.xml"/><Relationship Id="rId600" Type="http://schemas.openxmlformats.org/officeDocument/2006/relationships/image" Target="../media/image1341.png"/><Relationship Id="rId337" Type="http://schemas.openxmlformats.org/officeDocument/2006/relationships/customXml" Target="../ink/ink1099.xml"/><Relationship Id="rId34" Type="http://schemas.openxmlformats.org/officeDocument/2006/relationships/customXml" Target="../ink/ink947.xml"/><Relationship Id="rId544" Type="http://schemas.openxmlformats.org/officeDocument/2006/relationships/image" Target="../media/image1313.png"/><Relationship Id="rId183" Type="http://schemas.openxmlformats.org/officeDocument/2006/relationships/image" Target="../media/image1136.png"/><Relationship Id="rId390" Type="http://schemas.openxmlformats.org/officeDocument/2006/relationships/image" Target="../media/image1237.png"/><Relationship Id="rId404" Type="http://schemas.openxmlformats.org/officeDocument/2006/relationships/image" Target="../media/image1244.png"/><Relationship Id="rId611" Type="http://schemas.openxmlformats.org/officeDocument/2006/relationships/customXml" Target="../ink/ink1236.xml"/><Relationship Id="rId250" Type="http://schemas.openxmlformats.org/officeDocument/2006/relationships/customXml" Target="../ink/ink1055.xml"/><Relationship Id="rId488" Type="http://schemas.openxmlformats.org/officeDocument/2006/relationships/image" Target="../media/image1285.png"/><Relationship Id="rId45" Type="http://schemas.openxmlformats.org/officeDocument/2006/relationships/image" Target="../media/image1067.png"/><Relationship Id="rId110" Type="http://schemas.openxmlformats.org/officeDocument/2006/relationships/customXml" Target="../ink/ink985.xml"/><Relationship Id="rId348" Type="http://schemas.openxmlformats.org/officeDocument/2006/relationships/image" Target="../media/image1216.png"/><Relationship Id="rId555" Type="http://schemas.openxmlformats.org/officeDocument/2006/relationships/customXml" Target="../ink/ink1208.xml"/><Relationship Id="rId194" Type="http://schemas.openxmlformats.org/officeDocument/2006/relationships/customXml" Target="../ink/ink1027.xml"/><Relationship Id="rId208" Type="http://schemas.openxmlformats.org/officeDocument/2006/relationships/customXml" Target="../ink/ink1034.xml"/><Relationship Id="rId415" Type="http://schemas.openxmlformats.org/officeDocument/2006/relationships/customXml" Target="../ink/ink1138.xml"/><Relationship Id="rId622" Type="http://schemas.openxmlformats.org/officeDocument/2006/relationships/image" Target="../media/image1352.png"/><Relationship Id="rId261" Type="http://schemas.openxmlformats.org/officeDocument/2006/relationships/image" Target="../media/image1174.png"/><Relationship Id="rId499" Type="http://schemas.openxmlformats.org/officeDocument/2006/relationships/customXml" Target="../ink/ink1180.xml"/><Relationship Id="rId56" Type="http://schemas.openxmlformats.org/officeDocument/2006/relationships/customXml" Target="../ink/ink958.xml"/><Relationship Id="rId359" Type="http://schemas.openxmlformats.org/officeDocument/2006/relationships/customXml" Target="../ink/ink1110.xml"/><Relationship Id="rId566" Type="http://schemas.openxmlformats.org/officeDocument/2006/relationships/image" Target="../media/image1324.png"/><Relationship Id="rId121" Type="http://schemas.openxmlformats.org/officeDocument/2006/relationships/image" Target="../media/image1105.png"/><Relationship Id="rId219" Type="http://schemas.openxmlformats.org/officeDocument/2006/relationships/image" Target="../media/image1153.png"/><Relationship Id="rId426" Type="http://schemas.openxmlformats.org/officeDocument/2006/relationships/image" Target="../media/image1255.png"/><Relationship Id="rId633" Type="http://schemas.openxmlformats.org/officeDocument/2006/relationships/customXml" Target="../ink/ink1247.xml"/><Relationship Id="rId67" Type="http://schemas.openxmlformats.org/officeDocument/2006/relationships/image" Target="../media/image1078.png"/><Relationship Id="rId272" Type="http://schemas.openxmlformats.org/officeDocument/2006/relationships/image" Target="../media/image1179.png"/><Relationship Id="rId577" Type="http://schemas.openxmlformats.org/officeDocument/2006/relationships/customXml" Target="../ink/ink1219.xml"/><Relationship Id="rId132" Type="http://schemas.openxmlformats.org/officeDocument/2006/relationships/customXml" Target="../ink/ink996.xml"/><Relationship Id="rId437" Type="http://schemas.openxmlformats.org/officeDocument/2006/relationships/customXml" Target="../ink/ink1149.xml"/><Relationship Id="rId644" Type="http://schemas.openxmlformats.org/officeDocument/2006/relationships/image" Target="../media/image1363.png"/><Relationship Id="rId283" Type="http://schemas.openxmlformats.org/officeDocument/2006/relationships/customXml" Target="../ink/ink1072.xml"/><Relationship Id="rId490" Type="http://schemas.openxmlformats.org/officeDocument/2006/relationships/image" Target="../media/image1286.png"/><Relationship Id="rId504" Type="http://schemas.openxmlformats.org/officeDocument/2006/relationships/image" Target="../media/image1293.png"/><Relationship Id="rId78" Type="http://schemas.openxmlformats.org/officeDocument/2006/relationships/customXml" Target="../ink/ink969.xml"/><Relationship Id="rId143" Type="http://schemas.openxmlformats.org/officeDocument/2006/relationships/image" Target="../media/image1116.png"/><Relationship Id="rId350" Type="http://schemas.openxmlformats.org/officeDocument/2006/relationships/image" Target="../media/image1217.png"/><Relationship Id="rId588" Type="http://schemas.openxmlformats.org/officeDocument/2006/relationships/image" Target="../media/image1335.png"/><Relationship Id="rId9" Type="http://schemas.openxmlformats.org/officeDocument/2006/relationships/image" Target="../media/image1049.png"/><Relationship Id="rId210" Type="http://schemas.openxmlformats.org/officeDocument/2006/relationships/customXml" Target="../ink/ink1035.xml"/><Relationship Id="rId448" Type="http://schemas.openxmlformats.org/officeDocument/2006/relationships/image" Target="../media/image1266.png"/><Relationship Id="rId294" Type="http://schemas.openxmlformats.org/officeDocument/2006/relationships/image" Target="../media/image1190.png"/><Relationship Id="rId308" Type="http://schemas.openxmlformats.org/officeDocument/2006/relationships/image" Target="../media/image1197.png"/><Relationship Id="rId515" Type="http://schemas.openxmlformats.org/officeDocument/2006/relationships/customXml" Target="../ink/ink1188.xml"/></Relationships>
</file>

<file path=ppt/slides/_rels/slide302.xml.rels><?xml version="1.0" encoding="UTF-8" standalone="yes"?>
<Relationships xmlns="http://schemas.openxmlformats.org/package/2006/relationships"><Relationship Id="rId117" Type="http://schemas.openxmlformats.org/officeDocument/2006/relationships/image" Target="../media/image1421.png"/><Relationship Id="rId299" Type="http://schemas.openxmlformats.org/officeDocument/2006/relationships/customXml" Target="../ink/ink1402.xml"/><Relationship Id="rId21" Type="http://schemas.openxmlformats.org/officeDocument/2006/relationships/image" Target="../media/image1373.png"/><Relationship Id="rId63" Type="http://schemas.openxmlformats.org/officeDocument/2006/relationships/image" Target="../media/image1394.png"/><Relationship Id="rId159" Type="http://schemas.openxmlformats.org/officeDocument/2006/relationships/image" Target="../media/image1442.png"/><Relationship Id="rId324" Type="http://schemas.openxmlformats.org/officeDocument/2006/relationships/image" Target="../media/image1524.png"/><Relationship Id="rId366" Type="http://schemas.openxmlformats.org/officeDocument/2006/relationships/customXml" Target="../ink/ink1436.xml"/><Relationship Id="rId170" Type="http://schemas.openxmlformats.org/officeDocument/2006/relationships/customXml" Target="../ink/ink1337.xml"/><Relationship Id="rId226" Type="http://schemas.openxmlformats.org/officeDocument/2006/relationships/image" Target="../media/image1475.png"/><Relationship Id="rId268" Type="http://schemas.openxmlformats.org/officeDocument/2006/relationships/image" Target="../media/image1496.png"/><Relationship Id="rId32" Type="http://schemas.openxmlformats.org/officeDocument/2006/relationships/customXml" Target="../ink/ink1268.xml"/><Relationship Id="rId74" Type="http://schemas.openxmlformats.org/officeDocument/2006/relationships/customXml" Target="../ink/ink1289.xml"/><Relationship Id="rId128" Type="http://schemas.openxmlformats.org/officeDocument/2006/relationships/customXml" Target="../ink/ink1316.xml"/><Relationship Id="rId335" Type="http://schemas.openxmlformats.org/officeDocument/2006/relationships/image" Target="../media/image1529.png"/><Relationship Id="rId377" Type="http://schemas.openxmlformats.org/officeDocument/2006/relationships/image" Target="../media/image1550.png"/><Relationship Id="rId5" Type="http://schemas.openxmlformats.org/officeDocument/2006/relationships/image" Target="../media/image1365.png"/><Relationship Id="rId181" Type="http://schemas.openxmlformats.org/officeDocument/2006/relationships/image" Target="../media/image1453.png"/><Relationship Id="rId237" Type="http://schemas.openxmlformats.org/officeDocument/2006/relationships/customXml" Target="../ink/ink1371.xml"/><Relationship Id="rId279" Type="http://schemas.openxmlformats.org/officeDocument/2006/relationships/customXml" Target="../ink/ink1392.xml"/><Relationship Id="rId43" Type="http://schemas.openxmlformats.org/officeDocument/2006/relationships/image" Target="../media/image1384.png"/><Relationship Id="rId139" Type="http://schemas.openxmlformats.org/officeDocument/2006/relationships/image" Target="../media/image1432.png"/><Relationship Id="rId290" Type="http://schemas.openxmlformats.org/officeDocument/2006/relationships/image" Target="../media/image1507.png"/><Relationship Id="rId304" Type="http://schemas.openxmlformats.org/officeDocument/2006/relationships/image" Target="../media/image1514.png"/><Relationship Id="rId346" Type="http://schemas.openxmlformats.org/officeDocument/2006/relationships/customXml" Target="../ink/ink1426.xml"/><Relationship Id="rId388" Type="http://schemas.openxmlformats.org/officeDocument/2006/relationships/customXml" Target="../ink/ink1447.xml"/><Relationship Id="rId85" Type="http://schemas.openxmlformats.org/officeDocument/2006/relationships/image" Target="../media/image1405.png"/><Relationship Id="rId150" Type="http://schemas.openxmlformats.org/officeDocument/2006/relationships/customXml" Target="../ink/ink1327.xml"/><Relationship Id="rId192" Type="http://schemas.openxmlformats.org/officeDocument/2006/relationships/customXml" Target="../ink/ink1348.xml"/><Relationship Id="rId206" Type="http://schemas.openxmlformats.org/officeDocument/2006/relationships/customXml" Target="../ink/ink1355.xml"/><Relationship Id="rId248" Type="http://schemas.openxmlformats.org/officeDocument/2006/relationships/image" Target="../media/image1486.png"/><Relationship Id="rId12" Type="http://schemas.openxmlformats.org/officeDocument/2006/relationships/customXml" Target="../ink/ink1258.xml"/><Relationship Id="rId108" Type="http://schemas.openxmlformats.org/officeDocument/2006/relationships/customXml" Target="../ink/ink1306.xml"/><Relationship Id="rId315" Type="http://schemas.openxmlformats.org/officeDocument/2006/relationships/customXml" Target="../ink/ink1410.xml"/><Relationship Id="rId357" Type="http://schemas.openxmlformats.org/officeDocument/2006/relationships/image" Target="../media/image1540.png"/><Relationship Id="rId54" Type="http://schemas.openxmlformats.org/officeDocument/2006/relationships/customXml" Target="../ink/ink1279.xml"/><Relationship Id="rId96" Type="http://schemas.openxmlformats.org/officeDocument/2006/relationships/customXml" Target="../ink/ink1300.xml"/><Relationship Id="rId161" Type="http://schemas.openxmlformats.org/officeDocument/2006/relationships/image" Target="../media/image1443.png"/><Relationship Id="rId217" Type="http://schemas.openxmlformats.org/officeDocument/2006/relationships/customXml" Target="../ink/ink1361.xml"/><Relationship Id="rId259" Type="http://schemas.openxmlformats.org/officeDocument/2006/relationships/customXml" Target="../ink/ink1382.xml"/><Relationship Id="rId23" Type="http://schemas.openxmlformats.org/officeDocument/2006/relationships/image" Target="../media/image1374.png"/><Relationship Id="rId119" Type="http://schemas.openxmlformats.org/officeDocument/2006/relationships/image" Target="../media/image1422.png"/><Relationship Id="rId270" Type="http://schemas.openxmlformats.org/officeDocument/2006/relationships/image" Target="../media/image1497.png"/><Relationship Id="rId326" Type="http://schemas.openxmlformats.org/officeDocument/2006/relationships/customXml" Target="../ink/ink1416.xml"/><Relationship Id="rId65" Type="http://schemas.openxmlformats.org/officeDocument/2006/relationships/image" Target="../media/image1395.png"/><Relationship Id="rId130" Type="http://schemas.openxmlformats.org/officeDocument/2006/relationships/customXml" Target="../ink/ink1317.xml"/><Relationship Id="rId368" Type="http://schemas.openxmlformats.org/officeDocument/2006/relationships/customXml" Target="../ink/ink1437.xml"/><Relationship Id="rId172" Type="http://schemas.openxmlformats.org/officeDocument/2006/relationships/customXml" Target="../ink/ink1338.xml"/><Relationship Id="rId228" Type="http://schemas.openxmlformats.org/officeDocument/2006/relationships/image" Target="../media/image1476.png"/><Relationship Id="rId281" Type="http://schemas.openxmlformats.org/officeDocument/2006/relationships/customXml" Target="../ink/ink1393.xml"/><Relationship Id="rId337" Type="http://schemas.openxmlformats.org/officeDocument/2006/relationships/image" Target="../media/image1530.png"/><Relationship Id="rId34" Type="http://schemas.openxmlformats.org/officeDocument/2006/relationships/customXml" Target="../ink/ink1269.xml"/><Relationship Id="rId76" Type="http://schemas.openxmlformats.org/officeDocument/2006/relationships/customXml" Target="../ink/ink1290.xml"/><Relationship Id="rId141" Type="http://schemas.openxmlformats.org/officeDocument/2006/relationships/image" Target="../media/image1433.png"/><Relationship Id="rId379" Type="http://schemas.openxmlformats.org/officeDocument/2006/relationships/image" Target="../media/image1551.png"/><Relationship Id="rId7" Type="http://schemas.openxmlformats.org/officeDocument/2006/relationships/image" Target="../media/image1366.png"/><Relationship Id="rId183" Type="http://schemas.openxmlformats.org/officeDocument/2006/relationships/image" Target="../media/image1454.png"/><Relationship Id="rId239" Type="http://schemas.openxmlformats.org/officeDocument/2006/relationships/customXml" Target="../ink/ink1372.xml"/><Relationship Id="rId390" Type="http://schemas.openxmlformats.org/officeDocument/2006/relationships/customXml" Target="../ink/ink1448.xml"/><Relationship Id="rId250" Type="http://schemas.openxmlformats.org/officeDocument/2006/relationships/image" Target="../media/image1487.png"/><Relationship Id="rId292" Type="http://schemas.openxmlformats.org/officeDocument/2006/relationships/image" Target="../media/image1508.png"/><Relationship Id="rId306" Type="http://schemas.openxmlformats.org/officeDocument/2006/relationships/image" Target="../media/image1515.png"/><Relationship Id="rId45" Type="http://schemas.openxmlformats.org/officeDocument/2006/relationships/image" Target="../media/image1385.png"/><Relationship Id="rId87" Type="http://schemas.openxmlformats.org/officeDocument/2006/relationships/image" Target="../media/image1406.png"/><Relationship Id="rId110" Type="http://schemas.openxmlformats.org/officeDocument/2006/relationships/customXml" Target="../ink/ink1307.xml"/><Relationship Id="rId348" Type="http://schemas.openxmlformats.org/officeDocument/2006/relationships/customXml" Target="../ink/ink1427.xml"/><Relationship Id="rId152" Type="http://schemas.openxmlformats.org/officeDocument/2006/relationships/customXml" Target="../ink/ink1328.xml"/><Relationship Id="rId194" Type="http://schemas.openxmlformats.org/officeDocument/2006/relationships/customXml" Target="../ink/ink1349.xml"/><Relationship Id="rId208" Type="http://schemas.openxmlformats.org/officeDocument/2006/relationships/customXml" Target="../ink/ink1356.xml"/><Relationship Id="rId261" Type="http://schemas.openxmlformats.org/officeDocument/2006/relationships/customXml" Target="../ink/ink1383.xml"/><Relationship Id="rId14" Type="http://schemas.openxmlformats.org/officeDocument/2006/relationships/customXml" Target="../ink/ink1259.xml"/><Relationship Id="rId56" Type="http://schemas.openxmlformats.org/officeDocument/2006/relationships/customXml" Target="../ink/ink1280.xml"/><Relationship Id="rId317" Type="http://schemas.openxmlformats.org/officeDocument/2006/relationships/customXml" Target="../ink/ink1411.xml"/><Relationship Id="rId359" Type="http://schemas.openxmlformats.org/officeDocument/2006/relationships/image" Target="../media/image1541.png"/><Relationship Id="rId98" Type="http://schemas.openxmlformats.org/officeDocument/2006/relationships/customXml" Target="../ink/ink1301.xml"/><Relationship Id="rId121" Type="http://schemas.openxmlformats.org/officeDocument/2006/relationships/image" Target="../media/image1423.png"/><Relationship Id="rId163" Type="http://schemas.openxmlformats.org/officeDocument/2006/relationships/image" Target="../media/image1444.png"/><Relationship Id="rId219" Type="http://schemas.openxmlformats.org/officeDocument/2006/relationships/customXml" Target="../ink/ink1362.xml"/><Relationship Id="rId370" Type="http://schemas.openxmlformats.org/officeDocument/2006/relationships/customXml" Target="../ink/ink1438.xml"/><Relationship Id="rId230" Type="http://schemas.openxmlformats.org/officeDocument/2006/relationships/image" Target="../media/image1477.png"/><Relationship Id="rId25" Type="http://schemas.openxmlformats.org/officeDocument/2006/relationships/image" Target="../media/image1375.png"/><Relationship Id="rId67" Type="http://schemas.openxmlformats.org/officeDocument/2006/relationships/image" Target="../media/image1396.png"/><Relationship Id="rId272" Type="http://schemas.openxmlformats.org/officeDocument/2006/relationships/image" Target="../media/image1498.png"/><Relationship Id="rId328" Type="http://schemas.openxmlformats.org/officeDocument/2006/relationships/customXml" Target="../ink/ink1417.xml"/><Relationship Id="rId132" Type="http://schemas.openxmlformats.org/officeDocument/2006/relationships/customXml" Target="../ink/ink1318.xml"/><Relationship Id="rId174" Type="http://schemas.openxmlformats.org/officeDocument/2006/relationships/customXml" Target="../ink/ink1339.xml"/><Relationship Id="rId381" Type="http://schemas.openxmlformats.org/officeDocument/2006/relationships/image" Target="../media/image1552.png"/><Relationship Id="rId241" Type="http://schemas.openxmlformats.org/officeDocument/2006/relationships/customXml" Target="../ink/ink1373.xml"/><Relationship Id="rId36" Type="http://schemas.openxmlformats.org/officeDocument/2006/relationships/customXml" Target="../ink/ink1270.xml"/><Relationship Id="rId283" Type="http://schemas.openxmlformats.org/officeDocument/2006/relationships/customXml" Target="../ink/ink1394.xml"/><Relationship Id="rId339" Type="http://schemas.openxmlformats.org/officeDocument/2006/relationships/image" Target="../media/image1531.png"/><Relationship Id="rId78" Type="http://schemas.openxmlformats.org/officeDocument/2006/relationships/customXml" Target="../ink/ink1291.xml"/><Relationship Id="rId101" Type="http://schemas.openxmlformats.org/officeDocument/2006/relationships/image" Target="../media/image1413.png"/><Relationship Id="rId143" Type="http://schemas.openxmlformats.org/officeDocument/2006/relationships/image" Target="../media/image1434.png"/><Relationship Id="rId185" Type="http://schemas.openxmlformats.org/officeDocument/2006/relationships/image" Target="../media/image1455.png"/><Relationship Id="rId350" Type="http://schemas.openxmlformats.org/officeDocument/2006/relationships/customXml" Target="../ink/ink1428.xml"/><Relationship Id="rId9" Type="http://schemas.openxmlformats.org/officeDocument/2006/relationships/image" Target="../media/image1367.png"/><Relationship Id="rId210" Type="http://schemas.openxmlformats.org/officeDocument/2006/relationships/customXml" Target="../ink/ink1357.xml"/><Relationship Id="rId392" Type="http://schemas.openxmlformats.org/officeDocument/2006/relationships/customXml" Target="../ink/ink1449.xml"/><Relationship Id="rId252" Type="http://schemas.openxmlformats.org/officeDocument/2006/relationships/image" Target="../media/image1488.png"/><Relationship Id="rId294" Type="http://schemas.openxmlformats.org/officeDocument/2006/relationships/image" Target="../media/image1509.png"/><Relationship Id="rId308" Type="http://schemas.openxmlformats.org/officeDocument/2006/relationships/image" Target="../media/image1516.png"/><Relationship Id="rId47" Type="http://schemas.openxmlformats.org/officeDocument/2006/relationships/image" Target="../media/image1386.png"/><Relationship Id="rId89" Type="http://schemas.openxmlformats.org/officeDocument/2006/relationships/image" Target="../media/image1407.png"/><Relationship Id="rId112" Type="http://schemas.openxmlformats.org/officeDocument/2006/relationships/customXml" Target="../ink/ink1308.xml"/><Relationship Id="rId154" Type="http://schemas.openxmlformats.org/officeDocument/2006/relationships/customXml" Target="../ink/ink1329.xml"/><Relationship Id="rId361" Type="http://schemas.openxmlformats.org/officeDocument/2006/relationships/image" Target="../media/image1542.png"/><Relationship Id="rId196" Type="http://schemas.openxmlformats.org/officeDocument/2006/relationships/customXml" Target="../ink/ink1350.xml"/><Relationship Id="rId16" Type="http://schemas.openxmlformats.org/officeDocument/2006/relationships/customXml" Target="../ink/ink1260.xml"/><Relationship Id="rId221" Type="http://schemas.openxmlformats.org/officeDocument/2006/relationships/customXml" Target="../ink/ink1363.xml"/><Relationship Id="rId263" Type="http://schemas.openxmlformats.org/officeDocument/2006/relationships/customXml" Target="../ink/ink1384.xml"/><Relationship Id="rId319" Type="http://schemas.openxmlformats.org/officeDocument/2006/relationships/customXml" Target="../ink/ink1412.xml"/><Relationship Id="rId37" Type="http://schemas.openxmlformats.org/officeDocument/2006/relationships/image" Target="../media/image1381.png"/><Relationship Id="rId58" Type="http://schemas.openxmlformats.org/officeDocument/2006/relationships/customXml" Target="../ink/ink1281.xml"/><Relationship Id="rId79" Type="http://schemas.openxmlformats.org/officeDocument/2006/relationships/image" Target="../media/image1402.png"/><Relationship Id="rId102" Type="http://schemas.openxmlformats.org/officeDocument/2006/relationships/customXml" Target="../ink/ink1303.xml"/><Relationship Id="rId123" Type="http://schemas.openxmlformats.org/officeDocument/2006/relationships/image" Target="../media/image1424.png"/><Relationship Id="rId144" Type="http://schemas.openxmlformats.org/officeDocument/2006/relationships/customXml" Target="../ink/ink1324.xml"/><Relationship Id="rId330" Type="http://schemas.openxmlformats.org/officeDocument/2006/relationships/customXml" Target="../ink/ink1418.xml"/><Relationship Id="rId90" Type="http://schemas.openxmlformats.org/officeDocument/2006/relationships/customXml" Target="../ink/ink1297.xml"/><Relationship Id="rId165" Type="http://schemas.openxmlformats.org/officeDocument/2006/relationships/image" Target="../media/image1445.png"/><Relationship Id="rId186" Type="http://schemas.openxmlformats.org/officeDocument/2006/relationships/customXml" Target="../ink/ink1345.xml"/><Relationship Id="rId351" Type="http://schemas.openxmlformats.org/officeDocument/2006/relationships/image" Target="../media/image1537.png"/><Relationship Id="rId372" Type="http://schemas.openxmlformats.org/officeDocument/2006/relationships/customXml" Target="../ink/ink1439.xml"/><Relationship Id="rId393" Type="http://schemas.openxmlformats.org/officeDocument/2006/relationships/image" Target="../media/image1558.png"/><Relationship Id="rId211" Type="http://schemas.openxmlformats.org/officeDocument/2006/relationships/image" Target="../media/image1468.png"/><Relationship Id="rId232" Type="http://schemas.openxmlformats.org/officeDocument/2006/relationships/image" Target="../media/image1478.png"/><Relationship Id="rId253" Type="http://schemas.openxmlformats.org/officeDocument/2006/relationships/customXml" Target="../ink/ink1379.xml"/><Relationship Id="rId274" Type="http://schemas.openxmlformats.org/officeDocument/2006/relationships/image" Target="../media/image1499.png"/><Relationship Id="rId295" Type="http://schemas.openxmlformats.org/officeDocument/2006/relationships/customXml" Target="../ink/ink1400.xml"/><Relationship Id="rId309" Type="http://schemas.openxmlformats.org/officeDocument/2006/relationships/customXml" Target="../ink/ink1407.xml"/><Relationship Id="rId27" Type="http://schemas.openxmlformats.org/officeDocument/2006/relationships/image" Target="../media/image1376.png"/><Relationship Id="rId48" Type="http://schemas.openxmlformats.org/officeDocument/2006/relationships/customXml" Target="../ink/ink1276.xml"/><Relationship Id="rId69" Type="http://schemas.openxmlformats.org/officeDocument/2006/relationships/image" Target="../media/image1397.png"/><Relationship Id="rId113" Type="http://schemas.openxmlformats.org/officeDocument/2006/relationships/image" Target="../media/image1419.png"/><Relationship Id="rId134" Type="http://schemas.openxmlformats.org/officeDocument/2006/relationships/customXml" Target="../ink/ink1319.xml"/><Relationship Id="rId320" Type="http://schemas.openxmlformats.org/officeDocument/2006/relationships/image" Target="../media/image1522.png"/><Relationship Id="rId80" Type="http://schemas.openxmlformats.org/officeDocument/2006/relationships/customXml" Target="../ink/ink1292.xml"/><Relationship Id="rId155" Type="http://schemas.openxmlformats.org/officeDocument/2006/relationships/image" Target="../media/image1440.png"/><Relationship Id="rId176" Type="http://schemas.openxmlformats.org/officeDocument/2006/relationships/customXml" Target="../ink/ink1340.xml"/><Relationship Id="rId197" Type="http://schemas.openxmlformats.org/officeDocument/2006/relationships/image" Target="../media/image1461.png"/><Relationship Id="rId341" Type="http://schemas.openxmlformats.org/officeDocument/2006/relationships/image" Target="../media/image1532.png"/><Relationship Id="rId362" Type="http://schemas.openxmlformats.org/officeDocument/2006/relationships/customXml" Target="../ink/ink1434.xml"/><Relationship Id="rId383" Type="http://schemas.openxmlformats.org/officeDocument/2006/relationships/image" Target="../media/image1553.png"/><Relationship Id="rId201" Type="http://schemas.openxmlformats.org/officeDocument/2006/relationships/image" Target="../media/image1463.png"/><Relationship Id="rId222" Type="http://schemas.openxmlformats.org/officeDocument/2006/relationships/image" Target="../media/image1473.png"/><Relationship Id="rId243" Type="http://schemas.openxmlformats.org/officeDocument/2006/relationships/customXml" Target="../ink/ink1374.xml"/><Relationship Id="rId264" Type="http://schemas.openxmlformats.org/officeDocument/2006/relationships/image" Target="../media/image1494.png"/><Relationship Id="rId285" Type="http://schemas.openxmlformats.org/officeDocument/2006/relationships/customXml" Target="../ink/ink1395.xml"/><Relationship Id="rId17" Type="http://schemas.openxmlformats.org/officeDocument/2006/relationships/image" Target="../media/image1371.png"/><Relationship Id="rId38" Type="http://schemas.openxmlformats.org/officeDocument/2006/relationships/customXml" Target="../ink/ink1271.xml"/><Relationship Id="rId59" Type="http://schemas.openxmlformats.org/officeDocument/2006/relationships/image" Target="../media/image1392.png"/><Relationship Id="rId103" Type="http://schemas.openxmlformats.org/officeDocument/2006/relationships/image" Target="../media/image1414.png"/><Relationship Id="rId124" Type="http://schemas.openxmlformats.org/officeDocument/2006/relationships/customXml" Target="../ink/ink1314.xml"/><Relationship Id="rId310" Type="http://schemas.openxmlformats.org/officeDocument/2006/relationships/image" Target="../media/image1517.png"/><Relationship Id="rId70" Type="http://schemas.openxmlformats.org/officeDocument/2006/relationships/customXml" Target="../ink/ink1287.xml"/><Relationship Id="rId91" Type="http://schemas.openxmlformats.org/officeDocument/2006/relationships/image" Target="../media/image1408.png"/><Relationship Id="rId145" Type="http://schemas.openxmlformats.org/officeDocument/2006/relationships/image" Target="../media/image1435.png"/><Relationship Id="rId166" Type="http://schemas.openxmlformats.org/officeDocument/2006/relationships/customXml" Target="../ink/ink1335.xml"/><Relationship Id="rId187" Type="http://schemas.openxmlformats.org/officeDocument/2006/relationships/image" Target="../media/image1456.png"/><Relationship Id="rId331" Type="http://schemas.openxmlformats.org/officeDocument/2006/relationships/image" Target="../media/image1527.png"/><Relationship Id="rId352" Type="http://schemas.openxmlformats.org/officeDocument/2006/relationships/customXml" Target="../ink/ink1429.xml"/><Relationship Id="rId373" Type="http://schemas.openxmlformats.org/officeDocument/2006/relationships/image" Target="../media/image1548.png"/><Relationship Id="rId394" Type="http://schemas.openxmlformats.org/officeDocument/2006/relationships/customXml" Target="../ink/ink1450.xml"/><Relationship Id="rId1" Type="http://schemas.openxmlformats.org/officeDocument/2006/relationships/slideLayout" Target="../slideLayouts/slideLayout7.xml"/><Relationship Id="rId212" Type="http://schemas.openxmlformats.org/officeDocument/2006/relationships/customXml" Target="../ink/ink1358.xml"/><Relationship Id="rId233" Type="http://schemas.openxmlformats.org/officeDocument/2006/relationships/customXml" Target="../ink/ink1369.xml"/><Relationship Id="rId254" Type="http://schemas.openxmlformats.org/officeDocument/2006/relationships/image" Target="../media/image1489.png"/><Relationship Id="rId28" Type="http://schemas.openxmlformats.org/officeDocument/2006/relationships/customXml" Target="../ink/ink1266.xml"/><Relationship Id="rId49" Type="http://schemas.openxmlformats.org/officeDocument/2006/relationships/image" Target="../media/image1387.png"/><Relationship Id="rId114" Type="http://schemas.openxmlformats.org/officeDocument/2006/relationships/customXml" Target="../ink/ink1309.xml"/><Relationship Id="rId275" Type="http://schemas.openxmlformats.org/officeDocument/2006/relationships/customXml" Target="../ink/ink1390.xml"/><Relationship Id="rId296" Type="http://schemas.openxmlformats.org/officeDocument/2006/relationships/image" Target="../media/image1510.png"/><Relationship Id="rId300" Type="http://schemas.openxmlformats.org/officeDocument/2006/relationships/image" Target="../media/image1512.png"/><Relationship Id="rId60" Type="http://schemas.openxmlformats.org/officeDocument/2006/relationships/customXml" Target="../ink/ink1282.xml"/><Relationship Id="rId81" Type="http://schemas.openxmlformats.org/officeDocument/2006/relationships/image" Target="../media/image1403.png"/><Relationship Id="rId135" Type="http://schemas.openxmlformats.org/officeDocument/2006/relationships/image" Target="../media/image1430.png"/><Relationship Id="rId156" Type="http://schemas.openxmlformats.org/officeDocument/2006/relationships/customXml" Target="../ink/ink1330.xml"/><Relationship Id="rId177" Type="http://schemas.openxmlformats.org/officeDocument/2006/relationships/image" Target="../media/image1451.png"/><Relationship Id="rId198" Type="http://schemas.openxmlformats.org/officeDocument/2006/relationships/customXml" Target="../ink/ink1351.xml"/><Relationship Id="rId321" Type="http://schemas.openxmlformats.org/officeDocument/2006/relationships/customXml" Target="../ink/ink1413.xml"/><Relationship Id="rId342" Type="http://schemas.openxmlformats.org/officeDocument/2006/relationships/customXml" Target="../ink/ink1424.xml"/><Relationship Id="rId363" Type="http://schemas.openxmlformats.org/officeDocument/2006/relationships/image" Target="../media/image1543.png"/><Relationship Id="rId384" Type="http://schemas.openxmlformats.org/officeDocument/2006/relationships/customXml" Target="../ink/ink1445.xml"/><Relationship Id="rId202" Type="http://schemas.openxmlformats.org/officeDocument/2006/relationships/customXml" Target="../ink/ink1353.xml"/><Relationship Id="rId223" Type="http://schemas.openxmlformats.org/officeDocument/2006/relationships/customXml" Target="../ink/ink1364.xml"/><Relationship Id="rId244" Type="http://schemas.openxmlformats.org/officeDocument/2006/relationships/image" Target="../media/image1484.png"/><Relationship Id="rId18" Type="http://schemas.openxmlformats.org/officeDocument/2006/relationships/customXml" Target="../ink/ink1261.xml"/><Relationship Id="rId39" Type="http://schemas.openxmlformats.org/officeDocument/2006/relationships/image" Target="../media/image1382.png"/><Relationship Id="rId265" Type="http://schemas.openxmlformats.org/officeDocument/2006/relationships/customXml" Target="../ink/ink1385.xml"/><Relationship Id="rId286" Type="http://schemas.openxmlformats.org/officeDocument/2006/relationships/image" Target="../media/image1505.png"/><Relationship Id="rId50" Type="http://schemas.openxmlformats.org/officeDocument/2006/relationships/customXml" Target="../ink/ink1277.xml"/><Relationship Id="rId104" Type="http://schemas.openxmlformats.org/officeDocument/2006/relationships/customXml" Target="../ink/ink1304.xml"/><Relationship Id="rId125" Type="http://schemas.openxmlformats.org/officeDocument/2006/relationships/image" Target="../media/image1425.png"/><Relationship Id="rId146" Type="http://schemas.openxmlformats.org/officeDocument/2006/relationships/customXml" Target="../ink/ink1325.xml"/><Relationship Id="rId167" Type="http://schemas.openxmlformats.org/officeDocument/2006/relationships/image" Target="../media/image1446.png"/><Relationship Id="rId188" Type="http://schemas.openxmlformats.org/officeDocument/2006/relationships/customXml" Target="../ink/ink1346.xml"/><Relationship Id="rId311" Type="http://schemas.openxmlformats.org/officeDocument/2006/relationships/customXml" Target="../ink/ink1408.xml"/><Relationship Id="rId332" Type="http://schemas.openxmlformats.org/officeDocument/2006/relationships/customXml" Target="../ink/ink1419.xml"/><Relationship Id="rId353" Type="http://schemas.openxmlformats.org/officeDocument/2006/relationships/image" Target="../media/image1538.png"/><Relationship Id="rId374" Type="http://schemas.openxmlformats.org/officeDocument/2006/relationships/customXml" Target="../ink/ink1440.xml"/><Relationship Id="rId395" Type="http://schemas.openxmlformats.org/officeDocument/2006/relationships/image" Target="../media/image1559.png"/><Relationship Id="rId71" Type="http://schemas.openxmlformats.org/officeDocument/2006/relationships/image" Target="../media/image1398.png"/><Relationship Id="rId92" Type="http://schemas.openxmlformats.org/officeDocument/2006/relationships/customXml" Target="../ink/ink1298.xml"/><Relationship Id="rId213" Type="http://schemas.openxmlformats.org/officeDocument/2006/relationships/customXml" Target="../ink/ink1359.xml"/><Relationship Id="rId234" Type="http://schemas.openxmlformats.org/officeDocument/2006/relationships/image" Target="../media/image1479.png"/><Relationship Id="rId2" Type="http://schemas.openxmlformats.org/officeDocument/2006/relationships/customXml" Target="../ink/ink1253.xml"/><Relationship Id="rId29" Type="http://schemas.openxmlformats.org/officeDocument/2006/relationships/image" Target="../media/image1377.png"/><Relationship Id="rId255" Type="http://schemas.openxmlformats.org/officeDocument/2006/relationships/customXml" Target="../ink/ink1380.xml"/><Relationship Id="rId276" Type="http://schemas.openxmlformats.org/officeDocument/2006/relationships/image" Target="../media/image1500.png"/><Relationship Id="rId297" Type="http://schemas.openxmlformats.org/officeDocument/2006/relationships/customXml" Target="../ink/ink1401.xml"/><Relationship Id="rId40" Type="http://schemas.openxmlformats.org/officeDocument/2006/relationships/customXml" Target="../ink/ink1272.xml"/><Relationship Id="rId115" Type="http://schemas.openxmlformats.org/officeDocument/2006/relationships/image" Target="../media/image1420.png"/><Relationship Id="rId136" Type="http://schemas.openxmlformats.org/officeDocument/2006/relationships/customXml" Target="../ink/ink1320.xml"/><Relationship Id="rId157" Type="http://schemas.openxmlformats.org/officeDocument/2006/relationships/image" Target="../media/image1441.png"/><Relationship Id="rId178" Type="http://schemas.openxmlformats.org/officeDocument/2006/relationships/customXml" Target="../ink/ink1341.xml"/><Relationship Id="rId301" Type="http://schemas.openxmlformats.org/officeDocument/2006/relationships/customXml" Target="../ink/ink1403.xml"/><Relationship Id="rId322" Type="http://schemas.openxmlformats.org/officeDocument/2006/relationships/image" Target="../media/image1523.png"/><Relationship Id="rId343" Type="http://schemas.openxmlformats.org/officeDocument/2006/relationships/image" Target="../media/image1533.png"/><Relationship Id="rId364" Type="http://schemas.openxmlformats.org/officeDocument/2006/relationships/customXml" Target="../ink/ink1435.xml"/><Relationship Id="rId61" Type="http://schemas.openxmlformats.org/officeDocument/2006/relationships/image" Target="../media/image1393.png"/><Relationship Id="rId82" Type="http://schemas.openxmlformats.org/officeDocument/2006/relationships/customXml" Target="../ink/ink1293.xml"/><Relationship Id="rId199" Type="http://schemas.openxmlformats.org/officeDocument/2006/relationships/image" Target="../media/image1462.png"/><Relationship Id="rId203" Type="http://schemas.openxmlformats.org/officeDocument/2006/relationships/image" Target="../media/image1464.png"/><Relationship Id="rId385" Type="http://schemas.openxmlformats.org/officeDocument/2006/relationships/image" Target="../media/image1554.png"/><Relationship Id="rId19" Type="http://schemas.openxmlformats.org/officeDocument/2006/relationships/image" Target="../media/image1372.png"/><Relationship Id="rId224" Type="http://schemas.openxmlformats.org/officeDocument/2006/relationships/image" Target="../media/image1474.png"/><Relationship Id="rId245" Type="http://schemas.openxmlformats.org/officeDocument/2006/relationships/customXml" Target="../ink/ink1375.xml"/><Relationship Id="rId266" Type="http://schemas.openxmlformats.org/officeDocument/2006/relationships/image" Target="../media/image1495.png"/><Relationship Id="rId287" Type="http://schemas.openxmlformats.org/officeDocument/2006/relationships/customXml" Target="../ink/ink1396.xml"/><Relationship Id="rId30" Type="http://schemas.openxmlformats.org/officeDocument/2006/relationships/customXml" Target="../ink/ink1267.xml"/><Relationship Id="rId105" Type="http://schemas.openxmlformats.org/officeDocument/2006/relationships/image" Target="../media/image1415.png"/><Relationship Id="rId126" Type="http://schemas.openxmlformats.org/officeDocument/2006/relationships/customXml" Target="../ink/ink1315.xml"/><Relationship Id="rId147" Type="http://schemas.openxmlformats.org/officeDocument/2006/relationships/image" Target="../media/image1436.png"/><Relationship Id="rId168" Type="http://schemas.openxmlformats.org/officeDocument/2006/relationships/customXml" Target="../ink/ink1336.xml"/><Relationship Id="rId312" Type="http://schemas.openxmlformats.org/officeDocument/2006/relationships/image" Target="../media/image1518.png"/><Relationship Id="rId333" Type="http://schemas.openxmlformats.org/officeDocument/2006/relationships/image" Target="../media/image1528.png"/><Relationship Id="rId354" Type="http://schemas.openxmlformats.org/officeDocument/2006/relationships/customXml" Target="../ink/ink1430.xml"/><Relationship Id="rId51" Type="http://schemas.openxmlformats.org/officeDocument/2006/relationships/image" Target="../media/image1388.png"/><Relationship Id="rId72" Type="http://schemas.openxmlformats.org/officeDocument/2006/relationships/customXml" Target="../ink/ink1288.xml"/><Relationship Id="rId93" Type="http://schemas.openxmlformats.org/officeDocument/2006/relationships/image" Target="../media/image1409.png"/><Relationship Id="rId189" Type="http://schemas.openxmlformats.org/officeDocument/2006/relationships/image" Target="../media/image1457.png"/><Relationship Id="rId375" Type="http://schemas.openxmlformats.org/officeDocument/2006/relationships/image" Target="../media/image1549.png"/><Relationship Id="rId396" Type="http://schemas.openxmlformats.org/officeDocument/2006/relationships/customXml" Target="../ink/ink1451.xml"/><Relationship Id="rId3" Type="http://schemas.openxmlformats.org/officeDocument/2006/relationships/image" Target="../media/image1364.png"/><Relationship Id="rId214" Type="http://schemas.openxmlformats.org/officeDocument/2006/relationships/image" Target="../media/image1469.png"/><Relationship Id="rId235" Type="http://schemas.openxmlformats.org/officeDocument/2006/relationships/customXml" Target="../ink/ink1370.xml"/><Relationship Id="rId256" Type="http://schemas.openxmlformats.org/officeDocument/2006/relationships/image" Target="../media/image1490.png"/><Relationship Id="rId277" Type="http://schemas.openxmlformats.org/officeDocument/2006/relationships/customXml" Target="../ink/ink1391.xml"/><Relationship Id="rId298" Type="http://schemas.openxmlformats.org/officeDocument/2006/relationships/image" Target="../media/image1511.png"/><Relationship Id="rId116" Type="http://schemas.openxmlformats.org/officeDocument/2006/relationships/customXml" Target="../ink/ink1310.xml"/><Relationship Id="rId137" Type="http://schemas.openxmlformats.org/officeDocument/2006/relationships/image" Target="../media/image1431.png"/><Relationship Id="rId158" Type="http://schemas.openxmlformats.org/officeDocument/2006/relationships/customXml" Target="../ink/ink1331.xml"/><Relationship Id="rId302" Type="http://schemas.openxmlformats.org/officeDocument/2006/relationships/image" Target="../media/image1513.png"/><Relationship Id="rId323" Type="http://schemas.openxmlformats.org/officeDocument/2006/relationships/customXml" Target="../ink/ink1414.xml"/><Relationship Id="rId344" Type="http://schemas.openxmlformats.org/officeDocument/2006/relationships/customXml" Target="../ink/ink1425.xml"/><Relationship Id="rId20" Type="http://schemas.openxmlformats.org/officeDocument/2006/relationships/customXml" Target="../ink/ink1262.xml"/><Relationship Id="rId41" Type="http://schemas.openxmlformats.org/officeDocument/2006/relationships/image" Target="../media/image1383.png"/><Relationship Id="rId62" Type="http://schemas.openxmlformats.org/officeDocument/2006/relationships/customXml" Target="../ink/ink1283.xml"/><Relationship Id="rId83" Type="http://schemas.openxmlformats.org/officeDocument/2006/relationships/image" Target="../media/image1404.png"/><Relationship Id="rId179" Type="http://schemas.openxmlformats.org/officeDocument/2006/relationships/image" Target="../media/image1452.png"/><Relationship Id="rId365" Type="http://schemas.openxmlformats.org/officeDocument/2006/relationships/image" Target="../media/image1544.png"/><Relationship Id="rId386" Type="http://schemas.openxmlformats.org/officeDocument/2006/relationships/customXml" Target="../ink/ink1446.xml"/><Relationship Id="rId190" Type="http://schemas.openxmlformats.org/officeDocument/2006/relationships/customXml" Target="../ink/ink1347.xml"/><Relationship Id="rId204" Type="http://schemas.openxmlformats.org/officeDocument/2006/relationships/customXml" Target="../ink/ink1354.xml"/><Relationship Id="rId225" Type="http://schemas.openxmlformats.org/officeDocument/2006/relationships/customXml" Target="../ink/ink1365.xml"/><Relationship Id="rId246" Type="http://schemas.openxmlformats.org/officeDocument/2006/relationships/image" Target="../media/image1485.png"/><Relationship Id="rId267" Type="http://schemas.openxmlformats.org/officeDocument/2006/relationships/customXml" Target="../ink/ink1386.xml"/><Relationship Id="rId288" Type="http://schemas.openxmlformats.org/officeDocument/2006/relationships/image" Target="../media/image1506.png"/><Relationship Id="rId106" Type="http://schemas.openxmlformats.org/officeDocument/2006/relationships/customXml" Target="../ink/ink1305.xml"/><Relationship Id="rId127" Type="http://schemas.openxmlformats.org/officeDocument/2006/relationships/image" Target="../media/image1426.png"/><Relationship Id="rId313" Type="http://schemas.openxmlformats.org/officeDocument/2006/relationships/customXml" Target="../ink/ink1409.xml"/><Relationship Id="rId10" Type="http://schemas.openxmlformats.org/officeDocument/2006/relationships/customXml" Target="../ink/ink1257.xml"/><Relationship Id="rId31" Type="http://schemas.openxmlformats.org/officeDocument/2006/relationships/image" Target="../media/image1378.png"/><Relationship Id="rId52" Type="http://schemas.openxmlformats.org/officeDocument/2006/relationships/customXml" Target="../ink/ink1278.xml"/><Relationship Id="rId73" Type="http://schemas.openxmlformats.org/officeDocument/2006/relationships/image" Target="../media/image1399.png"/><Relationship Id="rId94" Type="http://schemas.openxmlformats.org/officeDocument/2006/relationships/customXml" Target="../ink/ink1299.xml"/><Relationship Id="rId148" Type="http://schemas.openxmlformats.org/officeDocument/2006/relationships/customXml" Target="../ink/ink1326.xml"/><Relationship Id="rId169" Type="http://schemas.openxmlformats.org/officeDocument/2006/relationships/image" Target="../media/image1447.png"/><Relationship Id="rId334" Type="http://schemas.openxmlformats.org/officeDocument/2006/relationships/customXml" Target="../ink/ink1420.xml"/><Relationship Id="rId355" Type="http://schemas.openxmlformats.org/officeDocument/2006/relationships/image" Target="../media/image1539.png"/><Relationship Id="rId376" Type="http://schemas.openxmlformats.org/officeDocument/2006/relationships/customXml" Target="../ink/ink1441.xml"/><Relationship Id="rId397" Type="http://schemas.openxmlformats.org/officeDocument/2006/relationships/image" Target="../media/image1560.png"/><Relationship Id="rId4" Type="http://schemas.openxmlformats.org/officeDocument/2006/relationships/customXml" Target="../ink/ink1254.xml"/><Relationship Id="rId180" Type="http://schemas.openxmlformats.org/officeDocument/2006/relationships/customXml" Target="../ink/ink1342.xml"/><Relationship Id="rId215" Type="http://schemas.openxmlformats.org/officeDocument/2006/relationships/customXml" Target="../ink/ink1360.xml"/><Relationship Id="rId236" Type="http://schemas.openxmlformats.org/officeDocument/2006/relationships/image" Target="../media/image1480.png"/><Relationship Id="rId257" Type="http://schemas.openxmlformats.org/officeDocument/2006/relationships/customXml" Target="../ink/ink1381.xml"/><Relationship Id="rId278" Type="http://schemas.openxmlformats.org/officeDocument/2006/relationships/image" Target="../media/image1501.png"/><Relationship Id="rId303" Type="http://schemas.openxmlformats.org/officeDocument/2006/relationships/customXml" Target="../ink/ink1404.xml"/><Relationship Id="rId42" Type="http://schemas.openxmlformats.org/officeDocument/2006/relationships/customXml" Target="../ink/ink1273.xml"/><Relationship Id="rId84" Type="http://schemas.openxmlformats.org/officeDocument/2006/relationships/customXml" Target="../ink/ink1294.xml"/><Relationship Id="rId138" Type="http://schemas.openxmlformats.org/officeDocument/2006/relationships/customXml" Target="../ink/ink1321.xml"/><Relationship Id="rId345" Type="http://schemas.openxmlformats.org/officeDocument/2006/relationships/image" Target="../media/image1534.png"/><Relationship Id="rId387" Type="http://schemas.openxmlformats.org/officeDocument/2006/relationships/image" Target="../media/image1555.png"/><Relationship Id="rId191" Type="http://schemas.openxmlformats.org/officeDocument/2006/relationships/image" Target="../media/image1458.png"/><Relationship Id="rId205" Type="http://schemas.openxmlformats.org/officeDocument/2006/relationships/image" Target="../media/image1465.png"/><Relationship Id="rId247" Type="http://schemas.openxmlformats.org/officeDocument/2006/relationships/customXml" Target="../ink/ink1376.xml"/><Relationship Id="rId107" Type="http://schemas.openxmlformats.org/officeDocument/2006/relationships/image" Target="../media/image1416.png"/><Relationship Id="rId289" Type="http://schemas.openxmlformats.org/officeDocument/2006/relationships/customXml" Target="../ink/ink1397.xml"/><Relationship Id="rId11" Type="http://schemas.openxmlformats.org/officeDocument/2006/relationships/image" Target="../media/image1368.png"/><Relationship Id="rId53" Type="http://schemas.openxmlformats.org/officeDocument/2006/relationships/image" Target="../media/image1389.png"/><Relationship Id="rId149" Type="http://schemas.openxmlformats.org/officeDocument/2006/relationships/image" Target="../media/image1437.png"/><Relationship Id="rId314" Type="http://schemas.openxmlformats.org/officeDocument/2006/relationships/image" Target="../media/image1519.png"/><Relationship Id="rId356" Type="http://schemas.openxmlformats.org/officeDocument/2006/relationships/customXml" Target="../ink/ink1431.xml"/><Relationship Id="rId95" Type="http://schemas.openxmlformats.org/officeDocument/2006/relationships/image" Target="../media/image1410.png"/><Relationship Id="rId160" Type="http://schemas.openxmlformats.org/officeDocument/2006/relationships/customXml" Target="../ink/ink1332.xml"/><Relationship Id="rId216" Type="http://schemas.openxmlformats.org/officeDocument/2006/relationships/image" Target="../media/image1470.png"/><Relationship Id="rId258" Type="http://schemas.openxmlformats.org/officeDocument/2006/relationships/image" Target="../media/image1491.png"/><Relationship Id="rId22" Type="http://schemas.openxmlformats.org/officeDocument/2006/relationships/customXml" Target="../ink/ink1263.xml"/><Relationship Id="rId64" Type="http://schemas.openxmlformats.org/officeDocument/2006/relationships/customXml" Target="../ink/ink1284.xml"/><Relationship Id="rId118" Type="http://schemas.openxmlformats.org/officeDocument/2006/relationships/customXml" Target="../ink/ink1311.xml"/><Relationship Id="rId325" Type="http://schemas.openxmlformats.org/officeDocument/2006/relationships/customXml" Target="../ink/ink1415.xml"/><Relationship Id="rId367" Type="http://schemas.openxmlformats.org/officeDocument/2006/relationships/image" Target="../media/image1545.png"/><Relationship Id="rId171" Type="http://schemas.openxmlformats.org/officeDocument/2006/relationships/image" Target="../media/image1448.png"/><Relationship Id="rId227" Type="http://schemas.openxmlformats.org/officeDocument/2006/relationships/customXml" Target="../ink/ink1366.xml"/><Relationship Id="rId269" Type="http://schemas.openxmlformats.org/officeDocument/2006/relationships/customXml" Target="../ink/ink1387.xml"/><Relationship Id="rId33" Type="http://schemas.openxmlformats.org/officeDocument/2006/relationships/image" Target="../media/image1379.png"/><Relationship Id="rId129" Type="http://schemas.openxmlformats.org/officeDocument/2006/relationships/image" Target="../media/image1427.png"/><Relationship Id="rId280" Type="http://schemas.openxmlformats.org/officeDocument/2006/relationships/image" Target="../media/image1502.png"/><Relationship Id="rId336" Type="http://schemas.openxmlformats.org/officeDocument/2006/relationships/customXml" Target="../ink/ink1421.xml"/><Relationship Id="rId75" Type="http://schemas.openxmlformats.org/officeDocument/2006/relationships/image" Target="../media/image1400.png"/><Relationship Id="rId140" Type="http://schemas.openxmlformats.org/officeDocument/2006/relationships/customXml" Target="../ink/ink1322.xml"/><Relationship Id="rId182" Type="http://schemas.openxmlformats.org/officeDocument/2006/relationships/customXml" Target="../ink/ink1343.xml"/><Relationship Id="rId378" Type="http://schemas.openxmlformats.org/officeDocument/2006/relationships/customXml" Target="../ink/ink1442.xml"/><Relationship Id="rId6" Type="http://schemas.openxmlformats.org/officeDocument/2006/relationships/customXml" Target="../ink/ink1255.xml"/><Relationship Id="rId238" Type="http://schemas.openxmlformats.org/officeDocument/2006/relationships/image" Target="../media/image1481.png"/><Relationship Id="rId291" Type="http://schemas.openxmlformats.org/officeDocument/2006/relationships/customXml" Target="../ink/ink1398.xml"/><Relationship Id="rId305" Type="http://schemas.openxmlformats.org/officeDocument/2006/relationships/customXml" Target="../ink/ink1405.xml"/><Relationship Id="rId347" Type="http://schemas.openxmlformats.org/officeDocument/2006/relationships/image" Target="../media/image1535.png"/><Relationship Id="rId44" Type="http://schemas.openxmlformats.org/officeDocument/2006/relationships/customXml" Target="../ink/ink1274.xml"/><Relationship Id="rId86" Type="http://schemas.openxmlformats.org/officeDocument/2006/relationships/customXml" Target="../ink/ink1295.xml"/><Relationship Id="rId151" Type="http://schemas.openxmlformats.org/officeDocument/2006/relationships/image" Target="../media/image1438.png"/><Relationship Id="rId389" Type="http://schemas.openxmlformats.org/officeDocument/2006/relationships/image" Target="../media/image1556.png"/><Relationship Id="rId193" Type="http://schemas.openxmlformats.org/officeDocument/2006/relationships/image" Target="../media/image1459.png"/><Relationship Id="rId207" Type="http://schemas.openxmlformats.org/officeDocument/2006/relationships/image" Target="../media/image1466.png"/><Relationship Id="rId249" Type="http://schemas.openxmlformats.org/officeDocument/2006/relationships/customXml" Target="../ink/ink1377.xml"/><Relationship Id="rId13" Type="http://schemas.openxmlformats.org/officeDocument/2006/relationships/image" Target="../media/image1369.png"/><Relationship Id="rId109" Type="http://schemas.openxmlformats.org/officeDocument/2006/relationships/image" Target="../media/image1417.png"/><Relationship Id="rId260" Type="http://schemas.openxmlformats.org/officeDocument/2006/relationships/image" Target="../media/image1492.png"/><Relationship Id="rId316" Type="http://schemas.openxmlformats.org/officeDocument/2006/relationships/image" Target="../media/image1520.png"/><Relationship Id="rId55" Type="http://schemas.openxmlformats.org/officeDocument/2006/relationships/image" Target="../media/image1390.png"/><Relationship Id="rId97" Type="http://schemas.openxmlformats.org/officeDocument/2006/relationships/image" Target="../media/image1411.png"/><Relationship Id="rId120" Type="http://schemas.openxmlformats.org/officeDocument/2006/relationships/customXml" Target="../ink/ink1312.xml"/><Relationship Id="rId358" Type="http://schemas.openxmlformats.org/officeDocument/2006/relationships/customXml" Target="../ink/ink1432.xml"/><Relationship Id="rId162" Type="http://schemas.openxmlformats.org/officeDocument/2006/relationships/customXml" Target="../ink/ink1333.xml"/><Relationship Id="rId218" Type="http://schemas.openxmlformats.org/officeDocument/2006/relationships/image" Target="../media/image1471.png"/><Relationship Id="rId271" Type="http://schemas.openxmlformats.org/officeDocument/2006/relationships/customXml" Target="../ink/ink1388.xml"/><Relationship Id="rId24" Type="http://schemas.openxmlformats.org/officeDocument/2006/relationships/customXml" Target="../ink/ink1264.xml"/><Relationship Id="rId66" Type="http://schemas.openxmlformats.org/officeDocument/2006/relationships/customXml" Target="../ink/ink1285.xml"/><Relationship Id="rId131" Type="http://schemas.openxmlformats.org/officeDocument/2006/relationships/image" Target="../media/image1428.png"/><Relationship Id="rId327" Type="http://schemas.openxmlformats.org/officeDocument/2006/relationships/image" Target="../media/image1525.png"/><Relationship Id="rId369" Type="http://schemas.openxmlformats.org/officeDocument/2006/relationships/image" Target="../media/image1546.png"/><Relationship Id="rId173" Type="http://schemas.openxmlformats.org/officeDocument/2006/relationships/image" Target="../media/image1449.png"/><Relationship Id="rId229" Type="http://schemas.openxmlformats.org/officeDocument/2006/relationships/customXml" Target="../ink/ink1367.xml"/><Relationship Id="rId380" Type="http://schemas.openxmlformats.org/officeDocument/2006/relationships/customXml" Target="../ink/ink1443.xml"/><Relationship Id="rId240" Type="http://schemas.openxmlformats.org/officeDocument/2006/relationships/image" Target="../media/image1482.png"/><Relationship Id="rId35" Type="http://schemas.openxmlformats.org/officeDocument/2006/relationships/image" Target="../media/image1380.png"/><Relationship Id="rId77" Type="http://schemas.openxmlformats.org/officeDocument/2006/relationships/image" Target="../media/image1401.png"/><Relationship Id="rId100" Type="http://schemas.openxmlformats.org/officeDocument/2006/relationships/customXml" Target="../ink/ink1302.xml"/><Relationship Id="rId282" Type="http://schemas.openxmlformats.org/officeDocument/2006/relationships/image" Target="../media/image1503.png"/><Relationship Id="rId338" Type="http://schemas.openxmlformats.org/officeDocument/2006/relationships/customXml" Target="../ink/ink1422.xml"/><Relationship Id="rId8" Type="http://schemas.openxmlformats.org/officeDocument/2006/relationships/customXml" Target="../ink/ink1256.xml"/><Relationship Id="rId142" Type="http://schemas.openxmlformats.org/officeDocument/2006/relationships/customXml" Target="../ink/ink1323.xml"/><Relationship Id="rId184" Type="http://schemas.openxmlformats.org/officeDocument/2006/relationships/customXml" Target="../ink/ink1344.xml"/><Relationship Id="rId391" Type="http://schemas.openxmlformats.org/officeDocument/2006/relationships/image" Target="../media/image1557.png"/><Relationship Id="rId251" Type="http://schemas.openxmlformats.org/officeDocument/2006/relationships/customXml" Target="../ink/ink1378.xml"/><Relationship Id="rId46" Type="http://schemas.openxmlformats.org/officeDocument/2006/relationships/customXml" Target="../ink/ink1275.xml"/><Relationship Id="rId293" Type="http://schemas.openxmlformats.org/officeDocument/2006/relationships/customXml" Target="../ink/ink1399.xml"/><Relationship Id="rId307" Type="http://schemas.openxmlformats.org/officeDocument/2006/relationships/customXml" Target="../ink/ink1406.xml"/><Relationship Id="rId349" Type="http://schemas.openxmlformats.org/officeDocument/2006/relationships/image" Target="../media/image1536.png"/><Relationship Id="rId88" Type="http://schemas.openxmlformats.org/officeDocument/2006/relationships/customXml" Target="../ink/ink1296.xml"/><Relationship Id="rId111" Type="http://schemas.openxmlformats.org/officeDocument/2006/relationships/image" Target="../media/image1418.png"/><Relationship Id="rId153" Type="http://schemas.openxmlformats.org/officeDocument/2006/relationships/image" Target="../media/image1439.png"/><Relationship Id="rId195" Type="http://schemas.openxmlformats.org/officeDocument/2006/relationships/image" Target="../media/image1460.png"/><Relationship Id="rId209" Type="http://schemas.openxmlformats.org/officeDocument/2006/relationships/image" Target="../media/image1467.png"/><Relationship Id="rId360" Type="http://schemas.openxmlformats.org/officeDocument/2006/relationships/customXml" Target="../ink/ink1433.xml"/><Relationship Id="rId220" Type="http://schemas.openxmlformats.org/officeDocument/2006/relationships/image" Target="../media/image1472.png"/><Relationship Id="rId15" Type="http://schemas.openxmlformats.org/officeDocument/2006/relationships/image" Target="../media/image1370.png"/><Relationship Id="rId57" Type="http://schemas.openxmlformats.org/officeDocument/2006/relationships/image" Target="../media/image1391.png"/><Relationship Id="rId262" Type="http://schemas.openxmlformats.org/officeDocument/2006/relationships/image" Target="../media/image1493.png"/><Relationship Id="rId318" Type="http://schemas.openxmlformats.org/officeDocument/2006/relationships/image" Target="../media/image1521.png"/><Relationship Id="rId99" Type="http://schemas.openxmlformats.org/officeDocument/2006/relationships/image" Target="../media/image1412.png"/><Relationship Id="rId122" Type="http://schemas.openxmlformats.org/officeDocument/2006/relationships/customXml" Target="../ink/ink1313.xml"/><Relationship Id="rId164" Type="http://schemas.openxmlformats.org/officeDocument/2006/relationships/customXml" Target="../ink/ink1334.xml"/><Relationship Id="rId371" Type="http://schemas.openxmlformats.org/officeDocument/2006/relationships/image" Target="../media/image1547.png"/><Relationship Id="rId26" Type="http://schemas.openxmlformats.org/officeDocument/2006/relationships/customXml" Target="../ink/ink1265.xml"/><Relationship Id="rId231" Type="http://schemas.openxmlformats.org/officeDocument/2006/relationships/customXml" Target="../ink/ink1368.xml"/><Relationship Id="rId273" Type="http://schemas.openxmlformats.org/officeDocument/2006/relationships/customXml" Target="../ink/ink1389.xml"/><Relationship Id="rId329" Type="http://schemas.openxmlformats.org/officeDocument/2006/relationships/image" Target="../media/image1526.png"/><Relationship Id="rId68" Type="http://schemas.openxmlformats.org/officeDocument/2006/relationships/customXml" Target="../ink/ink1286.xml"/><Relationship Id="rId133" Type="http://schemas.openxmlformats.org/officeDocument/2006/relationships/image" Target="../media/image1429.png"/><Relationship Id="rId175" Type="http://schemas.openxmlformats.org/officeDocument/2006/relationships/image" Target="../media/image1450.png"/><Relationship Id="rId340" Type="http://schemas.openxmlformats.org/officeDocument/2006/relationships/customXml" Target="../ink/ink1423.xml"/><Relationship Id="rId200" Type="http://schemas.openxmlformats.org/officeDocument/2006/relationships/customXml" Target="../ink/ink1352.xml"/><Relationship Id="rId382" Type="http://schemas.openxmlformats.org/officeDocument/2006/relationships/customXml" Target="../ink/ink1444.xml"/><Relationship Id="rId242" Type="http://schemas.openxmlformats.org/officeDocument/2006/relationships/image" Target="../media/image1483.png"/><Relationship Id="rId284" Type="http://schemas.openxmlformats.org/officeDocument/2006/relationships/image" Target="../media/image1504.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561.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563.png"/><Relationship Id="rId2" Type="http://schemas.openxmlformats.org/officeDocument/2006/relationships/image" Target="../media/image156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562.png"/><Relationship Id="rId2" Type="http://schemas.openxmlformats.org/officeDocument/2006/relationships/image" Target="../media/image156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5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566.png"/><Relationship Id="rId2" Type="http://schemas.openxmlformats.org/officeDocument/2006/relationships/image" Target="../media/image1565.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568.png"/><Relationship Id="rId2" Type="http://schemas.openxmlformats.org/officeDocument/2006/relationships/image" Target="../media/image1567.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17" Type="http://schemas.openxmlformats.org/officeDocument/2006/relationships/image" Target="../media/image5840.png"/><Relationship Id="rId21" Type="http://schemas.openxmlformats.org/officeDocument/2006/relationships/image" Target="../media/image5360.png"/><Relationship Id="rId42" Type="http://schemas.openxmlformats.org/officeDocument/2006/relationships/customXml" Target="../ink/ink1472.xml"/><Relationship Id="rId63" Type="http://schemas.openxmlformats.org/officeDocument/2006/relationships/image" Target="../media/image5570.png"/><Relationship Id="rId84" Type="http://schemas.openxmlformats.org/officeDocument/2006/relationships/customXml" Target="../ink/ink1493.xml"/><Relationship Id="rId138" Type="http://schemas.openxmlformats.org/officeDocument/2006/relationships/customXml" Target="../ink/ink1520.xml"/><Relationship Id="rId159" Type="http://schemas.openxmlformats.org/officeDocument/2006/relationships/image" Target="../media/image6050.png"/><Relationship Id="rId170" Type="http://schemas.openxmlformats.org/officeDocument/2006/relationships/customXml" Target="../ink/ink1536.xml"/><Relationship Id="rId191" Type="http://schemas.openxmlformats.org/officeDocument/2006/relationships/image" Target="../media/image6210.png"/><Relationship Id="rId205" Type="http://schemas.openxmlformats.org/officeDocument/2006/relationships/image" Target="../media/image6280.png"/><Relationship Id="rId226" Type="http://schemas.openxmlformats.org/officeDocument/2006/relationships/customXml" Target="../ink/ink1564.xml"/><Relationship Id="rId247" Type="http://schemas.openxmlformats.org/officeDocument/2006/relationships/image" Target="../media/image6490.png"/><Relationship Id="rId107" Type="http://schemas.openxmlformats.org/officeDocument/2006/relationships/image" Target="../media/image5790.png"/><Relationship Id="rId11" Type="http://schemas.openxmlformats.org/officeDocument/2006/relationships/image" Target="../media/image5310.png"/><Relationship Id="rId32" Type="http://schemas.openxmlformats.org/officeDocument/2006/relationships/customXml" Target="../ink/ink1467.xml"/><Relationship Id="rId53" Type="http://schemas.openxmlformats.org/officeDocument/2006/relationships/image" Target="../media/image5520.png"/><Relationship Id="rId74" Type="http://schemas.openxmlformats.org/officeDocument/2006/relationships/customXml" Target="../ink/ink1488.xml"/><Relationship Id="rId128" Type="http://schemas.openxmlformats.org/officeDocument/2006/relationships/customXml" Target="../ink/ink1515.xml"/><Relationship Id="rId149" Type="http://schemas.openxmlformats.org/officeDocument/2006/relationships/image" Target="../media/image6000.png"/><Relationship Id="rId5" Type="http://schemas.openxmlformats.org/officeDocument/2006/relationships/image" Target="../media/image5280.png"/><Relationship Id="rId95" Type="http://schemas.openxmlformats.org/officeDocument/2006/relationships/image" Target="../media/image5730.png"/><Relationship Id="rId160" Type="http://schemas.openxmlformats.org/officeDocument/2006/relationships/customXml" Target="../ink/ink1531.xml"/><Relationship Id="rId181" Type="http://schemas.openxmlformats.org/officeDocument/2006/relationships/image" Target="../media/image6160.png"/><Relationship Id="rId216" Type="http://schemas.openxmlformats.org/officeDocument/2006/relationships/customXml" Target="../ink/ink1559.xml"/><Relationship Id="rId237" Type="http://schemas.openxmlformats.org/officeDocument/2006/relationships/image" Target="../media/image6440.png"/><Relationship Id="rId22" Type="http://schemas.openxmlformats.org/officeDocument/2006/relationships/customXml" Target="../ink/ink1462.xml"/><Relationship Id="rId43" Type="http://schemas.openxmlformats.org/officeDocument/2006/relationships/image" Target="../media/image5470.png"/><Relationship Id="rId64" Type="http://schemas.openxmlformats.org/officeDocument/2006/relationships/customXml" Target="../ink/ink1483.xml"/><Relationship Id="rId118" Type="http://schemas.openxmlformats.org/officeDocument/2006/relationships/customXml" Target="../ink/ink1510.xml"/><Relationship Id="rId139" Type="http://schemas.openxmlformats.org/officeDocument/2006/relationships/image" Target="../media/image5950.png"/><Relationship Id="rId85" Type="http://schemas.openxmlformats.org/officeDocument/2006/relationships/image" Target="../media/image5680.png"/><Relationship Id="rId150" Type="http://schemas.openxmlformats.org/officeDocument/2006/relationships/customXml" Target="../ink/ink1526.xml"/><Relationship Id="rId171" Type="http://schemas.openxmlformats.org/officeDocument/2006/relationships/image" Target="../media/image6110.png"/><Relationship Id="rId192" Type="http://schemas.openxmlformats.org/officeDocument/2006/relationships/customXml" Target="../ink/ink1547.xml"/><Relationship Id="rId206" Type="http://schemas.openxmlformats.org/officeDocument/2006/relationships/customXml" Target="../ink/ink1554.xml"/><Relationship Id="rId227" Type="http://schemas.openxmlformats.org/officeDocument/2006/relationships/image" Target="../media/image6390.png"/><Relationship Id="rId248" Type="http://schemas.openxmlformats.org/officeDocument/2006/relationships/customXml" Target="../ink/ink1575.xml"/><Relationship Id="rId12" Type="http://schemas.openxmlformats.org/officeDocument/2006/relationships/customXml" Target="../ink/ink1457.xml"/><Relationship Id="rId33" Type="http://schemas.openxmlformats.org/officeDocument/2006/relationships/image" Target="../media/image5420.png"/><Relationship Id="rId108" Type="http://schemas.openxmlformats.org/officeDocument/2006/relationships/customXml" Target="../ink/ink1505.xml"/><Relationship Id="rId129" Type="http://schemas.openxmlformats.org/officeDocument/2006/relationships/image" Target="../media/image5900.png"/><Relationship Id="rId54" Type="http://schemas.openxmlformats.org/officeDocument/2006/relationships/customXml" Target="../ink/ink1478.xml"/><Relationship Id="rId75" Type="http://schemas.openxmlformats.org/officeDocument/2006/relationships/image" Target="../media/image5630.png"/><Relationship Id="rId96" Type="http://schemas.openxmlformats.org/officeDocument/2006/relationships/customXml" Target="../ink/ink1499.xml"/><Relationship Id="rId140" Type="http://schemas.openxmlformats.org/officeDocument/2006/relationships/customXml" Target="../ink/ink1521.xml"/><Relationship Id="rId161" Type="http://schemas.openxmlformats.org/officeDocument/2006/relationships/image" Target="../media/image6060.png"/><Relationship Id="rId182" Type="http://schemas.openxmlformats.org/officeDocument/2006/relationships/customXml" Target="../ink/ink1542.xml"/><Relationship Id="rId217" Type="http://schemas.openxmlformats.org/officeDocument/2006/relationships/image" Target="../media/image6340.png"/><Relationship Id="rId6" Type="http://schemas.openxmlformats.org/officeDocument/2006/relationships/customXml" Target="../ink/ink1454.xml"/><Relationship Id="rId238" Type="http://schemas.openxmlformats.org/officeDocument/2006/relationships/customXml" Target="../ink/ink1570.xml"/><Relationship Id="rId23" Type="http://schemas.openxmlformats.org/officeDocument/2006/relationships/image" Target="../media/image5370.png"/><Relationship Id="rId119" Type="http://schemas.openxmlformats.org/officeDocument/2006/relationships/image" Target="../media/image5850.png"/><Relationship Id="rId44" Type="http://schemas.openxmlformats.org/officeDocument/2006/relationships/customXml" Target="../ink/ink1473.xml"/><Relationship Id="rId65" Type="http://schemas.openxmlformats.org/officeDocument/2006/relationships/image" Target="../media/image5580.png"/><Relationship Id="rId86" Type="http://schemas.openxmlformats.org/officeDocument/2006/relationships/customXml" Target="../ink/ink1494.xml"/><Relationship Id="rId130" Type="http://schemas.openxmlformats.org/officeDocument/2006/relationships/customXml" Target="../ink/ink1516.xml"/><Relationship Id="rId151" Type="http://schemas.openxmlformats.org/officeDocument/2006/relationships/image" Target="../media/image6010.png"/><Relationship Id="rId172" Type="http://schemas.openxmlformats.org/officeDocument/2006/relationships/customXml" Target="../ink/ink1537.xml"/><Relationship Id="rId193" Type="http://schemas.openxmlformats.org/officeDocument/2006/relationships/image" Target="../media/image6220.png"/><Relationship Id="rId207" Type="http://schemas.openxmlformats.org/officeDocument/2006/relationships/image" Target="../media/image6290.png"/><Relationship Id="rId228" Type="http://schemas.openxmlformats.org/officeDocument/2006/relationships/customXml" Target="../ink/ink1565.xml"/><Relationship Id="rId249" Type="http://schemas.openxmlformats.org/officeDocument/2006/relationships/image" Target="../media/image6500.png"/><Relationship Id="rId13" Type="http://schemas.openxmlformats.org/officeDocument/2006/relationships/image" Target="../media/image5320.png"/><Relationship Id="rId109" Type="http://schemas.openxmlformats.org/officeDocument/2006/relationships/image" Target="../media/image5800.png"/><Relationship Id="rId34" Type="http://schemas.openxmlformats.org/officeDocument/2006/relationships/customXml" Target="../ink/ink1468.xml"/><Relationship Id="rId55" Type="http://schemas.openxmlformats.org/officeDocument/2006/relationships/image" Target="../media/image5530.png"/><Relationship Id="rId76" Type="http://schemas.openxmlformats.org/officeDocument/2006/relationships/customXml" Target="../ink/ink1489.xml"/><Relationship Id="rId97" Type="http://schemas.openxmlformats.org/officeDocument/2006/relationships/image" Target="../media/image5740.png"/><Relationship Id="rId120" Type="http://schemas.openxmlformats.org/officeDocument/2006/relationships/customXml" Target="../ink/ink1511.xml"/><Relationship Id="rId141" Type="http://schemas.openxmlformats.org/officeDocument/2006/relationships/image" Target="../media/image5960.png"/><Relationship Id="rId7" Type="http://schemas.openxmlformats.org/officeDocument/2006/relationships/image" Target="../media/image5290.png"/><Relationship Id="rId162" Type="http://schemas.openxmlformats.org/officeDocument/2006/relationships/customXml" Target="../ink/ink1532.xml"/><Relationship Id="rId183" Type="http://schemas.openxmlformats.org/officeDocument/2006/relationships/image" Target="../media/image6170.png"/><Relationship Id="rId218" Type="http://schemas.openxmlformats.org/officeDocument/2006/relationships/customXml" Target="../ink/ink1560.xml"/><Relationship Id="rId239" Type="http://schemas.openxmlformats.org/officeDocument/2006/relationships/image" Target="../media/image6450.png"/><Relationship Id="rId250" Type="http://schemas.openxmlformats.org/officeDocument/2006/relationships/customXml" Target="../ink/ink1576.xml"/><Relationship Id="rId24" Type="http://schemas.openxmlformats.org/officeDocument/2006/relationships/customXml" Target="../ink/ink1463.xml"/><Relationship Id="rId45" Type="http://schemas.openxmlformats.org/officeDocument/2006/relationships/image" Target="../media/image5480.png"/><Relationship Id="rId66" Type="http://schemas.openxmlformats.org/officeDocument/2006/relationships/customXml" Target="../ink/ink1484.xml"/><Relationship Id="rId87" Type="http://schemas.openxmlformats.org/officeDocument/2006/relationships/image" Target="../media/image5690.png"/><Relationship Id="rId110" Type="http://schemas.openxmlformats.org/officeDocument/2006/relationships/customXml" Target="../ink/ink1506.xml"/><Relationship Id="rId131" Type="http://schemas.openxmlformats.org/officeDocument/2006/relationships/image" Target="../media/image5910.png"/><Relationship Id="rId152" Type="http://schemas.openxmlformats.org/officeDocument/2006/relationships/customXml" Target="../ink/ink1527.xml"/><Relationship Id="rId173" Type="http://schemas.openxmlformats.org/officeDocument/2006/relationships/image" Target="../media/image6120.png"/><Relationship Id="rId194" Type="http://schemas.openxmlformats.org/officeDocument/2006/relationships/customXml" Target="../ink/ink1548.xml"/><Relationship Id="rId208" Type="http://schemas.openxmlformats.org/officeDocument/2006/relationships/customXml" Target="../ink/ink1555.xml"/><Relationship Id="rId229" Type="http://schemas.openxmlformats.org/officeDocument/2006/relationships/image" Target="../media/image6400.png"/><Relationship Id="rId240" Type="http://schemas.openxmlformats.org/officeDocument/2006/relationships/customXml" Target="../ink/ink1571.xml"/><Relationship Id="rId14" Type="http://schemas.openxmlformats.org/officeDocument/2006/relationships/customXml" Target="../ink/ink1458.xml"/><Relationship Id="rId35" Type="http://schemas.openxmlformats.org/officeDocument/2006/relationships/image" Target="../media/image5430.png"/><Relationship Id="rId56" Type="http://schemas.openxmlformats.org/officeDocument/2006/relationships/customXml" Target="../ink/ink1479.xml"/><Relationship Id="rId77" Type="http://schemas.openxmlformats.org/officeDocument/2006/relationships/image" Target="../media/image5640.png"/><Relationship Id="rId100" Type="http://schemas.openxmlformats.org/officeDocument/2006/relationships/customXml" Target="../ink/ink1501.xml"/><Relationship Id="rId8" Type="http://schemas.openxmlformats.org/officeDocument/2006/relationships/customXml" Target="../ink/ink1455.xml"/><Relationship Id="rId98" Type="http://schemas.openxmlformats.org/officeDocument/2006/relationships/customXml" Target="../ink/ink1500.xml"/><Relationship Id="rId121" Type="http://schemas.openxmlformats.org/officeDocument/2006/relationships/image" Target="../media/image5860.png"/><Relationship Id="rId142" Type="http://schemas.openxmlformats.org/officeDocument/2006/relationships/customXml" Target="../ink/ink1522.xml"/><Relationship Id="rId163" Type="http://schemas.openxmlformats.org/officeDocument/2006/relationships/image" Target="../media/image6070.png"/><Relationship Id="rId184" Type="http://schemas.openxmlformats.org/officeDocument/2006/relationships/customXml" Target="../ink/ink1543.xml"/><Relationship Id="rId219" Type="http://schemas.openxmlformats.org/officeDocument/2006/relationships/image" Target="../media/image6350.png"/><Relationship Id="rId230" Type="http://schemas.openxmlformats.org/officeDocument/2006/relationships/customXml" Target="../ink/ink1566.xml"/><Relationship Id="rId251" Type="http://schemas.openxmlformats.org/officeDocument/2006/relationships/image" Target="../media/image6510.png"/><Relationship Id="rId25" Type="http://schemas.openxmlformats.org/officeDocument/2006/relationships/image" Target="../media/image5380.png"/><Relationship Id="rId46" Type="http://schemas.openxmlformats.org/officeDocument/2006/relationships/customXml" Target="../ink/ink1474.xml"/><Relationship Id="rId67" Type="http://schemas.openxmlformats.org/officeDocument/2006/relationships/image" Target="../media/image5590.png"/><Relationship Id="rId88" Type="http://schemas.openxmlformats.org/officeDocument/2006/relationships/customXml" Target="../ink/ink1495.xml"/><Relationship Id="rId111" Type="http://schemas.openxmlformats.org/officeDocument/2006/relationships/image" Target="../media/image5810.png"/><Relationship Id="rId132" Type="http://schemas.openxmlformats.org/officeDocument/2006/relationships/customXml" Target="../ink/ink1517.xml"/><Relationship Id="rId153" Type="http://schemas.openxmlformats.org/officeDocument/2006/relationships/image" Target="../media/image6020.png"/><Relationship Id="rId174" Type="http://schemas.openxmlformats.org/officeDocument/2006/relationships/customXml" Target="../ink/ink1538.xml"/><Relationship Id="rId195" Type="http://schemas.openxmlformats.org/officeDocument/2006/relationships/image" Target="../media/image6230.png"/><Relationship Id="rId209" Type="http://schemas.openxmlformats.org/officeDocument/2006/relationships/image" Target="../media/image6300.png"/><Relationship Id="rId220" Type="http://schemas.openxmlformats.org/officeDocument/2006/relationships/customXml" Target="../ink/ink1561.xml"/><Relationship Id="rId241" Type="http://schemas.openxmlformats.org/officeDocument/2006/relationships/image" Target="../media/image6460.png"/><Relationship Id="rId15" Type="http://schemas.openxmlformats.org/officeDocument/2006/relationships/image" Target="../media/image5330.png"/><Relationship Id="rId36" Type="http://schemas.openxmlformats.org/officeDocument/2006/relationships/customXml" Target="../ink/ink1469.xml"/><Relationship Id="rId57" Type="http://schemas.openxmlformats.org/officeDocument/2006/relationships/image" Target="../media/image5540.png"/><Relationship Id="rId78" Type="http://schemas.openxmlformats.org/officeDocument/2006/relationships/customXml" Target="../ink/ink1490.xml"/><Relationship Id="rId99" Type="http://schemas.openxmlformats.org/officeDocument/2006/relationships/image" Target="../media/image5750.png"/><Relationship Id="rId101" Type="http://schemas.openxmlformats.org/officeDocument/2006/relationships/image" Target="../media/image5760.png"/><Relationship Id="rId122" Type="http://schemas.openxmlformats.org/officeDocument/2006/relationships/customXml" Target="../ink/ink1512.xml"/><Relationship Id="rId143" Type="http://schemas.openxmlformats.org/officeDocument/2006/relationships/image" Target="../media/image5970.png"/><Relationship Id="rId164" Type="http://schemas.openxmlformats.org/officeDocument/2006/relationships/customXml" Target="../ink/ink1533.xml"/><Relationship Id="rId185" Type="http://schemas.openxmlformats.org/officeDocument/2006/relationships/image" Target="../media/image6180.png"/><Relationship Id="rId9" Type="http://schemas.openxmlformats.org/officeDocument/2006/relationships/image" Target="../media/image5300.png"/><Relationship Id="rId210" Type="http://schemas.openxmlformats.org/officeDocument/2006/relationships/customXml" Target="../ink/ink1556.xml"/><Relationship Id="rId26" Type="http://schemas.openxmlformats.org/officeDocument/2006/relationships/customXml" Target="../ink/ink1464.xml"/><Relationship Id="rId231" Type="http://schemas.openxmlformats.org/officeDocument/2006/relationships/image" Target="../media/image6410.png"/><Relationship Id="rId252" Type="http://schemas.openxmlformats.org/officeDocument/2006/relationships/customXml" Target="../ink/ink1577.xml"/><Relationship Id="rId47" Type="http://schemas.openxmlformats.org/officeDocument/2006/relationships/image" Target="../media/image5490.png"/><Relationship Id="rId68" Type="http://schemas.openxmlformats.org/officeDocument/2006/relationships/customXml" Target="../ink/ink1485.xml"/><Relationship Id="rId89" Type="http://schemas.openxmlformats.org/officeDocument/2006/relationships/image" Target="../media/image5700.png"/><Relationship Id="rId112" Type="http://schemas.openxmlformats.org/officeDocument/2006/relationships/customXml" Target="../ink/ink1507.xml"/><Relationship Id="rId133" Type="http://schemas.openxmlformats.org/officeDocument/2006/relationships/image" Target="../media/image5920.png"/><Relationship Id="rId154" Type="http://schemas.openxmlformats.org/officeDocument/2006/relationships/customXml" Target="../ink/ink1528.xml"/><Relationship Id="rId175" Type="http://schemas.openxmlformats.org/officeDocument/2006/relationships/image" Target="../media/image6130.png"/><Relationship Id="rId196" Type="http://schemas.openxmlformats.org/officeDocument/2006/relationships/customXml" Target="../ink/ink1549.xml"/><Relationship Id="rId200" Type="http://schemas.openxmlformats.org/officeDocument/2006/relationships/customXml" Target="../ink/ink1551.xml"/><Relationship Id="rId16" Type="http://schemas.openxmlformats.org/officeDocument/2006/relationships/customXml" Target="../ink/ink1459.xml"/><Relationship Id="rId221" Type="http://schemas.openxmlformats.org/officeDocument/2006/relationships/image" Target="../media/image6360.png"/><Relationship Id="rId242" Type="http://schemas.openxmlformats.org/officeDocument/2006/relationships/customXml" Target="../ink/ink1572.xml"/><Relationship Id="rId37" Type="http://schemas.openxmlformats.org/officeDocument/2006/relationships/image" Target="../media/image5440.png"/><Relationship Id="rId58" Type="http://schemas.openxmlformats.org/officeDocument/2006/relationships/customXml" Target="../ink/ink1480.xml"/><Relationship Id="rId79" Type="http://schemas.openxmlformats.org/officeDocument/2006/relationships/image" Target="../media/image5650.png"/><Relationship Id="rId102" Type="http://schemas.openxmlformats.org/officeDocument/2006/relationships/customXml" Target="../ink/ink1502.xml"/><Relationship Id="rId123" Type="http://schemas.openxmlformats.org/officeDocument/2006/relationships/image" Target="../media/image5870.png"/><Relationship Id="rId144" Type="http://schemas.openxmlformats.org/officeDocument/2006/relationships/customXml" Target="../ink/ink1523.xml"/><Relationship Id="rId90" Type="http://schemas.openxmlformats.org/officeDocument/2006/relationships/customXml" Target="../ink/ink1496.xml"/><Relationship Id="rId165" Type="http://schemas.openxmlformats.org/officeDocument/2006/relationships/image" Target="../media/image6080.png"/><Relationship Id="rId186" Type="http://schemas.openxmlformats.org/officeDocument/2006/relationships/customXml" Target="../ink/ink1544.xml"/><Relationship Id="rId211" Type="http://schemas.openxmlformats.org/officeDocument/2006/relationships/image" Target="../media/image6310.png"/><Relationship Id="rId232" Type="http://schemas.openxmlformats.org/officeDocument/2006/relationships/customXml" Target="../ink/ink1567.xml"/><Relationship Id="rId253" Type="http://schemas.openxmlformats.org/officeDocument/2006/relationships/image" Target="../media/image6520.png"/><Relationship Id="rId27" Type="http://schemas.openxmlformats.org/officeDocument/2006/relationships/image" Target="../media/image5390.png"/><Relationship Id="rId48" Type="http://schemas.openxmlformats.org/officeDocument/2006/relationships/customXml" Target="../ink/ink1475.xml"/><Relationship Id="rId69" Type="http://schemas.openxmlformats.org/officeDocument/2006/relationships/image" Target="../media/image5600.png"/><Relationship Id="rId113" Type="http://schemas.openxmlformats.org/officeDocument/2006/relationships/image" Target="../media/image5820.png"/><Relationship Id="rId134" Type="http://schemas.openxmlformats.org/officeDocument/2006/relationships/customXml" Target="../ink/ink1518.xml"/><Relationship Id="rId80" Type="http://schemas.openxmlformats.org/officeDocument/2006/relationships/customXml" Target="../ink/ink1491.xml"/><Relationship Id="rId155" Type="http://schemas.openxmlformats.org/officeDocument/2006/relationships/image" Target="../media/image6030.png"/><Relationship Id="rId176" Type="http://schemas.openxmlformats.org/officeDocument/2006/relationships/customXml" Target="../ink/ink1539.xml"/><Relationship Id="rId197" Type="http://schemas.openxmlformats.org/officeDocument/2006/relationships/image" Target="../media/image6240.png"/><Relationship Id="rId201" Type="http://schemas.openxmlformats.org/officeDocument/2006/relationships/image" Target="../media/image6260.png"/><Relationship Id="rId222" Type="http://schemas.openxmlformats.org/officeDocument/2006/relationships/customXml" Target="../ink/ink1562.xml"/><Relationship Id="rId243" Type="http://schemas.openxmlformats.org/officeDocument/2006/relationships/image" Target="../media/image6470.png"/><Relationship Id="rId17" Type="http://schemas.openxmlformats.org/officeDocument/2006/relationships/image" Target="../media/image5340.png"/><Relationship Id="rId38" Type="http://schemas.openxmlformats.org/officeDocument/2006/relationships/customXml" Target="../ink/ink1470.xml"/><Relationship Id="rId59" Type="http://schemas.openxmlformats.org/officeDocument/2006/relationships/image" Target="../media/image5550.png"/><Relationship Id="rId103" Type="http://schemas.openxmlformats.org/officeDocument/2006/relationships/image" Target="../media/image5770.png"/><Relationship Id="rId124" Type="http://schemas.openxmlformats.org/officeDocument/2006/relationships/customXml" Target="../ink/ink1513.xml"/><Relationship Id="rId70" Type="http://schemas.openxmlformats.org/officeDocument/2006/relationships/customXml" Target="../ink/ink1486.xml"/><Relationship Id="rId91" Type="http://schemas.openxmlformats.org/officeDocument/2006/relationships/image" Target="../media/image5710.png"/><Relationship Id="rId145" Type="http://schemas.openxmlformats.org/officeDocument/2006/relationships/image" Target="../media/image5980.png"/><Relationship Id="rId166" Type="http://schemas.openxmlformats.org/officeDocument/2006/relationships/customXml" Target="../ink/ink1534.xml"/><Relationship Id="rId187" Type="http://schemas.openxmlformats.org/officeDocument/2006/relationships/image" Target="../media/image6190.png"/><Relationship Id="rId1" Type="http://schemas.openxmlformats.org/officeDocument/2006/relationships/slideLayout" Target="../slideLayouts/slideLayout2.xml"/><Relationship Id="rId212" Type="http://schemas.openxmlformats.org/officeDocument/2006/relationships/customXml" Target="../ink/ink1557.xml"/><Relationship Id="rId233" Type="http://schemas.openxmlformats.org/officeDocument/2006/relationships/image" Target="../media/image6420.png"/><Relationship Id="rId254" Type="http://schemas.openxmlformats.org/officeDocument/2006/relationships/customXml" Target="../ink/ink1578.xml"/><Relationship Id="rId28" Type="http://schemas.openxmlformats.org/officeDocument/2006/relationships/customXml" Target="../ink/ink1465.xml"/><Relationship Id="rId49" Type="http://schemas.openxmlformats.org/officeDocument/2006/relationships/image" Target="../media/image5500.png"/><Relationship Id="rId114" Type="http://schemas.openxmlformats.org/officeDocument/2006/relationships/customXml" Target="../ink/ink1508.xml"/><Relationship Id="rId60" Type="http://schemas.openxmlformats.org/officeDocument/2006/relationships/customXml" Target="../ink/ink1481.xml"/><Relationship Id="rId81" Type="http://schemas.openxmlformats.org/officeDocument/2006/relationships/image" Target="../media/image5660.png"/><Relationship Id="rId135" Type="http://schemas.openxmlformats.org/officeDocument/2006/relationships/image" Target="../media/image5930.png"/><Relationship Id="rId156" Type="http://schemas.openxmlformats.org/officeDocument/2006/relationships/customXml" Target="../ink/ink1529.xml"/><Relationship Id="rId177" Type="http://schemas.openxmlformats.org/officeDocument/2006/relationships/image" Target="../media/image6140.png"/><Relationship Id="rId198" Type="http://schemas.openxmlformats.org/officeDocument/2006/relationships/customXml" Target="../ink/ink1550.xml"/><Relationship Id="rId202" Type="http://schemas.openxmlformats.org/officeDocument/2006/relationships/customXml" Target="../ink/ink1552.xml"/><Relationship Id="rId223" Type="http://schemas.openxmlformats.org/officeDocument/2006/relationships/image" Target="../media/image6370.png"/><Relationship Id="rId244" Type="http://schemas.openxmlformats.org/officeDocument/2006/relationships/customXml" Target="../ink/ink1573.xml"/><Relationship Id="rId18" Type="http://schemas.openxmlformats.org/officeDocument/2006/relationships/customXml" Target="../ink/ink1460.xml"/><Relationship Id="rId39" Type="http://schemas.openxmlformats.org/officeDocument/2006/relationships/image" Target="../media/image5450.png"/><Relationship Id="rId50" Type="http://schemas.openxmlformats.org/officeDocument/2006/relationships/customXml" Target="../ink/ink1476.xml"/><Relationship Id="rId104" Type="http://schemas.openxmlformats.org/officeDocument/2006/relationships/customXml" Target="../ink/ink1503.xml"/><Relationship Id="rId125" Type="http://schemas.openxmlformats.org/officeDocument/2006/relationships/image" Target="../media/image5880.png"/><Relationship Id="rId146" Type="http://schemas.openxmlformats.org/officeDocument/2006/relationships/customXml" Target="../ink/ink1524.xml"/><Relationship Id="rId167" Type="http://schemas.openxmlformats.org/officeDocument/2006/relationships/image" Target="../media/image6090.png"/><Relationship Id="rId188" Type="http://schemas.openxmlformats.org/officeDocument/2006/relationships/customXml" Target="../ink/ink1545.xml"/><Relationship Id="rId71" Type="http://schemas.openxmlformats.org/officeDocument/2006/relationships/image" Target="../media/image5610.png"/><Relationship Id="rId92" Type="http://schemas.openxmlformats.org/officeDocument/2006/relationships/customXml" Target="../ink/ink1497.xml"/><Relationship Id="rId213" Type="http://schemas.openxmlformats.org/officeDocument/2006/relationships/image" Target="../media/image6320.png"/><Relationship Id="rId234" Type="http://schemas.openxmlformats.org/officeDocument/2006/relationships/customXml" Target="../ink/ink1568.xml"/><Relationship Id="rId2" Type="http://schemas.openxmlformats.org/officeDocument/2006/relationships/customXml" Target="../ink/ink1452.xml"/><Relationship Id="rId29" Type="http://schemas.openxmlformats.org/officeDocument/2006/relationships/image" Target="../media/image5400.png"/><Relationship Id="rId255" Type="http://schemas.openxmlformats.org/officeDocument/2006/relationships/image" Target="../media/image6530.png"/><Relationship Id="rId40" Type="http://schemas.openxmlformats.org/officeDocument/2006/relationships/customXml" Target="../ink/ink1471.xml"/><Relationship Id="rId115" Type="http://schemas.openxmlformats.org/officeDocument/2006/relationships/image" Target="../media/image5830.png"/><Relationship Id="rId136" Type="http://schemas.openxmlformats.org/officeDocument/2006/relationships/customXml" Target="../ink/ink1519.xml"/><Relationship Id="rId157" Type="http://schemas.openxmlformats.org/officeDocument/2006/relationships/image" Target="../media/image6040.png"/><Relationship Id="rId178" Type="http://schemas.openxmlformats.org/officeDocument/2006/relationships/customXml" Target="../ink/ink1540.xml"/><Relationship Id="rId61" Type="http://schemas.openxmlformats.org/officeDocument/2006/relationships/image" Target="../media/image5560.png"/><Relationship Id="rId82" Type="http://schemas.openxmlformats.org/officeDocument/2006/relationships/customXml" Target="../ink/ink1492.xml"/><Relationship Id="rId199" Type="http://schemas.openxmlformats.org/officeDocument/2006/relationships/image" Target="../media/image6250.png"/><Relationship Id="rId203" Type="http://schemas.openxmlformats.org/officeDocument/2006/relationships/image" Target="../media/image6270.png"/><Relationship Id="rId19" Type="http://schemas.openxmlformats.org/officeDocument/2006/relationships/image" Target="../media/image5350.png"/><Relationship Id="rId224" Type="http://schemas.openxmlformats.org/officeDocument/2006/relationships/customXml" Target="../ink/ink1563.xml"/><Relationship Id="rId245" Type="http://schemas.openxmlformats.org/officeDocument/2006/relationships/image" Target="../media/image6480.png"/><Relationship Id="rId30" Type="http://schemas.openxmlformats.org/officeDocument/2006/relationships/customXml" Target="../ink/ink1466.xml"/><Relationship Id="rId105" Type="http://schemas.openxmlformats.org/officeDocument/2006/relationships/image" Target="../media/image5780.png"/><Relationship Id="rId126" Type="http://schemas.openxmlformats.org/officeDocument/2006/relationships/customXml" Target="../ink/ink1514.xml"/><Relationship Id="rId147" Type="http://schemas.openxmlformats.org/officeDocument/2006/relationships/image" Target="../media/image5990.png"/><Relationship Id="rId168" Type="http://schemas.openxmlformats.org/officeDocument/2006/relationships/customXml" Target="../ink/ink1535.xml"/><Relationship Id="rId51" Type="http://schemas.openxmlformats.org/officeDocument/2006/relationships/image" Target="../media/image5510.png"/><Relationship Id="rId72" Type="http://schemas.openxmlformats.org/officeDocument/2006/relationships/customXml" Target="../ink/ink1487.xml"/><Relationship Id="rId93" Type="http://schemas.openxmlformats.org/officeDocument/2006/relationships/image" Target="../media/image5720.png"/><Relationship Id="rId189" Type="http://schemas.openxmlformats.org/officeDocument/2006/relationships/image" Target="../media/image6200.png"/><Relationship Id="rId3" Type="http://schemas.openxmlformats.org/officeDocument/2006/relationships/image" Target="../media/image5270.png"/><Relationship Id="rId214" Type="http://schemas.openxmlformats.org/officeDocument/2006/relationships/customXml" Target="../ink/ink1558.xml"/><Relationship Id="rId235" Type="http://schemas.openxmlformats.org/officeDocument/2006/relationships/image" Target="../media/image6430.png"/><Relationship Id="rId116" Type="http://schemas.openxmlformats.org/officeDocument/2006/relationships/customXml" Target="../ink/ink1509.xml"/><Relationship Id="rId137" Type="http://schemas.openxmlformats.org/officeDocument/2006/relationships/image" Target="../media/image5940.png"/><Relationship Id="rId158" Type="http://schemas.openxmlformats.org/officeDocument/2006/relationships/customXml" Target="../ink/ink1530.xml"/><Relationship Id="rId20" Type="http://schemas.openxmlformats.org/officeDocument/2006/relationships/customXml" Target="../ink/ink1461.xml"/><Relationship Id="rId41" Type="http://schemas.openxmlformats.org/officeDocument/2006/relationships/image" Target="../media/image5460.png"/><Relationship Id="rId62" Type="http://schemas.openxmlformats.org/officeDocument/2006/relationships/customXml" Target="../ink/ink1482.xml"/><Relationship Id="rId83" Type="http://schemas.openxmlformats.org/officeDocument/2006/relationships/image" Target="../media/image5670.png"/><Relationship Id="rId179" Type="http://schemas.openxmlformats.org/officeDocument/2006/relationships/image" Target="../media/image6150.png"/><Relationship Id="rId190" Type="http://schemas.openxmlformats.org/officeDocument/2006/relationships/customXml" Target="../ink/ink1546.xml"/><Relationship Id="rId204" Type="http://schemas.openxmlformats.org/officeDocument/2006/relationships/customXml" Target="../ink/ink1553.xml"/><Relationship Id="rId225" Type="http://schemas.openxmlformats.org/officeDocument/2006/relationships/image" Target="../media/image6380.png"/><Relationship Id="rId246" Type="http://schemas.openxmlformats.org/officeDocument/2006/relationships/customXml" Target="../ink/ink1574.xml"/><Relationship Id="rId106" Type="http://schemas.openxmlformats.org/officeDocument/2006/relationships/customXml" Target="../ink/ink1504.xml"/><Relationship Id="rId127" Type="http://schemas.openxmlformats.org/officeDocument/2006/relationships/image" Target="../media/image5890.png"/><Relationship Id="rId10" Type="http://schemas.openxmlformats.org/officeDocument/2006/relationships/customXml" Target="../ink/ink1456.xml"/><Relationship Id="rId31" Type="http://schemas.openxmlformats.org/officeDocument/2006/relationships/image" Target="../media/image5410.png"/><Relationship Id="rId52" Type="http://schemas.openxmlformats.org/officeDocument/2006/relationships/customXml" Target="../ink/ink1477.xml"/><Relationship Id="rId73" Type="http://schemas.openxmlformats.org/officeDocument/2006/relationships/image" Target="../media/image5620.png"/><Relationship Id="rId94" Type="http://schemas.openxmlformats.org/officeDocument/2006/relationships/customXml" Target="../ink/ink1498.xml"/><Relationship Id="rId148" Type="http://schemas.openxmlformats.org/officeDocument/2006/relationships/customXml" Target="../ink/ink1525.xml"/><Relationship Id="rId169" Type="http://schemas.openxmlformats.org/officeDocument/2006/relationships/image" Target="../media/image6100.png"/><Relationship Id="rId4" Type="http://schemas.openxmlformats.org/officeDocument/2006/relationships/customXml" Target="../ink/ink1453.xml"/><Relationship Id="rId180" Type="http://schemas.openxmlformats.org/officeDocument/2006/relationships/customXml" Target="../ink/ink1541.xml"/><Relationship Id="rId215" Type="http://schemas.openxmlformats.org/officeDocument/2006/relationships/image" Target="../media/image6330.png"/><Relationship Id="rId236" Type="http://schemas.openxmlformats.org/officeDocument/2006/relationships/customXml" Target="../ink/ink1569.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569.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image" Target="../media/image1569.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571.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572.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1572.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1574.png"/><Relationship Id="rId2" Type="http://schemas.openxmlformats.org/officeDocument/2006/relationships/image" Target="../media/image1573.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574.png"/><Relationship Id="rId2" Type="http://schemas.openxmlformats.org/officeDocument/2006/relationships/image" Target="../media/image157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575.png"/><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3" Type="http://schemas.openxmlformats.org/officeDocument/2006/relationships/image" Target="../media/image1576.png"/><Relationship Id="rId2" Type="http://schemas.openxmlformats.org/officeDocument/2006/relationships/image" Target="../media/image1575.png"/><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5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578.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image" Target="../media/image1579.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1581.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15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580.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1582.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582.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583.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1584.png"/><Relationship Id="rId2" Type="http://schemas.openxmlformats.org/officeDocument/2006/relationships/image" Target="../media/image1583.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5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1586.png"/><Relationship Id="rId2" Type="http://schemas.openxmlformats.org/officeDocument/2006/relationships/image" Target="../media/image1585.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17" Type="http://schemas.openxmlformats.org/officeDocument/2006/relationships/image" Target="../media/image1744.png"/><Relationship Id="rId21" Type="http://schemas.openxmlformats.org/officeDocument/2006/relationships/image" Target="../media/image1697.png"/><Relationship Id="rId63" Type="http://schemas.openxmlformats.org/officeDocument/2006/relationships/image" Target="../media/image1718.png"/><Relationship Id="rId159" Type="http://schemas.openxmlformats.org/officeDocument/2006/relationships/image" Target="../media/image1765.png"/><Relationship Id="rId170" Type="http://schemas.openxmlformats.org/officeDocument/2006/relationships/customXml" Target="../ink/ink1663.xml"/><Relationship Id="rId226" Type="http://schemas.openxmlformats.org/officeDocument/2006/relationships/customXml" Target="../ink/ink1691.xml"/><Relationship Id="rId268" Type="http://schemas.openxmlformats.org/officeDocument/2006/relationships/customXml" Target="../ink/ink1712.xml"/><Relationship Id="rId32" Type="http://schemas.openxmlformats.org/officeDocument/2006/relationships/customXml" Target="../ink/ink1593.xml"/><Relationship Id="rId74" Type="http://schemas.openxmlformats.org/officeDocument/2006/relationships/customXml" Target="../ink/ink1614.xml"/><Relationship Id="rId128" Type="http://schemas.openxmlformats.org/officeDocument/2006/relationships/customXml" Target="../ink/ink1642.xml"/><Relationship Id="rId5" Type="http://schemas.openxmlformats.org/officeDocument/2006/relationships/image" Target="../media/image1689.png"/><Relationship Id="rId181" Type="http://schemas.openxmlformats.org/officeDocument/2006/relationships/image" Target="../media/image1776.png"/><Relationship Id="rId237" Type="http://schemas.openxmlformats.org/officeDocument/2006/relationships/image" Target="../media/image1804.png"/><Relationship Id="rId279" Type="http://schemas.openxmlformats.org/officeDocument/2006/relationships/image" Target="../media/image1825.png"/><Relationship Id="rId22" Type="http://schemas.openxmlformats.org/officeDocument/2006/relationships/customXml" Target="../ink/ink1588.xml"/><Relationship Id="rId43" Type="http://schemas.openxmlformats.org/officeDocument/2006/relationships/image" Target="../media/image1708.png"/><Relationship Id="rId64" Type="http://schemas.openxmlformats.org/officeDocument/2006/relationships/customXml" Target="../ink/ink1609.xml"/><Relationship Id="rId118" Type="http://schemas.openxmlformats.org/officeDocument/2006/relationships/customXml" Target="../ink/ink1637.xml"/><Relationship Id="rId139" Type="http://schemas.openxmlformats.org/officeDocument/2006/relationships/image" Target="../media/image1755.png"/><Relationship Id="rId85" Type="http://schemas.openxmlformats.org/officeDocument/2006/relationships/image" Target="../media/image1729.png"/><Relationship Id="rId150" Type="http://schemas.openxmlformats.org/officeDocument/2006/relationships/customXml" Target="../ink/ink1653.xml"/><Relationship Id="rId171" Type="http://schemas.openxmlformats.org/officeDocument/2006/relationships/image" Target="../media/image1771.png"/><Relationship Id="rId192" Type="http://schemas.openxmlformats.org/officeDocument/2006/relationships/customXml" Target="../ink/ink1674.xml"/><Relationship Id="rId206" Type="http://schemas.openxmlformats.org/officeDocument/2006/relationships/customXml" Target="../ink/ink1681.xml"/><Relationship Id="rId227" Type="http://schemas.openxmlformats.org/officeDocument/2006/relationships/image" Target="../media/image1799.png"/><Relationship Id="rId248" Type="http://schemas.openxmlformats.org/officeDocument/2006/relationships/customXml" Target="../ink/ink1702.xml"/><Relationship Id="rId269" Type="http://schemas.openxmlformats.org/officeDocument/2006/relationships/image" Target="../media/image1820.png"/><Relationship Id="rId12" Type="http://schemas.openxmlformats.org/officeDocument/2006/relationships/customXml" Target="../ink/ink1583.xml"/><Relationship Id="rId33" Type="http://schemas.openxmlformats.org/officeDocument/2006/relationships/image" Target="../media/image1703.png"/><Relationship Id="rId108" Type="http://schemas.openxmlformats.org/officeDocument/2006/relationships/image" Target="../media/image1740.png"/><Relationship Id="rId129" Type="http://schemas.openxmlformats.org/officeDocument/2006/relationships/image" Target="../media/image1750.png"/><Relationship Id="rId280" Type="http://schemas.openxmlformats.org/officeDocument/2006/relationships/customXml" Target="../ink/ink1718.xml"/><Relationship Id="rId54" Type="http://schemas.openxmlformats.org/officeDocument/2006/relationships/customXml" Target="../ink/ink1604.xml"/><Relationship Id="rId75" Type="http://schemas.openxmlformats.org/officeDocument/2006/relationships/image" Target="../media/image1724.png"/><Relationship Id="rId96" Type="http://schemas.openxmlformats.org/officeDocument/2006/relationships/customXml" Target="../ink/ink1625.xml"/><Relationship Id="rId140" Type="http://schemas.openxmlformats.org/officeDocument/2006/relationships/customXml" Target="../ink/ink1648.xml"/><Relationship Id="rId161" Type="http://schemas.openxmlformats.org/officeDocument/2006/relationships/image" Target="../media/image1766.png"/><Relationship Id="rId182" Type="http://schemas.openxmlformats.org/officeDocument/2006/relationships/customXml" Target="../ink/ink1669.xml"/><Relationship Id="rId217" Type="http://schemas.openxmlformats.org/officeDocument/2006/relationships/image" Target="../media/image1794.png"/><Relationship Id="rId6" Type="http://schemas.openxmlformats.org/officeDocument/2006/relationships/customXml" Target="../ink/ink1580.xml"/><Relationship Id="rId238" Type="http://schemas.openxmlformats.org/officeDocument/2006/relationships/customXml" Target="../ink/ink1697.xml"/><Relationship Id="rId259" Type="http://schemas.openxmlformats.org/officeDocument/2006/relationships/image" Target="../media/image1815.png"/><Relationship Id="rId23" Type="http://schemas.openxmlformats.org/officeDocument/2006/relationships/image" Target="../media/image1698.png"/><Relationship Id="rId119" Type="http://schemas.openxmlformats.org/officeDocument/2006/relationships/image" Target="../media/image1745.png"/><Relationship Id="rId270" Type="http://schemas.openxmlformats.org/officeDocument/2006/relationships/customXml" Target="../ink/ink1713.xml"/><Relationship Id="rId44" Type="http://schemas.openxmlformats.org/officeDocument/2006/relationships/customXml" Target="../ink/ink1599.xml"/><Relationship Id="rId65" Type="http://schemas.openxmlformats.org/officeDocument/2006/relationships/image" Target="../media/image1719.png"/><Relationship Id="rId86" Type="http://schemas.openxmlformats.org/officeDocument/2006/relationships/customXml" Target="../ink/ink1620.xml"/><Relationship Id="rId130" Type="http://schemas.openxmlformats.org/officeDocument/2006/relationships/customXml" Target="../ink/ink1643.xml"/><Relationship Id="rId151" Type="http://schemas.openxmlformats.org/officeDocument/2006/relationships/image" Target="../media/image1761.png"/><Relationship Id="rId172" Type="http://schemas.openxmlformats.org/officeDocument/2006/relationships/customXml" Target="../ink/ink1664.xml"/><Relationship Id="rId193" Type="http://schemas.openxmlformats.org/officeDocument/2006/relationships/image" Target="../media/image1782.png"/><Relationship Id="rId207" Type="http://schemas.openxmlformats.org/officeDocument/2006/relationships/image" Target="../media/image1789.png"/><Relationship Id="rId228" Type="http://schemas.openxmlformats.org/officeDocument/2006/relationships/customXml" Target="../ink/ink1692.xml"/><Relationship Id="rId249" Type="http://schemas.openxmlformats.org/officeDocument/2006/relationships/image" Target="../media/image1810.png"/><Relationship Id="rId13" Type="http://schemas.openxmlformats.org/officeDocument/2006/relationships/image" Target="../media/image1693.png"/><Relationship Id="rId109" Type="http://schemas.openxmlformats.org/officeDocument/2006/relationships/customXml" Target="../ink/ink1632.xml"/><Relationship Id="rId260" Type="http://schemas.openxmlformats.org/officeDocument/2006/relationships/customXml" Target="../ink/ink1708.xml"/><Relationship Id="rId281" Type="http://schemas.openxmlformats.org/officeDocument/2006/relationships/image" Target="../media/image1826.png"/><Relationship Id="rId34" Type="http://schemas.openxmlformats.org/officeDocument/2006/relationships/customXml" Target="../ink/ink1594.xml"/><Relationship Id="rId55" Type="http://schemas.openxmlformats.org/officeDocument/2006/relationships/image" Target="../media/image1714.png"/><Relationship Id="rId76" Type="http://schemas.openxmlformats.org/officeDocument/2006/relationships/customXml" Target="../ink/ink1615.xml"/><Relationship Id="rId97" Type="http://schemas.openxmlformats.org/officeDocument/2006/relationships/image" Target="../media/image1735.png"/><Relationship Id="rId120" Type="http://schemas.openxmlformats.org/officeDocument/2006/relationships/customXml" Target="../ink/ink1638.xml"/><Relationship Id="rId141" Type="http://schemas.openxmlformats.org/officeDocument/2006/relationships/image" Target="../media/image1756.png"/><Relationship Id="rId7" Type="http://schemas.openxmlformats.org/officeDocument/2006/relationships/image" Target="../media/image1690.png"/><Relationship Id="rId162" Type="http://schemas.openxmlformats.org/officeDocument/2006/relationships/customXml" Target="../ink/ink1659.xml"/><Relationship Id="rId183" Type="http://schemas.openxmlformats.org/officeDocument/2006/relationships/image" Target="../media/image1777.png"/><Relationship Id="rId218" Type="http://schemas.openxmlformats.org/officeDocument/2006/relationships/customXml" Target="../ink/ink1687.xml"/><Relationship Id="rId239" Type="http://schemas.openxmlformats.org/officeDocument/2006/relationships/image" Target="../media/image1805.png"/><Relationship Id="rId250" Type="http://schemas.openxmlformats.org/officeDocument/2006/relationships/customXml" Target="../ink/ink1703.xml"/><Relationship Id="rId271" Type="http://schemas.openxmlformats.org/officeDocument/2006/relationships/image" Target="../media/image1821.png"/><Relationship Id="rId24" Type="http://schemas.openxmlformats.org/officeDocument/2006/relationships/customXml" Target="../ink/ink1589.xml"/><Relationship Id="rId45" Type="http://schemas.openxmlformats.org/officeDocument/2006/relationships/image" Target="../media/image1709.png"/><Relationship Id="rId66" Type="http://schemas.openxmlformats.org/officeDocument/2006/relationships/customXml" Target="../ink/ink1610.xml"/><Relationship Id="rId87" Type="http://schemas.openxmlformats.org/officeDocument/2006/relationships/image" Target="../media/image1730.png"/><Relationship Id="rId110" Type="http://schemas.openxmlformats.org/officeDocument/2006/relationships/image" Target="../media/image1741.png"/><Relationship Id="rId131" Type="http://schemas.openxmlformats.org/officeDocument/2006/relationships/image" Target="../media/image1751.png"/><Relationship Id="rId152" Type="http://schemas.openxmlformats.org/officeDocument/2006/relationships/customXml" Target="../ink/ink1654.xml"/><Relationship Id="rId173" Type="http://schemas.openxmlformats.org/officeDocument/2006/relationships/image" Target="../media/image1772.png"/><Relationship Id="rId194" Type="http://schemas.openxmlformats.org/officeDocument/2006/relationships/customXml" Target="../ink/ink1675.xml"/><Relationship Id="rId208" Type="http://schemas.openxmlformats.org/officeDocument/2006/relationships/customXml" Target="../ink/ink1682.xml"/><Relationship Id="rId229" Type="http://schemas.openxmlformats.org/officeDocument/2006/relationships/image" Target="../media/image1800.png"/><Relationship Id="rId240" Type="http://schemas.openxmlformats.org/officeDocument/2006/relationships/customXml" Target="../ink/ink1698.xml"/><Relationship Id="rId261" Type="http://schemas.openxmlformats.org/officeDocument/2006/relationships/image" Target="../media/image1816.png"/><Relationship Id="rId14" Type="http://schemas.openxmlformats.org/officeDocument/2006/relationships/customXml" Target="../ink/ink1584.xml"/><Relationship Id="rId35" Type="http://schemas.openxmlformats.org/officeDocument/2006/relationships/image" Target="../media/image1704.png"/><Relationship Id="rId56" Type="http://schemas.openxmlformats.org/officeDocument/2006/relationships/customXml" Target="../ink/ink1605.xml"/><Relationship Id="rId77" Type="http://schemas.openxmlformats.org/officeDocument/2006/relationships/image" Target="../media/image1725.png"/><Relationship Id="rId100" Type="http://schemas.openxmlformats.org/officeDocument/2006/relationships/customXml" Target="../ink/ink1627.xml"/><Relationship Id="rId282" Type="http://schemas.openxmlformats.org/officeDocument/2006/relationships/customXml" Target="../ink/ink1719.xml"/><Relationship Id="rId8" Type="http://schemas.openxmlformats.org/officeDocument/2006/relationships/customXml" Target="../ink/ink1581.xml"/><Relationship Id="rId98" Type="http://schemas.openxmlformats.org/officeDocument/2006/relationships/customXml" Target="../ink/ink1626.xml"/><Relationship Id="rId121" Type="http://schemas.openxmlformats.org/officeDocument/2006/relationships/image" Target="../media/image1746.png"/><Relationship Id="rId142" Type="http://schemas.openxmlformats.org/officeDocument/2006/relationships/customXml" Target="../ink/ink1649.xml"/><Relationship Id="rId163" Type="http://schemas.openxmlformats.org/officeDocument/2006/relationships/image" Target="../media/image1767.png"/><Relationship Id="rId184" Type="http://schemas.openxmlformats.org/officeDocument/2006/relationships/customXml" Target="../ink/ink1670.xml"/><Relationship Id="rId219" Type="http://schemas.openxmlformats.org/officeDocument/2006/relationships/image" Target="../media/image1795.png"/><Relationship Id="rId230" Type="http://schemas.openxmlformats.org/officeDocument/2006/relationships/customXml" Target="../ink/ink1693.xml"/><Relationship Id="rId251" Type="http://schemas.openxmlformats.org/officeDocument/2006/relationships/image" Target="../media/image1811.png"/><Relationship Id="rId25" Type="http://schemas.openxmlformats.org/officeDocument/2006/relationships/image" Target="../media/image1699.png"/><Relationship Id="rId46" Type="http://schemas.openxmlformats.org/officeDocument/2006/relationships/customXml" Target="../ink/ink1600.xml"/><Relationship Id="rId67" Type="http://schemas.openxmlformats.org/officeDocument/2006/relationships/image" Target="../media/image1720.png"/><Relationship Id="rId272" Type="http://schemas.openxmlformats.org/officeDocument/2006/relationships/customXml" Target="../ink/ink1714.xml"/><Relationship Id="rId88" Type="http://schemas.openxmlformats.org/officeDocument/2006/relationships/customXml" Target="../ink/ink1621.xml"/><Relationship Id="rId111" Type="http://schemas.openxmlformats.org/officeDocument/2006/relationships/customXml" Target="../ink/ink1633.xml"/><Relationship Id="rId132" Type="http://schemas.openxmlformats.org/officeDocument/2006/relationships/customXml" Target="../ink/ink1644.xml"/><Relationship Id="rId153" Type="http://schemas.openxmlformats.org/officeDocument/2006/relationships/image" Target="../media/image1762.png"/><Relationship Id="rId174" Type="http://schemas.openxmlformats.org/officeDocument/2006/relationships/customXml" Target="../ink/ink1665.xml"/><Relationship Id="rId195" Type="http://schemas.openxmlformats.org/officeDocument/2006/relationships/image" Target="../media/image1783.png"/><Relationship Id="rId209" Type="http://schemas.openxmlformats.org/officeDocument/2006/relationships/image" Target="../media/image1790.png"/><Relationship Id="rId220" Type="http://schemas.openxmlformats.org/officeDocument/2006/relationships/customXml" Target="../ink/ink1688.xml"/><Relationship Id="rId241" Type="http://schemas.openxmlformats.org/officeDocument/2006/relationships/image" Target="../media/image1806.png"/><Relationship Id="rId15" Type="http://schemas.openxmlformats.org/officeDocument/2006/relationships/image" Target="../media/image1694.png"/><Relationship Id="rId36" Type="http://schemas.openxmlformats.org/officeDocument/2006/relationships/customXml" Target="../ink/ink1595.xml"/><Relationship Id="rId57" Type="http://schemas.openxmlformats.org/officeDocument/2006/relationships/image" Target="../media/image1715.png"/><Relationship Id="rId262" Type="http://schemas.openxmlformats.org/officeDocument/2006/relationships/customXml" Target="../ink/ink1709.xml"/><Relationship Id="rId283" Type="http://schemas.openxmlformats.org/officeDocument/2006/relationships/image" Target="../media/image1827.png"/><Relationship Id="rId78" Type="http://schemas.openxmlformats.org/officeDocument/2006/relationships/customXml" Target="../ink/ink1616.xml"/><Relationship Id="rId99" Type="http://schemas.openxmlformats.org/officeDocument/2006/relationships/image" Target="../media/image1736.png"/><Relationship Id="rId101" Type="http://schemas.openxmlformats.org/officeDocument/2006/relationships/image" Target="../media/image1737.png"/><Relationship Id="rId122" Type="http://schemas.openxmlformats.org/officeDocument/2006/relationships/customXml" Target="../ink/ink1639.xml"/><Relationship Id="rId143" Type="http://schemas.openxmlformats.org/officeDocument/2006/relationships/image" Target="../media/image1757.png"/><Relationship Id="rId164" Type="http://schemas.openxmlformats.org/officeDocument/2006/relationships/customXml" Target="../ink/ink1660.xml"/><Relationship Id="rId185" Type="http://schemas.openxmlformats.org/officeDocument/2006/relationships/image" Target="../media/image1778.png"/><Relationship Id="rId9" Type="http://schemas.openxmlformats.org/officeDocument/2006/relationships/image" Target="../media/image1691.png"/><Relationship Id="rId210" Type="http://schemas.openxmlformats.org/officeDocument/2006/relationships/customXml" Target="../ink/ink1683.xml"/><Relationship Id="rId26" Type="http://schemas.openxmlformats.org/officeDocument/2006/relationships/customXml" Target="../ink/ink1590.xml"/><Relationship Id="rId231" Type="http://schemas.openxmlformats.org/officeDocument/2006/relationships/image" Target="../media/image1801.png"/><Relationship Id="rId252" Type="http://schemas.openxmlformats.org/officeDocument/2006/relationships/customXml" Target="../ink/ink1704.xml"/><Relationship Id="rId273" Type="http://schemas.openxmlformats.org/officeDocument/2006/relationships/image" Target="../media/image1822.png"/><Relationship Id="rId47" Type="http://schemas.openxmlformats.org/officeDocument/2006/relationships/image" Target="../media/image1710.png"/><Relationship Id="rId68" Type="http://schemas.openxmlformats.org/officeDocument/2006/relationships/customXml" Target="../ink/ink1611.xml"/><Relationship Id="rId89" Type="http://schemas.openxmlformats.org/officeDocument/2006/relationships/image" Target="../media/image1731.png"/><Relationship Id="rId112" Type="http://schemas.openxmlformats.org/officeDocument/2006/relationships/image" Target="../media/image1742.png"/><Relationship Id="rId133" Type="http://schemas.openxmlformats.org/officeDocument/2006/relationships/image" Target="../media/image1752.png"/><Relationship Id="rId154" Type="http://schemas.openxmlformats.org/officeDocument/2006/relationships/customXml" Target="../ink/ink1655.xml"/><Relationship Id="rId175" Type="http://schemas.openxmlformats.org/officeDocument/2006/relationships/image" Target="../media/image1773.png"/><Relationship Id="rId196" Type="http://schemas.openxmlformats.org/officeDocument/2006/relationships/customXml" Target="../ink/ink1676.xml"/><Relationship Id="rId200" Type="http://schemas.openxmlformats.org/officeDocument/2006/relationships/customXml" Target="../ink/ink1678.xml"/><Relationship Id="rId16" Type="http://schemas.openxmlformats.org/officeDocument/2006/relationships/customXml" Target="../ink/ink1585.xml"/><Relationship Id="rId221" Type="http://schemas.openxmlformats.org/officeDocument/2006/relationships/image" Target="../media/image1796.png"/><Relationship Id="rId242" Type="http://schemas.openxmlformats.org/officeDocument/2006/relationships/customXml" Target="../ink/ink1699.xml"/><Relationship Id="rId263" Type="http://schemas.openxmlformats.org/officeDocument/2006/relationships/image" Target="../media/image1817.png"/><Relationship Id="rId37" Type="http://schemas.openxmlformats.org/officeDocument/2006/relationships/image" Target="../media/image1705.png"/><Relationship Id="rId58" Type="http://schemas.openxmlformats.org/officeDocument/2006/relationships/customXml" Target="../ink/ink1606.xml"/><Relationship Id="rId79" Type="http://schemas.openxmlformats.org/officeDocument/2006/relationships/image" Target="../media/image1726.png"/><Relationship Id="rId102" Type="http://schemas.openxmlformats.org/officeDocument/2006/relationships/customXml" Target="../ink/ink1628.xml"/><Relationship Id="rId123" Type="http://schemas.openxmlformats.org/officeDocument/2006/relationships/image" Target="../media/image1747.png"/><Relationship Id="rId144" Type="http://schemas.openxmlformats.org/officeDocument/2006/relationships/customXml" Target="../ink/ink1650.xml"/><Relationship Id="rId90" Type="http://schemas.openxmlformats.org/officeDocument/2006/relationships/customXml" Target="../ink/ink1622.xml"/><Relationship Id="rId165" Type="http://schemas.openxmlformats.org/officeDocument/2006/relationships/image" Target="../media/image1768.png"/><Relationship Id="rId186" Type="http://schemas.openxmlformats.org/officeDocument/2006/relationships/customXml" Target="../ink/ink1671.xml"/><Relationship Id="rId211" Type="http://schemas.openxmlformats.org/officeDocument/2006/relationships/image" Target="../media/image1791.png"/><Relationship Id="rId232" Type="http://schemas.openxmlformats.org/officeDocument/2006/relationships/customXml" Target="../ink/ink1694.xml"/><Relationship Id="rId253" Type="http://schemas.openxmlformats.org/officeDocument/2006/relationships/image" Target="../media/image1812.png"/><Relationship Id="rId274" Type="http://schemas.openxmlformats.org/officeDocument/2006/relationships/customXml" Target="../ink/ink1715.xml"/><Relationship Id="rId27" Type="http://schemas.openxmlformats.org/officeDocument/2006/relationships/image" Target="../media/image1700.png"/><Relationship Id="rId48" Type="http://schemas.openxmlformats.org/officeDocument/2006/relationships/customXml" Target="../ink/ink1601.xml"/><Relationship Id="rId69" Type="http://schemas.openxmlformats.org/officeDocument/2006/relationships/image" Target="../media/image1721.png"/><Relationship Id="rId113" Type="http://schemas.openxmlformats.org/officeDocument/2006/relationships/customXml" Target="../ink/ink1634.xml"/><Relationship Id="rId134" Type="http://schemas.openxmlformats.org/officeDocument/2006/relationships/customXml" Target="../ink/ink1645.xml"/><Relationship Id="rId80" Type="http://schemas.openxmlformats.org/officeDocument/2006/relationships/customXml" Target="../ink/ink1617.xml"/><Relationship Id="rId155" Type="http://schemas.openxmlformats.org/officeDocument/2006/relationships/image" Target="../media/image1763.png"/><Relationship Id="rId176" Type="http://schemas.openxmlformats.org/officeDocument/2006/relationships/customXml" Target="../ink/ink1666.xml"/><Relationship Id="rId197" Type="http://schemas.openxmlformats.org/officeDocument/2006/relationships/image" Target="../media/image1784.png"/><Relationship Id="rId201" Type="http://schemas.openxmlformats.org/officeDocument/2006/relationships/image" Target="../media/image1786.png"/><Relationship Id="rId222" Type="http://schemas.openxmlformats.org/officeDocument/2006/relationships/customXml" Target="../ink/ink1689.xml"/><Relationship Id="rId243" Type="http://schemas.openxmlformats.org/officeDocument/2006/relationships/image" Target="../media/image1807.png"/><Relationship Id="rId264" Type="http://schemas.openxmlformats.org/officeDocument/2006/relationships/customXml" Target="../ink/ink1710.xml"/><Relationship Id="rId17" Type="http://schemas.openxmlformats.org/officeDocument/2006/relationships/image" Target="../media/image1695.png"/><Relationship Id="rId38" Type="http://schemas.openxmlformats.org/officeDocument/2006/relationships/customXml" Target="../ink/ink1596.xml"/><Relationship Id="rId59" Type="http://schemas.openxmlformats.org/officeDocument/2006/relationships/image" Target="../media/image1716.png"/><Relationship Id="rId103" Type="http://schemas.openxmlformats.org/officeDocument/2006/relationships/customXml" Target="../ink/ink1629.xml"/><Relationship Id="rId124" Type="http://schemas.openxmlformats.org/officeDocument/2006/relationships/customXml" Target="../ink/ink1640.xml"/><Relationship Id="rId70" Type="http://schemas.openxmlformats.org/officeDocument/2006/relationships/customXml" Target="../ink/ink1612.xml"/><Relationship Id="rId91" Type="http://schemas.openxmlformats.org/officeDocument/2006/relationships/image" Target="../media/image1732.png"/><Relationship Id="rId145" Type="http://schemas.openxmlformats.org/officeDocument/2006/relationships/image" Target="../media/image1758.png"/><Relationship Id="rId166" Type="http://schemas.openxmlformats.org/officeDocument/2006/relationships/customXml" Target="../ink/ink1661.xml"/><Relationship Id="rId187" Type="http://schemas.openxmlformats.org/officeDocument/2006/relationships/image" Target="../media/image1779.png"/><Relationship Id="rId1" Type="http://schemas.openxmlformats.org/officeDocument/2006/relationships/slideLayout" Target="../slideLayouts/slideLayout2.xml"/><Relationship Id="rId212" Type="http://schemas.openxmlformats.org/officeDocument/2006/relationships/customXml" Target="../ink/ink1684.xml"/><Relationship Id="rId233" Type="http://schemas.openxmlformats.org/officeDocument/2006/relationships/image" Target="../media/image1802.png"/><Relationship Id="rId254" Type="http://schemas.openxmlformats.org/officeDocument/2006/relationships/customXml" Target="../ink/ink1705.xml"/><Relationship Id="rId28" Type="http://schemas.openxmlformats.org/officeDocument/2006/relationships/customXml" Target="../ink/ink1591.xml"/><Relationship Id="rId49" Type="http://schemas.openxmlformats.org/officeDocument/2006/relationships/image" Target="../media/image1711.png"/><Relationship Id="rId114" Type="http://schemas.openxmlformats.org/officeDocument/2006/relationships/image" Target="../media/image1743.png"/><Relationship Id="rId275" Type="http://schemas.openxmlformats.org/officeDocument/2006/relationships/image" Target="../media/image1823.png"/><Relationship Id="rId60" Type="http://schemas.openxmlformats.org/officeDocument/2006/relationships/customXml" Target="../ink/ink1607.xml"/><Relationship Id="rId81" Type="http://schemas.openxmlformats.org/officeDocument/2006/relationships/image" Target="../media/image1727.png"/><Relationship Id="rId135" Type="http://schemas.openxmlformats.org/officeDocument/2006/relationships/image" Target="../media/image1753.png"/><Relationship Id="rId156" Type="http://schemas.openxmlformats.org/officeDocument/2006/relationships/customXml" Target="../ink/ink1656.xml"/><Relationship Id="rId177" Type="http://schemas.openxmlformats.org/officeDocument/2006/relationships/image" Target="../media/image1774.png"/><Relationship Id="rId198" Type="http://schemas.openxmlformats.org/officeDocument/2006/relationships/customXml" Target="../ink/ink1677.xml"/><Relationship Id="rId202" Type="http://schemas.openxmlformats.org/officeDocument/2006/relationships/customXml" Target="../ink/ink1679.xml"/><Relationship Id="rId223" Type="http://schemas.openxmlformats.org/officeDocument/2006/relationships/image" Target="../media/image1797.png"/><Relationship Id="rId244" Type="http://schemas.openxmlformats.org/officeDocument/2006/relationships/customXml" Target="../ink/ink1700.xml"/><Relationship Id="rId18" Type="http://schemas.openxmlformats.org/officeDocument/2006/relationships/customXml" Target="../ink/ink1586.xml"/><Relationship Id="rId39" Type="http://schemas.openxmlformats.org/officeDocument/2006/relationships/image" Target="../media/image1706.png"/><Relationship Id="rId265" Type="http://schemas.openxmlformats.org/officeDocument/2006/relationships/image" Target="../media/image1818.png"/><Relationship Id="rId50" Type="http://schemas.openxmlformats.org/officeDocument/2006/relationships/customXml" Target="../ink/ink1602.xml"/><Relationship Id="rId104" Type="http://schemas.openxmlformats.org/officeDocument/2006/relationships/image" Target="../media/image1738.png"/><Relationship Id="rId125" Type="http://schemas.openxmlformats.org/officeDocument/2006/relationships/image" Target="../media/image1748.png"/><Relationship Id="rId146" Type="http://schemas.openxmlformats.org/officeDocument/2006/relationships/customXml" Target="../ink/ink1651.xml"/><Relationship Id="rId167" Type="http://schemas.openxmlformats.org/officeDocument/2006/relationships/image" Target="../media/image1769.png"/><Relationship Id="rId188" Type="http://schemas.openxmlformats.org/officeDocument/2006/relationships/customXml" Target="../ink/ink1672.xml"/><Relationship Id="rId71" Type="http://schemas.openxmlformats.org/officeDocument/2006/relationships/image" Target="../media/image1722.png"/><Relationship Id="rId92" Type="http://schemas.openxmlformats.org/officeDocument/2006/relationships/customXml" Target="../ink/ink1623.xml"/><Relationship Id="rId213" Type="http://schemas.openxmlformats.org/officeDocument/2006/relationships/image" Target="../media/image1792.png"/><Relationship Id="rId234" Type="http://schemas.openxmlformats.org/officeDocument/2006/relationships/customXml" Target="../ink/ink1695.xml"/><Relationship Id="rId2" Type="http://schemas.openxmlformats.org/officeDocument/2006/relationships/image" Target="../media/image1585.png"/><Relationship Id="rId29" Type="http://schemas.openxmlformats.org/officeDocument/2006/relationships/image" Target="../media/image1701.png"/><Relationship Id="rId255" Type="http://schemas.openxmlformats.org/officeDocument/2006/relationships/image" Target="../media/image1813.png"/><Relationship Id="rId276" Type="http://schemas.openxmlformats.org/officeDocument/2006/relationships/customXml" Target="../ink/ink1716.xml"/><Relationship Id="rId40" Type="http://schemas.openxmlformats.org/officeDocument/2006/relationships/customXml" Target="../ink/ink1597.xml"/><Relationship Id="rId115" Type="http://schemas.openxmlformats.org/officeDocument/2006/relationships/customXml" Target="../ink/ink1635.xml"/><Relationship Id="rId136" Type="http://schemas.openxmlformats.org/officeDocument/2006/relationships/customXml" Target="../ink/ink1646.xml"/><Relationship Id="rId157" Type="http://schemas.openxmlformats.org/officeDocument/2006/relationships/image" Target="../media/image1764.png"/><Relationship Id="rId178" Type="http://schemas.openxmlformats.org/officeDocument/2006/relationships/customXml" Target="../ink/ink1667.xml"/><Relationship Id="rId61" Type="http://schemas.openxmlformats.org/officeDocument/2006/relationships/image" Target="../media/image1717.png"/><Relationship Id="rId82" Type="http://schemas.openxmlformats.org/officeDocument/2006/relationships/customXml" Target="../ink/ink1618.xml"/><Relationship Id="rId199" Type="http://schemas.openxmlformats.org/officeDocument/2006/relationships/image" Target="../media/image1785.png"/><Relationship Id="rId203" Type="http://schemas.openxmlformats.org/officeDocument/2006/relationships/image" Target="../media/image1787.png"/><Relationship Id="rId19" Type="http://schemas.openxmlformats.org/officeDocument/2006/relationships/image" Target="../media/image1696.png"/><Relationship Id="rId224" Type="http://schemas.openxmlformats.org/officeDocument/2006/relationships/customXml" Target="../ink/ink1690.xml"/><Relationship Id="rId245" Type="http://schemas.openxmlformats.org/officeDocument/2006/relationships/image" Target="../media/image1808.png"/><Relationship Id="rId266" Type="http://schemas.openxmlformats.org/officeDocument/2006/relationships/customXml" Target="../ink/ink1711.xml"/><Relationship Id="rId30" Type="http://schemas.openxmlformats.org/officeDocument/2006/relationships/customXml" Target="../ink/ink1592.xml"/><Relationship Id="rId105" Type="http://schemas.openxmlformats.org/officeDocument/2006/relationships/customXml" Target="../ink/ink1630.xml"/><Relationship Id="rId126" Type="http://schemas.openxmlformats.org/officeDocument/2006/relationships/customXml" Target="../ink/ink1641.xml"/><Relationship Id="rId147" Type="http://schemas.openxmlformats.org/officeDocument/2006/relationships/image" Target="../media/image1759.png"/><Relationship Id="rId168" Type="http://schemas.openxmlformats.org/officeDocument/2006/relationships/customXml" Target="../ink/ink1662.xml"/><Relationship Id="rId51" Type="http://schemas.openxmlformats.org/officeDocument/2006/relationships/image" Target="../media/image1712.png"/><Relationship Id="rId72" Type="http://schemas.openxmlformats.org/officeDocument/2006/relationships/customXml" Target="../ink/ink1613.xml"/><Relationship Id="rId93" Type="http://schemas.openxmlformats.org/officeDocument/2006/relationships/image" Target="../media/image1733.png"/><Relationship Id="rId189" Type="http://schemas.openxmlformats.org/officeDocument/2006/relationships/image" Target="../media/image1780.png"/><Relationship Id="rId3" Type="http://schemas.openxmlformats.org/officeDocument/2006/relationships/image" Target="../media/image1586.png"/><Relationship Id="rId214" Type="http://schemas.openxmlformats.org/officeDocument/2006/relationships/customXml" Target="../ink/ink1685.xml"/><Relationship Id="rId235" Type="http://schemas.openxmlformats.org/officeDocument/2006/relationships/image" Target="../media/image1803.png"/><Relationship Id="rId256" Type="http://schemas.openxmlformats.org/officeDocument/2006/relationships/customXml" Target="../ink/ink1706.xml"/><Relationship Id="rId277" Type="http://schemas.openxmlformats.org/officeDocument/2006/relationships/image" Target="../media/image1824.png"/><Relationship Id="rId116" Type="http://schemas.openxmlformats.org/officeDocument/2006/relationships/customXml" Target="../ink/ink1636.xml"/><Relationship Id="rId137" Type="http://schemas.openxmlformats.org/officeDocument/2006/relationships/image" Target="../media/image1754.png"/><Relationship Id="rId158" Type="http://schemas.openxmlformats.org/officeDocument/2006/relationships/customXml" Target="../ink/ink1657.xml"/><Relationship Id="rId20" Type="http://schemas.openxmlformats.org/officeDocument/2006/relationships/customXml" Target="../ink/ink1587.xml"/><Relationship Id="rId41" Type="http://schemas.openxmlformats.org/officeDocument/2006/relationships/image" Target="../media/image1707.png"/><Relationship Id="rId62" Type="http://schemas.openxmlformats.org/officeDocument/2006/relationships/customXml" Target="../ink/ink1608.xml"/><Relationship Id="rId83" Type="http://schemas.openxmlformats.org/officeDocument/2006/relationships/image" Target="../media/image1728.png"/><Relationship Id="rId179" Type="http://schemas.openxmlformats.org/officeDocument/2006/relationships/image" Target="../media/image1775.png"/><Relationship Id="rId190" Type="http://schemas.openxmlformats.org/officeDocument/2006/relationships/customXml" Target="../ink/ink1673.xml"/><Relationship Id="rId204" Type="http://schemas.openxmlformats.org/officeDocument/2006/relationships/customXml" Target="../ink/ink1680.xml"/><Relationship Id="rId225" Type="http://schemas.openxmlformats.org/officeDocument/2006/relationships/image" Target="../media/image1798.png"/><Relationship Id="rId246" Type="http://schemas.openxmlformats.org/officeDocument/2006/relationships/customXml" Target="../ink/ink1701.xml"/><Relationship Id="rId267" Type="http://schemas.openxmlformats.org/officeDocument/2006/relationships/image" Target="../media/image1819.png"/><Relationship Id="rId106" Type="http://schemas.openxmlformats.org/officeDocument/2006/relationships/image" Target="../media/image1739.png"/><Relationship Id="rId127" Type="http://schemas.openxmlformats.org/officeDocument/2006/relationships/image" Target="../media/image1749.png"/><Relationship Id="rId10" Type="http://schemas.openxmlformats.org/officeDocument/2006/relationships/customXml" Target="../ink/ink1582.xml"/><Relationship Id="rId31" Type="http://schemas.openxmlformats.org/officeDocument/2006/relationships/image" Target="../media/image1702.png"/><Relationship Id="rId52" Type="http://schemas.openxmlformats.org/officeDocument/2006/relationships/customXml" Target="../ink/ink1603.xml"/><Relationship Id="rId73" Type="http://schemas.openxmlformats.org/officeDocument/2006/relationships/image" Target="../media/image1723.png"/><Relationship Id="rId94" Type="http://schemas.openxmlformats.org/officeDocument/2006/relationships/customXml" Target="../ink/ink1624.xml"/><Relationship Id="rId148" Type="http://schemas.openxmlformats.org/officeDocument/2006/relationships/customXml" Target="../ink/ink1652.xml"/><Relationship Id="rId169" Type="http://schemas.openxmlformats.org/officeDocument/2006/relationships/image" Target="../media/image1770.png"/><Relationship Id="rId4" Type="http://schemas.openxmlformats.org/officeDocument/2006/relationships/customXml" Target="../ink/ink1579.xml"/><Relationship Id="rId180" Type="http://schemas.openxmlformats.org/officeDocument/2006/relationships/customXml" Target="../ink/ink1668.xml"/><Relationship Id="rId215" Type="http://schemas.openxmlformats.org/officeDocument/2006/relationships/image" Target="../media/image1793.png"/><Relationship Id="rId236" Type="http://schemas.openxmlformats.org/officeDocument/2006/relationships/customXml" Target="../ink/ink1696.xml"/><Relationship Id="rId257" Type="http://schemas.openxmlformats.org/officeDocument/2006/relationships/image" Target="../media/image1814.png"/><Relationship Id="rId278" Type="http://schemas.openxmlformats.org/officeDocument/2006/relationships/customXml" Target="../ink/ink1717.xml"/><Relationship Id="rId42" Type="http://schemas.openxmlformats.org/officeDocument/2006/relationships/customXml" Target="../ink/ink1598.xml"/><Relationship Id="rId84" Type="http://schemas.openxmlformats.org/officeDocument/2006/relationships/customXml" Target="../ink/ink1619.xml"/><Relationship Id="rId138" Type="http://schemas.openxmlformats.org/officeDocument/2006/relationships/customXml" Target="../ink/ink1647.xml"/><Relationship Id="rId191" Type="http://schemas.openxmlformats.org/officeDocument/2006/relationships/image" Target="../media/image1781.png"/><Relationship Id="rId205" Type="http://schemas.openxmlformats.org/officeDocument/2006/relationships/image" Target="../media/image1788.png"/><Relationship Id="rId247" Type="http://schemas.openxmlformats.org/officeDocument/2006/relationships/image" Target="../media/image1809.png"/><Relationship Id="rId107" Type="http://schemas.openxmlformats.org/officeDocument/2006/relationships/customXml" Target="../ink/ink1631.xml"/><Relationship Id="rId11" Type="http://schemas.openxmlformats.org/officeDocument/2006/relationships/image" Target="../media/image1692.png"/><Relationship Id="rId53" Type="http://schemas.openxmlformats.org/officeDocument/2006/relationships/image" Target="../media/image1713.png"/><Relationship Id="rId149" Type="http://schemas.openxmlformats.org/officeDocument/2006/relationships/image" Target="../media/image1760.png"/><Relationship Id="rId95" Type="http://schemas.openxmlformats.org/officeDocument/2006/relationships/image" Target="../media/image1734.png"/><Relationship Id="rId160" Type="http://schemas.openxmlformats.org/officeDocument/2006/relationships/customXml" Target="../ink/ink1658.xml"/><Relationship Id="rId216" Type="http://schemas.openxmlformats.org/officeDocument/2006/relationships/customXml" Target="../ink/ink1686.xml"/><Relationship Id="rId258" Type="http://schemas.openxmlformats.org/officeDocument/2006/relationships/customXml" Target="../ink/ink1707.xml"/></Relationships>
</file>

<file path=ppt/slides/_rels/slide372.xml.rels><?xml version="1.0" encoding="UTF-8" standalone="yes"?>
<Relationships xmlns="http://schemas.openxmlformats.org/package/2006/relationships"><Relationship Id="rId2" Type="http://schemas.openxmlformats.org/officeDocument/2006/relationships/image" Target="../media/image1587.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588.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1589.png"/><Relationship Id="rId2" Type="http://schemas.openxmlformats.org/officeDocument/2006/relationships/image" Target="../media/image1588.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590.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17" Type="http://schemas.openxmlformats.org/officeDocument/2006/relationships/customXml" Target="../ink/ink1777.xml"/><Relationship Id="rId21" Type="http://schemas.openxmlformats.org/officeDocument/2006/relationships/customXml" Target="../ink/ink1729.xml"/><Relationship Id="rId42" Type="http://schemas.openxmlformats.org/officeDocument/2006/relationships/image" Target="../media/image1851.png"/><Relationship Id="rId63" Type="http://schemas.openxmlformats.org/officeDocument/2006/relationships/customXml" Target="../ink/ink1750.xml"/><Relationship Id="rId84" Type="http://schemas.openxmlformats.org/officeDocument/2006/relationships/image" Target="../media/image1872.png"/><Relationship Id="rId138" Type="http://schemas.openxmlformats.org/officeDocument/2006/relationships/image" Target="../media/image1899.png"/><Relationship Id="rId159" Type="http://schemas.openxmlformats.org/officeDocument/2006/relationships/customXml" Target="../ink/ink1798.xml"/><Relationship Id="rId170" Type="http://schemas.openxmlformats.org/officeDocument/2006/relationships/image" Target="../media/image1915.png"/><Relationship Id="rId191" Type="http://schemas.openxmlformats.org/officeDocument/2006/relationships/customXml" Target="../ink/ink1814.xml"/><Relationship Id="rId205" Type="http://schemas.openxmlformats.org/officeDocument/2006/relationships/customXml" Target="../ink/ink1821.xml"/><Relationship Id="rId226" Type="http://schemas.openxmlformats.org/officeDocument/2006/relationships/image" Target="../media/image1943.png"/><Relationship Id="rId247" Type="http://schemas.openxmlformats.org/officeDocument/2006/relationships/customXml" Target="../ink/ink1842.xml"/><Relationship Id="rId107" Type="http://schemas.openxmlformats.org/officeDocument/2006/relationships/customXml" Target="../ink/ink1772.xml"/><Relationship Id="rId11" Type="http://schemas.openxmlformats.org/officeDocument/2006/relationships/customXml" Target="../ink/ink1724.xml"/><Relationship Id="rId32" Type="http://schemas.openxmlformats.org/officeDocument/2006/relationships/image" Target="../media/image1846.png"/><Relationship Id="rId53" Type="http://schemas.openxmlformats.org/officeDocument/2006/relationships/customXml" Target="../ink/ink1745.xml"/><Relationship Id="rId74" Type="http://schemas.openxmlformats.org/officeDocument/2006/relationships/image" Target="../media/image1867.png"/><Relationship Id="rId128" Type="http://schemas.openxmlformats.org/officeDocument/2006/relationships/image" Target="../media/image1894.png"/><Relationship Id="rId149" Type="http://schemas.openxmlformats.org/officeDocument/2006/relationships/customXml" Target="../ink/ink1793.xml"/><Relationship Id="rId5" Type="http://schemas.openxmlformats.org/officeDocument/2006/relationships/customXml" Target="../ink/ink1721.xml"/><Relationship Id="rId95" Type="http://schemas.openxmlformats.org/officeDocument/2006/relationships/customXml" Target="../ink/ink1766.xml"/><Relationship Id="rId160" Type="http://schemas.openxmlformats.org/officeDocument/2006/relationships/image" Target="../media/image1910.png"/><Relationship Id="rId181" Type="http://schemas.openxmlformats.org/officeDocument/2006/relationships/customXml" Target="../ink/ink1809.xml"/><Relationship Id="rId216" Type="http://schemas.openxmlformats.org/officeDocument/2006/relationships/image" Target="../media/image1938.png"/><Relationship Id="rId237" Type="http://schemas.openxmlformats.org/officeDocument/2006/relationships/customXml" Target="../ink/ink1837.xml"/><Relationship Id="rId22" Type="http://schemas.openxmlformats.org/officeDocument/2006/relationships/image" Target="../media/image1841.png"/><Relationship Id="rId43" Type="http://schemas.openxmlformats.org/officeDocument/2006/relationships/customXml" Target="../ink/ink1740.xml"/><Relationship Id="rId64" Type="http://schemas.openxmlformats.org/officeDocument/2006/relationships/image" Target="../media/image1862.png"/><Relationship Id="rId118" Type="http://schemas.openxmlformats.org/officeDocument/2006/relationships/image" Target="../media/image1889.png"/><Relationship Id="rId139" Type="http://schemas.openxmlformats.org/officeDocument/2006/relationships/customXml" Target="../ink/ink1788.xml"/><Relationship Id="rId85" Type="http://schemas.openxmlformats.org/officeDocument/2006/relationships/customXml" Target="../ink/ink1761.xml"/><Relationship Id="rId150" Type="http://schemas.openxmlformats.org/officeDocument/2006/relationships/image" Target="../media/image1905.png"/><Relationship Id="rId171" Type="http://schemas.openxmlformats.org/officeDocument/2006/relationships/customXml" Target="../ink/ink1804.xml"/><Relationship Id="rId192" Type="http://schemas.openxmlformats.org/officeDocument/2006/relationships/image" Target="../media/image1926.png"/><Relationship Id="rId206" Type="http://schemas.openxmlformats.org/officeDocument/2006/relationships/image" Target="../media/image1933.png"/><Relationship Id="rId227" Type="http://schemas.openxmlformats.org/officeDocument/2006/relationships/customXml" Target="../ink/ink1832.xml"/><Relationship Id="rId248" Type="http://schemas.openxmlformats.org/officeDocument/2006/relationships/image" Target="../media/image1954.png"/><Relationship Id="rId12" Type="http://schemas.openxmlformats.org/officeDocument/2006/relationships/image" Target="../media/image1836.png"/><Relationship Id="rId33" Type="http://schemas.openxmlformats.org/officeDocument/2006/relationships/customXml" Target="../ink/ink1735.xml"/><Relationship Id="rId108" Type="http://schemas.openxmlformats.org/officeDocument/2006/relationships/image" Target="../media/image1884.png"/><Relationship Id="rId129" Type="http://schemas.openxmlformats.org/officeDocument/2006/relationships/customXml" Target="../ink/ink1783.xml"/><Relationship Id="rId54" Type="http://schemas.openxmlformats.org/officeDocument/2006/relationships/image" Target="../media/image1857.png"/><Relationship Id="rId75" Type="http://schemas.openxmlformats.org/officeDocument/2006/relationships/customXml" Target="../ink/ink1756.xml"/><Relationship Id="rId96" Type="http://schemas.openxmlformats.org/officeDocument/2006/relationships/image" Target="../media/image1878.png"/><Relationship Id="rId140" Type="http://schemas.openxmlformats.org/officeDocument/2006/relationships/image" Target="../media/image1900.png"/><Relationship Id="rId161" Type="http://schemas.openxmlformats.org/officeDocument/2006/relationships/customXml" Target="../ink/ink1799.xml"/><Relationship Id="rId182" Type="http://schemas.openxmlformats.org/officeDocument/2006/relationships/image" Target="../media/image1921.png"/><Relationship Id="rId217" Type="http://schemas.openxmlformats.org/officeDocument/2006/relationships/customXml" Target="../ink/ink1827.xml"/><Relationship Id="rId6" Type="http://schemas.openxmlformats.org/officeDocument/2006/relationships/image" Target="../media/image1740.png"/><Relationship Id="rId238" Type="http://schemas.openxmlformats.org/officeDocument/2006/relationships/image" Target="../media/image1949.png"/><Relationship Id="rId23" Type="http://schemas.openxmlformats.org/officeDocument/2006/relationships/customXml" Target="../ink/ink1730.xml"/><Relationship Id="rId119" Type="http://schemas.openxmlformats.org/officeDocument/2006/relationships/customXml" Target="../ink/ink1778.xml"/><Relationship Id="rId44" Type="http://schemas.openxmlformats.org/officeDocument/2006/relationships/image" Target="../media/image1852.png"/><Relationship Id="rId65" Type="http://schemas.openxmlformats.org/officeDocument/2006/relationships/customXml" Target="../ink/ink1751.xml"/><Relationship Id="rId86" Type="http://schemas.openxmlformats.org/officeDocument/2006/relationships/image" Target="../media/image1873.png"/><Relationship Id="rId130" Type="http://schemas.openxmlformats.org/officeDocument/2006/relationships/image" Target="../media/image1895.png"/><Relationship Id="rId151" Type="http://schemas.openxmlformats.org/officeDocument/2006/relationships/customXml" Target="../ink/ink1794.xml"/><Relationship Id="rId172" Type="http://schemas.openxmlformats.org/officeDocument/2006/relationships/image" Target="../media/image1916.png"/><Relationship Id="rId193" Type="http://schemas.openxmlformats.org/officeDocument/2006/relationships/customXml" Target="../ink/ink1815.xml"/><Relationship Id="rId207" Type="http://schemas.openxmlformats.org/officeDocument/2006/relationships/customXml" Target="../ink/ink1822.xml"/><Relationship Id="rId228" Type="http://schemas.openxmlformats.org/officeDocument/2006/relationships/image" Target="../media/image1944.png"/><Relationship Id="rId249" Type="http://schemas.openxmlformats.org/officeDocument/2006/relationships/customXml" Target="../ink/ink1843.xml"/><Relationship Id="rId13" Type="http://schemas.openxmlformats.org/officeDocument/2006/relationships/customXml" Target="../ink/ink1725.xml"/><Relationship Id="rId109" Type="http://schemas.openxmlformats.org/officeDocument/2006/relationships/customXml" Target="../ink/ink1773.xml"/><Relationship Id="rId34" Type="http://schemas.openxmlformats.org/officeDocument/2006/relationships/image" Target="../media/image1847.png"/><Relationship Id="rId55" Type="http://schemas.openxmlformats.org/officeDocument/2006/relationships/customXml" Target="../ink/ink1746.xml"/><Relationship Id="rId76" Type="http://schemas.openxmlformats.org/officeDocument/2006/relationships/image" Target="../media/image1868.png"/><Relationship Id="rId97" Type="http://schemas.openxmlformats.org/officeDocument/2006/relationships/customXml" Target="../ink/ink1767.xml"/><Relationship Id="rId120" Type="http://schemas.openxmlformats.org/officeDocument/2006/relationships/image" Target="../media/image1890.png"/><Relationship Id="rId141" Type="http://schemas.openxmlformats.org/officeDocument/2006/relationships/customXml" Target="../ink/ink1789.xml"/><Relationship Id="rId7" Type="http://schemas.openxmlformats.org/officeDocument/2006/relationships/customXml" Target="../ink/ink1722.xml"/><Relationship Id="rId162" Type="http://schemas.openxmlformats.org/officeDocument/2006/relationships/image" Target="../media/image1911.png"/><Relationship Id="rId183" Type="http://schemas.openxmlformats.org/officeDocument/2006/relationships/customXml" Target="../ink/ink1810.xml"/><Relationship Id="rId218" Type="http://schemas.openxmlformats.org/officeDocument/2006/relationships/image" Target="../media/image1939.png"/><Relationship Id="rId239" Type="http://schemas.openxmlformats.org/officeDocument/2006/relationships/customXml" Target="../ink/ink1838.xml"/><Relationship Id="rId250" Type="http://schemas.openxmlformats.org/officeDocument/2006/relationships/image" Target="../media/image1955.png"/><Relationship Id="rId24" Type="http://schemas.openxmlformats.org/officeDocument/2006/relationships/image" Target="../media/image1842.png"/><Relationship Id="rId45" Type="http://schemas.openxmlformats.org/officeDocument/2006/relationships/customXml" Target="../ink/ink1741.xml"/><Relationship Id="rId66" Type="http://schemas.openxmlformats.org/officeDocument/2006/relationships/image" Target="../media/image1863.png"/><Relationship Id="rId87" Type="http://schemas.openxmlformats.org/officeDocument/2006/relationships/customXml" Target="../ink/ink1762.xml"/><Relationship Id="rId110" Type="http://schemas.openxmlformats.org/officeDocument/2006/relationships/image" Target="../media/image1885.png"/><Relationship Id="rId131" Type="http://schemas.openxmlformats.org/officeDocument/2006/relationships/customXml" Target="../ink/ink1784.xml"/><Relationship Id="rId152" Type="http://schemas.openxmlformats.org/officeDocument/2006/relationships/image" Target="../media/image1906.png"/><Relationship Id="rId173" Type="http://schemas.openxmlformats.org/officeDocument/2006/relationships/customXml" Target="../ink/ink1805.xml"/><Relationship Id="rId194" Type="http://schemas.openxmlformats.org/officeDocument/2006/relationships/image" Target="../media/image1927.png"/><Relationship Id="rId208" Type="http://schemas.openxmlformats.org/officeDocument/2006/relationships/image" Target="../media/image1934.png"/><Relationship Id="rId229" Type="http://schemas.openxmlformats.org/officeDocument/2006/relationships/customXml" Target="../ink/ink1833.xml"/><Relationship Id="rId240" Type="http://schemas.openxmlformats.org/officeDocument/2006/relationships/image" Target="../media/image1950.png"/><Relationship Id="rId14" Type="http://schemas.openxmlformats.org/officeDocument/2006/relationships/image" Target="../media/image1837.png"/><Relationship Id="rId35" Type="http://schemas.openxmlformats.org/officeDocument/2006/relationships/customXml" Target="../ink/ink1736.xml"/><Relationship Id="rId56" Type="http://schemas.openxmlformats.org/officeDocument/2006/relationships/image" Target="../media/image1858.png"/><Relationship Id="rId77" Type="http://schemas.openxmlformats.org/officeDocument/2006/relationships/customXml" Target="../ink/ink1757.xml"/><Relationship Id="rId100" Type="http://schemas.openxmlformats.org/officeDocument/2006/relationships/image" Target="../media/image1880.png"/><Relationship Id="rId8" Type="http://schemas.openxmlformats.org/officeDocument/2006/relationships/image" Target="../media/image1834.png"/><Relationship Id="rId98" Type="http://schemas.openxmlformats.org/officeDocument/2006/relationships/image" Target="../media/image1879.png"/><Relationship Id="rId121" Type="http://schemas.openxmlformats.org/officeDocument/2006/relationships/customXml" Target="../ink/ink1779.xml"/><Relationship Id="rId142" Type="http://schemas.openxmlformats.org/officeDocument/2006/relationships/image" Target="../media/image1901.png"/><Relationship Id="rId163" Type="http://schemas.openxmlformats.org/officeDocument/2006/relationships/customXml" Target="../ink/ink1800.xml"/><Relationship Id="rId184" Type="http://schemas.openxmlformats.org/officeDocument/2006/relationships/image" Target="../media/image1922.png"/><Relationship Id="rId219" Type="http://schemas.openxmlformats.org/officeDocument/2006/relationships/customXml" Target="../ink/ink1828.xml"/><Relationship Id="rId230" Type="http://schemas.openxmlformats.org/officeDocument/2006/relationships/image" Target="../media/image1945.png"/><Relationship Id="rId251" Type="http://schemas.openxmlformats.org/officeDocument/2006/relationships/customXml" Target="../ink/ink1844.xml"/><Relationship Id="rId25" Type="http://schemas.openxmlformats.org/officeDocument/2006/relationships/customXml" Target="../ink/ink1731.xml"/><Relationship Id="rId46" Type="http://schemas.openxmlformats.org/officeDocument/2006/relationships/image" Target="../media/image1853.png"/><Relationship Id="rId67" Type="http://schemas.openxmlformats.org/officeDocument/2006/relationships/customXml" Target="../ink/ink1752.xml"/><Relationship Id="rId88" Type="http://schemas.openxmlformats.org/officeDocument/2006/relationships/image" Target="../media/image1874.png"/><Relationship Id="rId111" Type="http://schemas.openxmlformats.org/officeDocument/2006/relationships/customXml" Target="../ink/ink1774.xml"/><Relationship Id="rId132" Type="http://schemas.openxmlformats.org/officeDocument/2006/relationships/image" Target="../media/image1896.png"/><Relationship Id="rId153" Type="http://schemas.openxmlformats.org/officeDocument/2006/relationships/customXml" Target="../ink/ink1795.xml"/><Relationship Id="rId174" Type="http://schemas.openxmlformats.org/officeDocument/2006/relationships/image" Target="../media/image1917.png"/><Relationship Id="rId195" Type="http://schemas.openxmlformats.org/officeDocument/2006/relationships/customXml" Target="../ink/ink1816.xml"/><Relationship Id="rId209" Type="http://schemas.openxmlformats.org/officeDocument/2006/relationships/customXml" Target="../ink/ink1823.xml"/><Relationship Id="rId220" Type="http://schemas.openxmlformats.org/officeDocument/2006/relationships/image" Target="../media/image1940.png"/><Relationship Id="rId241" Type="http://schemas.openxmlformats.org/officeDocument/2006/relationships/customXml" Target="../ink/ink1839.xml"/><Relationship Id="rId15" Type="http://schemas.openxmlformats.org/officeDocument/2006/relationships/customXml" Target="../ink/ink1726.xml"/><Relationship Id="rId36" Type="http://schemas.openxmlformats.org/officeDocument/2006/relationships/image" Target="../media/image1848.png"/><Relationship Id="rId57" Type="http://schemas.openxmlformats.org/officeDocument/2006/relationships/customXml" Target="../ink/ink1747.xml"/><Relationship Id="rId78" Type="http://schemas.openxmlformats.org/officeDocument/2006/relationships/image" Target="../media/image1869.png"/><Relationship Id="rId99" Type="http://schemas.openxmlformats.org/officeDocument/2006/relationships/customXml" Target="../ink/ink1768.xml"/><Relationship Id="rId101" Type="http://schemas.openxmlformats.org/officeDocument/2006/relationships/customXml" Target="../ink/ink1769.xml"/><Relationship Id="rId122" Type="http://schemas.openxmlformats.org/officeDocument/2006/relationships/image" Target="../media/image1891.png"/><Relationship Id="rId143" Type="http://schemas.openxmlformats.org/officeDocument/2006/relationships/customXml" Target="../ink/ink1790.xml"/><Relationship Id="rId164" Type="http://schemas.openxmlformats.org/officeDocument/2006/relationships/image" Target="../media/image1912.png"/><Relationship Id="rId185" Type="http://schemas.openxmlformats.org/officeDocument/2006/relationships/customXml" Target="../ink/ink1811.xml"/><Relationship Id="rId9" Type="http://schemas.openxmlformats.org/officeDocument/2006/relationships/customXml" Target="../ink/ink1723.xml"/><Relationship Id="rId210" Type="http://schemas.openxmlformats.org/officeDocument/2006/relationships/image" Target="../media/image1935.png"/><Relationship Id="rId26" Type="http://schemas.openxmlformats.org/officeDocument/2006/relationships/image" Target="../media/image1843.png"/><Relationship Id="rId231" Type="http://schemas.openxmlformats.org/officeDocument/2006/relationships/customXml" Target="../ink/ink1834.xml"/><Relationship Id="rId252" Type="http://schemas.openxmlformats.org/officeDocument/2006/relationships/image" Target="../media/image1956.png"/><Relationship Id="rId47" Type="http://schemas.openxmlformats.org/officeDocument/2006/relationships/customXml" Target="../ink/ink1742.xml"/><Relationship Id="rId68" Type="http://schemas.openxmlformats.org/officeDocument/2006/relationships/image" Target="../media/image1864.png"/><Relationship Id="rId89" Type="http://schemas.openxmlformats.org/officeDocument/2006/relationships/customXml" Target="../ink/ink1763.xml"/><Relationship Id="rId112" Type="http://schemas.openxmlformats.org/officeDocument/2006/relationships/image" Target="../media/image1886.png"/><Relationship Id="rId133" Type="http://schemas.openxmlformats.org/officeDocument/2006/relationships/customXml" Target="../ink/ink1785.xml"/><Relationship Id="rId154" Type="http://schemas.openxmlformats.org/officeDocument/2006/relationships/image" Target="../media/image1907.png"/><Relationship Id="rId175" Type="http://schemas.openxmlformats.org/officeDocument/2006/relationships/customXml" Target="../ink/ink1806.xml"/><Relationship Id="rId196" Type="http://schemas.openxmlformats.org/officeDocument/2006/relationships/image" Target="../media/image1928.png"/><Relationship Id="rId200" Type="http://schemas.openxmlformats.org/officeDocument/2006/relationships/image" Target="../media/image1930.png"/><Relationship Id="rId16" Type="http://schemas.openxmlformats.org/officeDocument/2006/relationships/image" Target="../media/image1838.png"/><Relationship Id="rId221" Type="http://schemas.openxmlformats.org/officeDocument/2006/relationships/customXml" Target="../ink/ink1829.xml"/><Relationship Id="rId242" Type="http://schemas.openxmlformats.org/officeDocument/2006/relationships/image" Target="../media/image1951.png"/><Relationship Id="rId37" Type="http://schemas.openxmlformats.org/officeDocument/2006/relationships/customXml" Target="../ink/ink1737.xml"/><Relationship Id="rId58" Type="http://schemas.openxmlformats.org/officeDocument/2006/relationships/image" Target="../media/image1859.png"/><Relationship Id="rId79" Type="http://schemas.openxmlformats.org/officeDocument/2006/relationships/customXml" Target="../ink/ink1758.xml"/><Relationship Id="rId102" Type="http://schemas.openxmlformats.org/officeDocument/2006/relationships/image" Target="../media/image1881.png"/><Relationship Id="rId123" Type="http://schemas.openxmlformats.org/officeDocument/2006/relationships/customXml" Target="../ink/ink1780.xml"/><Relationship Id="rId144" Type="http://schemas.openxmlformats.org/officeDocument/2006/relationships/image" Target="../media/image1902.png"/><Relationship Id="rId90" Type="http://schemas.openxmlformats.org/officeDocument/2006/relationships/image" Target="../media/image1875.png"/><Relationship Id="rId165" Type="http://schemas.openxmlformats.org/officeDocument/2006/relationships/customXml" Target="../ink/ink1801.xml"/><Relationship Id="rId186" Type="http://schemas.openxmlformats.org/officeDocument/2006/relationships/image" Target="../media/image1923.png"/><Relationship Id="rId211" Type="http://schemas.openxmlformats.org/officeDocument/2006/relationships/customXml" Target="../ink/ink1824.xml"/><Relationship Id="rId232" Type="http://schemas.openxmlformats.org/officeDocument/2006/relationships/image" Target="../media/image1946.png"/><Relationship Id="rId253" Type="http://schemas.openxmlformats.org/officeDocument/2006/relationships/customXml" Target="../ink/ink1845.xml"/><Relationship Id="rId27" Type="http://schemas.openxmlformats.org/officeDocument/2006/relationships/customXml" Target="../ink/ink1732.xml"/><Relationship Id="rId48" Type="http://schemas.openxmlformats.org/officeDocument/2006/relationships/image" Target="../media/image1854.png"/><Relationship Id="rId69" Type="http://schemas.openxmlformats.org/officeDocument/2006/relationships/customXml" Target="../ink/ink1753.xml"/><Relationship Id="rId113" Type="http://schemas.openxmlformats.org/officeDocument/2006/relationships/customXml" Target="../ink/ink1775.xml"/><Relationship Id="rId134" Type="http://schemas.openxmlformats.org/officeDocument/2006/relationships/image" Target="../media/image1897.png"/><Relationship Id="rId80" Type="http://schemas.openxmlformats.org/officeDocument/2006/relationships/image" Target="../media/image1870.png"/><Relationship Id="rId155" Type="http://schemas.openxmlformats.org/officeDocument/2006/relationships/customXml" Target="../ink/ink1796.xml"/><Relationship Id="rId176" Type="http://schemas.openxmlformats.org/officeDocument/2006/relationships/image" Target="../media/image1918.png"/><Relationship Id="rId197" Type="http://schemas.openxmlformats.org/officeDocument/2006/relationships/customXml" Target="../ink/ink1817.xml"/><Relationship Id="rId201" Type="http://schemas.openxmlformats.org/officeDocument/2006/relationships/customXml" Target="../ink/ink1819.xml"/><Relationship Id="rId222" Type="http://schemas.openxmlformats.org/officeDocument/2006/relationships/image" Target="../media/image1941.png"/><Relationship Id="rId243" Type="http://schemas.openxmlformats.org/officeDocument/2006/relationships/customXml" Target="../ink/ink1840.xml"/><Relationship Id="rId17" Type="http://schemas.openxmlformats.org/officeDocument/2006/relationships/customXml" Target="../ink/ink1727.xml"/><Relationship Id="rId38" Type="http://schemas.openxmlformats.org/officeDocument/2006/relationships/image" Target="../media/image1849.png"/><Relationship Id="rId59" Type="http://schemas.openxmlformats.org/officeDocument/2006/relationships/customXml" Target="../ink/ink1748.xml"/><Relationship Id="rId103" Type="http://schemas.openxmlformats.org/officeDocument/2006/relationships/customXml" Target="../ink/ink1770.xml"/><Relationship Id="rId124" Type="http://schemas.openxmlformats.org/officeDocument/2006/relationships/image" Target="../media/image1892.png"/><Relationship Id="rId70" Type="http://schemas.openxmlformats.org/officeDocument/2006/relationships/image" Target="../media/image1865.png"/><Relationship Id="rId91" Type="http://schemas.openxmlformats.org/officeDocument/2006/relationships/customXml" Target="../ink/ink1764.xml"/><Relationship Id="rId145" Type="http://schemas.openxmlformats.org/officeDocument/2006/relationships/customXml" Target="../ink/ink1791.xml"/><Relationship Id="rId166" Type="http://schemas.openxmlformats.org/officeDocument/2006/relationships/image" Target="../media/image1913.png"/><Relationship Id="rId187" Type="http://schemas.openxmlformats.org/officeDocument/2006/relationships/customXml" Target="../ink/ink1812.xml"/><Relationship Id="rId1" Type="http://schemas.openxmlformats.org/officeDocument/2006/relationships/slideLayout" Target="../slideLayouts/slideLayout2.xml"/><Relationship Id="rId212" Type="http://schemas.openxmlformats.org/officeDocument/2006/relationships/image" Target="../media/image1936.png"/><Relationship Id="rId233" Type="http://schemas.openxmlformats.org/officeDocument/2006/relationships/customXml" Target="../ink/ink1835.xml"/><Relationship Id="rId254" Type="http://schemas.openxmlformats.org/officeDocument/2006/relationships/image" Target="../media/image1957.png"/><Relationship Id="rId28" Type="http://schemas.openxmlformats.org/officeDocument/2006/relationships/image" Target="../media/image1844.png"/><Relationship Id="rId49" Type="http://schemas.openxmlformats.org/officeDocument/2006/relationships/customXml" Target="../ink/ink1743.xml"/><Relationship Id="rId114" Type="http://schemas.openxmlformats.org/officeDocument/2006/relationships/image" Target="../media/image1887.png"/><Relationship Id="rId60" Type="http://schemas.openxmlformats.org/officeDocument/2006/relationships/image" Target="../media/image1860.png"/><Relationship Id="rId81" Type="http://schemas.openxmlformats.org/officeDocument/2006/relationships/customXml" Target="../ink/ink1759.xml"/><Relationship Id="rId135" Type="http://schemas.openxmlformats.org/officeDocument/2006/relationships/customXml" Target="../ink/ink1786.xml"/><Relationship Id="rId156" Type="http://schemas.openxmlformats.org/officeDocument/2006/relationships/image" Target="../media/image1908.png"/><Relationship Id="rId177" Type="http://schemas.openxmlformats.org/officeDocument/2006/relationships/customXml" Target="../ink/ink1807.xml"/><Relationship Id="rId198" Type="http://schemas.openxmlformats.org/officeDocument/2006/relationships/image" Target="../media/image1929.png"/><Relationship Id="rId202" Type="http://schemas.openxmlformats.org/officeDocument/2006/relationships/image" Target="../media/image1931.png"/><Relationship Id="rId223" Type="http://schemas.openxmlformats.org/officeDocument/2006/relationships/customXml" Target="../ink/ink1830.xml"/><Relationship Id="rId244" Type="http://schemas.openxmlformats.org/officeDocument/2006/relationships/image" Target="../media/image1952.png"/><Relationship Id="rId18" Type="http://schemas.openxmlformats.org/officeDocument/2006/relationships/image" Target="../media/image1839.png"/><Relationship Id="rId39" Type="http://schemas.openxmlformats.org/officeDocument/2006/relationships/customXml" Target="../ink/ink1738.xml"/><Relationship Id="rId50" Type="http://schemas.openxmlformats.org/officeDocument/2006/relationships/image" Target="../media/image1855.png"/><Relationship Id="rId104" Type="http://schemas.openxmlformats.org/officeDocument/2006/relationships/image" Target="../media/image1882.png"/><Relationship Id="rId125" Type="http://schemas.openxmlformats.org/officeDocument/2006/relationships/customXml" Target="../ink/ink1781.xml"/><Relationship Id="rId146" Type="http://schemas.openxmlformats.org/officeDocument/2006/relationships/image" Target="../media/image1903.png"/><Relationship Id="rId167" Type="http://schemas.openxmlformats.org/officeDocument/2006/relationships/customXml" Target="../ink/ink1802.xml"/><Relationship Id="rId188" Type="http://schemas.openxmlformats.org/officeDocument/2006/relationships/image" Target="../media/image1924.png"/><Relationship Id="rId71" Type="http://schemas.openxmlformats.org/officeDocument/2006/relationships/customXml" Target="../ink/ink1754.xml"/><Relationship Id="rId92" Type="http://schemas.openxmlformats.org/officeDocument/2006/relationships/image" Target="../media/image1876.png"/><Relationship Id="rId213" Type="http://schemas.openxmlformats.org/officeDocument/2006/relationships/customXml" Target="../ink/ink1825.xml"/><Relationship Id="rId234" Type="http://schemas.openxmlformats.org/officeDocument/2006/relationships/image" Target="../media/image1947.png"/><Relationship Id="rId2" Type="http://schemas.openxmlformats.org/officeDocument/2006/relationships/image" Target="../media/image1591.png"/><Relationship Id="rId29" Type="http://schemas.openxmlformats.org/officeDocument/2006/relationships/customXml" Target="../ink/ink1733.xml"/><Relationship Id="rId40" Type="http://schemas.openxmlformats.org/officeDocument/2006/relationships/image" Target="../media/image1850.png"/><Relationship Id="rId115" Type="http://schemas.openxmlformats.org/officeDocument/2006/relationships/customXml" Target="../ink/ink1776.xml"/><Relationship Id="rId136" Type="http://schemas.openxmlformats.org/officeDocument/2006/relationships/image" Target="../media/image1898.png"/><Relationship Id="rId157" Type="http://schemas.openxmlformats.org/officeDocument/2006/relationships/customXml" Target="../ink/ink1797.xml"/><Relationship Id="rId178" Type="http://schemas.openxmlformats.org/officeDocument/2006/relationships/image" Target="../media/image1919.png"/><Relationship Id="rId61" Type="http://schemas.openxmlformats.org/officeDocument/2006/relationships/customXml" Target="../ink/ink1749.xml"/><Relationship Id="rId82" Type="http://schemas.openxmlformats.org/officeDocument/2006/relationships/image" Target="../media/image1871.png"/><Relationship Id="rId199" Type="http://schemas.openxmlformats.org/officeDocument/2006/relationships/customXml" Target="../ink/ink1818.xml"/><Relationship Id="rId203" Type="http://schemas.openxmlformats.org/officeDocument/2006/relationships/customXml" Target="../ink/ink1820.xml"/><Relationship Id="rId19" Type="http://schemas.openxmlformats.org/officeDocument/2006/relationships/customXml" Target="../ink/ink1728.xml"/><Relationship Id="rId224" Type="http://schemas.openxmlformats.org/officeDocument/2006/relationships/image" Target="../media/image1942.png"/><Relationship Id="rId245" Type="http://schemas.openxmlformats.org/officeDocument/2006/relationships/customXml" Target="../ink/ink1841.xml"/><Relationship Id="rId30" Type="http://schemas.openxmlformats.org/officeDocument/2006/relationships/image" Target="../media/image1845.png"/><Relationship Id="rId105" Type="http://schemas.openxmlformats.org/officeDocument/2006/relationships/customXml" Target="../ink/ink1771.xml"/><Relationship Id="rId126" Type="http://schemas.openxmlformats.org/officeDocument/2006/relationships/image" Target="../media/image1893.png"/><Relationship Id="rId147" Type="http://schemas.openxmlformats.org/officeDocument/2006/relationships/customXml" Target="../ink/ink1792.xml"/><Relationship Id="rId168" Type="http://schemas.openxmlformats.org/officeDocument/2006/relationships/image" Target="../media/image1914.png"/><Relationship Id="rId51" Type="http://schemas.openxmlformats.org/officeDocument/2006/relationships/customXml" Target="../ink/ink1744.xml"/><Relationship Id="rId72" Type="http://schemas.openxmlformats.org/officeDocument/2006/relationships/image" Target="../media/image1866.png"/><Relationship Id="rId93" Type="http://schemas.openxmlformats.org/officeDocument/2006/relationships/customXml" Target="../ink/ink1765.xml"/><Relationship Id="rId189" Type="http://schemas.openxmlformats.org/officeDocument/2006/relationships/customXml" Target="../ink/ink1813.xml"/><Relationship Id="rId3" Type="http://schemas.openxmlformats.org/officeDocument/2006/relationships/customXml" Target="../ink/ink1720.xml"/><Relationship Id="rId214" Type="http://schemas.openxmlformats.org/officeDocument/2006/relationships/image" Target="../media/image1937.png"/><Relationship Id="rId235" Type="http://schemas.openxmlformats.org/officeDocument/2006/relationships/customXml" Target="../ink/ink1836.xml"/><Relationship Id="rId116" Type="http://schemas.openxmlformats.org/officeDocument/2006/relationships/image" Target="../media/image1888.png"/><Relationship Id="rId137" Type="http://schemas.openxmlformats.org/officeDocument/2006/relationships/customXml" Target="../ink/ink1787.xml"/><Relationship Id="rId158" Type="http://schemas.openxmlformats.org/officeDocument/2006/relationships/image" Target="../media/image1909.png"/><Relationship Id="rId20" Type="http://schemas.openxmlformats.org/officeDocument/2006/relationships/image" Target="../media/image1840.png"/><Relationship Id="rId41" Type="http://schemas.openxmlformats.org/officeDocument/2006/relationships/customXml" Target="../ink/ink1739.xml"/><Relationship Id="rId62" Type="http://schemas.openxmlformats.org/officeDocument/2006/relationships/image" Target="../media/image1861.png"/><Relationship Id="rId83" Type="http://schemas.openxmlformats.org/officeDocument/2006/relationships/customXml" Target="../ink/ink1760.xml"/><Relationship Id="rId179" Type="http://schemas.openxmlformats.org/officeDocument/2006/relationships/customXml" Target="../ink/ink1808.xml"/><Relationship Id="rId190" Type="http://schemas.openxmlformats.org/officeDocument/2006/relationships/image" Target="../media/image1925.png"/><Relationship Id="rId204" Type="http://schemas.openxmlformats.org/officeDocument/2006/relationships/image" Target="../media/image1932.png"/><Relationship Id="rId225" Type="http://schemas.openxmlformats.org/officeDocument/2006/relationships/customXml" Target="../ink/ink1831.xml"/><Relationship Id="rId246" Type="http://schemas.openxmlformats.org/officeDocument/2006/relationships/image" Target="../media/image1953.png"/><Relationship Id="rId106" Type="http://schemas.openxmlformats.org/officeDocument/2006/relationships/image" Target="../media/image1883.png"/><Relationship Id="rId127" Type="http://schemas.openxmlformats.org/officeDocument/2006/relationships/customXml" Target="../ink/ink1782.xml"/><Relationship Id="rId10" Type="http://schemas.openxmlformats.org/officeDocument/2006/relationships/image" Target="../media/image1835.png"/><Relationship Id="rId31" Type="http://schemas.openxmlformats.org/officeDocument/2006/relationships/customXml" Target="../ink/ink1734.xml"/><Relationship Id="rId52" Type="http://schemas.openxmlformats.org/officeDocument/2006/relationships/image" Target="../media/image1856.png"/><Relationship Id="rId73" Type="http://schemas.openxmlformats.org/officeDocument/2006/relationships/customXml" Target="../ink/ink1755.xml"/><Relationship Id="rId94" Type="http://schemas.openxmlformats.org/officeDocument/2006/relationships/image" Target="../media/image1877.png"/><Relationship Id="rId148" Type="http://schemas.openxmlformats.org/officeDocument/2006/relationships/image" Target="../media/image1904.png"/><Relationship Id="rId169" Type="http://schemas.openxmlformats.org/officeDocument/2006/relationships/customXml" Target="../ink/ink1803.xml"/><Relationship Id="rId4" Type="http://schemas.openxmlformats.org/officeDocument/2006/relationships/image" Target="../media/image1833.png"/><Relationship Id="rId180" Type="http://schemas.openxmlformats.org/officeDocument/2006/relationships/image" Target="../media/image1920.png"/><Relationship Id="rId215" Type="http://schemas.openxmlformats.org/officeDocument/2006/relationships/customXml" Target="../ink/ink1826.xml"/><Relationship Id="rId236" Type="http://schemas.openxmlformats.org/officeDocument/2006/relationships/image" Target="../media/image1948.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586.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17" Type="http://schemas.openxmlformats.org/officeDocument/2006/relationships/customXml" Target="../ink/ink1902.xml"/><Relationship Id="rId299" Type="http://schemas.openxmlformats.org/officeDocument/2006/relationships/customXml" Target="../ink/ink1995.xml"/><Relationship Id="rId21" Type="http://schemas.openxmlformats.org/officeDocument/2006/relationships/customXml" Target="../ink/ink1854.xml"/><Relationship Id="rId63" Type="http://schemas.openxmlformats.org/officeDocument/2006/relationships/customXml" Target="../ink/ink1875.xml"/><Relationship Id="rId159" Type="http://schemas.openxmlformats.org/officeDocument/2006/relationships/image" Target="../media/image2032.png"/><Relationship Id="rId324" Type="http://schemas.openxmlformats.org/officeDocument/2006/relationships/image" Target="../media/image2112.png"/><Relationship Id="rId170" Type="http://schemas.openxmlformats.org/officeDocument/2006/relationships/customXml" Target="../ink/ink1929.xml"/><Relationship Id="rId226" Type="http://schemas.openxmlformats.org/officeDocument/2006/relationships/image" Target="../media/image2064.png"/><Relationship Id="rId268" Type="http://schemas.openxmlformats.org/officeDocument/2006/relationships/image" Target="../media/image2085.png"/><Relationship Id="rId32" Type="http://schemas.openxmlformats.org/officeDocument/2006/relationships/image" Target="../media/image1973.png"/><Relationship Id="rId74" Type="http://schemas.openxmlformats.org/officeDocument/2006/relationships/image" Target="../media/image1794.png"/><Relationship Id="rId128" Type="http://schemas.openxmlformats.org/officeDocument/2006/relationships/customXml" Target="../ink/ink1908.xml"/><Relationship Id="rId5" Type="http://schemas.openxmlformats.org/officeDocument/2006/relationships/customXml" Target="../ink/ink1846.xml"/><Relationship Id="rId181" Type="http://schemas.openxmlformats.org/officeDocument/2006/relationships/customXml" Target="../ink/ink1935.xml"/><Relationship Id="rId237" Type="http://schemas.openxmlformats.org/officeDocument/2006/relationships/customXml" Target="../ink/ink1963.xml"/><Relationship Id="rId279" Type="http://schemas.openxmlformats.org/officeDocument/2006/relationships/image" Target="../media/image2090.png"/><Relationship Id="rId43" Type="http://schemas.openxmlformats.org/officeDocument/2006/relationships/customXml" Target="../ink/ink1865.xml"/><Relationship Id="rId139" Type="http://schemas.openxmlformats.org/officeDocument/2006/relationships/image" Target="../media/image2023.png"/><Relationship Id="rId290" Type="http://schemas.openxmlformats.org/officeDocument/2006/relationships/image" Target="../media/image2095.png"/><Relationship Id="rId304" Type="http://schemas.openxmlformats.org/officeDocument/2006/relationships/image" Target="../media/image2102.png"/><Relationship Id="rId85" Type="http://schemas.openxmlformats.org/officeDocument/2006/relationships/customXml" Target="../ink/ink1886.xml"/><Relationship Id="rId150" Type="http://schemas.openxmlformats.org/officeDocument/2006/relationships/customXml" Target="../ink/ink1919.xml"/><Relationship Id="rId192" Type="http://schemas.openxmlformats.org/officeDocument/2006/relationships/image" Target="../media/image2048.png"/><Relationship Id="rId206" Type="http://schemas.openxmlformats.org/officeDocument/2006/relationships/image" Target="../media/image2055.png"/><Relationship Id="rId248" Type="http://schemas.openxmlformats.org/officeDocument/2006/relationships/image" Target="../media/image2075.png"/><Relationship Id="rId12" Type="http://schemas.openxmlformats.org/officeDocument/2006/relationships/image" Target="../media/image1963.png"/><Relationship Id="rId108" Type="http://schemas.openxmlformats.org/officeDocument/2006/relationships/image" Target="../media/image2008.png"/><Relationship Id="rId315" Type="http://schemas.openxmlformats.org/officeDocument/2006/relationships/customXml" Target="../ink/ink2003.xml"/><Relationship Id="rId54" Type="http://schemas.openxmlformats.org/officeDocument/2006/relationships/image" Target="../media/image1984.png"/><Relationship Id="rId96" Type="http://schemas.openxmlformats.org/officeDocument/2006/relationships/image" Target="../media/image2003.png"/><Relationship Id="rId161" Type="http://schemas.openxmlformats.org/officeDocument/2006/relationships/image" Target="../media/image2033.png"/><Relationship Id="rId217" Type="http://schemas.openxmlformats.org/officeDocument/2006/relationships/customXml" Target="../ink/ink1953.xml"/><Relationship Id="rId259" Type="http://schemas.openxmlformats.org/officeDocument/2006/relationships/customXml" Target="../ink/ink1974.xml"/><Relationship Id="rId23" Type="http://schemas.openxmlformats.org/officeDocument/2006/relationships/customXml" Target="../ink/ink1855.xml"/><Relationship Id="rId119" Type="http://schemas.openxmlformats.org/officeDocument/2006/relationships/customXml" Target="../ink/ink1903.xml"/><Relationship Id="rId270" Type="http://schemas.openxmlformats.org/officeDocument/2006/relationships/image" Target="../media/image2086.png"/><Relationship Id="rId326" Type="http://schemas.openxmlformats.org/officeDocument/2006/relationships/image" Target="../media/image2113.png"/><Relationship Id="rId65" Type="http://schemas.openxmlformats.org/officeDocument/2006/relationships/customXml" Target="../ink/ink1876.xml"/><Relationship Id="rId130" Type="http://schemas.openxmlformats.org/officeDocument/2006/relationships/customXml" Target="../ink/ink1909.xml"/><Relationship Id="rId172" Type="http://schemas.openxmlformats.org/officeDocument/2006/relationships/customXml" Target="../ink/ink1930.xml"/><Relationship Id="rId228" Type="http://schemas.openxmlformats.org/officeDocument/2006/relationships/image" Target="../media/image2065.png"/><Relationship Id="rId281" Type="http://schemas.openxmlformats.org/officeDocument/2006/relationships/image" Target="../media/image2091.png"/><Relationship Id="rId34" Type="http://schemas.openxmlformats.org/officeDocument/2006/relationships/image" Target="../media/image1974.png"/><Relationship Id="rId76" Type="http://schemas.openxmlformats.org/officeDocument/2006/relationships/image" Target="../media/image1994.png"/><Relationship Id="rId141" Type="http://schemas.openxmlformats.org/officeDocument/2006/relationships/image" Target="../media/image2024.png"/><Relationship Id="rId7" Type="http://schemas.openxmlformats.org/officeDocument/2006/relationships/customXml" Target="../ink/ink1847.xml"/><Relationship Id="rId183" Type="http://schemas.openxmlformats.org/officeDocument/2006/relationships/customXml" Target="../ink/ink1936.xml"/><Relationship Id="rId239" Type="http://schemas.openxmlformats.org/officeDocument/2006/relationships/customXml" Target="../ink/ink1964.xml"/><Relationship Id="rId250" Type="http://schemas.openxmlformats.org/officeDocument/2006/relationships/image" Target="../media/image2076.png"/><Relationship Id="rId271" Type="http://schemas.openxmlformats.org/officeDocument/2006/relationships/customXml" Target="../ink/ink1980.xml"/><Relationship Id="rId292" Type="http://schemas.openxmlformats.org/officeDocument/2006/relationships/image" Target="../media/image2096.png"/><Relationship Id="rId306" Type="http://schemas.openxmlformats.org/officeDocument/2006/relationships/image" Target="../media/image2103.png"/><Relationship Id="rId24" Type="http://schemas.openxmlformats.org/officeDocument/2006/relationships/image" Target="../media/image1969.png"/><Relationship Id="rId45" Type="http://schemas.openxmlformats.org/officeDocument/2006/relationships/customXml" Target="../ink/ink1866.xml"/><Relationship Id="rId66" Type="http://schemas.openxmlformats.org/officeDocument/2006/relationships/image" Target="../media/image1990.png"/><Relationship Id="rId87" Type="http://schemas.openxmlformats.org/officeDocument/2006/relationships/customXml" Target="../ink/ink1887.xml"/><Relationship Id="rId110" Type="http://schemas.openxmlformats.org/officeDocument/2006/relationships/image" Target="../media/image2009.png"/><Relationship Id="rId131" Type="http://schemas.openxmlformats.org/officeDocument/2006/relationships/image" Target="../media/image2019.png"/><Relationship Id="rId327" Type="http://schemas.openxmlformats.org/officeDocument/2006/relationships/customXml" Target="../ink/ink2009.xml"/><Relationship Id="rId152" Type="http://schemas.openxmlformats.org/officeDocument/2006/relationships/customXml" Target="../ink/ink1920.xml"/><Relationship Id="rId173" Type="http://schemas.openxmlformats.org/officeDocument/2006/relationships/image" Target="../media/image2039.png"/><Relationship Id="rId194" Type="http://schemas.openxmlformats.org/officeDocument/2006/relationships/image" Target="../media/image2049.png"/><Relationship Id="rId208" Type="http://schemas.openxmlformats.org/officeDocument/2006/relationships/image" Target="../media/image2056.png"/><Relationship Id="rId229" Type="http://schemas.openxmlformats.org/officeDocument/2006/relationships/customXml" Target="../ink/ink1959.xml"/><Relationship Id="rId240" Type="http://schemas.openxmlformats.org/officeDocument/2006/relationships/image" Target="../media/image2071.png"/><Relationship Id="rId261" Type="http://schemas.openxmlformats.org/officeDocument/2006/relationships/customXml" Target="../ink/ink1975.xml"/><Relationship Id="rId14" Type="http://schemas.openxmlformats.org/officeDocument/2006/relationships/image" Target="../media/image1964.png"/><Relationship Id="rId35" Type="http://schemas.openxmlformats.org/officeDocument/2006/relationships/customXml" Target="../ink/ink1861.xml"/><Relationship Id="rId56" Type="http://schemas.openxmlformats.org/officeDocument/2006/relationships/image" Target="../media/image1985.png"/><Relationship Id="rId77" Type="http://schemas.openxmlformats.org/officeDocument/2006/relationships/customXml" Target="../ink/ink1882.xml"/><Relationship Id="rId100" Type="http://schemas.openxmlformats.org/officeDocument/2006/relationships/image" Target="../media/image2004.png"/><Relationship Id="rId282" Type="http://schemas.openxmlformats.org/officeDocument/2006/relationships/customXml" Target="../ink/ink1986.xml"/><Relationship Id="rId317" Type="http://schemas.openxmlformats.org/officeDocument/2006/relationships/customXml" Target="../ink/ink2004.xml"/><Relationship Id="rId8" Type="http://schemas.openxmlformats.org/officeDocument/2006/relationships/image" Target="../media/image1961.png"/><Relationship Id="rId98" Type="http://schemas.openxmlformats.org/officeDocument/2006/relationships/image" Target="../media/image1740.png"/><Relationship Id="rId121" Type="http://schemas.openxmlformats.org/officeDocument/2006/relationships/customXml" Target="../ink/ink1904.xml"/><Relationship Id="rId142" Type="http://schemas.openxmlformats.org/officeDocument/2006/relationships/customXml" Target="../ink/ink1915.xml"/><Relationship Id="rId163" Type="http://schemas.openxmlformats.org/officeDocument/2006/relationships/image" Target="../media/image2034.png"/><Relationship Id="rId184" Type="http://schemas.openxmlformats.org/officeDocument/2006/relationships/image" Target="../media/image2044.png"/><Relationship Id="rId219" Type="http://schemas.openxmlformats.org/officeDocument/2006/relationships/customXml" Target="../ink/ink1954.xml"/><Relationship Id="rId230" Type="http://schemas.openxmlformats.org/officeDocument/2006/relationships/image" Target="../media/image2066.png"/><Relationship Id="rId251" Type="http://schemas.openxmlformats.org/officeDocument/2006/relationships/customXml" Target="../ink/ink1970.xml"/><Relationship Id="rId25" Type="http://schemas.openxmlformats.org/officeDocument/2006/relationships/customXml" Target="../ink/ink1856.xml"/><Relationship Id="rId46" Type="http://schemas.openxmlformats.org/officeDocument/2006/relationships/image" Target="../media/image1980.png"/><Relationship Id="rId67" Type="http://schemas.openxmlformats.org/officeDocument/2006/relationships/customXml" Target="../ink/ink1877.xml"/><Relationship Id="rId272" Type="http://schemas.openxmlformats.org/officeDocument/2006/relationships/customXml" Target="../ink/ink1981.xml"/><Relationship Id="rId293" Type="http://schemas.openxmlformats.org/officeDocument/2006/relationships/customXml" Target="../ink/ink1992.xml"/><Relationship Id="rId307" Type="http://schemas.openxmlformats.org/officeDocument/2006/relationships/customXml" Target="../ink/ink1999.xml"/><Relationship Id="rId328" Type="http://schemas.openxmlformats.org/officeDocument/2006/relationships/image" Target="../media/image2114.png"/><Relationship Id="rId88" Type="http://schemas.openxmlformats.org/officeDocument/2006/relationships/image" Target="../media/image1843.png"/><Relationship Id="rId111" Type="http://schemas.openxmlformats.org/officeDocument/2006/relationships/customXml" Target="../ink/ink1899.xml"/><Relationship Id="rId132" Type="http://schemas.openxmlformats.org/officeDocument/2006/relationships/customXml" Target="../ink/ink1910.xml"/><Relationship Id="rId153" Type="http://schemas.openxmlformats.org/officeDocument/2006/relationships/image" Target="../media/image2029.png"/><Relationship Id="rId174" Type="http://schemas.openxmlformats.org/officeDocument/2006/relationships/customXml" Target="../ink/ink1931.xml"/><Relationship Id="rId195" Type="http://schemas.openxmlformats.org/officeDocument/2006/relationships/customXml" Target="../ink/ink1942.xml"/><Relationship Id="rId209" Type="http://schemas.openxmlformats.org/officeDocument/2006/relationships/customXml" Target="../ink/ink1949.xml"/><Relationship Id="rId220" Type="http://schemas.openxmlformats.org/officeDocument/2006/relationships/image" Target="../media/image2061.png"/><Relationship Id="rId241" Type="http://schemas.openxmlformats.org/officeDocument/2006/relationships/customXml" Target="../ink/ink1965.xml"/><Relationship Id="rId15" Type="http://schemas.openxmlformats.org/officeDocument/2006/relationships/customXml" Target="../ink/ink1851.xml"/><Relationship Id="rId36" Type="http://schemas.openxmlformats.org/officeDocument/2006/relationships/image" Target="../media/image1975.png"/><Relationship Id="rId57" Type="http://schemas.openxmlformats.org/officeDocument/2006/relationships/customXml" Target="../ink/ink1872.xml"/><Relationship Id="rId262" Type="http://schemas.openxmlformats.org/officeDocument/2006/relationships/image" Target="../media/image2082.png"/><Relationship Id="rId283" Type="http://schemas.openxmlformats.org/officeDocument/2006/relationships/image" Target="../media/image2092.png"/><Relationship Id="rId318" Type="http://schemas.openxmlformats.org/officeDocument/2006/relationships/image" Target="../media/image2109.png"/><Relationship Id="rId78" Type="http://schemas.openxmlformats.org/officeDocument/2006/relationships/image" Target="../media/image1995.png"/><Relationship Id="rId99" Type="http://schemas.openxmlformats.org/officeDocument/2006/relationships/customXml" Target="../ink/ink1893.xml"/><Relationship Id="rId101" Type="http://schemas.openxmlformats.org/officeDocument/2006/relationships/customXml" Target="../ink/ink1894.xml"/><Relationship Id="rId122" Type="http://schemas.openxmlformats.org/officeDocument/2006/relationships/image" Target="../media/image2015.png"/><Relationship Id="rId143" Type="http://schemas.openxmlformats.org/officeDocument/2006/relationships/image" Target="../media/image2025.png"/><Relationship Id="rId164" Type="http://schemas.openxmlformats.org/officeDocument/2006/relationships/customXml" Target="../ink/ink1926.xml"/><Relationship Id="rId185" Type="http://schemas.openxmlformats.org/officeDocument/2006/relationships/customXml" Target="../ink/ink1937.xml"/><Relationship Id="rId9" Type="http://schemas.openxmlformats.org/officeDocument/2006/relationships/customXml" Target="../ink/ink1848.xml"/><Relationship Id="rId210" Type="http://schemas.openxmlformats.org/officeDocument/2006/relationships/image" Target="../media/image2057.png"/><Relationship Id="rId26" Type="http://schemas.openxmlformats.org/officeDocument/2006/relationships/image" Target="../media/image1970.png"/><Relationship Id="rId231" Type="http://schemas.openxmlformats.org/officeDocument/2006/relationships/customXml" Target="../ink/ink1960.xml"/><Relationship Id="rId252" Type="http://schemas.openxmlformats.org/officeDocument/2006/relationships/image" Target="../media/image2077.png"/><Relationship Id="rId273" Type="http://schemas.openxmlformats.org/officeDocument/2006/relationships/image" Target="../media/image2087.png"/><Relationship Id="rId294" Type="http://schemas.openxmlformats.org/officeDocument/2006/relationships/image" Target="../media/image2097.png"/><Relationship Id="rId308" Type="http://schemas.openxmlformats.org/officeDocument/2006/relationships/image" Target="../media/image2104.png"/><Relationship Id="rId329" Type="http://schemas.openxmlformats.org/officeDocument/2006/relationships/customXml" Target="../ink/ink2010.xml"/><Relationship Id="rId47" Type="http://schemas.openxmlformats.org/officeDocument/2006/relationships/customXml" Target="../ink/ink1867.xml"/><Relationship Id="rId68" Type="http://schemas.openxmlformats.org/officeDocument/2006/relationships/image" Target="../media/image1991.png"/><Relationship Id="rId89" Type="http://schemas.openxmlformats.org/officeDocument/2006/relationships/customXml" Target="../ink/ink1888.xml"/><Relationship Id="rId112" Type="http://schemas.openxmlformats.org/officeDocument/2006/relationships/image" Target="../media/image2010.png"/><Relationship Id="rId133" Type="http://schemas.openxmlformats.org/officeDocument/2006/relationships/image" Target="../media/image2020.png"/><Relationship Id="rId154" Type="http://schemas.openxmlformats.org/officeDocument/2006/relationships/customXml" Target="../ink/ink1921.xml"/><Relationship Id="rId175" Type="http://schemas.openxmlformats.org/officeDocument/2006/relationships/image" Target="../media/image2040.png"/><Relationship Id="rId196" Type="http://schemas.openxmlformats.org/officeDocument/2006/relationships/image" Target="../media/image2050.png"/><Relationship Id="rId200" Type="http://schemas.openxmlformats.org/officeDocument/2006/relationships/image" Target="../media/image2052.png"/><Relationship Id="rId16" Type="http://schemas.openxmlformats.org/officeDocument/2006/relationships/image" Target="../media/image1965.png"/><Relationship Id="rId221" Type="http://schemas.openxmlformats.org/officeDocument/2006/relationships/customXml" Target="../ink/ink1955.xml"/><Relationship Id="rId242" Type="http://schemas.openxmlformats.org/officeDocument/2006/relationships/image" Target="../media/image2072.png"/><Relationship Id="rId263" Type="http://schemas.openxmlformats.org/officeDocument/2006/relationships/customXml" Target="../ink/ink1976.xml"/><Relationship Id="rId284" Type="http://schemas.openxmlformats.org/officeDocument/2006/relationships/customXml" Target="../ink/ink1987.xml"/><Relationship Id="rId319" Type="http://schemas.openxmlformats.org/officeDocument/2006/relationships/customXml" Target="../ink/ink2005.xml"/><Relationship Id="rId37" Type="http://schemas.openxmlformats.org/officeDocument/2006/relationships/customXml" Target="../ink/ink1862.xml"/><Relationship Id="rId58" Type="http://schemas.openxmlformats.org/officeDocument/2006/relationships/image" Target="../media/image1986.png"/><Relationship Id="rId79" Type="http://schemas.openxmlformats.org/officeDocument/2006/relationships/customXml" Target="../ink/ink1883.xml"/><Relationship Id="rId102" Type="http://schemas.openxmlformats.org/officeDocument/2006/relationships/image" Target="../media/image2005.png"/><Relationship Id="rId123" Type="http://schemas.openxmlformats.org/officeDocument/2006/relationships/customXml" Target="../ink/ink1905.xml"/><Relationship Id="rId144" Type="http://schemas.openxmlformats.org/officeDocument/2006/relationships/customXml" Target="../ink/ink1916.xml"/><Relationship Id="rId330" Type="http://schemas.openxmlformats.org/officeDocument/2006/relationships/image" Target="../media/image2115.png"/><Relationship Id="rId90" Type="http://schemas.openxmlformats.org/officeDocument/2006/relationships/image" Target="../media/image2000.png"/><Relationship Id="rId165" Type="http://schemas.openxmlformats.org/officeDocument/2006/relationships/image" Target="../media/image2035.png"/><Relationship Id="rId186" Type="http://schemas.openxmlformats.org/officeDocument/2006/relationships/image" Target="../media/image2045.png"/><Relationship Id="rId211" Type="http://schemas.openxmlformats.org/officeDocument/2006/relationships/customXml" Target="../ink/ink1950.xml"/><Relationship Id="rId232" Type="http://schemas.openxmlformats.org/officeDocument/2006/relationships/image" Target="../media/image2067.png"/><Relationship Id="rId253" Type="http://schemas.openxmlformats.org/officeDocument/2006/relationships/customXml" Target="../ink/ink1971.xml"/><Relationship Id="rId274" Type="http://schemas.openxmlformats.org/officeDocument/2006/relationships/customXml" Target="../ink/ink1982.xml"/><Relationship Id="rId295" Type="http://schemas.openxmlformats.org/officeDocument/2006/relationships/customXml" Target="../ink/ink1993.xml"/><Relationship Id="rId309" Type="http://schemas.openxmlformats.org/officeDocument/2006/relationships/customXml" Target="../ink/ink2000.xml"/><Relationship Id="rId27" Type="http://schemas.openxmlformats.org/officeDocument/2006/relationships/customXml" Target="../ink/ink1857.xml"/><Relationship Id="rId48" Type="http://schemas.openxmlformats.org/officeDocument/2006/relationships/image" Target="../media/image1981.png"/><Relationship Id="rId69" Type="http://schemas.openxmlformats.org/officeDocument/2006/relationships/customXml" Target="../ink/ink1878.xml"/><Relationship Id="rId113" Type="http://schemas.openxmlformats.org/officeDocument/2006/relationships/customXml" Target="../ink/ink1900.xml"/><Relationship Id="rId134" Type="http://schemas.openxmlformats.org/officeDocument/2006/relationships/customXml" Target="../ink/ink1911.xml"/><Relationship Id="rId320" Type="http://schemas.openxmlformats.org/officeDocument/2006/relationships/image" Target="../media/image2110.png"/><Relationship Id="rId80" Type="http://schemas.openxmlformats.org/officeDocument/2006/relationships/image" Target="../media/image1996.png"/><Relationship Id="rId155" Type="http://schemas.openxmlformats.org/officeDocument/2006/relationships/image" Target="../media/image2030.png"/><Relationship Id="rId176" Type="http://schemas.openxmlformats.org/officeDocument/2006/relationships/customXml" Target="../ink/ink1932.xml"/><Relationship Id="rId197" Type="http://schemas.openxmlformats.org/officeDocument/2006/relationships/customXml" Target="../ink/ink1943.xml"/><Relationship Id="rId201" Type="http://schemas.openxmlformats.org/officeDocument/2006/relationships/customXml" Target="../ink/ink1945.xml"/><Relationship Id="rId222" Type="http://schemas.openxmlformats.org/officeDocument/2006/relationships/image" Target="../media/image2062.png"/><Relationship Id="rId243" Type="http://schemas.openxmlformats.org/officeDocument/2006/relationships/customXml" Target="../ink/ink1966.xml"/><Relationship Id="rId264" Type="http://schemas.openxmlformats.org/officeDocument/2006/relationships/image" Target="../media/image2083.png"/><Relationship Id="rId285" Type="http://schemas.openxmlformats.org/officeDocument/2006/relationships/customXml" Target="../ink/ink1988.xml"/><Relationship Id="rId17" Type="http://schemas.openxmlformats.org/officeDocument/2006/relationships/customXml" Target="../ink/ink1852.xml"/><Relationship Id="rId38" Type="http://schemas.openxmlformats.org/officeDocument/2006/relationships/image" Target="../media/image1976.png"/><Relationship Id="rId59" Type="http://schemas.openxmlformats.org/officeDocument/2006/relationships/customXml" Target="../ink/ink1873.xml"/><Relationship Id="rId103" Type="http://schemas.openxmlformats.org/officeDocument/2006/relationships/customXml" Target="../ink/ink1895.xml"/><Relationship Id="rId124" Type="http://schemas.openxmlformats.org/officeDocument/2006/relationships/image" Target="../media/image2016.png"/><Relationship Id="rId310" Type="http://schemas.openxmlformats.org/officeDocument/2006/relationships/image" Target="../media/image2105.png"/><Relationship Id="rId70" Type="http://schemas.openxmlformats.org/officeDocument/2006/relationships/image" Target="../media/image1992.png"/><Relationship Id="rId91" Type="http://schemas.openxmlformats.org/officeDocument/2006/relationships/customXml" Target="../ink/ink1889.xml"/><Relationship Id="rId145" Type="http://schemas.openxmlformats.org/officeDocument/2006/relationships/image" Target="../media/image1880.png"/><Relationship Id="rId166" Type="http://schemas.openxmlformats.org/officeDocument/2006/relationships/customXml" Target="../ink/ink1927.xml"/><Relationship Id="rId187" Type="http://schemas.openxmlformats.org/officeDocument/2006/relationships/customXml" Target="../ink/ink1938.xml"/><Relationship Id="rId1" Type="http://schemas.openxmlformats.org/officeDocument/2006/relationships/slideLayout" Target="../slideLayouts/slideLayout2.xml"/><Relationship Id="rId212" Type="http://schemas.openxmlformats.org/officeDocument/2006/relationships/image" Target="../media/image2058.png"/><Relationship Id="rId233" Type="http://schemas.openxmlformats.org/officeDocument/2006/relationships/customXml" Target="../ink/ink1961.xml"/><Relationship Id="rId254" Type="http://schemas.openxmlformats.org/officeDocument/2006/relationships/image" Target="../media/image2078.png"/><Relationship Id="rId28" Type="http://schemas.openxmlformats.org/officeDocument/2006/relationships/image" Target="../media/image1971.png"/><Relationship Id="rId49" Type="http://schemas.openxmlformats.org/officeDocument/2006/relationships/customXml" Target="../ink/ink1868.xml"/><Relationship Id="rId114" Type="http://schemas.openxmlformats.org/officeDocument/2006/relationships/image" Target="../media/image2011.png"/><Relationship Id="rId275" Type="http://schemas.openxmlformats.org/officeDocument/2006/relationships/image" Target="../media/image2088.png"/><Relationship Id="rId296" Type="http://schemas.openxmlformats.org/officeDocument/2006/relationships/image" Target="../media/image2098.png"/><Relationship Id="rId300" Type="http://schemas.openxmlformats.org/officeDocument/2006/relationships/image" Target="../media/image2100.png"/><Relationship Id="rId60" Type="http://schemas.openxmlformats.org/officeDocument/2006/relationships/image" Target="../media/image1987.png"/><Relationship Id="rId81" Type="http://schemas.openxmlformats.org/officeDocument/2006/relationships/customXml" Target="../ink/ink1884.xml"/><Relationship Id="rId135" Type="http://schemas.openxmlformats.org/officeDocument/2006/relationships/image" Target="../media/image2021.png"/><Relationship Id="rId156" Type="http://schemas.openxmlformats.org/officeDocument/2006/relationships/customXml" Target="../ink/ink1922.xml"/><Relationship Id="rId177" Type="http://schemas.openxmlformats.org/officeDocument/2006/relationships/image" Target="../media/image2041.png"/><Relationship Id="rId198" Type="http://schemas.openxmlformats.org/officeDocument/2006/relationships/image" Target="../media/image2051.png"/><Relationship Id="rId321" Type="http://schemas.openxmlformats.org/officeDocument/2006/relationships/customXml" Target="../ink/ink2006.xml"/><Relationship Id="rId202" Type="http://schemas.openxmlformats.org/officeDocument/2006/relationships/image" Target="../media/image2053.png"/><Relationship Id="rId223" Type="http://schemas.openxmlformats.org/officeDocument/2006/relationships/customXml" Target="../ink/ink1956.xml"/><Relationship Id="rId244" Type="http://schemas.openxmlformats.org/officeDocument/2006/relationships/image" Target="../media/image2073.png"/><Relationship Id="rId18" Type="http://schemas.openxmlformats.org/officeDocument/2006/relationships/image" Target="../media/image1966.png"/><Relationship Id="rId39" Type="http://schemas.openxmlformats.org/officeDocument/2006/relationships/customXml" Target="../ink/ink1863.xml"/><Relationship Id="rId265" Type="http://schemas.openxmlformats.org/officeDocument/2006/relationships/customXml" Target="../ink/ink1977.xml"/><Relationship Id="rId286" Type="http://schemas.openxmlformats.org/officeDocument/2006/relationships/image" Target="../media/image2093.png"/><Relationship Id="rId50" Type="http://schemas.openxmlformats.org/officeDocument/2006/relationships/image" Target="../media/image1982.png"/><Relationship Id="rId104" Type="http://schemas.openxmlformats.org/officeDocument/2006/relationships/image" Target="../media/image2006.png"/><Relationship Id="rId125" Type="http://schemas.openxmlformats.org/officeDocument/2006/relationships/customXml" Target="../ink/ink1906.xml"/><Relationship Id="rId146" Type="http://schemas.openxmlformats.org/officeDocument/2006/relationships/customXml" Target="../ink/ink1917.xml"/><Relationship Id="rId167" Type="http://schemas.openxmlformats.org/officeDocument/2006/relationships/image" Target="../media/image2036.png"/><Relationship Id="rId188" Type="http://schemas.openxmlformats.org/officeDocument/2006/relationships/image" Target="../media/image2046.png"/><Relationship Id="rId311" Type="http://schemas.openxmlformats.org/officeDocument/2006/relationships/customXml" Target="../ink/ink2001.xml"/><Relationship Id="rId71" Type="http://schemas.openxmlformats.org/officeDocument/2006/relationships/customXml" Target="../ink/ink1879.xml"/><Relationship Id="rId92" Type="http://schemas.openxmlformats.org/officeDocument/2006/relationships/image" Target="../media/image2001.png"/><Relationship Id="rId213" Type="http://schemas.openxmlformats.org/officeDocument/2006/relationships/customXml" Target="../ink/ink1951.xml"/><Relationship Id="rId234" Type="http://schemas.openxmlformats.org/officeDocument/2006/relationships/image" Target="../media/image2068.png"/><Relationship Id="rId2" Type="http://schemas.openxmlformats.org/officeDocument/2006/relationships/image" Target="../media/image1586.png"/><Relationship Id="rId29" Type="http://schemas.openxmlformats.org/officeDocument/2006/relationships/customXml" Target="../ink/ink1858.xml"/><Relationship Id="rId255" Type="http://schemas.openxmlformats.org/officeDocument/2006/relationships/customXml" Target="../ink/ink1972.xml"/><Relationship Id="rId276" Type="http://schemas.openxmlformats.org/officeDocument/2006/relationships/customXml" Target="../ink/ink1983.xml"/><Relationship Id="rId297" Type="http://schemas.openxmlformats.org/officeDocument/2006/relationships/customXml" Target="../ink/ink1994.xml"/><Relationship Id="rId40" Type="http://schemas.openxmlformats.org/officeDocument/2006/relationships/image" Target="../media/image1977.png"/><Relationship Id="rId115" Type="http://schemas.openxmlformats.org/officeDocument/2006/relationships/customXml" Target="../ink/ink1901.xml"/><Relationship Id="rId136" Type="http://schemas.openxmlformats.org/officeDocument/2006/relationships/customXml" Target="../ink/ink1912.xml"/><Relationship Id="rId157" Type="http://schemas.openxmlformats.org/officeDocument/2006/relationships/image" Target="../media/image2031.png"/><Relationship Id="rId178" Type="http://schemas.openxmlformats.org/officeDocument/2006/relationships/customXml" Target="../ink/ink1933.xml"/><Relationship Id="rId301" Type="http://schemas.openxmlformats.org/officeDocument/2006/relationships/customXml" Target="../ink/ink1996.xml"/><Relationship Id="rId322" Type="http://schemas.openxmlformats.org/officeDocument/2006/relationships/image" Target="../media/image2111.png"/><Relationship Id="rId61" Type="http://schemas.openxmlformats.org/officeDocument/2006/relationships/customXml" Target="../ink/ink1874.xml"/><Relationship Id="rId82" Type="http://schemas.openxmlformats.org/officeDocument/2006/relationships/image" Target="../media/image1997.png"/><Relationship Id="rId199" Type="http://schemas.openxmlformats.org/officeDocument/2006/relationships/customXml" Target="../ink/ink1944.xml"/><Relationship Id="rId203" Type="http://schemas.openxmlformats.org/officeDocument/2006/relationships/customXml" Target="../ink/ink1946.xml"/><Relationship Id="rId19" Type="http://schemas.openxmlformats.org/officeDocument/2006/relationships/customXml" Target="../ink/ink1853.xml"/><Relationship Id="rId224" Type="http://schemas.openxmlformats.org/officeDocument/2006/relationships/image" Target="../media/image2063.png"/><Relationship Id="rId245" Type="http://schemas.openxmlformats.org/officeDocument/2006/relationships/customXml" Target="../ink/ink1967.xml"/><Relationship Id="rId266" Type="http://schemas.openxmlformats.org/officeDocument/2006/relationships/image" Target="../media/image2084.png"/><Relationship Id="rId287" Type="http://schemas.openxmlformats.org/officeDocument/2006/relationships/customXml" Target="../ink/ink1989.xml"/><Relationship Id="rId30" Type="http://schemas.openxmlformats.org/officeDocument/2006/relationships/image" Target="../media/image1972.png"/><Relationship Id="rId105" Type="http://schemas.openxmlformats.org/officeDocument/2006/relationships/customXml" Target="../ink/ink1896.xml"/><Relationship Id="rId126" Type="http://schemas.openxmlformats.org/officeDocument/2006/relationships/image" Target="../media/image2017.png"/><Relationship Id="rId147" Type="http://schemas.openxmlformats.org/officeDocument/2006/relationships/image" Target="../media/image2026.png"/><Relationship Id="rId168" Type="http://schemas.openxmlformats.org/officeDocument/2006/relationships/customXml" Target="../ink/ink1928.xml"/><Relationship Id="rId312" Type="http://schemas.openxmlformats.org/officeDocument/2006/relationships/image" Target="../media/image2106.png"/><Relationship Id="rId51" Type="http://schemas.openxmlformats.org/officeDocument/2006/relationships/customXml" Target="../ink/ink1869.xml"/><Relationship Id="rId72" Type="http://schemas.openxmlformats.org/officeDocument/2006/relationships/image" Target="../media/image1993.png"/><Relationship Id="rId93" Type="http://schemas.openxmlformats.org/officeDocument/2006/relationships/customXml" Target="../ink/ink1890.xml"/><Relationship Id="rId189" Type="http://schemas.openxmlformats.org/officeDocument/2006/relationships/customXml" Target="../ink/ink1939.xml"/><Relationship Id="rId3" Type="http://schemas.openxmlformats.org/officeDocument/2006/relationships/image" Target="../media/image1592.png"/><Relationship Id="rId214" Type="http://schemas.openxmlformats.org/officeDocument/2006/relationships/image" Target="../media/image1727.png"/><Relationship Id="rId235" Type="http://schemas.openxmlformats.org/officeDocument/2006/relationships/customXml" Target="../ink/ink1962.xml"/><Relationship Id="rId256" Type="http://schemas.openxmlformats.org/officeDocument/2006/relationships/image" Target="../media/image2079.png"/><Relationship Id="rId277" Type="http://schemas.openxmlformats.org/officeDocument/2006/relationships/image" Target="../media/image2089.png"/><Relationship Id="rId298" Type="http://schemas.openxmlformats.org/officeDocument/2006/relationships/image" Target="../media/image2099.png"/><Relationship Id="rId116" Type="http://schemas.openxmlformats.org/officeDocument/2006/relationships/image" Target="../media/image2012.png"/><Relationship Id="rId137" Type="http://schemas.openxmlformats.org/officeDocument/2006/relationships/image" Target="../media/image2022.png"/><Relationship Id="rId158" Type="http://schemas.openxmlformats.org/officeDocument/2006/relationships/customXml" Target="../ink/ink1923.xml"/><Relationship Id="rId302" Type="http://schemas.openxmlformats.org/officeDocument/2006/relationships/image" Target="../media/image2101.png"/><Relationship Id="rId323" Type="http://schemas.openxmlformats.org/officeDocument/2006/relationships/customXml" Target="../ink/ink2007.xml"/><Relationship Id="rId20" Type="http://schemas.openxmlformats.org/officeDocument/2006/relationships/image" Target="../media/image1967.png"/><Relationship Id="rId41" Type="http://schemas.openxmlformats.org/officeDocument/2006/relationships/customXml" Target="../ink/ink1864.xml"/><Relationship Id="rId62" Type="http://schemas.openxmlformats.org/officeDocument/2006/relationships/image" Target="../media/image1988.png"/><Relationship Id="rId83" Type="http://schemas.openxmlformats.org/officeDocument/2006/relationships/customXml" Target="../ink/ink1885.xml"/><Relationship Id="rId179" Type="http://schemas.openxmlformats.org/officeDocument/2006/relationships/customXml" Target="../ink/ink1934.xml"/><Relationship Id="rId190" Type="http://schemas.openxmlformats.org/officeDocument/2006/relationships/image" Target="../media/image2047.png"/><Relationship Id="rId204" Type="http://schemas.openxmlformats.org/officeDocument/2006/relationships/image" Target="../media/image2054.png"/><Relationship Id="rId225" Type="http://schemas.openxmlformats.org/officeDocument/2006/relationships/customXml" Target="../ink/ink1957.xml"/><Relationship Id="rId246" Type="http://schemas.openxmlformats.org/officeDocument/2006/relationships/image" Target="../media/image2074.png"/><Relationship Id="rId267" Type="http://schemas.openxmlformats.org/officeDocument/2006/relationships/customXml" Target="../ink/ink1978.xml"/><Relationship Id="rId288" Type="http://schemas.openxmlformats.org/officeDocument/2006/relationships/image" Target="../media/image2094.png"/><Relationship Id="rId106" Type="http://schemas.openxmlformats.org/officeDocument/2006/relationships/image" Target="../media/image2007.png"/><Relationship Id="rId127" Type="http://schemas.openxmlformats.org/officeDocument/2006/relationships/customXml" Target="../ink/ink1907.xml"/><Relationship Id="rId313" Type="http://schemas.openxmlformats.org/officeDocument/2006/relationships/customXml" Target="../ink/ink2002.xml"/><Relationship Id="rId10" Type="http://schemas.openxmlformats.org/officeDocument/2006/relationships/image" Target="../media/image1962.png"/><Relationship Id="rId31" Type="http://schemas.openxmlformats.org/officeDocument/2006/relationships/customXml" Target="../ink/ink1859.xml"/><Relationship Id="rId52" Type="http://schemas.openxmlformats.org/officeDocument/2006/relationships/image" Target="../media/image1983.png"/><Relationship Id="rId73" Type="http://schemas.openxmlformats.org/officeDocument/2006/relationships/customXml" Target="../ink/ink1880.xml"/><Relationship Id="rId94" Type="http://schemas.openxmlformats.org/officeDocument/2006/relationships/image" Target="../media/image2002.png"/><Relationship Id="rId148" Type="http://schemas.openxmlformats.org/officeDocument/2006/relationships/customXml" Target="../ink/ink1918.xml"/><Relationship Id="rId169" Type="http://schemas.openxmlformats.org/officeDocument/2006/relationships/image" Target="../media/image2037.png"/><Relationship Id="rId4" Type="http://schemas.openxmlformats.org/officeDocument/2006/relationships/image" Target="../media/image1593.png"/><Relationship Id="rId180" Type="http://schemas.openxmlformats.org/officeDocument/2006/relationships/image" Target="../media/image2042.png"/><Relationship Id="rId215" Type="http://schemas.openxmlformats.org/officeDocument/2006/relationships/customXml" Target="../ink/ink1952.xml"/><Relationship Id="rId236" Type="http://schemas.openxmlformats.org/officeDocument/2006/relationships/image" Target="../media/image2069.png"/><Relationship Id="rId257" Type="http://schemas.openxmlformats.org/officeDocument/2006/relationships/customXml" Target="../ink/ink1973.xml"/><Relationship Id="rId278" Type="http://schemas.openxmlformats.org/officeDocument/2006/relationships/customXml" Target="../ink/ink1984.xml"/><Relationship Id="rId303" Type="http://schemas.openxmlformats.org/officeDocument/2006/relationships/customXml" Target="../ink/ink1997.xml"/><Relationship Id="rId42" Type="http://schemas.openxmlformats.org/officeDocument/2006/relationships/image" Target="../media/image1978.png"/><Relationship Id="rId84" Type="http://schemas.openxmlformats.org/officeDocument/2006/relationships/image" Target="../media/image1998.png"/><Relationship Id="rId138" Type="http://schemas.openxmlformats.org/officeDocument/2006/relationships/customXml" Target="../ink/ink1913.xml"/><Relationship Id="rId191" Type="http://schemas.openxmlformats.org/officeDocument/2006/relationships/customXml" Target="../ink/ink1940.xml"/><Relationship Id="rId205" Type="http://schemas.openxmlformats.org/officeDocument/2006/relationships/customXml" Target="../ink/ink1947.xml"/><Relationship Id="rId247" Type="http://schemas.openxmlformats.org/officeDocument/2006/relationships/customXml" Target="../ink/ink1968.xml"/><Relationship Id="rId107" Type="http://schemas.openxmlformats.org/officeDocument/2006/relationships/customXml" Target="../ink/ink1897.xml"/><Relationship Id="rId289" Type="http://schemas.openxmlformats.org/officeDocument/2006/relationships/customXml" Target="../ink/ink1990.xml"/><Relationship Id="rId11" Type="http://schemas.openxmlformats.org/officeDocument/2006/relationships/customXml" Target="../ink/ink1849.xml"/><Relationship Id="rId53" Type="http://schemas.openxmlformats.org/officeDocument/2006/relationships/customXml" Target="../ink/ink1870.xml"/><Relationship Id="rId149" Type="http://schemas.openxmlformats.org/officeDocument/2006/relationships/image" Target="../media/image2027.png"/><Relationship Id="rId314" Type="http://schemas.openxmlformats.org/officeDocument/2006/relationships/image" Target="../media/image2107.png"/><Relationship Id="rId95" Type="http://schemas.openxmlformats.org/officeDocument/2006/relationships/customXml" Target="../ink/ink1891.xml"/><Relationship Id="rId160" Type="http://schemas.openxmlformats.org/officeDocument/2006/relationships/customXml" Target="../ink/ink1924.xml"/><Relationship Id="rId216" Type="http://schemas.openxmlformats.org/officeDocument/2006/relationships/image" Target="../media/image2059.png"/><Relationship Id="rId258" Type="http://schemas.openxmlformats.org/officeDocument/2006/relationships/image" Target="../media/image2080.png"/><Relationship Id="rId22" Type="http://schemas.openxmlformats.org/officeDocument/2006/relationships/image" Target="../media/image1968.png"/><Relationship Id="rId64" Type="http://schemas.openxmlformats.org/officeDocument/2006/relationships/image" Target="../media/image1989.png"/><Relationship Id="rId118" Type="http://schemas.openxmlformats.org/officeDocument/2006/relationships/image" Target="../media/image2013.png"/><Relationship Id="rId325" Type="http://schemas.openxmlformats.org/officeDocument/2006/relationships/customXml" Target="../ink/ink2008.xml"/><Relationship Id="rId171" Type="http://schemas.openxmlformats.org/officeDocument/2006/relationships/image" Target="../media/image2038.png"/><Relationship Id="rId227" Type="http://schemas.openxmlformats.org/officeDocument/2006/relationships/customXml" Target="../ink/ink1958.xml"/><Relationship Id="rId269" Type="http://schemas.openxmlformats.org/officeDocument/2006/relationships/customXml" Target="../ink/ink1979.xml"/><Relationship Id="rId33" Type="http://schemas.openxmlformats.org/officeDocument/2006/relationships/customXml" Target="../ink/ink1860.xml"/><Relationship Id="rId129" Type="http://schemas.openxmlformats.org/officeDocument/2006/relationships/image" Target="../media/image2018.png"/><Relationship Id="rId280" Type="http://schemas.openxmlformats.org/officeDocument/2006/relationships/customXml" Target="../ink/ink1985.xml"/><Relationship Id="rId75" Type="http://schemas.openxmlformats.org/officeDocument/2006/relationships/customXml" Target="../ink/ink1881.xml"/><Relationship Id="rId140" Type="http://schemas.openxmlformats.org/officeDocument/2006/relationships/customXml" Target="../ink/ink1914.xml"/><Relationship Id="rId182" Type="http://schemas.openxmlformats.org/officeDocument/2006/relationships/image" Target="../media/image2043.png"/><Relationship Id="rId6" Type="http://schemas.openxmlformats.org/officeDocument/2006/relationships/image" Target="../media/image1960.png"/><Relationship Id="rId238" Type="http://schemas.openxmlformats.org/officeDocument/2006/relationships/image" Target="../media/image2070.png"/><Relationship Id="rId291" Type="http://schemas.openxmlformats.org/officeDocument/2006/relationships/customXml" Target="../ink/ink1991.xml"/><Relationship Id="rId305" Type="http://schemas.openxmlformats.org/officeDocument/2006/relationships/customXml" Target="../ink/ink1998.xml"/><Relationship Id="rId44" Type="http://schemas.openxmlformats.org/officeDocument/2006/relationships/image" Target="../media/image1979.png"/><Relationship Id="rId86" Type="http://schemas.openxmlformats.org/officeDocument/2006/relationships/image" Target="../media/image1999.png"/><Relationship Id="rId151" Type="http://schemas.openxmlformats.org/officeDocument/2006/relationships/image" Target="../media/image2028.png"/><Relationship Id="rId193" Type="http://schemas.openxmlformats.org/officeDocument/2006/relationships/customXml" Target="../ink/ink1941.xml"/><Relationship Id="rId207" Type="http://schemas.openxmlformats.org/officeDocument/2006/relationships/customXml" Target="../ink/ink1948.xml"/><Relationship Id="rId249" Type="http://schemas.openxmlformats.org/officeDocument/2006/relationships/customXml" Target="../ink/ink1969.xml"/><Relationship Id="rId13" Type="http://schemas.openxmlformats.org/officeDocument/2006/relationships/customXml" Target="../ink/ink1850.xml"/><Relationship Id="rId109" Type="http://schemas.openxmlformats.org/officeDocument/2006/relationships/customXml" Target="../ink/ink1898.xml"/><Relationship Id="rId260" Type="http://schemas.openxmlformats.org/officeDocument/2006/relationships/image" Target="../media/image2081.png"/><Relationship Id="rId316" Type="http://schemas.openxmlformats.org/officeDocument/2006/relationships/image" Target="../media/image2108.png"/><Relationship Id="rId55" Type="http://schemas.openxmlformats.org/officeDocument/2006/relationships/customXml" Target="../ink/ink1871.xml"/><Relationship Id="rId97" Type="http://schemas.openxmlformats.org/officeDocument/2006/relationships/customXml" Target="../ink/ink1892.xml"/><Relationship Id="rId120" Type="http://schemas.openxmlformats.org/officeDocument/2006/relationships/image" Target="../media/image2014.png"/><Relationship Id="rId162" Type="http://schemas.openxmlformats.org/officeDocument/2006/relationships/customXml" Target="../ink/ink1925.xml"/><Relationship Id="rId218" Type="http://schemas.openxmlformats.org/officeDocument/2006/relationships/image" Target="../media/image20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594.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1596.png"/><Relationship Id="rId2" Type="http://schemas.openxmlformats.org/officeDocument/2006/relationships/image" Target="../media/image1595.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597.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1598.png"/><Relationship Id="rId2" Type="http://schemas.openxmlformats.org/officeDocument/2006/relationships/image" Target="../media/image1597.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599.png"/><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1600.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image" Target="../media/image1601.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1602.pn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2" Type="http://schemas.openxmlformats.org/officeDocument/2006/relationships/image" Target="../media/image1603.png"/><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2" Type="http://schemas.openxmlformats.org/officeDocument/2006/relationships/image" Target="../media/image1604.pn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2" Type="http://schemas.openxmlformats.org/officeDocument/2006/relationships/image" Target="../media/image1605.pn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1606.pn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1607.png"/><Relationship Id="rId1" Type="http://schemas.openxmlformats.org/officeDocument/2006/relationships/slideLayout" Target="../slideLayouts/slideLayout6.xml"/></Relationships>
</file>

<file path=ppt/slides/_rels/slide396.xml.rels><?xml version="1.0" encoding="UTF-8" standalone="yes"?>
<Relationships xmlns="http://schemas.openxmlformats.org/package/2006/relationships"><Relationship Id="rId2" Type="http://schemas.openxmlformats.org/officeDocument/2006/relationships/image" Target="../media/image1608.png"/><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2" Type="http://schemas.openxmlformats.org/officeDocument/2006/relationships/image" Target="../media/image1609.pn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image" Target="../media/image1610.png"/><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1611.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onlinegdb.com/online_c_compiler" TargetMode="External"/><Relationship Id="rId2" Type="http://schemas.openxmlformats.org/officeDocument/2006/relationships/hyperlink" Target="http://www.codeblocks.org/download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FE94F-29BF-47D9-AD0C-8F0BB7F22D8D}"/>
              </a:ext>
            </a:extLst>
          </p:cNvPr>
          <p:cNvSpPr>
            <a:spLocks noGrp="1"/>
          </p:cNvSpPr>
          <p:nvPr>
            <p:ph type="ctrTitle"/>
          </p:nvPr>
        </p:nvSpPr>
        <p:spPr/>
        <p:txBody>
          <a:bodyPr/>
          <a:lstStyle/>
          <a:p>
            <a:r>
              <a:rPr lang="en-US" dirty="0" err="1"/>
              <a:t>CompSc</a:t>
            </a:r>
            <a:r>
              <a:rPr lang="en-US" dirty="0"/>
              <a:t> 1</a:t>
            </a:r>
            <a:endParaRPr lang="en-IN" dirty="0"/>
          </a:p>
        </p:txBody>
      </p:sp>
      <p:sp>
        <p:nvSpPr>
          <p:cNvPr id="3" name="Subtitle 2">
            <a:extLst>
              <a:ext uri="{FF2B5EF4-FFF2-40B4-BE49-F238E27FC236}">
                <a16:creationId xmlns:a16="http://schemas.microsoft.com/office/drawing/2014/main" id="{8DD0E0BB-6E74-47D0-8C5F-7B86AECE4BE3}"/>
              </a:ext>
            </a:extLst>
          </p:cNvPr>
          <p:cNvSpPr>
            <a:spLocks noGrp="1"/>
          </p:cNvSpPr>
          <p:nvPr>
            <p:ph type="subTitle" idx="1"/>
          </p:nvPr>
        </p:nvSpPr>
        <p:spPr/>
        <p:txBody>
          <a:bodyPr/>
          <a:lstStyle/>
          <a:p>
            <a:r>
              <a:rPr lang="en-US" dirty="0"/>
              <a:t>20 Sep 2021</a:t>
            </a:r>
            <a:endParaRPr lang="en-IN" dirty="0"/>
          </a:p>
        </p:txBody>
      </p:sp>
    </p:spTree>
    <p:extLst>
      <p:ext uri="{BB962C8B-B14F-4D97-AF65-F5344CB8AC3E}">
        <p14:creationId xmlns:p14="http://schemas.microsoft.com/office/powerpoint/2010/main" val="298769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C805E-2B88-4231-B292-0359715938FD}"/>
              </a:ext>
            </a:extLst>
          </p:cNvPr>
          <p:cNvSpPr>
            <a:spLocks noGrp="1"/>
          </p:cNvSpPr>
          <p:nvPr>
            <p:ph type="title"/>
          </p:nvPr>
        </p:nvSpPr>
        <p:spPr/>
        <p:txBody>
          <a:bodyPr/>
          <a:lstStyle/>
          <a:p>
            <a:r>
              <a:rPr lang="en-US" dirty="0"/>
              <a:t>Homework- 22Sep2021</a:t>
            </a:r>
            <a:br>
              <a:rPr lang="en-US" dirty="0"/>
            </a:br>
            <a:r>
              <a:rPr lang="en-US" dirty="0"/>
              <a:t>(you need to do but not submit)</a:t>
            </a:r>
            <a:endParaRPr lang="en-IN" dirty="0"/>
          </a:p>
        </p:txBody>
      </p:sp>
      <p:sp>
        <p:nvSpPr>
          <p:cNvPr id="3" name="Content Placeholder 2">
            <a:extLst>
              <a:ext uri="{FF2B5EF4-FFF2-40B4-BE49-F238E27FC236}">
                <a16:creationId xmlns:a16="http://schemas.microsoft.com/office/drawing/2014/main" id="{894EB745-C346-4E9E-86C3-E4487A3D704A}"/>
              </a:ext>
            </a:extLst>
          </p:cNvPr>
          <p:cNvSpPr>
            <a:spLocks noGrp="1"/>
          </p:cNvSpPr>
          <p:nvPr>
            <p:ph idx="1"/>
          </p:nvPr>
        </p:nvSpPr>
        <p:spPr/>
        <p:txBody>
          <a:bodyPr/>
          <a:lstStyle/>
          <a:p>
            <a:r>
              <a:rPr lang="en-US" dirty="0"/>
              <a:t>Get a copy of the text book and read just </a:t>
            </a:r>
            <a:r>
              <a:rPr lang="en-US" dirty="0" err="1"/>
              <a:t>upto</a:t>
            </a:r>
            <a:r>
              <a:rPr lang="en-US" dirty="0"/>
              <a:t> and including section 1.1</a:t>
            </a:r>
          </a:p>
          <a:p>
            <a:r>
              <a:rPr lang="en-US" dirty="0"/>
              <a:t>Download and install </a:t>
            </a:r>
            <a:r>
              <a:rPr lang="en-US" dirty="0" err="1"/>
              <a:t>codeblocks</a:t>
            </a:r>
            <a:r>
              <a:rPr lang="en-US" dirty="0"/>
              <a:t> and run the program discussed in the class.</a:t>
            </a:r>
            <a:endParaRPr lang="en-IN" dirty="0"/>
          </a:p>
        </p:txBody>
      </p:sp>
    </p:spTree>
    <p:extLst>
      <p:ext uri="{BB962C8B-B14F-4D97-AF65-F5344CB8AC3E}">
        <p14:creationId xmlns:p14="http://schemas.microsoft.com/office/powerpoint/2010/main" val="37586837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3340-8C6A-4012-BC43-A6782D8F00C8}"/>
              </a:ext>
            </a:extLst>
          </p:cNvPr>
          <p:cNvSpPr>
            <a:spLocks noGrp="1"/>
          </p:cNvSpPr>
          <p:nvPr>
            <p:ph type="title"/>
          </p:nvPr>
        </p:nvSpPr>
        <p:spPr/>
        <p:txBody>
          <a:bodyPr/>
          <a:lstStyle/>
          <a:p>
            <a:r>
              <a:rPr lang="en-US" dirty="0"/>
              <a:t>Accessing Array elements</a:t>
            </a:r>
            <a:endParaRPr lang="en-IN" dirty="0"/>
          </a:p>
        </p:txBody>
      </p:sp>
      <p:pic>
        <p:nvPicPr>
          <p:cNvPr id="7" name="Picture 6">
            <a:extLst>
              <a:ext uri="{FF2B5EF4-FFF2-40B4-BE49-F238E27FC236}">
                <a16:creationId xmlns:a16="http://schemas.microsoft.com/office/drawing/2014/main" id="{11391049-4133-44E1-8C36-B4D229EF6889}"/>
              </a:ext>
            </a:extLst>
          </p:cNvPr>
          <p:cNvPicPr>
            <a:picLocks noChangeAspect="1"/>
          </p:cNvPicPr>
          <p:nvPr/>
        </p:nvPicPr>
        <p:blipFill>
          <a:blip r:embed="rId2"/>
          <a:stretch>
            <a:fillRect/>
          </a:stretch>
        </p:blipFill>
        <p:spPr>
          <a:xfrm>
            <a:off x="957894" y="1494189"/>
            <a:ext cx="6849431" cy="1810003"/>
          </a:xfrm>
          <a:prstGeom prst="rect">
            <a:avLst/>
          </a:prstGeom>
        </p:spPr>
      </p:pic>
      <p:sp>
        <p:nvSpPr>
          <p:cNvPr id="8" name="TextBox 7">
            <a:extLst>
              <a:ext uri="{FF2B5EF4-FFF2-40B4-BE49-F238E27FC236}">
                <a16:creationId xmlns:a16="http://schemas.microsoft.com/office/drawing/2014/main" id="{6CCFA898-B457-4316-9112-247AD03D4FBB}"/>
              </a:ext>
            </a:extLst>
          </p:cNvPr>
          <p:cNvSpPr txBox="1"/>
          <p:nvPr/>
        </p:nvSpPr>
        <p:spPr>
          <a:xfrm>
            <a:off x="838200" y="3553809"/>
            <a:ext cx="7014844" cy="2031325"/>
          </a:xfrm>
          <a:prstGeom prst="rect">
            <a:avLst/>
          </a:prstGeom>
          <a:noFill/>
        </p:spPr>
        <p:txBody>
          <a:bodyPr wrap="square" rtlCol="0">
            <a:spAutoFit/>
          </a:bodyPr>
          <a:lstStyle/>
          <a:p>
            <a:r>
              <a:rPr lang="en-US" dirty="0"/>
              <a:t>Note that the variable salary is declared and initialized through an assignment.</a:t>
            </a:r>
          </a:p>
          <a:p>
            <a:endParaRPr lang="en-US" dirty="0"/>
          </a:p>
          <a:p>
            <a:r>
              <a:rPr lang="en-US" dirty="0"/>
              <a:t>Also, it is important that balance[9] has already been initialized.</a:t>
            </a:r>
          </a:p>
          <a:p>
            <a:endParaRPr lang="en-US" dirty="0"/>
          </a:p>
          <a:p>
            <a:r>
              <a:rPr lang="en-US" dirty="0"/>
              <a:t>In general, it is important to initialize all the array elements to some default value as soon as possible.</a:t>
            </a:r>
            <a:endParaRPr lang="en-IN" dirty="0"/>
          </a:p>
        </p:txBody>
      </p:sp>
    </p:spTree>
    <p:extLst>
      <p:ext uri="{BB962C8B-B14F-4D97-AF65-F5344CB8AC3E}">
        <p14:creationId xmlns:p14="http://schemas.microsoft.com/office/powerpoint/2010/main" val="9481120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9EC02B-A247-400E-A7BF-43562A87532A}"/>
              </a:ext>
            </a:extLst>
          </p:cNvPr>
          <p:cNvSpPr txBox="1"/>
          <p:nvPr/>
        </p:nvSpPr>
        <p:spPr>
          <a:xfrm>
            <a:off x="597763" y="461640"/>
            <a:ext cx="9321553"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n is an array of 10 integers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err="1">
                <a:ln>
                  <a:noFill/>
                </a:ln>
                <a:solidFill>
                  <a:srgbClr val="666600"/>
                </a:solidFill>
                <a:effectLst/>
                <a:latin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rPr>
              <a:t>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initialize elements of array n to 0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set element at location </a:t>
            </a:r>
            <a:r>
              <a:rPr kumimoji="0" lang="en-US" altLang="en-US" sz="1800" b="0" i="0" u="none" strike="noStrike" cap="none" normalizeH="0" baseline="0" dirty="0" err="1">
                <a:ln>
                  <a:noFill/>
                </a:ln>
                <a:solidFill>
                  <a:srgbClr val="880000"/>
                </a:solidFill>
                <a:effectLst/>
                <a:latin typeface="Courier New" panose="02070309020205020404" pitchFamily="49" charset="0"/>
              </a:rPr>
              <a:t>i</a:t>
            </a:r>
            <a:r>
              <a:rPr kumimoji="0" lang="en-US" altLang="en-US" sz="1800" b="0" i="0" u="none" strike="noStrike" cap="none" normalizeH="0" baseline="0" dirty="0">
                <a:ln>
                  <a:noFill/>
                </a:ln>
                <a:solidFill>
                  <a:srgbClr val="880000"/>
                </a:solidFill>
                <a:effectLst/>
                <a:latin typeface="Courier New" panose="02070309020205020404" pitchFamily="49" charset="0"/>
              </a:rPr>
              <a:t> to </a:t>
            </a:r>
            <a:r>
              <a:rPr kumimoji="0" lang="en-US" altLang="en-US" sz="1800" b="0" i="0" u="none" strike="noStrike" cap="none" normalizeH="0" baseline="0" dirty="0" err="1">
                <a:ln>
                  <a:noFill/>
                </a:ln>
                <a:solidFill>
                  <a:srgbClr val="880000"/>
                </a:solidFill>
                <a:effectLst/>
                <a:latin typeface="Courier New" panose="02070309020205020404" pitchFamily="49" charset="0"/>
              </a:rPr>
              <a:t>i</a:t>
            </a:r>
            <a:r>
              <a:rPr kumimoji="0" lang="en-US" altLang="en-US" sz="1800" b="0" i="0" u="none" strike="noStrike" cap="none" normalizeH="0" baseline="0" dirty="0">
                <a:ln>
                  <a:noFill/>
                </a:ln>
                <a:solidFill>
                  <a:srgbClr val="880000"/>
                </a:solidFill>
                <a:effectLst/>
                <a:latin typeface="Courier New" panose="02070309020205020404" pitchFamily="49" charset="0"/>
              </a:rPr>
              <a:t> + 100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rPr>
              <a:t>/* output each array element's value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j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j </a:t>
            </a:r>
            <a:r>
              <a:rPr kumimoji="0" lang="en-US" altLang="en-US" sz="1800" b="0" i="0" u="none" strike="noStrike" cap="none" normalizeH="0" baseline="0" dirty="0">
                <a:ln>
                  <a:noFill/>
                </a:ln>
                <a:solidFill>
                  <a:srgbClr val="666600"/>
                </a:solidFill>
                <a:effectLst/>
                <a:latin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j</a:t>
            </a:r>
            <a:r>
              <a:rPr kumimoji="0" lang="en-US" altLang="en-US" sz="1800" b="0" i="0" u="none" strike="noStrike" cap="none" normalizeH="0" baseline="0" dirty="0" err="1">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rPr>
              <a:t>"Element[%d] = %d\n"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D237EB3A-4BD4-4C59-B86E-186BE531D24E}"/>
              </a:ext>
            </a:extLst>
          </p:cNvPr>
          <p:cNvSpPr txBox="1"/>
          <p:nvPr/>
        </p:nvSpPr>
        <p:spPr>
          <a:xfrm>
            <a:off x="10173810" y="727969"/>
            <a:ext cx="1420427" cy="646331"/>
          </a:xfrm>
          <a:prstGeom prst="rect">
            <a:avLst/>
          </a:prstGeom>
          <a:noFill/>
        </p:spPr>
        <p:txBody>
          <a:bodyPr wrap="square" rtlCol="0">
            <a:spAutoFit/>
          </a:bodyPr>
          <a:lstStyle/>
          <a:p>
            <a:r>
              <a:rPr lang="en-US" dirty="0"/>
              <a:t>What is the output?</a:t>
            </a:r>
            <a:endParaRPr lang="en-IN" dirty="0"/>
          </a:p>
        </p:txBody>
      </p:sp>
      <p:pic>
        <p:nvPicPr>
          <p:cNvPr id="6" name="Picture 5">
            <a:extLst>
              <a:ext uri="{FF2B5EF4-FFF2-40B4-BE49-F238E27FC236}">
                <a16:creationId xmlns:a16="http://schemas.microsoft.com/office/drawing/2014/main" id="{9D044190-945C-4A3B-9262-28019ACEEB54}"/>
              </a:ext>
            </a:extLst>
          </p:cNvPr>
          <p:cNvPicPr>
            <a:picLocks noChangeAspect="1"/>
          </p:cNvPicPr>
          <p:nvPr/>
        </p:nvPicPr>
        <p:blipFill>
          <a:blip r:embed="rId2"/>
          <a:stretch>
            <a:fillRect/>
          </a:stretch>
        </p:blipFill>
        <p:spPr>
          <a:xfrm>
            <a:off x="10131443" y="2312225"/>
            <a:ext cx="1505160" cy="2076740"/>
          </a:xfrm>
          <a:prstGeom prst="rect">
            <a:avLst/>
          </a:prstGeom>
        </p:spPr>
      </p:pic>
    </p:spTree>
    <p:extLst>
      <p:ext uri="{BB962C8B-B14F-4D97-AF65-F5344CB8AC3E}">
        <p14:creationId xmlns:p14="http://schemas.microsoft.com/office/powerpoint/2010/main" val="4006536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9EC02B-A247-400E-A7BF-43562A87532A}"/>
              </a:ext>
            </a:extLst>
          </p:cNvPr>
          <p:cNvSpPr txBox="1"/>
          <p:nvPr/>
        </p:nvSpPr>
        <p:spPr>
          <a:xfrm>
            <a:off x="594804" y="488273"/>
            <a:ext cx="9321553" cy="28623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n is an array of 10 integers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err="1">
                <a:ln>
                  <a:noFill/>
                </a:ln>
                <a:solidFill>
                  <a:srgbClr val="666600"/>
                </a:solidFill>
                <a:effectLst/>
                <a:latin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rPr>
              <a:t>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initialize elements of array n to 0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rPr>
              <a:t>/* set element at location </a:t>
            </a:r>
            <a:r>
              <a:rPr kumimoji="0" lang="en-US" altLang="en-US" sz="1800" b="0" i="0" u="none" strike="noStrike" cap="none" normalizeH="0" baseline="0" dirty="0" err="1">
                <a:ln>
                  <a:noFill/>
                </a:ln>
                <a:solidFill>
                  <a:srgbClr val="880000"/>
                </a:solidFill>
                <a:effectLst/>
                <a:latin typeface="Courier New" panose="02070309020205020404" pitchFamily="49" charset="0"/>
              </a:rPr>
              <a:t>i</a:t>
            </a:r>
            <a:r>
              <a:rPr kumimoji="0" lang="en-US" altLang="en-US" sz="1800" b="0" i="0" u="none" strike="noStrike" cap="none" normalizeH="0" baseline="0" dirty="0">
                <a:ln>
                  <a:noFill/>
                </a:ln>
                <a:solidFill>
                  <a:srgbClr val="880000"/>
                </a:solidFill>
                <a:effectLst/>
                <a:latin typeface="Courier New" panose="02070309020205020404" pitchFamily="49" charset="0"/>
              </a:rPr>
              <a:t> to </a:t>
            </a:r>
            <a:r>
              <a:rPr kumimoji="0" lang="en-US" altLang="en-US" sz="1800" b="0" i="0" u="none" strike="noStrike" cap="none" normalizeH="0" baseline="0" dirty="0" err="1">
                <a:ln>
                  <a:noFill/>
                </a:ln>
                <a:solidFill>
                  <a:srgbClr val="880000"/>
                </a:solidFill>
                <a:effectLst/>
                <a:latin typeface="Courier New" panose="02070309020205020404" pitchFamily="49" charset="0"/>
              </a:rPr>
              <a:t>i</a:t>
            </a:r>
            <a:r>
              <a:rPr kumimoji="0" lang="en-US" altLang="en-US" sz="1800" b="0" i="0" u="none" strike="noStrike" cap="none" normalizeH="0" baseline="0" dirty="0">
                <a:ln>
                  <a:noFill/>
                </a:ln>
                <a:solidFill>
                  <a:srgbClr val="880000"/>
                </a:solidFill>
                <a:effectLst/>
                <a:latin typeface="Courier New" panose="02070309020205020404" pitchFamily="49" charset="0"/>
              </a:rPr>
              <a:t> + 100 */</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rPr>
              <a:t>/* output each array element's value */</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j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j </a:t>
            </a:r>
            <a:r>
              <a:rPr kumimoji="0" lang="en-US" altLang="en-US" sz="1800" b="0" i="0" u="none" strike="noStrike" cap="none" normalizeH="0" baseline="0" dirty="0">
                <a:ln>
                  <a:noFill/>
                </a:ln>
                <a:solidFill>
                  <a:srgbClr val="666600"/>
                </a:solidFill>
                <a:effectLst/>
                <a:latin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j</a:t>
            </a:r>
            <a:r>
              <a:rPr kumimoji="0" lang="en-US" altLang="en-US" sz="1800" b="0" i="0" u="none" strike="noStrike" cap="none" normalizeH="0" baseline="0" dirty="0" err="1">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rPr>
              <a:t>"Element[%d] = %d\n"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n</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j</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D237EB3A-4BD4-4C59-B86E-186BE531D24E}"/>
              </a:ext>
            </a:extLst>
          </p:cNvPr>
          <p:cNvSpPr txBox="1"/>
          <p:nvPr/>
        </p:nvSpPr>
        <p:spPr>
          <a:xfrm>
            <a:off x="10173810" y="727969"/>
            <a:ext cx="1420427" cy="646331"/>
          </a:xfrm>
          <a:prstGeom prst="rect">
            <a:avLst/>
          </a:prstGeom>
          <a:noFill/>
        </p:spPr>
        <p:txBody>
          <a:bodyPr wrap="square" rtlCol="0">
            <a:spAutoFit/>
          </a:bodyPr>
          <a:lstStyle/>
          <a:p>
            <a:r>
              <a:rPr lang="en-US" dirty="0"/>
              <a:t>What is the output?</a:t>
            </a:r>
            <a:endParaRPr lang="en-IN" dirty="0"/>
          </a:p>
        </p:txBody>
      </p:sp>
      <p:pic>
        <p:nvPicPr>
          <p:cNvPr id="3" name="Picture 2">
            <a:extLst>
              <a:ext uri="{FF2B5EF4-FFF2-40B4-BE49-F238E27FC236}">
                <a16:creationId xmlns:a16="http://schemas.microsoft.com/office/drawing/2014/main" id="{E781F811-D2E1-40CD-AFE5-9B1561EC63E9}"/>
              </a:ext>
            </a:extLst>
          </p:cNvPr>
          <p:cNvPicPr>
            <a:picLocks noChangeAspect="1"/>
          </p:cNvPicPr>
          <p:nvPr/>
        </p:nvPicPr>
        <p:blipFill>
          <a:blip r:embed="rId2"/>
          <a:stretch>
            <a:fillRect/>
          </a:stretch>
        </p:blipFill>
        <p:spPr>
          <a:xfrm>
            <a:off x="10131443" y="2312225"/>
            <a:ext cx="1505160" cy="2076740"/>
          </a:xfrm>
          <a:prstGeom prst="rect">
            <a:avLst/>
          </a:prstGeom>
        </p:spPr>
      </p:pic>
    </p:spTree>
    <p:extLst>
      <p:ext uri="{BB962C8B-B14F-4D97-AF65-F5344CB8AC3E}">
        <p14:creationId xmlns:p14="http://schemas.microsoft.com/office/powerpoint/2010/main" val="7422838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8EC3-B7F3-431F-8300-F2B1143CBBA2}"/>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C7B5BFB1-F5B6-4188-90AC-75333D4ECA98}"/>
              </a:ext>
            </a:extLst>
          </p:cNvPr>
          <p:cNvSpPr>
            <a:spLocks noGrp="1"/>
          </p:cNvSpPr>
          <p:nvPr>
            <p:ph idx="1"/>
          </p:nvPr>
        </p:nvSpPr>
        <p:spPr/>
        <p:txBody>
          <a:bodyPr>
            <a:normAutofit fontScale="77500" lnSpcReduction="20000"/>
          </a:bodyPr>
          <a:lstStyle/>
          <a:p>
            <a:r>
              <a:rPr lang="en-US" dirty="0"/>
              <a:t>Suppose we wish to store the marks of the students of a class in an integer array so that we can calculate the average, the max etc. </a:t>
            </a:r>
          </a:p>
          <a:p>
            <a:r>
              <a:rPr lang="en-US" dirty="0"/>
              <a:t>Keep in mind the class size differs from class to class but you can assume a maximum of 100 students. </a:t>
            </a:r>
          </a:p>
          <a:p>
            <a:r>
              <a:rPr lang="en-US" dirty="0"/>
              <a:t>Assume that for a particular class we have 25 students and their marks are populated in the first 25 elements in the array. </a:t>
            </a:r>
          </a:p>
          <a:p>
            <a:r>
              <a:rPr lang="en-US" dirty="0"/>
              <a:t>We want to write a generic function find the maximum mark that works for other classes too.  What should be the arguments for such a function </a:t>
            </a:r>
          </a:p>
          <a:p>
            <a:pPr marL="0" indent="0">
              <a:buNone/>
            </a:pPr>
            <a:r>
              <a:rPr lang="en-US" dirty="0"/>
              <a:t>   int </a:t>
            </a:r>
            <a:r>
              <a:rPr lang="en-US" dirty="0" err="1"/>
              <a:t>maxMarks</a:t>
            </a:r>
            <a:r>
              <a:rPr lang="en-US" dirty="0"/>
              <a:t>(????)</a:t>
            </a:r>
          </a:p>
          <a:p>
            <a:r>
              <a:rPr lang="en-US" dirty="0"/>
              <a:t>We will continue this discussion in the next class.  YOU MAY TRY TO WRITE A COMPLETE PROGRAM WITH SOME DUMMY MARKS, to see if you can write such a function and if it works.</a:t>
            </a:r>
          </a:p>
          <a:p>
            <a:r>
              <a:rPr lang="en-US" dirty="0"/>
              <a:t>This is a prelude to working with character arrays and strings which we will be discussing in the next few classes. </a:t>
            </a:r>
            <a:endParaRPr lang="en-IN" dirty="0"/>
          </a:p>
        </p:txBody>
      </p:sp>
    </p:spTree>
    <p:extLst>
      <p:ext uri="{BB962C8B-B14F-4D97-AF65-F5344CB8AC3E}">
        <p14:creationId xmlns:p14="http://schemas.microsoft.com/office/powerpoint/2010/main" val="1750004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1239-0A3B-4601-95C5-CE54224543E0}"/>
              </a:ext>
            </a:extLst>
          </p:cNvPr>
          <p:cNvSpPr>
            <a:spLocks noGrp="1"/>
          </p:cNvSpPr>
          <p:nvPr>
            <p:ph type="title"/>
          </p:nvPr>
        </p:nvSpPr>
        <p:spPr/>
        <p:txBody>
          <a:bodyPr/>
          <a:lstStyle/>
          <a:p>
            <a:r>
              <a:rPr lang="en-US" dirty="0"/>
              <a:t>Quiz on 20Oct2021</a:t>
            </a:r>
            <a:endParaRPr lang="en-IN" dirty="0"/>
          </a:p>
        </p:txBody>
      </p:sp>
      <p:sp>
        <p:nvSpPr>
          <p:cNvPr id="3" name="Content Placeholder 2">
            <a:extLst>
              <a:ext uri="{FF2B5EF4-FFF2-40B4-BE49-F238E27FC236}">
                <a16:creationId xmlns:a16="http://schemas.microsoft.com/office/drawing/2014/main" id="{04F557B3-FF26-4B02-BAFB-E148DB17940E}"/>
              </a:ext>
            </a:extLst>
          </p:cNvPr>
          <p:cNvSpPr>
            <a:spLocks noGrp="1"/>
          </p:cNvSpPr>
          <p:nvPr>
            <p:ph idx="1"/>
          </p:nvPr>
        </p:nvSpPr>
        <p:spPr/>
        <p:txBody>
          <a:bodyPr/>
          <a:lstStyle/>
          <a:p>
            <a:r>
              <a:rPr lang="en-US" dirty="0"/>
              <a:t>Everything from minus infinity </a:t>
            </a:r>
            <a:r>
              <a:rPr lang="en-US"/>
              <a:t>to today. </a:t>
            </a:r>
            <a:endParaRPr lang="en-IN"/>
          </a:p>
        </p:txBody>
      </p:sp>
    </p:spTree>
    <p:extLst>
      <p:ext uri="{BB962C8B-B14F-4D97-AF65-F5344CB8AC3E}">
        <p14:creationId xmlns:p14="http://schemas.microsoft.com/office/powerpoint/2010/main" val="940766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D98-8570-4175-826A-99099E491B81}"/>
              </a:ext>
            </a:extLst>
          </p:cNvPr>
          <p:cNvSpPr>
            <a:spLocks noGrp="1"/>
          </p:cNvSpPr>
          <p:nvPr>
            <p:ph type="title"/>
          </p:nvPr>
        </p:nvSpPr>
        <p:spPr/>
        <p:txBody>
          <a:bodyPr/>
          <a:lstStyle/>
          <a:p>
            <a:r>
              <a:rPr lang="en-US" dirty="0"/>
              <a:t>18Oct2021</a:t>
            </a:r>
            <a:endParaRPr lang="en-IN" dirty="0"/>
          </a:p>
        </p:txBody>
      </p:sp>
      <p:sp>
        <p:nvSpPr>
          <p:cNvPr id="3" name="Content Placeholder 2">
            <a:extLst>
              <a:ext uri="{FF2B5EF4-FFF2-40B4-BE49-F238E27FC236}">
                <a16:creationId xmlns:a16="http://schemas.microsoft.com/office/drawing/2014/main" id="{D093ECE7-208E-4828-B0F6-8EAE0B706999}"/>
              </a:ext>
            </a:extLst>
          </p:cNvPr>
          <p:cNvSpPr>
            <a:spLocks noGrp="1"/>
          </p:cNvSpPr>
          <p:nvPr>
            <p:ph idx="1"/>
          </p:nvPr>
        </p:nvSpPr>
        <p:spPr/>
        <p:txBody>
          <a:bodyPr/>
          <a:lstStyle/>
          <a:p>
            <a:r>
              <a:rPr lang="en-US" dirty="0"/>
              <a:t>Passing arguments to a function</a:t>
            </a:r>
          </a:p>
          <a:p>
            <a:r>
              <a:rPr lang="en-US" dirty="0"/>
              <a:t>Call by Value vs call by reference. Introducing Pointers.</a:t>
            </a:r>
          </a:p>
          <a:p>
            <a:r>
              <a:rPr lang="en-US" dirty="0"/>
              <a:t>Operator Precedence </a:t>
            </a:r>
          </a:p>
          <a:p>
            <a:r>
              <a:rPr lang="en-US" dirty="0"/>
              <a:t>Passing an array to a function</a:t>
            </a:r>
          </a:p>
          <a:p>
            <a:r>
              <a:rPr lang="en-US" dirty="0"/>
              <a:t>Character Arrays; Strings</a:t>
            </a:r>
          </a:p>
          <a:p>
            <a:r>
              <a:rPr lang="en-US" dirty="0"/>
              <a:t>String Operations</a:t>
            </a:r>
          </a:p>
          <a:p>
            <a:pPr marL="0" indent="0">
              <a:buNone/>
            </a:pPr>
            <a:endParaRPr lang="en-IN" dirty="0"/>
          </a:p>
        </p:txBody>
      </p:sp>
    </p:spTree>
    <p:extLst>
      <p:ext uri="{BB962C8B-B14F-4D97-AF65-F5344CB8AC3E}">
        <p14:creationId xmlns:p14="http://schemas.microsoft.com/office/powerpoint/2010/main" val="10505051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1239-0A3B-4601-95C5-CE54224543E0}"/>
              </a:ext>
            </a:extLst>
          </p:cNvPr>
          <p:cNvSpPr>
            <a:spLocks noGrp="1"/>
          </p:cNvSpPr>
          <p:nvPr>
            <p:ph type="title"/>
          </p:nvPr>
        </p:nvSpPr>
        <p:spPr/>
        <p:txBody>
          <a:bodyPr/>
          <a:lstStyle/>
          <a:p>
            <a:r>
              <a:rPr lang="en-US" dirty="0"/>
              <a:t>Quiz on 20Oct2021</a:t>
            </a:r>
            <a:endParaRPr lang="en-IN" dirty="0"/>
          </a:p>
        </p:txBody>
      </p:sp>
      <p:sp>
        <p:nvSpPr>
          <p:cNvPr id="3" name="Content Placeholder 2">
            <a:extLst>
              <a:ext uri="{FF2B5EF4-FFF2-40B4-BE49-F238E27FC236}">
                <a16:creationId xmlns:a16="http://schemas.microsoft.com/office/drawing/2014/main" id="{04F557B3-FF26-4B02-BAFB-E148DB17940E}"/>
              </a:ext>
            </a:extLst>
          </p:cNvPr>
          <p:cNvSpPr>
            <a:spLocks noGrp="1"/>
          </p:cNvSpPr>
          <p:nvPr>
            <p:ph idx="1"/>
          </p:nvPr>
        </p:nvSpPr>
        <p:spPr/>
        <p:txBody>
          <a:bodyPr/>
          <a:lstStyle/>
          <a:p>
            <a:r>
              <a:rPr lang="en-US" dirty="0"/>
              <a:t>Everything from minus infinity to last class but today. </a:t>
            </a:r>
            <a:endParaRPr lang="en-IN" dirty="0"/>
          </a:p>
        </p:txBody>
      </p:sp>
    </p:spTree>
    <p:extLst>
      <p:ext uri="{BB962C8B-B14F-4D97-AF65-F5344CB8AC3E}">
        <p14:creationId xmlns:p14="http://schemas.microsoft.com/office/powerpoint/2010/main" val="2098521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F734-330F-470D-88FE-A27C1A49350E}"/>
              </a:ext>
            </a:extLst>
          </p:cNvPr>
          <p:cNvSpPr>
            <a:spLocks noGrp="1"/>
          </p:cNvSpPr>
          <p:nvPr>
            <p:ph type="title"/>
          </p:nvPr>
        </p:nvSpPr>
        <p:spPr/>
        <p:txBody>
          <a:bodyPr/>
          <a:lstStyle/>
          <a:p>
            <a:r>
              <a:rPr lang="en-US" dirty="0"/>
              <a:t>Arguments to functions – from the KR book</a:t>
            </a:r>
            <a:endParaRPr lang="en-IN" dirty="0"/>
          </a:p>
        </p:txBody>
      </p:sp>
      <p:pic>
        <p:nvPicPr>
          <p:cNvPr id="5" name="Content Placeholder 4">
            <a:extLst>
              <a:ext uri="{FF2B5EF4-FFF2-40B4-BE49-F238E27FC236}">
                <a16:creationId xmlns:a16="http://schemas.microsoft.com/office/drawing/2014/main" id="{28B6B581-8235-4FD3-9904-C7EF744E9344}"/>
              </a:ext>
            </a:extLst>
          </p:cNvPr>
          <p:cNvPicPr>
            <a:picLocks noGrp="1" noChangeAspect="1"/>
          </p:cNvPicPr>
          <p:nvPr>
            <p:ph idx="1"/>
          </p:nvPr>
        </p:nvPicPr>
        <p:blipFill>
          <a:blip r:embed="rId2"/>
          <a:stretch>
            <a:fillRect/>
          </a:stretch>
        </p:blipFill>
        <p:spPr>
          <a:xfrm>
            <a:off x="739125" y="2219183"/>
            <a:ext cx="9754961" cy="2800741"/>
          </a:xfrm>
        </p:spPr>
      </p:pic>
    </p:spTree>
    <p:extLst>
      <p:ext uri="{BB962C8B-B14F-4D97-AF65-F5344CB8AC3E}">
        <p14:creationId xmlns:p14="http://schemas.microsoft.com/office/powerpoint/2010/main" val="292609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37D-9404-460D-A20F-AE800E30BA4C}"/>
              </a:ext>
            </a:extLst>
          </p:cNvPr>
          <p:cNvSpPr>
            <a:spLocks noGrp="1"/>
          </p:cNvSpPr>
          <p:nvPr>
            <p:ph type="title"/>
          </p:nvPr>
        </p:nvSpPr>
        <p:spPr/>
        <p:txBody>
          <a:bodyPr/>
          <a:lstStyle/>
          <a:p>
            <a:r>
              <a:rPr lang="en-US" dirty="0"/>
              <a:t>Example: The power function </a:t>
            </a:r>
            <a:endParaRPr lang="en-IN" dirty="0"/>
          </a:p>
        </p:txBody>
      </p:sp>
      <p:pic>
        <p:nvPicPr>
          <p:cNvPr id="7" name="Picture 6">
            <a:extLst>
              <a:ext uri="{FF2B5EF4-FFF2-40B4-BE49-F238E27FC236}">
                <a16:creationId xmlns:a16="http://schemas.microsoft.com/office/drawing/2014/main" id="{D2042C1E-014B-4787-B4CF-B443B7AB61A4}"/>
              </a:ext>
            </a:extLst>
          </p:cNvPr>
          <p:cNvPicPr>
            <a:picLocks noChangeAspect="1"/>
          </p:cNvPicPr>
          <p:nvPr/>
        </p:nvPicPr>
        <p:blipFill>
          <a:blip r:embed="rId2"/>
          <a:stretch>
            <a:fillRect/>
          </a:stretch>
        </p:blipFill>
        <p:spPr>
          <a:xfrm>
            <a:off x="487231" y="1632475"/>
            <a:ext cx="6570517" cy="2665968"/>
          </a:xfrm>
          <a:prstGeom prst="rect">
            <a:avLst/>
          </a:prstGeom>
        </p:spPr>
      </p:pic>
    </p:spTree>
    <p:extLst>
      <p:ext uri="{BB962C8B-B14F-4D97-AF65-F5344CB8AC3E}">
        <p14:creationId xmlns:p14="http://schemas.microsoft.com/office/powerpoint/2010/main" val="29348272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37D-9404-460D-A20F-AE800E30BA4C}"/>
              </a:ext>
            </a:extLst>
          </p:cNvPr>
          <p:cNvSpPr>
            <a:spLocks noGrp="1"/>
          </p:cNvSpPr>
          <p:nvPr>
            <p:ph type="title"/>
          </p:nvPr>
        </p:nvSpPr>
        <p:spPr/>
        <p:txBody>
          <a:bodyPr/>
          <a:lstStyle/>
          <a:p>
            <a:r>
              <a:rPr lang="en-US" dirty="0"/>
              <a:t>Example: The power function </a:t>
            </a:r>
            <a:endParaRPr lang="en-IN" dirty="0"/>
          </a:p>
        </p:txBody>
      </p:sp>
      <p:pic>
        <p:nvPicPr>
          <p:cNvPr id="7" name="Picture 6">
            <a:extLst>
              <a:ext uri="{FF2B5EF4-FFF2-40B4-BE49-F238E27FC236}">
                <a16:creationId xmlns:a16="http://schemas.microsoft.com/office/drawing/2014/main" id="{D2042C1E-014B-4787-B4CF-B443B7AB61A4}"/>
              </a:ext>
            </a:extLst>
          </p:cNvPr>
          <p:cNvPicPr>
            <a:picLocks noChangeAspect="1"/>
          </p:cNvPicPr>
          <p:nvPr/>
        </p:nvPicPr>
        <p:blipFill>
          <a:blip r:embed="rId2"/>
          <a:stretch>
            <a:fillRect/>
          </a:stretch>
        </p:blipFill>
        <p:spPr>
          <a:xfrm>
            <a:off x="487231" y="1632475"/>
            <a:ext cx="6570517" cy="2665968"/>
          </a:xfrm>
          <a:prstGeom prst="rect">
            <a:avLst/>
          </a:prstGeom>
        </p:spPr>
      </p:pic>
      <p:sp>
        <p:nvSpPr>
          <p:cNvPr id="10" name="TextBox 9">
            <a:extLst>
              <a:ext uri="{FF2B5EF4-FFF2-40B4-BE49-F238E27FC236}">
                <a16:creationId xmlns:a16="http://schemas.microsoft.com/office/drawing/2014/main" id="{E8466541-B85F-451F-B771-D747D14671EF}"/>
              </a:ext>
            </a:extLst>
          </p:cNvPr>
          <p:cNvSpPr txBox="1"/>
          <p:nvPr/>
        </p:nvSpPr>
        <p:spPr>
          <a:xfrm>
            <a:off x="4589756" y="2814221"/>
            <a:ext cx="6693762" cy="646331"/>
          </a:xfrm>
          <a:prstGeom prst="rect">
            <a:avLst/>
          </a:prstGeom>
          <a:noFill/>
        </p:spPr>
        <p:txBody>
          <a:bodyPr wrap="square" rtlCol="0">
            <a:spAutoFit/>
          </a:bodyPr>
          <a:lstStyle/>
          <a:p>
            <a:r>
              <a:rPr lang="en-US" dirty="0"/>
              <a:t>In function declaration it is better to have int power( int base, int n) </a:t>
            </a:r>
          </a:p>
          <a:p>
            <a:r>
              <a:rPr lang="en-US" dirty="0"/>
              <a:t>Here the variable </a:t>
            </a:r>
            <a:r>
              <a:rPr lang="en-US" dirty="0" err="1"/>
              <a:t>i</a:t>
            </a:r>
            <a:r>
              <a:rPr lang="en-US" dirty="0"/>
              <a:t> is redundant.</a:t>
            </a:r>
            <a:endParaRPr lang="en-IN" dirty="0"/>
          </a:p>
        </p:txBody>
      </p:sp>
    </p:spTree>
    <p:extLst>
      <p:ext uri="{BB962C8B-B14F-4D97-AF65-F5344CB8AC3E}">
        <p14:creationId xmlns:p14="http://schemas.microsoft.com/office/powerpoint/2010/main" val="181758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EC387-4F4F-4151-BD0B-B71BD6CE3821}"/>
              </a:ext>
            </a:extLst>
          </p:cNvPr>
          <p:cNvPicPr>
            <a:picLocks noChangeAspect="1"/>
          </p:cNvPicPr>
          <p:nvPr/>
        </p:nvPicPr>
        <p:blipFill>
          <a:blip r:embed="rId2"/>
          <a:stretch>
            <a:fillRect/>
          </a:stretch>
        </p:blipFill>
        <p:spPr>
          <a:xfrm>
            <a:off x="452215" y="0"/>
            <a:ext cx="11287570" cy="6858000"/>
          </a:xfrm>
          <a:prstGeom prst="rect">
            <a:avLst/>
          </a:prstGeom>
        </p:spPr>
      </p:pic>
    </p:spTree>
    <p:extLst>
      <p:ext uri="{BB962C8B-B14F-4D97-AF65-F5344CB8AC3E}">
        <p14:creationId xmlns:p14="http://schemas.microsoft.com/office/powerpoint/2010/main" val="4118737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37D-9404-460D-A20F-AE800E30BA4C}"/>
              </a:ext>
            </a:extLst>
          </p:cNvPr>
          <p:cNvSpPr>
            <a:spLocks noGrp="1"/>
          </p:cNvSpPr>
          <p:nvPr>
            <p:ph type="title"/>
          </p:nvPr>
        </p:nvSpPr>
        <p:spPr/>
        <p:txBody>
          <a:bodyPr/>
          <a:lstStyle/>
          <a:p>
            <a:r>
              <a:rPr lang="en-US" dirty="0"/>
              <a:t>Example: The power function </a:t>
            </a:r>
            <a:endParaRPr lang="en-IN" dirty="0"/>
          </a:p>
        </p:txBody>
      </p:sp>
      <p:pic>
        <p:nvPicPr>
          <p:cNvPr id="7" name="Picture 6">
            <a:extLst>
              <a:ext uri="{FF2B5EF4-FFF2-40B4-BE49-F238E27FC236}">
                <a16:creationId xmlns:a16="http://schemas.microsoft.com/office/drawing/2014/main" id="{D2042C1E-014B-4787-B4CF-B443B7AB61A4}"/>
              </a:ext>
            </a:extLst>
          </p:cNvPr>
          <p:cNvPicPr>
            <a:picLocks noChangeAspect="1"/>
          </p:cNvPicPr>
          <p:nvPr/>
        </p:nvPicPr>
        <p:blipFill>
          <a:blip r:embed="rId2"/>
          <a:stretch>
            <a:fillRect/>
          </a:stretch>
        </p:blipFill>
        <p:spPr>
          <a:xfrm>
            <a:off x="487231" y="1632475"/>
            <a:ext cx="6570517" cy="2665968"/>
          </a:xfrm>
          <a:prstGeom prst="rect">
            <a:avLst/>
          </a:prstGeom>
        </p:spPr>
      </p:pic>
      <p:pic>
        <p:nvPicPr>
          <p:cNvPr id="9" name="Picture 8">
            <a:extLst>
              <a:ext uri="{FF2B5EF4-FFF2-40B4-BE49-F238E27FC236}">
                <a16:creationId xmlns:a16="http://schemas.microsoft.com/office/drawing/2014/main" id="{59C07112-C126-4C7D-BE2B-F3A82D2CC8B9}"/>
              </a:ext>
            </a:extLst>
          </p:cNvPr>
          <p:cNvPicPr>
            <a:picLocks noChangeAspect="1"/>
          </p:cNvPicPr>
          <p:nvPr/>
        </p:nvPicPr>
        <p:blipFill>
          <a:blip r:embed="rId3"/>
          <a:stretch>
            <a:fillRect/>
          </a:stretch>
        </p:blipFill>
        <p:spPr>
          <a:xfrm>
            <a:off x="4247470" y="3773369"/>
            <a:ext cx="7036048" cy="2201756"/>
          </a:xfrm>
          <a:prstGeom prst="rect">
            <a:avLst/>
          </a:prstGeom>
        </p:spPr>
      </p:pic>
      <p:sp>
        <p:nvSpPr>
          <p:cNvPr id="10" name="TextBox 9">
            <a:extLst>
              <a:ext uri="{FF2B5EF4-FFF2-40B4-BE49-F238E27FC236}">
                <a16:creationId xmlns:a16="http://schemas.microsoft.com/office/drawing/2014/main" id="{E8466541-B85F-451F-B771-D747D14671EF}"/>
              </a:ext>
            </a:extLst>
          </p:cNvPr>
          <p:cNvSpPr txBox="1"/>
          <p:nvPr/>
        </p:nvSpPr>
        <p:spPr>
          <a:xfrm>
            <a:off x="4589756" y="2814221"/>
            <a:ext cx="6693762" cy="646331"/>
          </a:xfrm>
          <a:prstGeom prst="rect">
            <a:avLst/>
          </a:prstGeom>
          <a:noFill/>
        </p:spPr>
        <p:txBody>
          <a:bodyPr wrap="square" rtlCol="0">
            <a:spAutoFit/>
          </a:bodyPr>
          <a:lstStyle/>
          <a:p>
            <a:r>
              <a:rPr lang="en-US" dirty="0"/>
              <a:t>In function declaration it is better to have int power( int base, int n) </a:t>
            </a:r>
          </a:p>
          <a:p>
            <a:r>
              <a:rPr lang="en-US" dirty="0"/>
              <a:t>Here the variable </a:t>
            </a:r>
            <a:r>
              <a:rPr lang="en-US" dirty="0" err="1"/>
              <a:t>i</a:t>
            </a:r>
            <a:r>
              <a:rPr lang="en-US" dirty="0"/>
              <a:t> is redundant.</a:t>
            </a:r>
            <a:endParaRPr lang="en-IN" dirty="0"/>
          </a:p>
        </p:txBody>
      </p:sp>
    </p:spTree>
    <p:extLst>
      <p:ext uri="{BB962C8B-B14F-4D97-AF65-F5344CB8AC3E}">
        <p14:creationId xmlns:p14="http://schemas.microsoft.com/office/powerpoint/2010/main" val="1297785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737D-9404-460D-A20F-AE800E30BA4C}"/>
              </a:ext>
            </a:extLst>
          </p:cNvPr>
          <p:cNvSpPr>
            <a:spLocks noGrp="1"/>
          </p:cNvSpPr>
          <p:nvPr>
            <p:ph type="title"/>
          </p:nvPr>
        </p:nvSpPr>
        <p:spPr/>
        <p:txBody>
          <a:bodyPr/>
          <a:lstStyle/>
          <a:p>
            <a:r>
              <a:rPr lang="en-US" dirty="0"/>
              <a:t>Example: The power function </a:t>
            </a:r>
            <a:endParaRPr lang="en-IN" dirty="0"/>
          </a:p>
        </p:txBody>
      </p:sp>
      <p:pic>
        <p:nvPicPr>
          <p:cNvPr id="7" name="Picture 6">
            <a:extLst>
              <a:ext uri="{FF2B5EF4-FFF2-40B4-BE49-F238E27FC236}">
                <a16:creationId xmlns:a16="http://schemas.microsoft.com/office/drawing/2014/main" id="{D2042C1E-014B-4787-B4CF-B443B7AB61A4}"/>
              </a:ext>
            </a:extLst>
          </p:cNvPr>
          <p:cNvPicPr>
            <a:picLocks noChangeAspect="1"/>
          </p:cNvPicPr>
          <p:nvPr/>
        </p:nvPicPr>
        <p:blipFill>
          <a:blip r:embed="rId2"/>
          <a:stretch>
            <a:fillRect/>
          </a:stretch>
        </p:blipFill>
        <p:spPr>
          <a:xfrm>
            <a:off x="487231" y="1632475"/>
            <a:ext cx="6570517" cy="2665968"/>
          </a:xfrm>
          <a:prstGeom prst="rect">
            <a:avLst/>
          </a:prstGeom>
        </p:spPr>
      </p:pic>
      <p:pic>
        <p:nvPicPr>
          <p:cNvPr id="9" name="Picture 8">
            <a:extLst>
              <a:ext uri="{FF2B5EF4-FFF2-40B4-BE49-F238E27FC236}">
                <a16:creationId xmlns:a16="http://schemas.microsoft.com/office/drawing/2014/main" id="{59C07112-C126-4C7D-BE2B-F3A82D2CC8B9}"/>
              </a:ext>
            </a:extLst>
          </p:cNvPr>
          <p:cNvPicPr>
            <a:picLocks noChangeAspect="1"/>
          </p:cNvPicPr>
          <p:nvPr/>
        </p:nvPicPr>
        <p:blipFill>
          <a:blip r:embed="rId3"/>
          <a:stretch>
            <a:fillRect/>
          </a:stretch>
        </p:blipFill>
        <p:spPr>
          <a:xfrm>
            <a:off x="4247470" y="3453769"/>
            <a:ext cx="7036048" cy="2201756"/>
          </a:xfrm>
          <a:prstGeom prst="rect">
            <a:avLst/>
          </a:prstGeom>
        </p:spPr>
      </p:pic>
      <p:sp>
        <p:nvSpPr>
          <p:cNvPr id="10" name="TextBox 9">
            <a:extLst>
              <a:ext uri="{FF2B5EF4-FFF2-40B4-BE49-F238E27FC236}">
                <a16:creationId xmlns:a16="http://schemas.microsoft.com/office/drawing/2014/main" id="{E8466541-B85F-451F-B771-D747D14671EF}"/>
              </a:ext>
            </a:extLst>
          </p:cNvPr>
          <p:cNvSpPr txBox="1"/>
          <p:nvPr/>
        </p:nvSpPr>
        <p:spPr>
          <a:xfrm>
            <a:off x="4589756" y="2814221"/>
            <a:ext cx="6693762" cy="646331"/>
          </a:xfrm>
          <a:prstGeom prst="rect">
            <a:avLst/>
          </a:prstGeom>
          <a:noFill/>
        </p:spPr>
        <p:txBody>
          <a:bodyPr wrap="square" rtlCol="0">
            <a:spAutoFit/>
          </a:bodyPr>
          <a:lstStyle/>
          <a:p>
            <a:r>
              <a:rPr lang="en-US" dirty="0"/>
              <a:t>In function declaration it is better to have int power( int base, int n) </a:t>
            </a:r>
          </a:p>
          <a:p>
            <a:r>
              <a:rPr lang="en-US" dirty="0"/>
              <a:t>Here the variable </a:t>
            </a:r>
            <a:r>
              <a:rPr lang="en-US" dirty="0" err="1"/>
              <a:t>i</a:t>
            </a:r>
            <a:r>
              <a:rPr lang="en-US" dirty="0"/>
              <a:t> is redundant.</a:t>
            </a:r>
            <a:endParaRPr lang="en-IN" dirty="0"/>
          </a:p>
        </p:txBody>
      </p:sp>
      <p:pic>
        <p:nvPicPr>
          <p:cNvPr id="4" name="Picture 3">
            <a:extLst>
              <a:ext uri="{FF2B5EF4-FFF2-40B4-BE49-F238E27FC236}">
                <a16:creationId xmlns:a16="http://schemas.microsoft.com/office/drawing/2014/main" id="{25A0B224-34EF-479A-B84D-0D3EF6F4E265}"/>
              </a:ext>
            </a:extLst>
          </p:cNvPr>
          <p:cNvPicPr>
            <a:picLocks noChangeAspect="1"/>
          </p:cNvPicPr>
          <p:nvPr/>
        </p:nvPicPr>
        <p:blipFill>
          <a:blip r:embed="rId4"/>
          <a:stretch>
            <a:fillRect/>
          </a:stretch>
        </p:blipFill>
        <p:spPr>
          <a:xfrm>
            <a:off x="838200" y="5614480"/>
            <a:ext cx="9021434" cy="1257475"/>
          </a:xfrm>
          <a:prstGeom prst="rect">
            <a:avLst/>
          </a:prstGeom>
        </p:spPr>
      </p:pic>
    </p:spTree>
    <p:extLst>
      <p:ext uri="{BB962C8B-B14F-4D97-AF65-F5344CB8AC3E}">
        <p14:creationId xmlns:p14="http://schemas.microsoft.com/office/powerpoint/2010/main" val="3507714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260-56D5-4DD9-BA1A-49196F54DA84}"/>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id="{6432002D-BF98-4651-BF3A-442E57AE5E53}"/>
              </a:ext>
            </a:extLst>
          </p:cNvPr>
          <p:cNvPicPr>
            <a:picLocks noChangeAspect="1"/>
          </p:cNvPicPr>
          <p:nvPr/>
        </p:nvPicPr>
        <p:blipFill>
          <a:blip r:embed="rId2"/>
          <a:stretch>
            <a:fillRect/>
          </a:stretch>
        </p:blipFill>
        <p:spPr>
          <a:xfrm>
            <a:off x="1022524" y="2077444"/>
            <a:ext cx="8992855" cy="323895"/>
          </a:xfrm>
          <a:prstGeom prst="rect">
            <a:avLst/>
          </a:prstGeom>
        </p:spPr>
      </p:pic>
      <p:pic>
        <p:nvPicPr>
          <p:cNvPr id="7" name="Picture 6">
            <a:extLst>
              <a:ext uri="{FF2B5EF4-FFF2-40B4-BE49-F238E27FC236}">
                <a16:creationId xmlns:a16="http://schemas.microsoft.com/office/drawing/2014/main" id="{D79AE329-A63B-4505-A424-DF06961601C4}"/>
              </a:ext>
            </a:extLst>
          </p:cNvPr>
          <p:cNvPicPr>
            <a:picLocks noChangeAspect="1"/>
          </p:cNvPicPr>
          <p:nvPr/>
        </p:nvPicPr>
        <p:blipFill>
          <a:blip r:embed="rId3"/>
          <a:stretch>
            <a:fillRect/>
          </a:stretch>
        </p:blipFill>
        <p:spPr>
          <a:xfrm>
            <a:off x="1365935" y="2408849"/>
            <a:ext cx="8945223" cy="2715004"/>
          </a:xfrm>
          <a:prstGeom prst="rect">
            <a:avLst/>
          </a:prstGeom>
        </p:spPr>
      </p:pic>
    </p:spTree>
    <p:extLst>
      <p:ext uri="{BB962C8B-B14F-4D97-AF65-F5344CB8AC3E}">
        <p14:creationId xmlns:p14="http://schemas.microsoft.com/office/powerpoint/2010/main" val="3417587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E34F-3B5E-4878-B653-98AD6B94A759}"/>
              </a:ext>
            </a:extLst>
          </p:cNvPr>
          <p:cNvSpPr>
            <a:spLocks noGrp="1"/>
          </p:cNvSpPr>
          <p:nvPr>
            <p:ph type="title"/>
          </p:nvPr>
        </p:nvSpPr>
        <p:spPr/>
        <p:txBody>
          <a:bodyPr/>
          <a:lstStyle/>
          <a:p>
            <a:r>
              <a:rPr lang="en-US" dirty="0"/>
              <a:t>Call by value and Call by reference</a:t>
            </a:r>
            <a:endParaRPr lang="en-IN" dirty="0"/>
          </a:p>
        </p:txBody>
      </p:sp>
      <p:sp>
        <p:nvSpPr>
          <p:cNvPr id="6" name="Content Placeholder 5">
            <a:extLst>
              <a:ext uri="{FF2B5EF4-FFF2-40B4-BE49-F238E27FC236}">
                <a16:creationId xmlns:a16="http://schemas.microsoft.com/office/drawing/2014/main" id="{9E9E753E-C683-4791-8F90-11C8B632A351}"/>
              </a:ext>
            </a:extLst>
          </p:cNvPr>
          <p:cNvSpPr>
            <a:spLocks noGrp="1"/>
          </p:cNvSpPr>
          <p:nvPr>
            <p:ph idx="1"/>
          </p:nvPr>
        </p:nvSpPr>
        <p:spPr/>
        <p:txBody>
          <a:bodyPr>
            <a:normAutofit/>
          </a:bodyPr>
          <a:lstStyle/>
          <a:p>
            <a:pPr algn="just"/>
            <a:r>
              <a:rPr lang="en-US" b="0" i="0" dirty="0">
                <a:solidFill>
                  <a:srgbClr val="610B38"/>
                </a:solidFill>
                <a:effectLst/>
                <a:latin typeface="erdana"/>
              </a:rPr>
              <a:t>Call by value in C</a:t>
            </a:r>
          </a:p>
          <a:p>
            <a:pPr lvl="1" algn="just"/>
            <a:r>
              <a:rPr lang="en-US" b="0" i="0" dirty="0">
                <a:solidFill>
                  <a:srgbClr val="000000"/>
                </a:solidFill>
                <a:effectLst/>
                <a:latin typeface="inter-regular"/>
              </a:rPr>
              <a:t>In call by value method, the value of the actual parameters is copied into the formal parameters. In other words, we can say that the value of the variable is used in the function call in the call by value method.</a:t>
            </a:r>
          </a:p>
          <a:p>
            <a:pPr lvl="1" algn="just"/>
            <a:r>
              <a:rPr lang="en-US" b="0" i="0" dirty="0">
                <a:solidFill>
                  <a:srgbClr val="000000"/>
                </a:solidFill>
                <a:effectLst/>
                <a:latin typeface="inter-regular"/>
              </a:rPr>
              <a:t>In call by value method, we can not modify the value of the actual parameter by the formal parameter.</a:t>
            </a:r>
          </a:p>
          <a:p>
            <a:pPr lvl="1" algn="just"/>
            <a:r>
              <a:rPr lang="en-US" b="0" i="0" dirty="0">
                <a:solidFill>
                  <a:srgbClr val="000000"/>
                </a:solidFill>
                <a:effectLst/>
                <a:latin typeface="inter-regular"/>
              </a:rPr>
              <a:t>In call by value, different memory is allocated for actual and formal parameters since the value of the actual parameter is copied into the formal parameter.</a:t>
            </a:r>
          </a:p>
          <a:p>
            <a:pPr lvl="1" algn="just"/>
            <a:r>
              <a:rPr lang="en-US" b="0" i="0" dirty="0">
                <a:solidFill>
                  <a:srgbClr val="000000"/>
                </a:solidFill>
                <a:effectLst/>
                <a:latin typeface="inter-regular"/>
              </a:rPr>
              <a:t>The actual parameter is the argument which is used in the function call whereas formal parameter is the argument which is used in the function definition.</a:t>
            </a:r>
          </a:p>
          <a:p>
            <a:endParaRPr lang="en-IN" dirty="0"/>
          </a:p>
        </p:txBody>
      </p:sp>
    </p:spTree>
    <p:extLst>
      <p:ext uri="{BB962C8B-B14F-4D97-AF65-F5344CB8AC3E}">
        <p14:creationId xmlns:p14="http://schemas.microsoft.com/office/powerpoint/2010/main" val="26943005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C3D7C-7D86-4505-859C-D5F45FFBB01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C61A710-2F3E-4816-BC40-C978A6AC280C}"/>
              </a:ext>
            </a:extLst>
          </p:cNvPr>
          <p:cNvSpPr>
            <a:spLocks noGrp="1"/>
          </p:cNvSpPr>
          <p:nvPr>
            <p:ph idx="1"/>
          </p:nvPr>
        </p:nvSpPr>
        <p:spPr/>
        <p:txBody>
          <a:bodyPr/>
          <a:lstStyle/>
          <a:p>
            <a:pPr algn="just"/>
            <a:r>
              <a:rPr lang="en-US" b="0" i="0" dirty="0">
                <a:solidFill>
                  <a:srgbClr val="610B38"/>
                </a:solidFill>
                <a:effectLst/>
                <a:latin typeface="erdana"/>
              </a:rPr>
              <a:t>Call by reference in C</a:t>
            </a:r>
          </a:p>
          <a:p>
            <a:pPr lvl="1" algn="just"/>
            <a:r>
              <a:rPr lang="en-US" b="0" i="0" dirty="0">
                <a:solidFill>
                  <a:srgbClr val="000000"/>
                </a:solidFill>
                <a:effectLst/>
                <a:latin typeface="inter-regular"/>
              </a:rPr>
              <a:t>In call by reference, the address of the variable is passed into the function call as the actual parameter.</a:t>
            </a:r>
          </a:p>
          <a:p>
            <a:pPr lvl="1" algn="just"/>
            <a:r>
              <a:rPr lang="en-US" b="0" i="0" dirty="0">
                <a:solidFill>
                  <a:srgbClr val="000000"/>
                </a:solidFill>
                <a:effectLst/>
                <a:latin typeface="inter-regular"/>
              </a:rPr>
              <a:t>The value of the actual parameters can be modified by changing the formal parameters since the address of the actual parameters is passed.</a:t>
            </a:r>
          </a:p>
          <a:p>
            <a:pPr lvl="1" algn="just"/>
            <a:r>
              <a:rPr lang="en-US" b="0" i="0" dirty="0">
                <a:solidFill>
                  <a:srgbClr val="000000"/>
                </a:solidFill>
                <a:effectLst/>
                <a:latin typeface="inter-regular"/>
              </a:rPr>
              <a:t>In call by reference, the memory allocation is similar for both formal parameters and actual parameters. All the operations in the function are performed on the value stored at the address of the actual parameters, and the modified value gets stored at the same address.</a:t>
            </a:r>
          </a:p>
          <a:p>
            <a:endParaRPr lang="en-IN" dirty="0"/>
          </a:p>
        </p:txBody>
      </p:sp>
    </p:spTree>
    <p:extLst>
      <p:ext uri="{BB962C8B-B14F-4D97-AF65-F5344CB8AC3E}">
        <p14:creationId xmlns:p14="http://schemas.microsoft.com/office/powerpoint/2010/main" val="31476012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3B33-2C4B-4963-A151-08FA84EACC70}"/>
              </a:ext>
            </a:extLst>
          </p:cNvPr>
          <p:cNvSpPr>
            <a:spLocks noGrp="1"/>
          </p:cNvSpPr>
          <p:nvPr>
            <p:ph type="title"/>
          </p:nvPr>
        </p:nvSpPr>
        <p:spPr/>
        <p:txBody>
          <a:bodyPr/>
          <a:lstStyle/>
          <a:p>
            <a:r>
              <a:rPr lang="en-US" dirty="0"/>
              <a:t>Call by value and Call by references</a:t>
            </a:r>
            <a:endParaRPr lang="en-IN" dirty="0"/>
          </a:p>
        </p:txBody>
      </p:sp>
      <p:sp>
        <p:nvSpPr>
          <p:cNvPr id="3" name="Content Placeholder 2">
            <a:extLst>
              <a:ext uri="{FF2B5EF4-FFF2-40B4-BE49-F238E27FC236}">
                <a16:creationId xmlns:a16="http://schemas.microsoft.com/office/drawing/2014/main" id="{679E94F4-E74F-4EDB-A973-41D4F76E56D1}"/>
              </a:ext>
            </a:extLst>
          </p:cNvPr>
          <p:cNvSpPr>
            <a:spLocks noGrp="1"/>
          </p:cNvSpPr>
          <p:nvPr>
            <p:ph idx="1"/>
          </p:nvPr>
        </p:nvSpPr>
        <p:spPr/>
        <p:txBody>
          <a:bodyPr>
            <a:normAutofit fontScale="62500" lnSpcReduction="20000"/>
          </a:bodyPr>
          <a:lstStyle/>
          <a:p>
            <a:pPr algn="just">
              <a:buFont typeface="+mj-lt"/>
              <a:buAutoNum type="arabicPeriod"/>
            </a:pPr>
            <a:r>
              <a:rPr lang="en-IN" b="0" i="0" dirty="0">
                <a:solidFill>
                  <a:srgbClr val="0000FF"/>
                </a:solidFill>
                <a:effectLst/>
                <a:latin typeface="inter-regular"/>
              </a:rPr>
              <a:t>#include&lt;stdio.h&gt;</a:t>
            </a: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change(</a:t>
            </a:r>
            <a:r>
              <a:rPr lang="en-IN" b="1" i="0" dirty="0">
                <a:solidFill>
                  <a:srgbClr val="2E8B57"/>
                </a:solidFill>
                <a:effectLst/>
                <a:latin typeface="inter-regular"/>
              </a:rPr>
              <a:t>int</a:t>
            </a:r>
            <a:r>
              <a:rPr lang="en-IN" b="0" i="0" dirty="0">
                <a:solidFill>
                  <a:srgbClr val="000000"/>
                </a:solidFill>
                <a:effectLst/>
                <a:latin typeface="inter-regular"/>
              </a:rPr>
              <a:t> </a:t>
            </a:r>
            <a:r>
              <a:rPr lang="en-IN" b="0" i="0" dirty="0" err="1">
                <a:solidFill>
                  <a:srgbClr val="000000"/>
                </a:solidFill>
                <a:effectLst/>
                <a:latin typeface="inter-regular"/>
              </a:rPr>
              <a:t>num</a:t>
            </a:r>
            <a:r>
              <a:rPr lang="en-IN" b="0" i="0" dirty="0">
                <a:solidFill>
                  <a:srgbClr val="000000"/>
                </a:solidFill>
                <a:effectLst/>
                <a:latin typeface="inter-regular"/>
              </a:rPr>
              <a:t>) {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adding value inside function </a:t>
            </a:r>
            <a:r>
              <a:rPr lang="en-IN" b="0" i="0" dirty="0" err="1">
                <a:solidFill>
                  <a:srgbClr val="0000FF"/>
                </a:solidFill>
                <a:effectLst/>
                <a:latin typeface="inter-regular"/>
              </a:rPr>
              <a:t>num</a:t>
            </a:r>
            <a:r>
              <a:rPr lang="en-IN" b="0" i="0" dirty="0">
                <a:solidFill>
                  <a:srgbClr val="0000FF"/>
                </a:solidFill>
                <a:effectLst/>
                <a:latin typeface="inter-regular"/>
              </a:rPr>
              <a:t>=%d \n"</a:t>
            </a:r>
            <a:r>
              <a:rPr lang="en-IN" b="0" i="0" dirty="0">
                <a:solidFill>
                  <a:srgbClr val="000000"/>
                </a:solidFill>
                <a:effectLst/>
                <a:latin typeface="inter-regular"/>
              </a:rPr>
              <a:t>,</a:t>
            </a:r>
            <a:r>
              <a:rPr lang="en-IN" b="0" i="0" dirty="0" err="1">
                <a:solidFill>
                  <a:srgbClr val="000000"/>
                </a:solidFill>
                <a:effectLst/>
                <a:latin typeface="inter-regular"/>
              </a:rPr>
              <a:t>num</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num</a:t>
            </a:r>
            <a:r>
              <a:rPr lang="en-IN" b="0" i="0" dirty="0">
                <a:solidFill>
                  <a:srgbClr val="000000"/>
                </a:solidFill>
                <a:effectLst/>
                <a:latin typeface="inter-regular"/>
              </a:rPr>
              <a:t>=num+100;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adding value inside function </a:t>
            </a:r>
            <a:r>
              <a:rPr lang="en-IN" b="0" i="0" dirty="0" err="1">
                <a:solidFill>
                  <a:srgbClr val="0000FF"/>
                </a:solidFill>
                <a:effectLst/>
                <a:latin typeface="inter-regular"/>
              </a:rPr>
              <a:t>num</a:t>
            </a:r>
            <a:r>
              <a:rPr lang="en-IN" b="0" i="0" dirty="0">
                <a:solidFill>
                  <a:srgbClr val="0000FF"/>
                </a:solidFill>
                <a:effectLst/>
                <a:latin typeface="inter-regular"/>
              </a:rPr>
              <a:t>=%d \n"</a:t>
            </a:r>
            <a:r>
              <a:rPr lang="en-IN" b="0" i="0" dirty="0">
                <a:solidFill>
                  <a:srgbClr val="000000"/>
                </a:solidFill>
                <a:effectLst/>
                <a:latin typeface="inter-regular"/>
              </a:rPr>
              <a:t>, </a:t>
            </a:r>
            <a:r>
              <a:rPr lang="en-IN" b="0" i="0" dirty="0" err="1">
                <a:solidFill>
                  <a:srgbClr val="000000"/>
                </a:solidFill>
                <a:effectLst/>
                <a:latin typeface="inter-regular"/>
              </a:rPr>
              <a:t>num</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1" i="0" dirty="0">
                <a:solidFill>
                  <a:srgbClr val="2E8B57"/>
                </a:solidFill>
                <a:effectLst/>
                <a:latin typeface="inter-regular"/>
              </a:rPr>
              <a:t>int</a:t>
            </a:r>
            <a:r>
              <a:rPr lang="en-IN" b="0" i="0" dirty="0">
                <a:solidFill>
                  <a:srgbClr val="000000"/>
                </a:solidFill>
                <a:effectLst/>
                <a:latin typeface="inter-regular"/>
              </a:rPr>
              <a:t> main() {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x=100;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function call x=%d \n"</a:t>
            </a:r>
            <a:r>
              <a:rPr lang="en-IN" b="0" i="0" dirty="0">
                <a:solidFill>
                  <a:srgbClr val="000000"/>
                </a:solidFill>
                <a:effectLst/>
                <a:latin typeface="inter-regular"/>
              </a:rPr>
              <a:t>, x);    </a:t>
            </a:r>
          </a:p>
          <a:p>
            <a:pPr algn="just">
              <a:buFont typeface="+mj-lt"/>
              <a:buAutoNum type="arabicPeriod"/>
            </a:pPr>
            <a:r>
              <a:rPr lang="en-IN" b="0" i="0" dirty="0">
                <a:solidFill>
                  <a:srgbClr val="000000"/>
                </a:solidFill>
                <a:effectLst/>
                <a:latin typeface="inter-regular"/>
              </a:rPr>
              <a:t>    change(x);</a:t>
            </a:r>
            <a:r>
              <a:rPr lang="en-IN" b="0" i="0" dirty="0">
                <a:solidFill>
                  <a:srgbClr val="008200"/>
                </a:solidFill>
                <a:effectLst/>
                <a:latin typeface="inter-regular"/>
              </a:rPr>
              <a:t>//passing value in function  </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function call x=%d \n"</a:t>
            </a:r>
            <a:r>
              <a:rPr lang="en-IN" b="0" i="0" dirty="0">
                <a:solidFill>
                  <a:srgbClr val="000000"/>
                </a:solidFill>
                <a:effectLst/>
                <a:latin typeface="inter-regular"/>
              </a:rPr>
              <a:t>, x);    </a:t>
            </a:r>
          </a:p>
          <a:p>
            <a:pPr algn="just">
              <a:buFont typeface="+mj-lt"/>
              <a:buAutoNum type="arabicPeriod"/>
            </a:pPr>
            <a:r>
              <a:rPr lang="en-IN" b="1" i="0" dirty="0">
                <a:solidFill>
                  <a:srgbClr val="006699"/>
                </a:solidFill>
                <a:effectLst/>
                <a:latin typeface="inter-regular"/>
              </a:rPr>
              <a:t>return</a:t>
            </a:r>
            <a:r>
              <a:rPr lang="en-IN" b="0" i="0" dirty="0">
                <a:solidFill>
                  <a:srgbClr val="000000"/>
                </a:solidFill>
                <a:effectLst/>
                <a:latin typeface="inter-regular"/>
              </a:rPr>
              <a:t> 0;  </a:t>
            </a:r>
          </a:p>
          <a:p>
            <a:pPr algn="just">
              <a:buFont typeface="+mj-lt"/>
              <a:buAutoNum type="arabicPeriod"/>
            </a:pPr>
            <a:r>
              <a:rPr lang="en-IN" b="0" i="0" dirty="0">
                <a:solidFill>
                  <a:srgbClr val="000000"/>
                </a:solidFill>
                <a:effectLst/>
                <a:latin typeface="inter-regular"/>
              </a:rPr>
              <a:t>}    </a:t>
            </a:r>
          </a:p>
          <a:p>
            <a:endParaRPr lang="en-IN" dirty="0"/>
          </a:p>
        </p:txBody>
      </p:sp>
    </p:spTree>
    <p:extLst>
      <p:ext uri="{BB962C8B-B14F-4D97-AF65-F5344CB8AC3E}">
        <p14:creationId xmlns:p14="http://schemas.microsoft.com/office/powerpoint/2010/main" val="21817317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3B33-2C4B-4963-A151-08FA84EACC70}"/>
              </a:ext>
            </a:extLst>
          </p:cNvPr>
          <p:cNvSpPr>
            <a:spLocks noGrp="1"/>
          </p:cNvSpPr>
          <p:nvPr>
            <p:ph type="title"/>
          </p:nvPr>
        </p:nvSpPr>
        <p:spPr/>
        <p:txBody>
          <a:bodyPr/>
          <a:lstStyle/>
          <a:p>
            <a:r>
              <a:rPr lang="en-US" dirty="0"/>
              <a:t>Call by value and Call by references</a:t>
            </a:r>
            <a:endParaRPr lang="en-IN" dirty="0"/>
          </a:p>
        </p:txBody>
      </p:sp>
      <p:sp>
        <p:nvSpPr>
          <p:cNvPr id="3" name="Content Placeholder 2">
            <a:extLst>
              <a:ext uri="{FF2B5EF4-FFF2-40B4-BE49-F238E27FC236}">
                <a16:creationId xmlns:a16="http://schemas.microsoft.com/office/drawing/2014/main" id="{679E94F4-E74F-4EDB-A973-41D4F76E56D1}"/>
              </a:ext>
            </a:extLst>
          </p:cNvPr>
          <p:cNvSpPr>
            <a:spLocks noGrp="1"/>
          </p:cNvSpPr>
          <p:nvPr>
            <p:ph idx="1"/>
          </p:nvPr>
        </p:nvSpPr>
        <p:spPr/>
        <p:txBody>
          <a:bodyPr>
            <a:normAutofit fontScale="62500" lnSpcReduction="20000"/>
          </a:bodyPr>
          <a:lstStyle/>
          <a:p>
            <a:pPr algn="just">
              <a:buFont typeface="+mj-lt"/>
              <a:buAutoNum type="arabicPeriod"/>
            </a:pPr>
            <a:r>
              <a:rPr lang="en-IN" b="0" i="0" dirty="0">
                <a:solidFill>
                  <a:srgbClr val="0000FF"/>
                </a:solidFill>
                <a:effectLst/>
                <a:latin typeface="inter-regular"/>
              </a:rPr>
              <a:t>#include&lt;stdio.h&gt;</a:t>
            </a: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change(</a:t>
            </a:r>
            <a:r>
              <a:rPr lang="en-IN" b="1" i="0" dirty="0">
                <a:solidFill>
                  <a:srgbClr val="2E8B57"/>
                </a:solidFill>
                <a:effectLst/>
                <a:latin typeface="inter-regular"/>
              </a:rPr>
              <a:t>int</a:t>
            </a:r>
            <a:r>
              <a:rPr lang="en-IN" b="0" i="0" dirty="0">
                <a:solidFill>
                  <a:srgbClr val="000000"/>
                </a:solidFill>
                <a:effectLst/>
                <a:latin typeface="inter-regular"/>
              </a:rPr>
              <a:t> </a:t>
            </a:r>
            <a:r>
              <a:rPr lang="en-IN" b="0" i="0" dirty="0" err="1">
                <a:solidFill>
                  <a:srgbClr val="000000"/>
                </a:solidFill>
                <a:effectLst/>
                <a:latin typeface="inter-regular"/>
              </a:rPr>
              <a:t>num</a:t>
            </a:r>
            <a:r>
              <a:rPr lang="en-IN" b="0" i="0" dirty="0">
                <a:solidFill>
                  <a:srgbClr val="000000"/>
                </a:solidFill>
                <a:effectLst/>
                <a:latin typeface="inter-regular"/>
              </a:rPr>
              <a:t>) {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adding value inside function </a:t>
            </a:r>
            <a:r>
              <a:rPr lang="en-IN" b="0" i="0" dirty="0" err="1">
                <a:solidFill>
                  <a:srgbClr val="0000FF"/>
                </a:solidFill>
                <a:effectLst/>
                <a:latin typeface="inter-regular"/>
              </a:rPr>
              <a:t>num</a:t>
            </a:r>
            <a:r>
              <a:rPr lang="en-IN" b="0" i="0" dirty="0">
                <a:solidFill>
                  <a:srgbClr val="0000FF"/>
                </a:solidFill>
                <a:effectLst/>
                <a:latin typeface="inter-regular"/>
              </a:rPr>
              <a:t>=%d \n"</a:t>
            </a:r>
            <a:r>
              <a:rPr lang="en-IN" b="0" i="0" dirty="0">
                <a:solidFill>
                  <a:srgbClr val="000000"/>
                </a:solidFill>
                <a:effectLst/>
                <a:latin typeface="inter-regular"/>
              </a:rPr>
              <a:t>,</a:t>
            </a:r>
            <a:r>
              <a:rPr lang="en-IN" b="0" i="0" dirty="0" err="1">
                <a:solidFill>
                  <a:srgbClr val="000000"/>
                </a:solidFill>
                <a:effectLst/>
                <a:latin typeface="inter-regular"/>
              </a:rPr>
              <a:t>num</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dirty="0" err="1">
                <a:solidFill>
                  <a:srgbClr val="000000"/>
                </a:solidFill>
                <a:latin typeface="inter-regular"/>
              </a:rPr>
              <a:t>num</a:t>
            </a:r>
            <a:r>
              <a:rPr lang="en-IN" b="0" i="0" dirty="0">
                <a:solidFill>
                  <a:srgbClr val="000000"/>
                </a:solidFill>
                <a:effectLst/>
                <a:latin typeface="inter-regular"/>
              </a:rPr>
              <a:t>=num+100;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adding value inside function </a:t>
            </a:r>
            <a:r>
              <a:rPr lang="en-IN" b="0" i="0" dirty="0" err="1">
                <a:solidFill>
                  <a:srgbClr val="0000FF"/>
                </a:solidFill>
                <a:effectLst/>
                <a:latin typeface="inter-regular"/>
              </a:rPr>
              <a:t>num</a:t>
            </a:r>
            <a:r>
              <a:rPr lang="en-IN" b="0" i="0" dirty="0">
                <a:solidFill>
                  <a:srgbClr val="0000FF"/>
                </a:solidFill>
                <a:effectLst/>
                <a:latin typeface="inter-regular"/>
              </a:rPr>
              <a:t>=%d \n"</a:t>
            </a:r>
            <a:r>
              <a:rPr lang="en-IN" b="0" i="0" dirty="0">
                <a:solidFill>
                  <a:srgbClr val="000000"/>
                </a:solidFill>
                <a:effectLst/>
                <a:latin typeface="inter-regular"/>
              </a:rPr>
              <a:t>, )um;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1" i="0" dirty="0">
                <a:solidFill>
                  <a:srgbClr val="2E8B57"/>
                </a:solidFill>
                <a:effectLst/>
                <a:latin typeface="inter-regular"/>
              </a:rPr>
              <a:t>int</a:t>
            </a:r>
            <a:r>
              <a:rPr lang="en-IN" b="0" i="0" dirty="0">
                <a:solidFill>
                  <a:srgbClr val="000000"/>
                </a:solidFill>
                <a:effectLst/>
                <a:latin typeface="inter-regular"/>
              </a:rPr>
              <a:t> main() {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x=100;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function call x=%d \n"</a:t>
            </a:r>
            <a:r>
              <a:rPr lang="en-IN" b="0" i="0" dirty="0">
                <a:solidFill>
                  <a:srgbClr val="000000"/>
                </a:solidFill>
                <a:effectLst/>
                <a:latin typeface="inter-regular"/>
              </a:rPr>
              <a:t>, x);    </a:t>
            </a:r>
          </a:p>
          <a:p>
            <a:pPr algn="just">
              <a:buFont typeface="+mj-lt"/>
              <a:buAutoNum type="arabicPeriod"/>
            </a:pPr>
            <a:r>
              <a:rPr lang="en-IN" b="0" i="0" dirty="0">
                <a:solidFill>
                  <a:srgbClr val="000000"/>
                </a:solidFill>
                <a:effectLst/>
                <a:latin typeface="inter-regular"/>
              </a:rPr>
              <a:t>    change(x);</a:t>
            </a:r>
            <a:r>
              <a:rPr lang="en-IN" b="0" i="0" dirty="0">
                <a:solidFill>
                  <a:srgbClr val="008200"/>
                </a:solidFill>
                <a:effectLst/>
                <a:latin typeface="inter-regular"/>
              </a:rPr>
              <a:t>//passing value in function  </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function call x=%d \n"</a:t>
            </a:r>
            <a:r>
              <a:rPr lang="en-IN" b="0" i="0" dirty="0">
                <a:solidFill>
                  <a:srgbClr val="000000"/>
                </a:solidFill>
                <a:effectLst/>
                <a:latin typeface="inter-regular"/>
              </a:rPr>
              <a:t>, x);    </a:t>
            </a:r>
          </a:p>
          <a:p>
            <a:pPr algn="just">
              <a:buFont typeface="+mj-lt"/>
              <a:buAutoNum type="arabicPeriod"/>
            </a:pPr>
            <a:r>
              <a:rPr lang="en-IN" b="1" i="0" dirty="0">
                <a:solidFill>
                  <a:srgbClr val="006699"/>
                </a:solidFill>
                <a:effectLst/>
                <a:latin typeface="inter-regular"/>
              </a:rPr>
              <a:t>return</a:t>
            </a:r>
            <a:r>
              <a:rPr lang="en-IN" b="0" i="0" dirty="0">
                <a:solidFill>
                  <a:srgbClr val="000000"/>
                </a:solidFill>
                <a:effectLst/>
                <a:latin typeface="inter-regular"/>
              </a:rPr>
              <a:t> 0;  </a:t>
            </a:r>
          </a:p>
          <a:p>
            <a:pPr algn="just">
              <a:buFont typeface="+mj-lt"/>
              <a:buAutoNum type="arabicPeriod"/>
            </a:pPr>
            <a:r>
              <a:rPr lang="en-IN" b="0" i="0" dirty="0">
                <a:solidFill>
                  <a:srgbClr val="000000"/>
                </a:solidFill>
                <a:effectLst/>
                <a:latin typeface="inter-regular"/>
              </a:rPr>
              <a:t>}    </a:t>
            </a:r>
          </a:p>
          <a:p>
            <a:endParaRPr lang="en-IN" dirty="0"/>
          </a:p>
        </p:txBody>
      </p:sp>
      <p:pic>
        <p:nvPicPr>
          <p:cNvPr id="5" name="Picture 4">
            <a:extLst>
              <a:ext uri="{FF2B5EF4-FFF2-40B4-BE49-F238E27FC236}">
                <a16:creationId xmlns:a16="http://schemas.microsoft.com/office/drawing/2014/main" id="{C02ED8C5-95D7-4345-BFB4-BC1ADFA9460C}"/>
              </a:ext>
            </a:extLst>
          </p:cNvPr>
          <p:cNvPicPr>
            <a:picLocks noChangeAspect="1"/>
          </p:cNvPicPr>
          <p:nvPr/>
        </p:nvPicPr>
        <p:blipFill>
          <a:blip r:embed="rId2"/>
          <a:stretch>
            <a:fillRect/>
          </a:stretch>
        </p:blipFill>
        <p:spPr>
          <a:xfrm>
            <a:off x="5210895" y="3547553"/>
            <a:ext cx="8070099" cy="1444044"/>
          </a:xfrm>
          <a:prstGeom prst="rect">
            <a:avLst/>
          </a:prstGeom>
        </p:spPr>
      </p:pic>
    </p:spTree>
    <p:extLst>
      <p:ext uri="{BB962C8B-B14F-4D97-AF65-F5344CB8AC3E}">
        <p14:creationId xmlns:p14="http://schemas.microsoft.com/office/powerpoint/2010/main" val="2008780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E8129-DF8D-44B6-8B21-90EEACF327CA}"/>
              </a:ext>
            </a:extLst>
          </p:cNvPr>
          <p:cNvSpPr>
            <a:spLocks noGrp="1"/>
          </p:cNvSpPr>
          <p:nvPr>
            <p:ph idx="1"/>
          </p:nvPr>
        </p:nvSpPr>
        <p:spPr>
          <a:xfrm>
            <a:off x="1077896" y="870012"/>
            <a:ext cx="10658383" cy="5741957"/>
          </a:xfrm>
        </p:spPr>
        <p:txBody>
          <a:bodyPr>
            <a:normAutofit fontScale="47500" lnSpcReduction="20000"/>
          </a:bodyPr>
          <a:lstStyle/>
          <a:p>
            <a:pPr algn="just">
              <a:buFont typeface="+mj-lt"/>
              <a:buAutoNum type="arabicPeriod"/>
            </a:pPr>
            <a:r>
              <a:rPr lang="en-US" b="0" i="0" dirty="0">
                <a:solidFill>
                  <a:srgbClr val="0000FF"/>
                </a:solidFill>
                <a:effectLst/>
                <a:latin typeface="inter-regular"/>
              </a:rPr>
              <a:t>#include &lt;</a:t>
            </a:r>
            <a:r>
              <a:rPr lang="en-US" b="0" i="0" dirty="0" err="1">
                <a:solidFill>
                  <a:srgbClr val="0000FF"/>
                </a:solidFill>
                <a:effectLst/>
                <a:latin typeface="inter-regular"/>
              </a:rPr>
              <a:t>stdio.h</a:t>
            </a:r>
            <a:r>
              <a:rPr lang="en-US" b="0" i="0" dirty="0">
                <a:solidFill>
                  <a:srgbClr val="0000FF"/>
                </a:solidFill>
                <a:effectLst/>
                <a:latin typeface="inter-regular"/>
              </a:rPr>
              <a:t>&gt;</a:t>
            </a:r>
            <a:r>
              <a:rPr lang="en-US" b="0" i="0" dirty="0">
                <a:solidFill>
                  <a:srgbClr val="000000"/>
                </a:solidFill>
                <a:effectLst/>
                <a:latin typeface="inter-regular"/>
              </a:rPr>
              <a:t>  </a:t>
            </a:r>
          </a:p>
          <a:p>
            <a:pPr algn="just">
              <a:buFont typeface="+mj-lt"/>
              <a:buAutoNum type="arabicPeriod"/>
            </a:pPr>
            <a:r>
              <a:rPr lang="en-US" b="1" i="0" dirty="0">
                <a:solidFill>
                  <a:srgbClr val="006699"/>
                </a:solidFill>
                <a:effectLst/>
                <a:latin typeface="inter-regular"/>
              </a:rPr>
              <a:t>void</a:t>
            </a:r>
            <a:r>
              <a:rPr lang="en-US" b="0" i="0" dirty="0">
                <a:solidFill>
                  <a:srgbClr val="000000"/>
                </a:solidFill>
                <a:effectLst/>
                <a:latin typeface="inter-regular"/>
              </a:rPr>
              <a:t> swap(</a:t>
            </a:r>
            <a:r>
              <a:rPr lang="en-US" b="1" i="0" dirty="0">
                <a:solidFill>
                  <a:srgbClr val="2E8B57"/>
                </a:solidFill>
                <a:effectLst/>
                <a:latin typeface="inter-regular"/>
              </a:rPr>
              <a:t>int</a:t>
            </a:r>
            <a:r>
              <a:rPr lang="en-US" b="0" i="0" dirty="0">
                <a:solidFill>
                  <a:srgbClr val="000000"/>
                </a:solidFill>
                <a:effectLst/>
                <a:latin typeface="inter-regular"/>
              </a:rPr>
              <a:t> , </a:t>
            </a:r>
            <a:r>
              <a:rPr lang="en-US" b="1" i="0" dirty="0">
                <a:solidFill>
                  <a:srgbClr val="2E8B57"/>
                </a:solidFill>
                <a:effectLst/>
                <a:latin typeface="inter-regular"/>
              </a:rPr>
              <a:t>int</a:t>
            </a:r>
            <a:r>
              <a:rPr lang="en-US" b="0" i="0" dirty="0">
                <a:solidFill>
                  <a:srgbClr val="000000"/>
                </a:solidFill>
                <a:effectLst/>
                <a:latin typeface="inter-regular"/>
              </a:rPr>
              <a:t>); </a:t>
            </a:r>
            <a:r>
              <a:rPr lang="en-US" b="0" i="0" dirty="0">
                <a:solidFill>
                  <a:srgbClr val="008200"/>
                </a:solidFill>
                <a:effectLst/>
                <a:latin typeface="inter-regular"/>
              </a:rPr>
              <a:t>//prototype of the function’</a:t>
            </a:r>
          </a:p>
          <a:p>
            <a:pPr algn="just">
              <a:buFont typeface="+mj-lt"/>
              <a:buAutoNum type="arabicPeriod"/>
            </a:pPr>
            <a:r>
              <a:rPr lang="en-US" dirty="0">
                <a:solidFill>
                  <a:srgbClr val="000000"/>
                </a:solidFill>
                <a:latin typeface="inter-regular"/>
              </a:rPr>
              <a:t>v</a:t>
            </a:r>
            <a:r>
              <a:rPr lang="en-US" b="0" i="0" dirty="0">
                <a:solidFill>
                  <a:srgbClr val="000000"/>
                </a:solidFill>
                <a:effectLst/>
                <a:latin typeface="inter-regular"/>
              </a:rPr>
              <a:t>oid swap(int a; int b)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temp;   </a:t>
            </a:r>
          </a:p>
          <a:p>
            <a:pPr algn="just">
              <a:buFont typeface="+mj-lt"/>
              <a:buAutoNum type="arabicPeriod"/>
            </a:pPr>
            <a:r>
              <a:rPr lang="en-US" b="0" i="0" dirty="0">
                <a:solidFill>
                  <a:srgbClr val="000000"/>
                </a:solidFill>
                <a:effectLst/>
                <a:latin typeface="inter-regular"/>
              </a:rPr>
              <a:t>    temp = a;  </a:t>
            </a:r>
          </a:p>
          <a:p>
            <a:pPr algn="just">
              <a:buFont typeface="+mj-lt"/>
              <a:buAutoNum type="arabicPeriod"/>
            </a:pPr>
            <a:r>
              <a:rPr lang="en-US" b="0" i="0" dirty="0">
                <a:solidFill>
                  <a:srgbClr val="000000"/>
                </a:solidFill>
                <a:effectLst/>
                <a:latin typeface="inter-regular"/>
              </a:rPr>
              <a:t>    a=b;  </a:t>
            </a:r>
          </a:p>
          <a:p>
            <a:pPr algn="just">
              <a:buFont typeface="+mj-lt"/>
              <a:buAutoNum type="arabicPeriod"/>
            </a:pPr>
            <a:r>
              <a:rPr lang="en-US" b="0" i="0" dirty="0">
                <a:solidFill>
                  <a:srgbClr val="000000"/>
                </a:solidFill>
                <a:effectLst/>
                <a:latin typeface="inter-regular"/>
              </a:rPr>
              <a:t>    b=temp;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"After swapping values in function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Formal parameters, a = 20, b = 10 </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8200"/>
                </a:solidFill>
                <a:effectLst/>
                <a:latin typeface="inter-regular"/>
              </a:rPr>
              <a:t> </a:t>
            </a:r>
            <a:r>
              <a:rPr lang="en-US" b="0" i="0" dirty="0">
                <a:solidFill>
                  <a:srgbClr val="000000"/>
                </a:solidFill>
                <a:effectLst/>
                <a:latin typeface="inter-regular"/>
              </a:rPr>
              <a:t>  </a:t>
            </a:r>
          </a:p>
          <a:p>
            <a:pPr algn="just">
              <a:buFont typeface="+mj-lt"/>
              <a:buAutoNum type="arabicPeriod"/>
            </a:pPr>
            <a:r>
              <a:rPr lang="en-US" b="1" i="0" dirty="0">
                <a:solidFill>
                  <a:srgbClr val="2E8B57"/>
                </a:solidFill>
                <a:effectLst/>
                <a:latin typeface="inter-regular"/>
              </a:rPr>
              <a:t>int</a:t>
            </a:r>
            <a:r>
              <a:rPr lang="en-US" b="0" i="0" dirty="0">
                <a:solidFill>
                  <a:srgbClr val="000000"/>
                </a:solidFill>
                <a:effectLst/>
                <a:latin typeface="inter-regular"/>
              </a:rPr>
              <a:t> main()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a = 10;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b = 20;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"Before swapping the values in main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printing the value of a and b in main</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swap(</a:t>
            </a:r>
            <a:r>
              <a:rPr lang="en-US" b="0" i="0" dirty="0" err="1">
                <a:solidFill>
                  <a:srgbClr val="000000"/>
                </a:solidFill>
                <a:effectLst/>
                <a:latin typeface="inter-regular"/>
              </a:rPr>
              <a:t>a,b</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"After swapping values in main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The value of actual parameters do not change by changing the formal parameters in call by value, a = 10, b = 20</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p>
          <a:p>
            <a:endParaRPr lang="en-IN" dirty="0"/>
          </a:p>
        </p:txBody>
      </p:sp>
    </p:spTree>
    <p:extLst>
      <p:ext uri="{BB962C8B-B14F-4D97-AF65-F5344CB8AC3E}">
        <p14:creationId xmlns:p14="http://schemas.microsoft.com/office/powerpoint/2010/main" val="27781354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E8129-DF8D-44B6-8B21-90EEACF327CA}"/>
              </a:ext>
            </a:extLst>
          </p:cNvPr>
          <p:cNvSpPr>
            <a:spLocks noGrp="1"/>
          </p:cNvSpPr>
          <p:nvPr>
            <p:ph idx="1"/>
          </p:nvPr>
        </p:nvSpPr>
        <p:spPr>
          <a:xfrm>
            <a:off x="1077896" y="870012"/>
            <a:ext cx="10658383" cy="5741957"/>
          </a:xfrm>
        </p:spPr>
        <p:txBody>
          <a:bodyPr>
            <a:normAutofit fontScale="55000" lnSpcReduction="20000"/>
          </a:bodyPr>
          <a:lstStyle/>
          <a:p>
            <a:pPr algn="just">
              <a:buFont typeface="+mj-lt"/>
              <a:buAutoNum type="arabicPeriod"/>
            </a:pPr>
            <a:r>
              <a:rPr lang="en-US" b="0" i="0" dirty="0">
                <a:solidFill>
                  <a:srgbClr val="0000FF"/>
                </a:solidFill>
                <a:effectLst/>
                <a:latin typeface="inter-regular"/>
              </a:rPr>
              <a:t>#include &lt;</a:t>
            </a:r>
            <a:r>
              <a:rPr lang="en-US" b="0" i="0" dirty="0" err="1">
                <a:solidFill>
                  <a:srgbClr val="0000FF"/>
                </a:solidFill>
                <a:effectLst/>
                <a:latin typeface="inter-regular"/>
              </a:rPr>
              <a:t>stdio.h</a:t>
            </a:r>
            <a:r>
              <a:rPr lang="en-US" b="0" i="0" dirty="0">
                <a:solidFill>
                  <a:srgbClr val="0000FF"/>
                </a:solidFill>
                <a:effectLst/>
                <a:latin typeface="inter-regular"/>
              </a:rPr>
              <a:t>&gt;</a:t>
            </a:r>
            <a:r>
              <a:rPr lang="en-US" b="0" i="0" dirty="0">
                <a:solidFill>
                  <a:srgbClr val="000000"/>
                </a:solidFill>
                <a:effectLst/>
                <a:latin typeface="inter-regular"/>
              </a:rPr>
              <a:t>  </a:t>
            </a:r>
          </a:p>
          <a:p>
            <a:pPr algn="just">
              <a:buFont typeface="+mj-lt"/>
              <a:buAutoNum type="arabicPeriod"/>
            </a:pPr>
            <a:r>
              <a:rPr lang="en-US" b="1" i="0" dirty="0">
                <a:solidFill>
                  <a:srgbClr val="006699"/>
                </a:solidFill>
                <a:effectLst/>
                <a:latin typeface="inter-regular"/>
              </a:rPr>
              <a:t>void</a:t>
            </a:r>
            <a:r>
              <a:rPr lang="en-US" b="0" i="0" dirty="0">
                <a:solidFill>
                  <a:srgbClr val="000000"/>
                </a:solidFill>
                <a:effectLst/>
                <a:latin typeface="inter-regular"/>
              </a:rPr>
              <a:t> swap(</a:t>
            </a:r>
            <a:r>
              <a:rPr lang="en-US" b="1" i="0" dirty="0">
                <a:solidFill>
                  <a:srgbClr val="2E8B57"/>
                </a:solidFill>
                <a:effectLst/>
                <a:latin typeface="inter-regular"/>
              </a:rPr>
              <a:t>int</a:t>
            </a:r>
            <a:r>
              <a:rPr lang="en-US" b="0" i="0" dirty="0">
                <a:solidFill>
                  <a:srgbClr val="000000"/>
                </a:solidFill>
                <a:effectLst/>
                <a:latin typeface="inter-regular"/>
              </a:rPr>
              <a:t> , </a:t>
            </a:r>
            <a:r>
              <a:rPr lang="en-US" b="1" i="0" dirty="0">
                <a:solidFill>
                  <a:srgbClr val="2E8B57"/>
                </a:solidFill>
                <a:effectLst/>
                <a:latin typeface="inter-regular"/>
              </a:rPr>
              <a:t>int</a:t>
            </a:r>
            <a:r>
              <a:rPr lang="en-US" b="0" i="0" dirty="0">
                <a:solidFill>
                  <a:srgbClr val="000000"/>
                </a:solidFill>
                <a:effectLst/>
                <a:latin typeface="inter-regular"/>
              </a:rPr>
              <a:t>); </a:t>
            </a:r>
            <a:r>
              <a:rPr lang="en-US" b="0" i="0" dirty="0">
                <a:solidFill>
                  <a:srgbClr val="008200"/>
                </a:solidFill>
                <a:effectLst/>
                <a:latin typeface="inter-regular"/>
              </a:rPr>
              <a:t>//prototype of the function </a:t>
            </a:r>
            <a:r>
              <a:rPr lang="en-US" b="0" i="0" dirty="0">
                <a:solidFill>
                  <a:srgbClr val="000000"/>
                </a:solidFill>
                <a:effectLst/>
                <a:latin typeface="inter-regular"/>
              </a:rPr>
              <a:t>  </a:t>
            </a:r>
          </a:p>
          <a:p>
            <a:pPr algn="just">
              <a:buFont typeface="+mj-lt"/>
              <a:buAutoNum type="arabicPeriod"/>
            </a:pPr>
            <a:r>
              <a:rPr lang="en-US" b="1" i="0" dirty="0">
                <a:solidFill>
                  <a:srgbClr val="2E8B57"/>
                </a:solidFill>
                <a:effectLst/>
                <a:latin typeface="inter-regular"/>
              </a:rPr>
              <a:t>int</a:t>
            </a:r>
            <a:r>
              <a:rPr lang="en-US" b="0" i="0" dirty="0">
                <a:solidFill>
                  <a:srgbClr val="000000"/>
                </a:solidFill>
                <a:effectLst/>
                <a:latin typeface="inter-regular"/>
              </a:rPr>
              <a:t> main()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a = 10;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b = 20;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"Before swapping the values in main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printing the value of a and b in main</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swap(</a:t>
            </a:r>
            <a:r>
              <a:rPr lang="en-US" b="0" i="0" dirty="0" err="1">
                <a:solidFill>
                  <a:srgbClr val="000000"/>
                </a:solidFill>
                <a:effectLst/>
                <a:latin typeface="inter-regular"/>
              </a:rPr>
              <a:t>a,b</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"After swapping values in main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The value of actual parameters do not change by changing the formal parameters in call by value, a = 10, b = 20</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1" i="0" dirty="0">
                <a:solidFill>
                  <a:srgbClr val="006699"/>
                </a:solidFill>
                <a:effectLst/>
                <a:latin typeface="inter-regular"/>
              </a:rPr>
              <a:t>void</a:t>
            </a:r>
            <a:r>
              <a:rPr lang="en-US" b="0" i="0" dirty="0">
                <a:solidFill>
                  <a:srgbClr val="000000"/>
                </a:solidFill>
                <a:effectLst/>
                <a:latin typeface="inter-regular"/>
              </a:rPr>
              <a:t> swap (</a:t>
            </a:r>
            <a:r>
              <a:rPr lang="en-US" b="1" i="0" dirty="0">
                <a:solidFill>
                  <a:srgbClr val="2E8B57"/>
                </a:solidFill>
                <a:effectLst/>
                <a:latin typeface="inter-regular"/>
              </a:rPr>
              <a:t>int</a:t>
            </a:r>
            <a:r>
              <a:rPr lang="en-US" b="0" i="0" dirty="0">
                <a:solidFill>
                  <a:srgbClr val="000000"/>
                </a:solidFill>
                <a:effectLst/>
                <a:latin typeface="inter-regular"/>
              </a:rPr>
              <a:t> a, </a:t>
            </a:r>
            <a:r>
              <a:rPr lang="en-US" b="1" i="0" dirty="0">
                <a:solidFill>
                  <a:srgbClr val="2E8B57"/>
                </a:solidFill>
                <a:effectLst/>
                <a:latin typeface="inter-regular"/>
              </a:rPr>
              <a:t>int</a:t>
            </a:r>
            <a:r>
              <a:rPr lang="en-US" b="0" i="0" dirty="0">
                <a:solidFill>
                  <a:srgbClr val="000000"/>
                </a:solidFill>
                <a:effectLst/>
                <a:latin typeface="inter-regular"/>
              </a:rPr>
              <a:t> b)  </a:t>
            </a:r>
          </a:p>
          <a:p>
            <a:pPr algn="just">
              <a:buFont typeface="+mj-lt"/>
              <a:buAutoNum type="arabicPeriod"/>
            </a:pP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r>
              <a:rPr lang="en-US" b="1" i="0" dirty="0">
                <a:solidFill>
                  <a:srgbClr val="2E8B57"/>
                </a:solidFill>
                <a:effectLst/>
                <a:latin typeface="inter-regular"/>
              </a:rPr>
              <a:t>int</a:t>
            </a:r>
            <a:r>
              <a:rPr lang="en-US" b="0" i="0" dirty="0">
                <a:solidFill>
                  <a:srgbClr val="000000"/>
                </a:solidFill>
                <a:effectLst/>
                <a:latin typeface="inter-regular"/>
              </a:rPr>
              <a:t> temp;   </a:t>
            </a:r>
          </a:p>
          <a:p>
            <a:pPr algn="just">
              <a:buFont typeface="+mj-lt"/>
              <a:buAutoNum type="arabicPeriod"/>
            </a:pPr>
            <a:r>
              <a:rPr lang="en-US" b="0" i="0" dirty="0">
                <a:solidFill>
                  <a:srgbClr val="000000"/>
                </a:solidFill>
                <a:effectLst/>
                <a:latin typeface="inter-regular"/>
              </a:rPr>
              <a:t>    temp = a;  </a:t>
            </a:r>
          </a:p>
          <a:p>
            <a:pPr algn="just">
              <a:buFont typeface="+mj-lt"/>
              <a:buAutoNum type="arabicPeriod"/>
            </a:pPr>
            <a:r>
              <a:rPr lang="en-US" b="0" i="0" dirty="0">
                <a:solidFill>
                  <a:srgbClr val="000000"/>
                </a:solidFill>
                <a:effectLst/>
                <a:latin typeface="inter-regular"/>
              </a:rPr>
              <a:t>    a=b;  </a:t>
            </a:r>
          </a:p>
          <a:p>
            <a:pPr algn="just">
              <a:buFont typeface="+mj-lt"/>
              <a:buAutoNum type="arabicPeriod"/>
            </a:pPr>
            <a:r>
              <a:rPr lang="en-US" b="0" i="0" dirty="0">
                <a:solidFill>
                  <a:srgbClr val="000000"/>
                </a:solidFill>
                <a:effectLst/>
                <a:latin typeface="inter-regular"/>
              </a:rPr>
              <a:t>    b=temp;  </a:t>
            </a:r>
          </a:p>
          <a:p>
            <a:pPr algn="just">
              <a:buFont typeface="+mj-lt"/>
              <a:buAutoNum type="arabicPeriod"/>
            </a:pPr>
            <a:r>
              <a:rPr lang="en-US" b="0" i="0" dirty="0">
                <a:solidFill>
                  <a:srgbClr val="000000"/>
                </a:solidFill>
                <a:effectLst/>
                <a:latin typeface="inter-regular"/>
              </a:rPr>
              <a:t>    </a:t>
            </a:r>
            <a:r>
              <a:rPr lang="en-US" b="0" i="0" dirty="0" err="1">
                <a:solidFill>
                  <a:srgbClr val="000000"/>
                </a:solidFill>
                <a:effectLst/>
                <a:latin typeface="inter-regular"/>
              </a:rPr>
              <a:t>printf</a:t>
            </a:r>
            <a:r>
              <a:rPr lang="en-US" b="0" i="0" dirty="0">
                <a:solidFill>
                  <a:srgbClr val="000000"/>
                </a:solidFill>
                <a:effectLst/>
                <a:latin typeface="inter-regular"/>
              </a:rPr>
              <a:t>(</a:t>
            </a:r>
            <a:r>
              <a:rPr lang="en-US" b="0" i="0" dirty="0">
                <a:solidFill>
                  <a:srgbClr val="0000FF"/>
                </a:solidFill>
                <a:effectLst/>
                <a:latin typeface="inter-regular"/>
              </a:rPr>
              <a:t>"After swapping values in function a = %d, b = %d\n"</a:t>
            </a:r>
            <a:r>
              <a:rPr lang="en-US" b="0" i="0" dirty="0">
                <a:solidFill>
                  <a:srgbClr val="000000"/>
                </a:solidFill>
                <a:effectLst/>
                <a:latin typeface="inter-regular"/>
              </a:rPr>
              <a:t>,</a:t>
            </a:r>
            <a:r>
              <a:rPr lang="en-US" b="0" i="0" dirty="0" err="1">
                <a:solidFill>
                  <a:srgbClr val="000000"/>
                </a:solidFill>
                <a:effectLst/>
                <a:latin typeface="inter-regular"/>
              </a:rPr>
              <a:t>a,b</a:t>
            </a:r>
            <a:r>
              <a:rPr lang="en-US" b="0" i="0" dirty="0">
                <a:solidFill>
                  <a:srgbClr val="000000"/>
                </a:solidFill>
                <a:effectLst/>
                <a:latin typeface="inter-regular"/>
              </a:rPr>
              <a:t>); </a:t>
            </a:r>
            <a:r>
              <a:rPr lang="en-US" b="0" i="0" dirty="0">
                <a:solidFill>
                  <a:srgbClr val="008200"/>
                </a:solidFill>
                <a:effectLst/>
                <a:latin typeface="inter-regular"/>
              </a:rPr>
              <a:t>// Formal parameters, a = 20, b = 10 </a:t>
            </a:r>
            <a:r>
              <a:rPr lang="en-US" b="0" i="0" dirty="0">
                <a:solidFill>
                  <a:srgbClr val="000000"/>
                </a:solidFill>
                <a:effectLst/>
                <a:latin typeface="inter-regular"/>
              </a:rPr>
              <a:t>  </a:t>
            </a:r>
          </a:p>
          <a:p>
            <a:pPr algn="just">
              <a:buFont typeface="+mj-lt"/>
              <a:buAutoNum type="arabicPeriod"/>
            </a:pPr>
            <a:r>
              <a:rPr lang="en-US" b="0" i="0" dirty="0">
                <a:solidFill>
                  <a:srgbClr val="000000"/>
                </a:solidFill>
                <a:effectLst/>
                <a:latin typeface="inter-regular"/>
              </a:rPr>
              <a:t>}  </a:t>
            </a:r>
          </a:p>
          <a:p>
            <a:endParaRPr lang="en-IN" dirty="0"/>
          </a:p>
        </p:txBody>
      </p:sp>
      <p:pic>
        <p:nvPicPr>
          <p:cNvPr id="6" name="Picture 5">
            <a:extLst>
              <a:ext uri="{FF2B5EF4-FFF2-40B4-BE49-F238E27FC236}">
                <a16:creationId xmlns:a16="http://schemas.microsoft.com/office/drawing/2014/main" id="{40C3F770-8D19-4152-A751-1D849F2DFD3A}"/>
              </a:ext>
            </a:extLst>
          </p:cNvPr>
          <p:cNvPicPr>
            <a:picLocks noChangeAspect="1"/>
          </p:cNvPicPr>
          <p:nvPr/>
        </p:nvPicPr>
        <p:blipFill>
          <a:blip r:embed="rId2"/>
          <a:stretch>
            <a:fillRect/>
          </a:stretch>
        </p:blipFill>
        <p:spPr>
          <a:xfrm>
            <a:off x="4941043" y="3740990"/>
            <a:ext cx="6173061" cy="1400370"/>
          </a:xfrm>
          <a:prstGeom prst="rect">
            <a:avLst/>
          </a:prstGeom>
        </p:spPr>
      </p:pic>
      <p:sp>
        <p:nvSpPr>
          <p:cNvPr id="7" name="TextBox 6">
            <a:extLst>
              <a:ext uri="{FF2B5EF4-FFF2-40B4-BE49-F238E27FC236}">
                <a16:creationId xmlns:a16="http://schemas.microsoft.com/office/drawing/2014/main" id="{F6BF14F2-E014-4987-AAEA-7EB793B36046}"/>
              </a:ext>
            </a:extLst>
          </p:cNvPr>
          <p:cNvSpPr txBox="1"/>
          <p:nvPr/>
        </p:nvSpPr>
        <p:spPr>
          <a:xfrm>
            <a:off x="807868" y="355107"/>
            <a:ext cx="9357064" cy="369332"/>
          </a:xfrm>
          <a:prstGeom prst="rect">
            <a:avLst/>
          </a:prstGeom>
          <a:noFill/>
        </p:spPr>
        <p:txBody>
          <a:bodyPr wrap="square" rtlCol="0">
            <a:spAutoFit/>
          </a:bodyPr>
          <a:lstStyle/>
          <a:p>
            <a:r>
              <a:rPr lang="en-US" dirty="0"/>
              <a:t>CALL BY REFERENCE does not swap:</a:t>
            </a:r>
            <a:endParaRPr lang="en-IN" dirty="0"/>
          </a:p>
        </p:txBody>
      </p:sp>
    </p:spTree>
    <p:extLst>
      <p:ext uri="{BB962C8B-B14F-4D97-AF65-F5344CB8AC3E}">
        <p14:creationId xmlns:p14="http://schemas.microsoft.com/office/powerpoint/2010/main" val="38587837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77DE-39D6-4C69-84EF-A2059066E3B9}"/>
              </a:ext>
            </a:extLst>
          </p:cNvPr>
          <p:cNvSpPr>
            <a:spLocks noGrp="1"/>
          </p:cNvSpPr>
          <p:nvPr>
            <p:ph type="title"/>
          </p:nvPr>
        </p:nvSpPr>
        <p:spPr/>
        <p:txBody>
          <a:bodyPr/>
          <a:lstStyle/>
          <a:p>
            <a:r>
              <a:rPr lang="en-US" dirty="0"/>
              <a:t>Call by reference – a example.</a:t>
            </a:r>
            <a:endParaRPr lang="en-IN" dirty="0"/>
          </a:p>
        </p:txBody>
      </p:sp>
      <p:sp>
        <p:nvSpPr>
          <p:cNvPr id="3" name="Content Placeholder 2">
            <a:extLst>
              <a:ext uri="{FF2B5EF4-FFF2-40B4-BE49-F238E27FC236}">
                <a16:creationId xmlns:a16="http://schemas.microsoft.com/office/drawing/2014/main" id="{BA45B07C-53A9-4210-9970-A4792DE896EA}"/>
              </a:ext>
            </a:extLst>
          </p:cNvPr>
          <p:cNvSpPr>
            <a:spLocks noGrp="1"/>
          </p:cNvSpPr>
          <p:nvPr>
            <p:ph idx="1"/>
          </p:nvPr>
        </p:nvSpPr>
        <p:spPr/>
        <p:txBody>
          <a:bodyPr>
            <a:normAutofit fontScale="62500" lnSpcReduction="20000"/>
          </a:bodyPr>
          <a:lstStyle/>
          <a:p>
            <a:pPr marL="514350" indent="-514350">
              <a:buFont typeface="+mj-lt"/>
              <a:buAutoNum type="arabicPeriod"/>
            </a:pPr>
            <a:r>
              <a:rPr lang="en-IN" dirty="0"/>
              <a:t>#include&lt;stdio.h&gt;  </a:t>
            </a:r>
          </a:p>
          <a:p>
            <a:pPr marL="514350" indent="-514350">
              <a:buFont typeface="+mj-lt"/>
              <a:buAutoNum type="arabicPeriod"/>
            </a:pPr>
            <a:r>
              <a:rPr lang="en-IN" dirty="0"/>
              <a:t>void change(int* </a:t>
            </a:r>
            <a:r>
              <a:rPr lang="en-IN" dirty="0" err="1"/>
              <a:t>num</a:t>
            </a:r>
            <a:r>
              <a:rPr lang="en-IN" dirty="0"/>
              <a:t>) {    </a:t>
            </a:r>
          </a:p>
          <a:p>
            <a:pPr marL="514350" indent="-514350">
              <a:buFont typeface="+mj-lt"/>
              <a:buAutoNum type="arabicPeriod"/>
            </a:pPr>
            <a:r>
              <a:rPr lang="en-IN" dirty="0"/>
              <a:t>    </a:t>
            </a:r>
            <a:r>
              <a:rPr lang="en-IN" dirty="0" err="1"/>
              <a:t>printf</a:t>
            </a:r>
            <a:r>
              <a:rPr lang="en-IN" dirty="0"/>
              <a:t>("Before adding value inside function </a:t>
            </a:r>
            <a:r>
              <a:rPr lang="en-IN" dirty="0" err="1"/>
              <a:t>num</a:t>
            </a:r>
            <a:r>
              <a:rPr lang="en-IN" dirty="0"/>
              <a:t>=%d \n",*</a:t>
            </a:r>
            <a:r>
              <a:rPr lang="en-IN" dirty="0" err="1"/>
              <a:t>num</a:t>
            </a:r>
            <a:r>
              <a:rPr lang="en-IN" dirty="0"/>
              <a:t>);    </a:t>
            </a:r>
          </a:p>
          <a:p>
            <a:pPr marL="514350" indent="-514350">
              <a:buFont typeface="+mj-lt"/>
              <a:buAutoNum type="arabicPeriod"/>
            </a:pPr>
            <a:r>
              <a:rPr lang="en-IN" dirty="0"/>
              <a:t>    (*</a:t>
            </a:r>
            <a:r>
              <a:rPr lang="en-IN" dirty="0" err="1"/>
              <a:t>num</a:t>
            </a:r>
            <a:r>
              <a:rPr lang="en-IN" dirty="0"/>
              <a:t>) += 200;    </a:t>
            </a:r>
          </a:p>
          <a:p>
            <a:pPr marL="514350" indent="-514350">
              <a:buFont typeface="+mj-lt"/>
              <a:buAutoNum type="arabicPeriod"/>
            </a:pPr>
            <a:r>
              <a:rPr lang="en-IN" dirty="0"/>
              <a:t>    </a:t>
            </a:r>
            <a:r>
              <a:rPr lang="en-IN" dirty="0" err="1"/>
              <a:t>printf</a:t>
            </a:r>
            <a:r>
              <a:rPr lang="en-IN" dirty="0"/>
              <a:t>("After adding value inside function </a:t>
            </a:r>
            <a:r>
              <a:rPr lang="en-IN" dirty="0" err="1"/>
              <a:t>num</a:t>
            </a:r>
            <a:r>
              <a:rPr lang="en-IN" dirty="0"/>
              <a:t>=%d \n", *</a:t>
            </a:r>
            <a:r>
              <a:rPr lang="en-IN" dirty="0" err="1"/>
              <a:t>num</a:t>
            </a:r>
            <a:r>
              <a:rPr lang="en-IN" dirty="0"/>
              <a:t>);    </a:t>
            </a:r>
          </a:p>
          <a:p>
            <a:pPr marL="514350" indent="-514350">
              <a:buFont typeface="+mj-lt"/>
              <a:buAutoNum type="arabicPeriod"/>
            </a:pPr>
            <a:r>
              <a:rPr lang="en-IN" dirty="0"/>
              <a:t>}      </a:t>
            </a:r>
          </a:p>
          <a:p>
            <a:pPr marL="514350" indent="-514350">
              <a:buFont typeface="+mj-lt"/>
              <a:buAutoNum type="arabicPeriod"/>
            </a:pPr>
            <a:r>
              <a:rPr lang="en-IN" dirty="0"/>
              <a:t>int main() {    </a:t>
            </a:r>
          </a:p>
          <a:p>
            <a:pPr marL="514350" indent="-514350">
              <a:buFont typeface="+mj-lt"/>
              <a:buAutoNum type="arabicPeriod"/>
            </a:pPr>
            <a:r>
              <a:rPr lang="en-IN" dirty="0"/>
              <a:t>    int x=100;    </a:t>
            </a:r>
          </a:p>
          <a:p>
            <a:pPr marL="514350" indent="-514350">
              <a:buFont typeface="+mj-lt"/>
              <a:buAutoNum type="arabicPeriod"/>
            </a:pPr>
            <a:r>
              <a:rPr lang="en-IN" dirty="0"/>
              <a:t>    </a:t>
            </a:r>
            <a:r>
              <a:rPr lang="en-IN" dirty="0" err="1"/>
              <a:t>printf</a:t>
            </a:r>
            <a:r>
              <a:rPr lang="en-IN" dirty="0"/>
              <a:t>("Before function call x=%d \n", x);    </a:t>
            </a:r>
          </a:p>
          <a:p>
            <a:pPr marL="514350" indent="-514350">
              <a:buFont typeface="+mj-lt"/>
              <a:buAutoNum type="arabicPeriod"/>
            </a:pPr>
            <a:r>
              <a:rPr lang="en-IN" dirty="0"/>
              <a:t>    change(&amp;x);//passing reference in function    </a:t>
            </a:r>
          </a:p>
          <a:p>
            <a:pPr marL="514350" indent="-514350">
              <a:buFont typeface="+mj-lt"/>
              <a:buAutoNum type="arabicPeriod"/>
            </a:pPr>
            <a:r>
              <a:rPr lang="en-IN" dirty="0"/>
              <a:t>    </a:t>
            </a:r>
            <a:r>
              <a:rPr lang="en-IN" dirty="0" err="1"/>
              <a:t>printf</a:t>
            </a:r>
            <a:r>
              <a:rPr lang="en-IN" dirty="0"/>
              <a:t>("After function call x=%d \n", x);    </a:t>
            </a:r>
          </a:p>
          <a:p>
            <a:pPr marL="514350" indent="-514350">
              <a:buFont typeface="+mj-lt"/>
              <a:buAutoNum type="arabicPeriod"/>
            </a:pPr>
            <a:r>
              <a:rPr lang="en-IN" dirty="0"/>
              <a:t>return 0;  </a:t>
            </a:r>
          </a:p>
          <a:p>
            <a:pPr marL="514350" indent="-514350">
              <a:buFont typeface="+mj-lt"/>
              <a:buAutoNum type="arabicPeriod"/>
            </a:pPr>
            <a:r>
              <a:rPr lang="en-IN" dirty="0"/>
              <a:t>}</a:t>
            </a:r>
          </a:p>
        </p:txBody>
      </p:sp>
    </p:spTree>
    <p:extLst>
      <p:ext uri="{BB962C8B-B14F-4D97-AF65-F5344CB8AC3E}">
        <p14:creationId xmlns:p14="http://schemas.microsoft.com/office/powerpoint/2010/main" val="8927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70F6B-0793-4571-84A4-B87A87D59A97}"/>
              </a:ext>
            </a:extLst>
          </p:cNvPr>
          <p:cNvPicPr>
            <a:picLocks noChangeAspect="1"/>
          </p:cNvPicPr>
          <p:nvPr/>
        </p:nvPicPr>
        <p:blipFill>
          <a:blip r:embed="rId2"/>
          <a:stretch>
            <a:fillRect/>
          </a:stretch>
        </p:blipFill>
        <p:spPr>
          <a:xfrm>
            <a:off x="910287" y="0"/>
            <a:ext cx="10371426" cy="6858000"/>
          </a:xfrm>
          <a:prstGeom prst="rect">
            <a:avLst/>
          </a:prstGeom>
        </p:spPr>
      </p:pic>
      <p:sp>
        <p:nvSpPr>
          <p:cNvPr id="5" name="Rectangle 4">
            <a:extLst>
              <a:ext uri="{FF2B5EF4-FFF2-40B4-BE49-F238E27FC236}">
                <a16:creationId xmlns:a16="http://schemas.microsoft.com/office/drawing/2014/main" id="{3378AF89-8733-404E-B37F-7661CAC88E57}"/>
              </a:ext>
            </a:extLst>
          </p:cNvPr>
          <p:cNvSpPr/>
          <p:nvPr/>
        </p:nvSpPr>
        <p:spPr>
          <a:xfrm>
            <a:off x="5335777" y="911592"/>
            <a:ext cx="6775159" cy="790748"/>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What </a:t>
            </a:r>
            <a:r>
              <a:rPr lang="en-US" sz="4400" b="1" dirty="0" err="1">
                <a:ln w="22225">
                  <a:solidFill>
                    <a:schemeClr val="accent2"/>
                  </a:solidFill>
                  <a:prstDash val="solid"/>
                </a:ln>
                <a:solidFill>
                  <a:schemeClr val="accent2">
                    <a:lumMod val="40000"/>
                    <a:lumOff val="60000"/>
                  </a:schemeClr>
                </a:solidFill>
              </a:rPr>
              <a:t>Codeblocks</a:t>
            </a:r>
            <a:r>
              <a:rPr lang="en-US" sz="4400" b="1" dirty="0">
                <a:ln w="22225">
                  <a:solidFill>
                    <a:schemeClr val="accent2"/>
                  </a:solidFill>
                  <a:prstDash val="solid"/>
                </a:ln>
                <a:solidFill>
                  <a:schemeClr val="accent2">
                    <a:lumMod val="40000"/>
                    <a:lumOff val="60000"/>
                  </a:schemeClr>
                </a:solidFill>
              </a:rPr>
              <a:t> looks like</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709835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77DE-39D6-4C69-84EF-A2059066E3B9}"/>
              </a:ext>
            </a:extLst>
          </p:cNvPr>
          <p:cNvSpPr>
            <a:spLocks noGrp="1"/>
          </p:cNvSpPr>
          <p:nvPr>
            <p:ph type="title"/>
          </p:nvPr>
        </p:nvSpPr>
        <p:spPr/>
        <p:txBody>
          <a:bodyPr/>
          <a:lstStyle/>
          <a:p>
            <a:r>
              <a:rPr lang="en-US" dirty="0"/>
              <a:t>Call by reference – a example.</a:t>
            </a:r>
            <a:endParaRPr lang="en-IN" dirty="0"/>
          </a:p>
        </p:txBody>
      </p:sp>
      <p:sp>
        <p:nvSpPr>
          <p:cNvPr id="3" name="Content Placeholder 2">
            <a:extLst>
              <a:ext uri="{FF2B5EF4-FFF2-40B4-BE49-F238E27FC236}">
                <a16:creationId xmlns:a16="http://schemas.microsoft.com/office/drawing/2014/main" id="{BA45B07C-53A9-4210-9970-A4792DE896EA}"/>
              </a:ext>
            </a:extLst>
          </p:cNvPr>
          <p:cNvSpPr>
            <a:spLocks noGrp="1"/>
          </p:cNvSpPr>
          <p:nvPr>
            <p:ph idx="1"/>
          </p:nvPr>
        </p:nvSpPr>
        <p:spPr/>
        <p:txBody>
          <a:bodyPr>
            <a:normAutofit fontScale="62500" lnSpcReduction="20000"/>
          </a:bodyPr>
          <a:lstStyle/>
          <a:p>
            <a:pPr marL="514350" indent="-514350">
              <a:buFont typeface="+mj-lt"/>
              <a:buAutoNum type="arabicPeriod"/>
            </a:pPr>
            <a:r>
              <a:rPr lang="en-IN" dirty="0"/>
              <a:t>#include&lt;stdio.h&gt;  </a:t>
            </a:r>
          </a:p>
          <a:p>
            <a:pPr marL="514350" indent="-514350">
              <a:buFont typeface="+mj-lt"/>
              <a:buAutoNum type="arabicPeriod"/>
            </a:pPr>
            <a:r>
              <a:rPr lang="en-IN" dirty="0"/>
              <a:t>void change(int* </a:t>
            </a:r>
            <a:r>
              <a:rPr lang="en-IN" dirty="0" err="1"/>
              <a:t>num</a:t>
            </a:r>
            <a:r>
              <a:rPr lang="en-IN" dirty="0"/>
              <a:t>) {    </a:t>
            </a:r>
          </a:p>
          <a:p>
            <a:pPr marL="514350" indent="-514350">
              <a:buFont typeface="+mj-lt"/>
              <a:buAutoNum type="arabicPeriod"/>
            </a:pPr>
            <a:r>
              <a:rPr lang="en-IN" dirty="0"/>
              <a:t>    </a:t>
            </a:r>
            <a:r>
              <a:rPr lang="en-IN" dirty="0" err="1"/>
              <a:t>printf</a:t>
            </a:r>
            <a:r>
              <a:rPr lang="en-IN" dirty="0"/>
              <a:t>("Before adding value inside function </a:t>
            </a:r>
            <a:r>
              <a:rPr lang="en-IN" dirty="0" err="1"/>
              <a:t>num</a:t>
            </a:r>
            <a:r>
              <a:rPr lang="en-IN" dirty="0"/>
              <a:t>=%d \n",*</a:t>
            </a:r>
            <a:r>
              <a:rPr lang="en-IN" dirty="0" err="1"/>
              <a:t>num</a:t>
            </a:r>
            <a:r>
              <a:rPr lang="en-IN" dirty="0"/>
              <a:t>);    </a:t>
            </a:r>
          </a:p>
          <a:p>
            <a:pPr marL="514350" indent="-514350">
              <a:buFont typeface="+mj-lt"/>
              <a:buAutoNum type="arabicPeriod"/>
            </a:pPr>
            <a:r>
              <a:rPr lang="en-IN" dirty="0"/>
              <a:t>    (*</a:t>
            </a:r>
            <a:r>
              <a:rPr lang="en-IN" dirty="0" err="1"/>
              <a:t>num</a:t>
            </a:r>
            <a:r>
              <a:rPr lang="en-IN" dirty="0"/>
              <a:t>) += 200;    </a:t>
            </a:r>
          </a:p>
          <a:p>
            <a:pPr marL="514350" indent="-514350">
              <a:buFont typeface="+mj-lt"/>
              <a:buAutoNum type="arabicPeriod"/>
            </a:pPr>
            <a:r>
              <a:rPr lang="en-IN" dirty="0"/>
              <a:t>    </a:t>
            </a:r>
            <a:r>
              <a:rPr lang="en-IN" dirty="0" err="1"/>
              <a:t>printf</a:t>
            </a:r>
            <a:r>
              <a:rPr lang="en-IN" dirty="0"/>
              <a:t>("After adding value inside function </a:t>
            </a:r>
            <a:r>
              <a:rPr lang="en-IN" dirty="0" err="1"/>
              <a:t>num</a:t>
            </a:r>
            <a:r>
              <a:rPr lang="en-IN" dirty="0"/>
              <a:t>=%d \n", *</a:t>
            </a:r>
            <a:r>
              <a:rPr lang="en-IN" dirty="0" err="1"/>
              <a:t>num</a:t>
            </a:r>
            <a:r>
              <a:rPr lang="en-IN" dirty="0"/>
              <a:t>);    </a:t>
            </a:r>
          </a:p>
          <a:p>
            <a:pPr marL="514350" indent="-514350">
              <a:buFont typeface="+mj-lt"/>
              <a:buAutoNum type="arabicPeriod"/>
            </a:pPr>
            <a:r>
              <a:rPr lang="en-IN" dirty="0"/>
              <a:t>}      </a:t>
            </a:r>
          </a:p>
          <a:p>
            <a:pPr marL="514350" indent="-514350">
              <a:buFont typeface="+mj-lt"/>
              <a:buAutoNum type="arabicPeriod"/>
            </a:pPr>
            <a:r>
              <a:rPr lang="en-IN" dirty="0"/>
              <a:t>int main() {    </a:t>
            </a:r>
          </a:p>
          <a:p>
            <a:pPr marL="514350" indent="-514350">
              <a:buFont typeface="+mj-lt"/>
              <a:buAutoNum type="arabicPeriod"/>
            </a:pPr>
            <a:r>
              <a:rPr lang="en-IN" dirty="0"/>
              <a:t>    int x=100;    </a:t>
            </a:r>
          </a:p>
          <a:p>
            <a:pPr marL="514350" indent="-514350">
              <a:buFont typeface="+mj-lt"/>
              <a:buAutoNum type="arabicPeriod"/>
            </a:pPr>
            <a:r>
              <a:rPr lang="en-IN" dirty="0"/>
              <a:t>    </a:t>
            </a:r>
            <a:r>
              <a:rPr lang="en-IN" dirty="0" err="1"/>
              <a:t>printf</a:t>
            </a:r>
            <a:r>
              <a:rPr lang="en-IN" dirty="0"/>
              <a:t>("Before function call x=%d \n", x);    </a:t>
            </a:r>
          </a:p>
          <a:p>
            <a:pPr marL="514350" indent="-514350">
              <a:buFont typeface="+mj-lt"/>
              <a:buAutoNum type="arabicPeriod"/>
            </a:pPr>
            <a:r>
              <a:rPr lang="en-IN" dirty="0"/>
              <a:t>    change(&amp;x);//passing reference in function    </a:t>
            </a:r>
          </a:p>
          <a:p>
            <a:pPr marL="514350" indent="-514350">
              <a:buFont typeface="+mj-lt"/>
              <a:buAutoNum type="arabicPeriod"/>
            </a:pPr>
            <a:r>
              <a:rPr lang="en-IN" dirty="0"/>
              <a:t>    </a:t>
            </a:r>
            <a:r>
              <a:rPr lang="en-IN" dirty="0" err="1"/>
              <a:t>printf</a:t>
            </a:r>
            <a:r>
              <a:rPr lang="en-IN" dirty="0"/>
              <a:t>("After function call x=%d \n", x);    </a:t>
            </a:r>
          </a:p>
          <a:p>
            <a:pPr marL="514350" indent="-514350">
              <a:buFont typeface="+mj-lt"/>
              <a:buAutoNum type="arabicPeriod"/>
            </a:pPr>
            <a:r>
              <a:rPr lang="en-IN" dirty="0"/>
              <a:t>return 0;  </a:t>
            </a:r>
          </a:p>
          <a:p>
            <a:pPr marL="514350" indent="-514350">
              <a:buFont typeface="+mj-lt"/>
              <a:buAutoNum type="arabicPeriod"/>
            </a:pPr>
            <a:r>
              <a:rPr lang="en-IN" dirty="0"/>
              <a:t>}</a:t>
            </a:r>
          </a:p>
        </p:txBody>
      </p:sp>
      <p:pic>
        <p:nvPicPr>
          <p:cNvPr id="5" name="Picture 4">
            <a:extLst>
              <a:ext uri="{FF2B5EF4-FFF2-40B4-BE49-F238E27FC236}">
                <a16:creationId xmlns:a16="http://schemas.microsoft.com/office/drawing/2014/main" id="{B9DAB48D-4B19-4B0F-AD8E-1B0FC5110337}"/>
              </a:ext>
            </a:extLst>
          </p:cNvPr>
          <p:cNvPicPr>
            <a:picLocks noChangeAspect="1"/>
          </p:cNvPicPr>
          <p:nvPr/>
        </p:nvPicPr>
        <p:blipFill>
          <a:blip r:embed="rId2"/>
          <a:stretch>
            <a:fillRect/>
          </a:stretch>
        </p:blipFill>
        <p:spPr>
          <a:xfrm>
            <a:off x="5762933" y="3924210"/>
            <a:ext cx="6594783" cy="1746726"/>
          </a:xfrm>
          <a:prstGeom prst="rect">
            <a:avLst/>
          </a:prstGeom>
        </p:spPr>
      </p:pic>
    </p:spTree>
    <p:extLst>
      <p:ext uri="{BB962C8B-B14F-4D97-AF65-F5344CB8AC3E}">
        <p14:creationId xmlns:p14="http://schemas.microsoft.com/office/powerpoint/2010/main" val="32540554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7184-2851-4988-9AF6-653AFCB37926}"/>
              </a:ext>
            </a:extLst>
          </p:cNvPr>
          <p:cNvSpPr>
            <a:spLocks noGrp="1"/>
          </p:cNvSpPr>
          <p:nvPr>
            <p:ph type="title"/>
          </p:nvPr>
        </p:nvSpPr>
        <p:spPr>
          <a:xfrm>
            <a:off x="461639" y="231961"/>
            <a:ext cx="10515600" cy="416110"/>
          </a:xfrm>
        </p:spPr>
        <p:txBody>
          <a:bodyPr>
            <a:normAutofit fontScale="90000"/>
          </a:bodyPr>
          <a:lstStyle/>
          <a:p>
            <a:r>
              <a:rPr lang="en-US" sz="2800" b="1" dirty="0">
                <a:solidFill>
                  <a:srgbClr val="C00000"/>
                </a:solidFill>
              </a:rPr>
              <a:t>Call by reference does the swap! INTRODUCING POINTER VARIABLES:</a:t>
            </a:r>
            <a:endParaRPr lang="en-IN" sz="2800" b="1" dirty="0">
              <a:solidFill>
                <a:srgbClr val="C00000"/>
              </a:solidFill>
            </a:endParaRPr>
          </a:p>
        </p:txBody>
      </p:sp>
      <p:sp>
        <p:nvSpPr>
          <p:cNvPr id="3" name="Content Placeholder 2">
            <a:extLst>
              <a:ext uri="{FF2B5EF4-FFF2-40B4-BE49-F238E27FC236}">
                <a16:creationId xmlns:a16="http://schemas.microsoft.com/office/drawing/2014/main" id="{F4FD2969-983C-467D-B730-25ACE7A7EE4C}"/>
              </a:ext>
            </a:extLst>
          </p:cNvPr>
          <p:cNvSpPr>
            <a:spLocks noGrp="1"/>
          </p:cNvSpPr>
          <p:nvPr>
            <p:ph idx="1"/>
          </p:nvPr>
        </p:nvSpPr>
        <p:spPr>
          <a:xfrm>
            <a:off x="461639" y="781235"/>
            <a:ext cx="11168109" cy="5974671"/>
          </a:xfrm>
        </p:spPr>
        <p:txBody>
          <a:bodyPr>
            <a:normAutofit fontScale="62500" lnSpcReduction="20000"/>
          </a:bodyPr>
          <a:lstStyle/>
          <a:p>
            <a:pPr algn="just">
              <a:buFont typeface="+mj-lt"/>
              <a:buAutoNum type="arabicPeriod"/>
            </a:pPr>
            <a:r>
              <a:rPr lang="en-IN" b="0" i="0" dirty="0">
                <a:solidFill>
                  <a:srgbClr val="0000FF"/>
                </a:solidFill>
                <a:effectLst/>
                <a:latin typeface="inter-regular"/>
              </a:rPr>
              <a:t>#include &lt;</a:t>
            </a:r>
            <a:r>
              <a:rPr lang="en-IN" b="0" i="0" dirty="0" err="1">
                <a:solidFill>
                  <a:srgbClr val="0000FF"/>
                </a:solidFill>
                <a:effectLst/>
                <a:latin typeface="inter-regular"/>
              </a:rPr>
              <a:t>stdio.h</a:t>
            </a:r>
            <a:r>
              <a:rPr lang="en-IN" b="0" i="0" dirty="0">
                <a:solidFill>
                  <a:srgbClr val="0000FF"/>
                </a:solidFill>
                <a:effectLst/>
                <a:latin typeface="inter-regular"/>
              </a:rPr>
              <a:t>&gt;</a:t>
            </a: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swap(</a:t>
            </a:r>
            <a:r>
              <a:rPr lang="en-IN" b="1" i="0" dirty="0">
                <a:solidFill>
                  <a:srgbClr val="2E8B57"/>
                </a:solidFill>
                <a:effectLst/>
                <a:latin typeface="inter-regular"/>
              </a:rPr>
              <a:t>int</a:t>
            </a:r>
            <a:r>
              <a:rPr lang="en-IN" b="0" i="0" dirty="0">
                <a:solidFill>
                  <a:srgbClr val="000000"/>
                </a:solidFill>
                <a:effectLst/>
                <a:latin typeface="inter-regular"/>
              </a:rPr>
              <a:t> *, </a:t>
            </a:r>
            <a:r>
              <a:rPr lang="en-IN" b="1" i="0" dirty="0">
                <a:solidFill>
                  <a:srgbClr val="2E8B57"/>
                </a:solidFill>
                <a:effectLst/>
                <a:latin typeface="inter-regular"/>
              </a:rPr>
              <a:t>int</a:t>
            </a:r>
            <a:r>
              <a:rPr lang="en-IN" b="0" i="0" dirty="0">
                <a:solidFill>
                  <a:srgbClr val="000000"/>
                </a:solidFill>
                <a:effectLst/>
                <a:latin typeface="inter-regular"/>
              </a:rPr>
              <a:t> *); </a:t>
            </a:r>
            <a:r>
              <a:rPr lang="en-IN" b="0" i="0" dirty="0">
                <a:solidFill>
                  <a:srgbClr val="008200"/>
                </a:solidFill>
                <a:effectLst/>
                <a:latin typeface="inter-regular"/>
              </a:rPr>
              <a:t>//prototype of the function </a:t>
            </a:r>
            <a:r>
              <a:rPr lang="en-IN" b="0" i="0" dirty="0">
                <a:solidFill>
                  <a:srgbClr val="000000"/>
                </a:solidFill>
                <a:effectLst/>
                <a:latin typeface="inter-regular"/>
              </a:rPr>
              <a:t>  </a:t>
            </a:r>
          </a:p>
          <a:p>
            <a:pPr algn="just">
              <a:buFont typeface="+mj-lt"/>
              <a:buAutoNum type="arabicPeriod"/>
            </a:pPr>
            <a:r>
              <a:rPr lang="en-IN" b="1" i="0" dirty="0">
                <a:solidFill>
                  <a:srgbClr val="2E8B57"/>
                </a:solidFill>
                <a:effectLst/>
                <a:latin typeface="inter-regular"/>
              </a:rPr>
              <a:t>int</a:t>
            </a:r>
            <a:r>
              <a:rPr lang="en-IN" b="0" i="0" dirty="0">
                <a:solidFill>
                  <a:srgbClr val="000000"/>
                </a:solidFill>
                <a:effectLst/>
                <a:latin typeface="inter-regular"/>
              </a:rPr>
              <a:t> main()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a = 10;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b = 20;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swapping the values in main a = %d, b = %d\n"</a:t>
            </a:r>
            <a:r>
              <a:rPr lang="en-IN" b="0" i="0" dirty="0">
                <a:solidFill>
                  <a:srgbClr val="000000"/>
                </a:solidFill>
                <a:effectLst/>
                <a:latin typeface="inter-regular"/>
              </a:rPr>
              <a:t>,</a:t>
            </a:r>
            <a:r>
              <a:rPr lang="en-IN" b="0" i="0" dirty="0" err="1">
                <a:solidFill>
                  <a:srgbClr val="000000"/>
                </a:solidFill>
                <a:effectLst/>
                <a:latin typeface="inter-regular"/>
              </a:rPr>
              <a:t>a,b</a:t>
            </a:r>
            <a:r>
              <a:rPr lang="en-IN" b="0" i="0" dirty="0">
                <a:solidFill>
                  <a:srgbClr val="000000"/>
                </a:solidFill>
                <a:effectLst/>
                <a:latin typeface="inter-regular"/>
              </a:rPr>
              <a:t>); </a:t>
            </a:r>
            <a:r>
              <a:rPr lang="en-IN" b="0" i="0" dirty="0">
                <a:solidFill>
                  <a:srgbClr val="008200"/>
                </a:solidFill>
                <a:effectLst/>
                <a:latin typeface="inter-regular"/>
              </a:rPr>
              <a:t>// printing the value of a and b in main</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swap(&amp;</a:t>
            </a:r>
            <a:r>
              <a:rPr lang="en-IN" b="0" i="0" dirty="0" err="1">
                <a:solidFill>
                  <a:srgbClr val="000000"/>
                </a:solidFill>
                <a:effectLst/>
                <a:latin typeface="inter-regular"/>
              </a:rPr>
              <a:t>a,&amp;b</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swapping values in main a = %d, b = %d\n"</a:t>
            </a:r>
            <a:r>
              <a:rPr lang="en-IN" b="0" i="0" dirty="0">
                <a:solidFill>
                  <a:srgbClr val="000000"/>
                </a:solidFill>
                <a:effectLst/>
                <a:latin typeface="inter-regular"/>
              </a:rPr>
              <a:t>,</a:t>
            </a:r>
            <a:r>
              <a:rPr lang="en-IN" b="0" i="0" dirty="0" err="1">
                <a:solidFill>
                  <a:srgbClr val="000000"/>
                </a:solidFill>
                <a:effectLst/>
                <a:latin typeface="inter-regular"/>
              </a:rPr>
              <a:t>a,b</a:t>
            </a:r>
            <a:r>
              <a:rPr lang="en-IN" b="0" i="0" dirty="0">
                <a:solidFill>
                  <a:srgbClr val="000000"/>
                </a:solidFill>
                <a:effectLst/>
                <a:latin typeface="inter-regular"/>
              </a:rPr>
              <a:t>); </a:t>
            </a:r>
            <a:r>
              <a:rPr lang="en-IN" b="0" i="0" dirty="0">
                <a:solidFill>
                  <a:srgbClr val="008200"/>
                </a:solidFill>
                <a:effectLst/>
                <a:latin typeface="inter-regular"/>
              </a:rPr>
              <a:t>// The values of actual parameters do change in call by reference, a = 10, b = 20</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swap (</a:t>
            </a:r>
            <a:r>
              <a:rPr lang="en-IN" b="1" i="0" dirty="0">
                <a:solidFill>
                  <a:srgbClr val="2E8B57"/>
                </a:solidFill>
                <a:effectLst/>
                <a:latin typeface="inter-regular"/>
              </a:rPr>
              <a:t>int</a:t>
            </a:r>
            <a:r>
              <a:rPr lang="en-IN" b="0" i="0" dirty="0">
                <a:solidFill>
                  <a:srgbClr val="000000"/>
                </a:solidFill>
                <a:effectLst/>
                <a:latin typeface="inter-regular"/>
              </a:rPr>
              <a:t> *a, </a:t>
            </a:r>
            <a:r>
              <a:rPr lang="en-IN" b="1" i="0" dirty="0">
                <a:solidFill>
                  <a:srgbClr val="2E8B57"/>
                </a:solidFill>
                <a:effectLst/>
                <a:latin typeface="inter-regular"/>
              </a:rPr>
              <a:t>int</a:t>
            </a:r>
            <a:r>
              <a:rPr lang="en-IN" b="0" i="0" dirty="0">
                <a:solidFill>
                  <a:srgbClr val="000000"/>
                </a:solidFill>
                <a:effectLst/>
                <a:latin typeface="inter-regular"/>
              </a:rPr>
              <a:t> *b)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temp;   </a:t>
            </a:r>
          </a:p>
          <a:p>
            <a:pPr algn="just">
              <a:buFont typeface="+mj-lt"/>
              <a:buAutoNum type="arabicPeriod"/>
            </a:pPr>
            <a:r>
              <a:rPr lang="en-IN" b="0" i="0" dirty="0">
                <a:solidFill>
                  <a:srgbClr val="000000"/>
                </a:solidFill>
                <a:effectLst/>
                <a:latin typeface="inter-regular"/>
              </a:rPr>
              <a:t>    temp = *a;  </a:t>
            </a:r>
          </a:p>
          <a:p>
            <a:pPr algn="just">
              <a:buFont typeface="+mj-lt"/>
              <a:buAutoNum type="arabicPeriod"/>
            </a:pPr>
            <a:r>
              <a:rPr lang="en-IN" b="0" i="0" dirty="0">
                <a:solidFill>
                  <a:srgbClr val="000000"/>
                </a:solidFill>
                <a:effectLst/>
                <a:latin typeface="inter-regular"/>
              </a:rPr>
              <a:t>    *a=*b;  </a:t>
            </a:r>
          </a:p>
          <a:p>
            <a:pPr algn="just">
              <a:buFont typeface="+mj-lt"/>
              <a:buAutoNum type="arabicPeriod"/>
            </a:pPr>
            <a:r>
              <a:rPr lang="en-IN" b="0" i="0" dirty="0">
                <a:solidFill>
                  <a:srgbClr val="000000"/>
                </a:solidFill>
                <a:effectLst/>
                <a:latin typeface="inter-regular"/>
              </a:rPr>
              <a:t>    *b=temp;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swapping values in function a = %d, b = %d\n"</a:t>
            </a:r>
            <a:r>
              <a:rPr lang="en-IN" b="0" i="0" dirty="0">
                <a:solidFill>
                  <a:srgbClr val="000000"/>
                </a:solidFill>
                <a:effectLst/>
                <a:latin typeface="inter-regular"/>
              </a:rPr>
              <a:t>,*a,*b); </a:t>
            </a:r>
            <a:r>
              <a:rPr lang="en-IN" b="0" i="0" dirty="0">
                <a:solidFill>
                  <a:srgbClr val="008200"/>
                </a:solidFill>
                <a:effectLst/>
                <a:latin typeface="inter-regular"/>
              </a:rPr>
              <a:t>// Formal parameters, a = 20, b = 10 </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p>
          <a:p>
            <a:endParaRPr lang="en-IN" dirty="0"/>
          </a:p>
        </p:txBody>
      </p:sp>
    </p:spTree>
    <p:extLst>
      <p:ext uri="{BB962C8B-B14F-4D97-AF65-F5344CB8AC3E}">
        <p14:creationId xmlns:p14="http://schemas.microsoft.com/office/powerpoint/2010/main" val="6243641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D2969-983C-467D-B730-25ACE7A7EE4C}"/>
              </a:ext>
            </a:extLst>
          </p:cNvPr>
          <p:cNvSpPr>
            <a:spLocks noGrp="1"/>
          </p:cNvSpPr>
          <p:nvPr>
            <p:ph idx="1"/>
          </p:nvPr>
        </p:nvSpPr>
        <p:spPr>
          <a:xfrm>
            <a:off x="461639" y="781235"/>
            <a:ext cx="11168109" cy="5974671"/>
          </a:xfrm>
        </p:spPr>
        <p:txBody>
          <a:bodyPr>
            <a:normAutofit fontScale="62500" lnSpcReduction="20000"/>
          </a:bodyPr>
          <a:lstStyle/>
          <a:p>
            <a:pPr algn="just">
              <a:buFont typeface="+mj-lt"/>
              <a:buAutoNum type="arabicPeriod"/>
            </a:pPr>
            <a:r>
              <a:rPr lang="en-IN" b="0" i="0" dirty="0">
                <a:solidFill>
                  <a:srgbClr val="0000FF"/>
                </a:solidFill>
                <a:effectLst/>
                <a:latin typeface="inter-regular"/>
              </a:rPr>
              <a:t>#include &lt;</a:t>
            </a:r>
            <a:r>
              <a:rPr lang="en-IN" b="0" i="0" dirty="0" err="1">
                <a:solidFill>
                  <a:srgbClr val="0000FF"/>
                </a:solidFill>
                <a:effectLst/>
                <a:latin typeface="inter-regular"/>
              </a:rPr>
              <a:t>stdio.h</a:t>
            </a:r>
            <a:r>
              <a:rPr lang="en-IN" b="0" i="0" dirty="0">
                <a:solidFill>
                  <a:srgbClr val="0000FF"/>
                </a:solidFill>
                <a:effectLst/>
                <a:latin typeface="inter-regular"/>
              </a:rPr>
              <a:t>&gt;</a:t>
            </a: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swap(</a:t>
            </a:r>
            <a:r>
              <a:rPr lang="en-IN" b="1" i="0" dirty="0">
                <a:solidFill>
                  <a:srgbClr val="2E8B57"/>
                </a:solidFill>
                <a:effectLst/>
                <a:latin typeface="inter-regular"/>
              </a:rPr>
              <a:t>int</a:t>
            </a:r>
            <a:r>
              <a:rPr lang="en-IN" b="0" i="0" dirty="0">
                <a:solidFill>
                  <a:srgbClr val="000000"/>
                </a:solidFill>
                <a:effectLst/>
                <a:latin typeface="inter-regular"/>
              </a:rPr>
              <a:t> *, </a:t>
            </a:r>
            <a:r>
              <a:rPr lang="en-IN" b="1" i="0" dirty="0">
                <a:solidFill>
                  <a:srgbClr val="2E8B57"/>
                </a:solidFill>
                <a:effectLst/>
                <a:latin typeface="inter-regular"/>
              </a:rPr>
              <a:t>int</a:t>
            </a:r>
            <a:r>
              <a:rPr lang="en-IN" b="0" i="0" dirty="0">
                <a:solidFill>
                  <a:srgbClr val="000000"/>
                </a:solidFill>
                <a:effectLst/>
                <a:latin typeface="inter-regular"/>
              </a:rPr>
              <a:t> *); </a:t>
            </a:r>
            <a:r>
              <a:rPr lang="en-IN" b="0" i="0" dirty="0">
                <a:solidFill>
                  <a:srgbClr val="008200"/>
                </a:solidFill>
                <a:effectLst/>
                <a:latin typeface="inter-regular"/>
              </a:rPr>
              <a:t>//prototype of the function </a:t>
            </a:r>
            <a:r>
              <a:rPr lang="en-IN" b="0" i="0" dirty="0">
                <a:solidFill>
                  <a:srgbClr val="000000"/>
                </a:solidFill>
                <a:effectLst/>
                <a:latin typeface="inter-regular"/>
              </a:rPr>
              <a:t>  </a:t>
            </a:r>
          </a:p>
          <a:p>
            <a:pPr algn="just">
              <a:buFont typeface="+mj-lt"/>
              <a:buAutoNum type="arabicPeriod"/>
            </a:pPr>
            <a:r>
              <a:rPr lang="en-IN" b="1" i="0" dirty="0">
                <a:solidFill>
                  <a:srgbClr val="2E8B57"/>
                </a:solidFill>
                <a:effectLst/>
                <a:latin typeface="inter-regular"/>
              </a:rPr>
              <a:t>int</a:t>
            </a:r>
            <a:r>
              <a:rPr lang="en-IN" b="0" i="0" dirty="0">
                <a:solidFill>
                  <a:srgbClr val="000000"/>
                </a:solidFill>
                <a:effectLst/>
                <a:latin typeface="inter-regular"/>
              </a:rPr>
              <a:t> main()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a = 10;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b = 20;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"Before swapping the values in main a = %d, b = %d\n"</a:t>
            </a:r>
            <a:r>
              <a:rPr lang="en-IN" b="0" i="0" dirty="0">
                <a:solidFill>
                  <a:srgbClr val="000000"/>
                </a:solidFill>
                <a:effectLst/>
                <a:latin typeface="inter-regular"/>
              </a:rPr>
              <a:t>,</a:t>
            </a:r>
            <a:r>
              <a:rPr lang="en-IN" b="0" i="0" dirty="0" err="1">
                <a:solidFill>
                  <a:srgbClr val="000000"/>
                </a:solidFill>
                <a:effectLst/>
                <a:latin typeface="inter-regular"/>
              </a:rPr>
              <a:t>a,b</a:t>
            </a:r>
            <a:r>
              <a:rPr lang="en-IN" b="0" i="0" dirty="0">
                <a:solidFill>
                  <a:srgbClr val="000000"/>
                </a:solidFill>
                <a:effectLst/>
                <a:latin typeface="inter-regular"/>
              </a:rPr>
              <a:t>); </a:t>
            </a:r>
            <a:r>
              <a:rPr lang="en-IN" b="0" i="0" dirty="0">
                <a:solidFill>
                  <a:srgbClr val="008200"/>
                </a:solidFill>
                <a:effectLst/>
                <a:latin typeface="inter-regular"/>
              </a:rPr>
              <a:t>// printing the value of a and b in main</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swap(&amp;</a:t>
            </a:r>
            <a:r>
              <a:rPr lang="en-IN" b="0" i="0" dirty="0" err="1">
                <a:solidFill>
                  <a:srgbClr val="000000"/>
                </a:solidFill>
                <a:effectLst/>
                <a:latin typeface="inter-regular"/>
              </a:rPr>
              <a:t>a,&amp;b</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swapping values in main a = %d, b = %d\n"</a:t>
            </a:r>
            <a:r>
              <a:rPr lang="en-IN" b="0" i="0" dirty="0">
                <a:solidFill>
                  <a:srgbClr val="000000"/>
                </a:solidFill>
                <a:effectLst/>
                <a:latin typeface="inter-regular"/>
              </a:rPr>
              <a:t>,</a:t>
            </a:r>
            <a:r>
              <a:rPr lang="en-IN" b="0" i="0" dirty="0" err="1">
                <a:solidFill>
                  <a:srgbClr val="000000"/>
                </a:solidFill>
                <a:effectLst/>
                <a:latin typeface="inter-regular"/>
              </a:rPr>
              <a:t>a,b</a:t>
            </a:r>
            <a:r>
              <a:rPr lang="en-IN" b="0" i="0" dirty="0">
                <a:solidFill>
                  <a:srgbClr val="000000"/>
                </a:solidFill>
                <a:effectLst/>
                <a:latin typeface="inter-regular"/>
              </a:rPr>
              <a:t>); </a:t>
            </a:r>
            <a:r>
              <a:rPr lang="en-IN" b="0" i="0" dirty="0">
                <a:solidFill>
                  <a:srgbClr val="008200"/>
                </a:solidFill>
                <a:effectLst/>
                <a:latin typeface="inter-regular"/>
              </a:rPr>
              <a:t>// The values of actual parameters do change in call by reference, a = 10, b = 20</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1" i="0" dirty="0">
                <a:solidFill>
                  <a:srgbClr val="006699"/>
                </a:solidFill>
                <a:effectLst/>
                <a:latin typeface="inter-regular"/>
              </a:rPr>
              <a:t>void</a:t>
            </a:r>
            <a:r>
              <a:rPr lang="en-IN" b="0" i="0" dirty="0">
                <a:solidFill>
                  <a:srgbClr val="000000"/>
                </a:solidFill>
                <a:effectLst/>
                <a:latin typeface="inter-regular"/>
              </a:rPr>
              <a:t> swap (</a:t>
            </a:r>
            <a:r>
              <a:rPr lang="en-IN" b="1" i="0" dirty="0">
                <a:solidFill>
                  <a:srgbClr val="2E8B57"/>
                </a:solidFill>
                <a:effectLst/>
                <a:latin typeface="inter-regular"/>
              </a:rPr>
              <a:t>int</a:t>
            </a:r>
            <a:r>
              <a:rPr lang="en-IN" b="0" i="0" dirty="0">
                <a:solidFill>
                  <a:srgbClr val="000000"/>
                </a:solidFill>
                <a:effectLst/>
                <a:latin typeface="inter-regular"/>
              </a:rPr>
              <a:t> *a, </a:t>
            </a:r>
            <a:r>
              <a:rPr lang="en-IN" b="1" i="0" dirty="0">
                <a:solidFill>
                  <a:srgbClr val="2E8B57"/>
                </a:solidFill>
                <a:effectLst/>
                <a:latin typeface="inter-regular"/>
              </a:rPr>
              <a:t>int</a:t>
            </a:r>
            <a:r>
              <a:rPr lang="en-IN" b="0" i="0" dirty="0">
                <a:solidFill>
                  <a:srgbClr val="000000"/>
                </a:solidFill>
                <a:effectLst/>
                <a:latin typeface="inter-regular"/>
              </a:rPr>
              <a:t> *b)  </a:t>
            </a:r>
          </a:p>
          <a:p>
            <a:pPr algn="just">
              <a:buFont typeface="+mj-lt"/>
              <a:buAutoNum type="arabicPeriod"/>
            </a:pP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r>
              <a:rPr lang="en-IN" b="1" i="0" dirty="0">
                <a:solidFill>
                  <a:srgbClr val="2E8B57"/>
                </a:solidFill>
                <a:effectLst/>
                <a:latin typeface="inter-regular"/>
              </a:rPr>
              <a:t>int</a:t>
            </a:r>
            <a:r>
              <a:rPr lang="en-IN" b="0" i="0" dirty="0">
                <a:solidFill>
                  <a:srgbClr val="000000"/>
                </a:solidFill>
                <a:effectLst/>
                <a:latin typeface="inter-regular"/>
              </a:rPr>
              <a:t> temp;   </a:t>
            </a:r>
          </a:p>
          <a:p>
            <a:pPr algn="just">
              <a:buFont typeface="+mj-lt"/>
              <a:buAutoNum type="arabicPeriod"/>
            </a:pPr>
            <a:r>
              <a:rPr lang="en-IN" b="0" i="0" dirty="0">
                <a:solidFill>
                  <a:srgbClr val="000000"/>
                </a:solidFill>
                <a:effectLst/>
                <a:latin typeface="inter-regular"/>
              </a:rPr>
              <a:t>    temp = *a;  </a:t>
            </a:r>
          </a:p>
          <a:p>
            <a:pPr algn="just">
              <a:buFont typeface="+mj-lt"/>
              <a:buAutoNum type="arabicPeriod"/>
            </a:pPr>
            <a:r>
              <a:rPr lang="en-IN" b="0" i="0" dirty="0">
                <a:solidFill>
                  <a:srgbClr val="000000"/>
                </a:solidFill>
                <a:effectLst/>
                <a:latin typeface="inter-regular"/>
              </a:rPr>
              <a:t>    *a=*b;  </a:t>
            </a:r>
          </a:p>
          <a:p>
            <a:pPr algn="just">
              <a:buFont typeface="+mj-lt"/>
              <a:buAutoNum type="arabicPeriod"/>
            </a:pPr>
            <a:r>
              <a:rPr lang="en-IN" b="0" i="0" dirty="0">
                <a:solidFill>
                  <a:srgbClr val="000000"/>
                </a:solidFill>
                <a:effectLst/>
                <a:latin typeface="inter-regular"/>
              </a:rPr>
              <a:t>    *b=temp;  </a:t>
            </a:r>
          </a:p>
          <a:p>
            <a:pPr algn="just">
              <a:buFont typeface="+mj-lt"/>
              <a:buAutoNum type="arabicPeriod"/>
            </a:pPr>
            <a:r>
              <a:rPr lang="en-IN" b="0" i="0" dirty="0">
                <a:solidFill>
                  <a:srgbClr val="000000"/>
                </a:solidFill>
                <a:effectLst/>
                <a:latin typeface="inter-regular"/>
              </a:rPr>
              <a:t>    </a:t>
            </a:r>
            <a:r>
              <a:rPr lang="en-IN" b="0" i="0" dirty="0" err="1">
                <a:solidFill>
                  <a:srgbClr val="000000"/>
                </a:solidFill>
                <a:effectLst/>
                <a:latin typeface="inter-regular"/>
              </a:rPr>
              <a:t>printf</a:t>
            </a:r>
            <a:r>
              <a:rPr lang="en-IN" b="0" i="0" dirty="0">
                <a:solidFill>
                  <a:srgbClr val="000000"/>
                </a:solidFill>
                <a:effectLst/>
                <a:latin typeface="inter-regular"/>
              </a:rPr>
              <a:t>(</a:t>
            </a:r>
            <a:r>
              <a:rPr lang="en-IN" b="0" i="0" dirty="0">
                <a:solidFill>
                  <a:srgbClr val="0000FF"/>
                </a:solidFill>
                <a:effectLst/>
                <a:latin typeface="inter-regular"/>
              </a:rPr>
              <a:t>"After swapping values in function a = %d, b = %d\n"</a:t>
            </a:r>
            <a:r>
              <a:rPr lang="en-IN" b="0" i="0" dirty="0">
                <a:solidFill>
                  <a:srgbClr val="000000"/>
                </a:solidFill>
                <a:effectLst/>
                <a:latin typeface="inter-regular"/>
              </a:rPr>
              <a:t>,*a,*b); </a:t>
            </a:r>
            <a:r>
              <a:rPr lang="en-IN" b="0" i="0" dirty="0">
                <a:solidFill>
                  <a:srgbClr val="008200"/>
                </a:solidFill>
                <a:effectLst/>
                <a:latin typeface="inter-regular"/>
              </a:rPr>
              <a:t>// Formal parameters, a = 20, b = 10 </a:t>
            </a:r>
            <a:r>
              <a:rPr lang="en-IN" b="0" i="0" dirty="0">
                <a:solidFill>
                  <a:srgbClr val="000000"/>
                </a:solidFill>
                <a:effectLst/>
                <a:latin typeface="inter-regular"/>
              </a:rPr>
              <a:t>  </a:t>
            </a:r>
          </a:p>
          <a:p>
            <a:pPr algn="just">
              <a:buFont typeface="+mj-lt"/>
              <a:buAutoNum type="arabicPeriod"/>
            </a:pPr>
            <a:r>
              <a:rPr lang="en-IN" b="0" i="0" dirty="0">
                <a:solidFill>
                  <a:srgbClr val="000000"/>
                </a:solidFill>
                <a:effectLst/>
                <a:latin typeface="inter-regular"/>
              </a:rPr>
              <a:t>}  </a:t>
            </a:r>
          </a:p>
          <a:p>
            <a:endParaRPr lang="en-IN" dirty="0"/>
          </a:p>
        </p:txBody>
      </p:sp>
      <p:pic>
        <p:nvPicPr>
          <p:cNvPr id="5" name="Picture 4">
            <a:extLst>
              <a:ext uri="{FF2B5EF4-FFF2-40B4-BE49-F238E27FC236}">
                <a16:creationId xmlns:a16="http://schemas.microsoft.com/office/drawing/2014/main" id="{D85D696D-C993-4AA3-B951-3248FBAF891F}"/>
              </a:ext>
            </a:extLst>
          </p:cNvPr>
          <p:cNvPicPr>
            <a:picLocks noChangeAspect="1"/>
          </p:cNvPicPr>
          <p:nvPr/>
        </p:nvPicPr>
        <p:blipFill>
          <a:blip r:embed="rId2"/>
          <a:stretch>
            <a:fillRect/>
          </a:stretch>
        </p:blipFill>
        <p:spPr>
          <a:xfrm>
            <a:off x="3945903" y="3945259"/>
            <a:ext cx="8106363" cy="1789716"/>
          </a:xfrm>
          <a:prstGeom prst="rect">
            <a:avLst/>
          </a:prstGeom>
        </p:spPr>
      </p:pic>
      <p:sp>
        <p:nvSpPr>
          <p:cNvPr id="6" name="Title 1">
            <a:extLst>
              <a:ext uri="{FF2B5EF4-FFF2-40B4-BE49-F238E27FC236}">
                <a16:creationId xmlns:a16="http://schemas.microsoft.com/office/drawing/2014/main" id="{9DF7DECF-0779-4826-A909-61ED3BAAC35F}"/>
              </a:ext>
            </a:extLst>
          </p:cNvPr>
          <p:cNvSpPr txBox="1">
            <a:spLocks/>
          </p:cNvSpPr>
          <p:nvPr/>
        </p:nvSpPr>
        <p:spPr>
          <a:xfrm>
            <a:off x="461639" y="231961"/>
            <a:ext cx="10515600" cy="41611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rPr>
              <a:t>Call by reference does the swap! INTRODUCING POINTER VARIABLES</a:t>
            </a:r>
            <a:endParaRPr lang="en-IN" sz="2800" b="1" dirty="0">
              <a:solidFill>
                <a:srgbClr val="C00000"/>
              </a:solidFill>
            </a:endParaRPr>
          </a:p>
        </p:txBody>
      </p:sp>
    </p:spTree>
    <p:extLst>
      <p:ext uri="{BB962C8B-B14F-4D97-AF65-F5344CB8AC3E}">
        <p14:creationId xmlns:p14="http://schemas.microsoft.com/office/powerpoint/2010/main" val="29123453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260-56D5-4DD9-BA1A-49196F54DA84}"/>
              </a:ext>
            </a:extLst>
          </p:cNvPr>
          <p:cNvSpPr>
            <a:spLocks noGrp="1"/>
          </p:cNvSpPr>
          <p:nvPr>
            <p:ph type="title"/>
          </p:nvPr>
        </p:nvSpPr>
        <p:spPr/>
        <p:txBody>
          <a:bodyPr/>
          <a:lstStyle/>
          <a:p>
            <a:r>
              <a:rPr lang="en-US" dirty="0"/>
              <a:t>Passing an array to a function in C</a:t>
            </a:r>
            <a:endParaRPr lang="en-IN" dirty="0"/>
          </a:p>
        </p:txBody>
      </p:sp>
      <p:pic>
        <p:nvPicPr>
          <p:cNvPr id="5" name="Picture 4">
            <a:extLst>
              <a:ext uri="{FF2B5EF4-FFF2-40B4-BE49-F238E27FC236}">
                <a16:creationId xmlns:a16="http://schemas.microsoft.com/office/drawing/2014/main" id="{6432002D-BF98-4651-BF3A-442E57AE5E53}"/>
              </a:ext>
            </a:extLst>
          </p:cNvPr>
          <p:cNvPicPr>
            <a:picLocks noChangeAspect="1"/>
          </p:cNvPicPr>
          <p:nvPr/>
        </p:nvPicPr>
        <p:blipFill>
          <a:blip r:embed="rId2"/>
          <a:stretch>
            <a:fillRect/>
          </a:stretch>
        </p:blipFill>
        <p:spPr>
          <a:xfrm>
            <a:off x="1022524" y="2077444"/>
            <a:ext cx="8992855" cy="323895"/>
          </a:xfrm>
          <a:prstGeom prst="rect">
            <a:avLst/>
          </a:prstGeom>
        </p:spPr>
      </p:pic>
      <p:pic>
        <p:nvPicPr>
          <p:cNvPr id="7" name="Picture 6">
            <a:extLst>
              <a:ext uri="{FF2B5EF4-FFF2-40B4-BE49-F238E27FC236}">
                <a16:creationId xmlns:a16="http://schemas.microsoft.com/office/drawing/2014/main" id="{D79AE329-A63B-4505-A424-DF06961601C4}"/>
              </a:ext>
            </a:extLst>
          </p:cNvPr>
          <p:cNvPicPr>
            <a:picLocks noChangeAspect="1"/>
          </p:cNvPicPr>
          <p:nvPr/>
        </p:nvPicPr>
        <p:blipFill>
          <a:blip r:embed="rId3"/>
          <a:stretch>
            <a:fillRect/>
          </a:stretch>
        </p:blipFill>
        <p:spPr>
          <a:xfrm>
            <a:off x="1365935" y="2408849"/>
            <a:ext cx="8945223" cy="2715004"/>
          </a:xfrm>
          <a:prstGeom prst="rect">
            <a:avLst/>
          </a:prstGeom>
        </p:spPr>
      </p:pic>
      <p:grpSp>
        <p:nvGrpSpPr>
          <p:cNvPr id="10" name="Group 9">
            <a:extLst>
              <a:ext uri="{FF2B5EF4-FFF2-40B4-BE49-F238E27FC236}">
                <a16:creationId xmlns:a16="http://schemas.microsoft.com/office/drawing/2014/main" id="{6E8FD474-2220-463D-B500-B19AF20EC5B2}"/>
              </a:ext>
            </a:extLst>
          </p:cNvPr>
          <p:cNvGrpSpPr/>
          <p:nvPr/>
        </p:nvGrpSpPr>
        <p:grpSpPr>
          <a:xfrm>
            <a:off x="5654073" y="4935513"/>
            <a:ext cx="404640" cy="400320"/>
            <a:chOff x="5654073" y="4935513"/>
            <a:chExt cx="404640" cy="40032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07130A9-85CA-4E3F-9FF3-85318E913B5C}"/>
                    </a:ext>
                  </a:extLst>
                </p14:cNvPr>
                <p14:cNvContentPartPr/>
                <p14:nvPr/>
              </p14:nvContentPartPr>
              <p14:xfrm>
                <a:off x="5654793" y="5179593"/>
                <a:ext cx="186120" cy="156240"/>
              </p14:xfrm>
            </p:contentPart>
          </mc:Choice>
          <mc:Fallback xmlns="">
            <p:pic>
              <p:nvPicPr>
                <p:cNvPr id="3" name="Ink 2">
                  <a:extLst>
                    <a:ext uri="{FF2B5EF4-FFF2-40B4-BE49-F238E27FC236}">
                      <a16:creationId xmlns:a16="http://schemas.microsoft.com/office/drawing/2014/main" id="{807130A9-85CA-4E3F-9FF3-85318E913B5C}"/>
                    </a:ext>
                  </a:extLst>
                </p:cNvPr>
                <p:cNvPicPr/>
                <p:nvPr/>
              </p:nvPicPr>
              <p:blipFill>
                <a:blip r:embed="rId5"/>
                <a:stretch>
                  <a:fillRect/>
                </a:stretch>
              </p:blipFill>
              <p:spPr>
                <a:xfrm>
                  <a:off x="5645793" y="5170593"/>
                  <a:ext cx="2037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EDF0E7A5-8D89-4164-A9A2-9B4616B2BE13}"/>
                    </a:ext>
                  </a:extLst>
                </p14:cNvPr>
                <p14:cNvContentPartPr/>
                <p14:nvPr/>
              </p14:nvContentPartPr>
              <p14:xfrm>
                <a:off x="5654073" y="5098593"/>
                <a:ext cx="36360" cy="5760"/>
              </p14:xfrm>
            </p:contentPart>
          </mc:Choice>
          <mc:Fallback xmlns="">
            <p:pic>
              <p:nvPicPr>
                <p:cNvPr id="4" name="Ink 3">
                  <a:extLst>
                    <a:ext uri="{FF2B5EF4-FFF2-40B4-BE49-F238E27FC236}">
                      <a16:creationId xmlns:a16="http://schemas.microsoft.com/office/drawing/2014/main" id="{EDF0E7A5-8D89-4164-A9A2-9B4616B2BE13}"/>
                    </a:ext>
                  </a:extLst>
                </p:cNvPr>
                <p:cNvPicPr/>
                <p:nvPr/>
              </p:nvPicPr>
              <p:blipFill>
                <a:blip r:embed="rId7"/>
                <a:stretch>
                  <a:fillRect/>
                </a:stretch>
              </p:blipFill>
              <p:spPr>
                <a:xfrm>
                  <a:off x="5645433" y="5089953"/>
                  <a:ext cx="540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54BB37C1-0224-4F35-9744-95542E089B58}"/>
                    </a:ext>
                  </a:extLst>
                </p14:cNvPr>
                <p14:cNvContentPartPr/>
                <p14:nvPr/>
              </p14:nvContentPartPr>
              <p14:xfrm>
                <a:off x="5805633" y="5175273"/>
                <a:ext cx="118440" cy="133200"/>
              </p14:xfrm>
            </p:contentPart>
          </mc:Choice>
          <mc:Fallback xmlns="">
            <p:pic>
              <p:nvPicPr>
                <p:cNvPr id="6" name="Ink 5">
                  <a:extLst>
                    <a:ext uri="{FF2B5EF4-FFF2-40B4-BE49-F238E27FC236}">
                      <a16:creationId xmlns:a16="http://schemas.microsoft.com/office/drawing/2014/main" id="{54BB37C1-0224-4F35-9744-95542E089B58}"/>
                    </a:ext>
                  </a:extLst>
                </p:cNvPr>
                <p:cNvPicPr/>
                <p:nvPr/>
              </p:nvPicPr>
              <p:blipFill>
                <a:blip r:embed="rId9"/>
                <a:stretch>
                  <a:fillRect/>
                </a:stretch>
              </p:blipFill>
              <p:spPr>
                <a:xfrm>
                  <a:off x="5796993" y="5166633"/>
                  <a:ext cx="1360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850F89C-3CA9-4523-8AC3-A3FC25C77941}"/>
                    </a:ext>
                  </a:extLst>
                </p14:cNvPr>
                <p14:cNvContentPartPr/>
                <p14:nvPr/>
              </p14:nvContentPartPr>
              <p14:xfrm>
                <a:off x="6009753" y="4935513"/>
                <a:ext cx="25560" cy="355320"/>
              </p14:xfrm>
            </p:contentPart>
          </mc:Choice>
          <mc:Fallback xmlns="">
            <p:pic>
              <p:nvPicPr>
                <p:cNvPr id="8" name="Ink 7">
                  <a:extLst>
                    <a:ext uri="{FF2B5EF4-FFF2-40B4-BE49-F238E27FC236}">
                      <a16:creationId xmlns:a16="http://schemas.microsoft.com/office/drawing/2014/main" id="{D850F89C-3CA9-4523-8AC3-A3FC25C77941}"/>
                    </a:ext>
                  </a:extLst>
                </p:cNvPr>
                <p:cNvPicPr/>
                <p:nvPr/>
              </p:nvPicPr>
              <p:blipFill>
                <a:blip r:embed="rId11"/>
                <a:stretch>
                  <a:fillRect/>
                </a:stretch>
              </p:blipFill>
              <p:spPr>
                <a:xfrm>
                  <a:off x="6001113" y="4926873"/>
                  <a:ext cx="4320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7114E4AA-9BAB-48C1-B1A0-90B2F04A39B0}"/>
                    </a:ext>
                  </a:extLst>
                </p14:cNvPr>
                <p14:cNvContentPartPr/>
                <p14:nvPr/>
              </p14:nvContentPartPr>
              <p14:xfrm>
                <a:off x="5903553" y="5103993"/>
                <a:ext cx="155160" cy="360"/>
              </p14:xfrm>
            </p:contentPart>
          </mc:Choice>
          <mc:Fallback xmlns="">
            <p:pic>
              <p:nvPicPr>
                <p:cNvPr id="9" name="Ink 8">
                  <a:extLst>
                    <a:ext uri="{FF2B5EF4-FFF2-40B4-BE49-F238E27FC236}">
                      <a16:creationId xmlns:a16="http://schemas.microsoft.com/office/drawing/2014/main" id="{7114E4AA-9BAB-48C1-B1A0-90B2F04A39B0}"/>
                    </a:ext>
                  </a:extLst>
                </p:cNvPr>
                <p:cNvPicPr/>
                <p:nvPr/>
              </p:nvPicPr>
              <p:blipFill>
                <a:blip r:embed="rId13"/>
                <a:stretch>
                  <a:fillRect/>
                </a:stretch>
              </p:blipFill>
              <p:spPr>
                <a:xfrm>
                  <a:off x="5894553" y="5095353"/>
                  <a:ext cx="172800" cy="18000"/>
                </a:xfrm>
                <a:prstGeom prst="rect">
                  <a:avLst/>
                </a:prstGeom>
              </p:spPr>
            </p:pic>
          </mc:Fallback>
        </mc:AlternateContent>
      </p:grpSp>
      <p:grpSp>
        <p:nvGrpSpPr>
          <p:cNvPr id="53" name="Group 52">
            <a:extLst>
              <a:ext uri="{FF2B5EF4-FFF2-40B4-BE49-F238E27FC236}">
                <a16:creationId xmlns:a16="http://schemas.microsoft.com/office/drawing/2014/main" id="{2DD3CCCD-A020-4348-8EEF-73CC5EB17895}"/>
              </a:ext>
            </a:extLst>
          </p:cNvPr>
          <p:cNvGrpSpPr/>
          <p:nvPr/>
        </p:nvGrpSpPr>
        <p:grpSpPr>
          <a:xfrm>
            <a:off x="5778993" y="5565873"/>
            <a:ext cx="410760" cy="318600"/>
            <a:chOff x="5778993" y="5565873"/>
            <a:chExt cx="410760" cy="318600"/>
          </a:xfrm>
        </p:grpSpPr>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CC555C12-1475-4F7B-AB6E-5B78A987FACA}"/>
                    </a:ext>
                  </a:extLst>
                </p14:cNvPr>
                <p14:cNvContentPartPr/>
                <p14:nvPr/>
              </p14:nvContentPartPr>
              <p14:xfrm>
                <a:off x="5778993" y="5761353"/>
                <a:ext cx="14400" cy="79560"/>
              </p14:xfrm>
            </p:contentPart>
          </mc:Choice>
          <mc:Fallback xmlns="">
            <p:pic>
              <p:nvPicPr>
                <p:cNvPr id="42" name="Ink 41">
                  <a:extLst>
                    <a:ext uri="{FF2B5EF4-FFF2-40B4-BE49-F238E27FC236}">
                      <a16:creationId xmlns:a16="http://schemas.microsoft.com/office/drawing/2014/main" id="{CC555C12-1475-4F7B-AB6E-5B78A987FACA}"/>
                    </a:ext>
                  </a:extLst>
                </p:cNvPr>
                <p:cNvPicPr/>
                <p:nvPr/>
              </p:nvPicPr>
              <p:blipFill>
                <a:blip r:embed="rId15"/>
                <a:stretch>
                  <a:fillRect/>
                </a:stretch>
              </p:blipFill>
              <p:spPr>
                <a:xfrm>
                  <a:off x="5769993" y="5752713"/>
                  <a:ext cx="320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511B6719-23FB-4491-80A0-3453D8D84551}"/>
                    </a:ext>
                  </a:extLst>
                </p14:cNvPr>
                <p14:cNvContentPartPr/>
                <p14:nvPr/>
              </p14:nvContentPartPr>
              <p14:xfrm>
                <a:off x="5778993" y="5709873"/>
                <a:ext cx="360" cy="7200"/>
              </p14:xfrm>
            </p:contentPart>
          </mc:Choice>
          <mc:Fallback xmlns="">
            <p:pic>
              <p:nvPicPr>
                <p:cNvPr id="43" name="Ink 42">
                  <a:extLst>
                    <a:ext uri="{FF2B5EF4-FFF2-40B4-BE49-F238E27FC236}">
                      <a16:creationId xmlns:a16="http://schemas.microsoft.com/office/drawing/2014/main" id="{511B6719-23FB-4491-80A0-3453D8D84551}"/>
                    </a:ext>
                  </a:extLst>
                </p:cNvPr>
                <p:cNvPicPr/>
                <p:nvPr/>
              </p:nvPicPr>
              <p:blipFill>
                <a:blip r:embed="rId17"/>
                <a:stretch>
                  <a:fillRect/>
                </a:stretch>
              </p:blipFill>
              <p:spPr>
                <a:xfrm>
                  <a:off x="5769993" y="5701233"/>
                  <a:ext cx="18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303DE912-7D34-4FB5-9A28-30F8F945B291}"/>
                    </a:ext>
                  </a:extLst>
                </p14:cNvPr>
                <p14:cNvContentPartPr/>
                <p14:nvPr/>
              </p14:nvContentPartPr>
              <p14:xfrm>
                <a:off x="5911113" y="5769993"/>
                <a:ext cx="57600" cy="114480"/>
              </p14:xfrm>
            </p:contentPart>
          </mc:Choice>
          <mc:Fallback xmlns="">
            <p:pic>
              <p:nvPicPr>
                <p:cNvPr id="44" name="Ink 43">
                  <a:extLst>
                    <a:ext uri="{FF2B5EF4-FFF2-40B4-BE49-F238E27FC236}">
                      <a16:creationId xmlns:a16="http://schemas.microsoft.com/office/drawing/2014/main" id="{303DE912-7D34-4FB5-9A28-30F8F945B291}"/>
                    </a:ext>
                  </a:extLst>
                </p:cNvPr>
                <p:cNvPicPr/>
                <p:nvPr/>
              </p:nvPicPr>
              <p:blipFill>
                <a:blip r:embed="rId19"/>
                <a:stretch>
                  <a:fillRect/>
                </a:stretch>
              </p:blipFill>
              <p:spPr>
                <a:xfrm>
                  <a:off x="5902113" y="5761353"/>
                  <a:ext cx="752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9FE14E54-5066-4285-9CFC-D14E5895F937}"/>
                    </a:ext>
                  </a:extLst>
                </p14:cNvPr>
                <p14:cNvContentPartPr/>
                <p14:nvPr/>
              </p14:nvContentPartPr>
              <p14:xfrm>
                <a:off x="6116313" y="5565873"/>
                <a:ext cx="360" cy="204840"/>
              </p14:xfrm>
            </p:contentPart>
          </mc:Choice>
          <mc:Fallback xmlns="">
            <p:pic>
              <p:nvPicPr>
                <p:cNvPr id="45" name="Ink 44">
                  <a:extLst>
                    <a:ext uri="{FF2B5EF4-FFF2-40B4-BE49-F238E27FC236}">
                      <a16:creationId xmlns:a16="http://schemas.microsoft.com/office/drawing/2014/main" id="{9FE14E54-5066-4285-9CFC-D14E5895F937}"/>
                    </a:ext>
                  </a:extLst>
                </p:cNvPr>
                <p:cNvPicPr/>
                <p:nvPr/>
              </p:nvPicPr>
              <p:blipFill>
                <a:blip r:embed="rId21"/>
                <a:stretch>
                  <a:fillRect/>
                </a:stretch>
              </p:blipFill>
              <p:spPr>
                <a:xfrm>
                  <a:off x="6107673" y="5557233"/>
                  <a:ext cx="1800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6" name="Ink 45">
                  <a:extLst>
                    <a:ext uri="{FF2B5EF4-FFF2-40B4-BE49-F238E27FC236}">
                      <a16:creationId xmlns:a16="http://schemas.microsoft.com/office/drawing/2014/main" id="{D4FB2E37-AEC1-412E-8A4F-FF144B6E4A9F}"/>
                    </a:ext>
                  </a:extLst>
                </p14:cNvPr>
                <p14:cNvContentPartPr/>
                <p14:nvPr/>
              </p14:nvContentPartPr>
              <p14:xfrm>
                <a:off x="5991753" y="5708073"/>
                <a:ext cx="198000" cy="360"/>
              </p14:xfrm>
            </p:contentPart>
          </mc:Choice>
          <mc:Fallback xmlns="">
            <p:pic>
              <p:nvPicPr>
                <p:cNvPr id="46" name="Ink 45">
                  <a:extLst>
                    <a:ext uri="{FF2B5EF4-FFF2-40B4-BE49-F238E27FC236}">
                      <a16:creationId xmlns:a16="http://schemas.microsoft.com/office/drawing/2014/main" id="{D4FB2E37-AEC1-412E-8A4F-FF144B6E4A9F}"/>
                    </a:ext>
                  </a:extLst>
                </p:cNvPr>
                <p:cNvPicPr/>
                <p:nvPr/>
              </p:nvPicPr>
              <p:blipFill>
                <a:blip r:embed="rId23"/>
                <a:stretch>
                  <a:fillRect/>
                </a:stretch>
              </p:blipFill>
              <p:spPr>
                <a:xfrm>
                  <a:off x="5983113" y="5699433"/>
                  <a:ext cx="215640" cy="18000"/>
                </a:xfrm>
                <a:prstGeom prst="rect">
                  <a:avLst/>
                </a:prstGeom>
              </p:spPr>
            </p:pic>
          </mc:Fallback>
        </mc:AlternateContent>
      </p:grpSp>
      <p:grpSp>
        <p:nvGrpSpPr>
          <p:cNvPr id="52" name="Group 51">
            <a:extLst>
              <a:ext uri="{FF2B5EF4-FFF2-40B4-BE49-F238E27FC236}">
                <a16:creationId xmlns:a16="http://schemas.microsoft.com/office/drawing/2014/main" id="{F6A13052-9D28-45E3-AE70-EA3B5D32B1B2}"/>
              </a:ext>
            </a:extLst>
          </p:cNvPr>
          <p:cNvGrpSpPr/>
          <p:nvPr/>
        </p:nvGrpSpPr>
        <p:grpSpPr>
          <a:xfrm>
            <a:off x="6572433" y="5561913"/>
            <a:ext cx="1646280" cy="385200"/>
            <a:chOff x="6572433" y="5561913"/>
            <a:chExt cx="1646280" cy="385200"/>
          </a:xfrm>
        </p:grpSpPr>
        <mc:AlternateContent xmlns:mc="http://schemas.openxmlformats.org/markup-compatibility/2006" xmlns:p14="http://schemas.microsoft.com/office/powerpoint/2010/main">
          <mc:Choice Requires="p14">
            <p:contentPart p14:bwMode="auto" r:id="rId24">
              <p14:nvContentPartPr>
                <p14:cNvPr id="47" name="Ink 46">
                  <a:extLst>
                    <a:ext uri="{FF2B5EF4-FFF2-40B4-BE49-F238E27FC236}">
                      <a16:creationId xmlns:a16="http://schemas.microsoft.com/office/drawing/2014/main" id="{5ED1FA45-DAA2-4CB8-A16C-6323A6B8518F}"/>
                    </a:ext>
                  </a:extLst>
                </p14:cNvPr>
                <p14:cNvContentPartPr/>
                <p14:nvPr/>
              </p14:nvContentPartPr>
              <p14:xfrm>
                <a:off x="6572433" y="5709513"/>
                <a:ext cx="50040" cy="97920"/>
              </p14:xfrm>
            </p:contentPart>
          </mc:Choice>
          <mc:Fallback xmlns="">
            <p:pic>
              <p:nvPicPr>
                <p:cNvPr id="47" name="Ink 46">
                  <a:extLst>
                    <a:ext uri="{FF2B5EF4-FFF2-40B4-BE49-F238E27FC236}">
                      <a16:creationId xmlns:a16="http://schemas.microsoft.com/office/drawing/2014/main" id="{5ED1FA45-DAA2-4CB8-A16C-6323A6B8518F}"/>
                    </a:ext>
                  </a:extLst>
                </p:cNvPr>
                <p:cNvPicPr/>
                <p:nvPr/>
              </p:nvPicPr>
              <p:blipFill>
                <a:blip r:embed="rId25"/>
                <a:stretch>
                  <a:fillRect/>
                </a:stretch>
              </p:blipFill>
              <p:spPr>
                <a:xfrm>
                  <a:off x="6563793" y="5700513"/>
                  <a:ext cx="6768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8" name="Ink 47">
                  <a:extLst>
                    <a:ext uri="{FF2B5EF4-FFF2-40B4-BE49-F238E27FC236}">
                      <a16:creationId xmlns:a16="http://schemas.microsoft.com/office/drawing/2014/main" id="{4D3545FA-5B79-4BAC-B42A-8188B6D9BB47}"/>
                    </a:ext>
                  </a:extLst>
                </p14:cNvPr>
                <p14:cNvContentPartPr/>
                <p14:nvPr/>
              </p14:nvContentPartPr>
              <p14:xfrm>
                <a:off x="6670713" y="5725713"/>
                <a:ext cx="398520" cy="115920"/>
              </p14:xfrm>
            </p:contentPart>
          </mc:Choice>
          <mc:Fallback xmlns="">
            <p:pic>
              <p:nvPicPr>
                <p:cNvPr id="48" name="Ink 47">
                  <a:extLst>
                    <a:ext uri="{FF2B5EF4-FFF2-40B4-BE49-F238E27FC236}">
                      <a16:creationId xmlns:a16="http://schemas.microsoft.com/office/drawing/2014/main" id="{4D3545FA-5B79-4BAC-B42A-8188B6D9BB47}"/>
                    </a:ext>
                  </a:extLst>
                </p:cNvPr>
                <p:cNvPicPr/>
                <p:nvPr/>
              </p:nvPicPr>
              <p:blipFill>
                <a:blip r:embed="rId27"/>
                <a:stretch>
                  <a:fillRect/>
                </a:stretch>
              </p:blipFill>
              <p:spPr>
                <a:xfrm>
                  <a:off x="6661713" y="5716713"/>
                  <a:ext cx="4161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9" name="Ink 48">
                  <a:extLst>
                    <a:ext uri="{FF2B5EF4-FFF2-40B4-BE49-F238E27FC236}">
                      <a16:creationId xmlns:a16="http://schemas.microsoft.com/office/drawing/2014/main" id="{F5FC80E0-95FA-4CF7-ADB0-CAED1015A1F1}"/>
                    </a:ext>
                  </a:extLst>
                </p14:cNvPr>
                <p14:cNvContentPartPr/>
                <p14:nvPr/>
              </p14:nvContentPartPr>
              <p14:xfrm>
                <a:off x="7172913" y="5814633"/>
                <a:ext cx="75600" cy="360"/>
              </p14:xfrm>
            </p:contentPart>
          </mc:Choice>
          <mc:Fallback xmlns="">
            <p:pic>
              <p:nvPicPr>
                <p:cNvPr id="49" name="Ink 48">
                  <a:extLst>
                    <a:ext uri="{FF2B5EF4-FFF2-40B4-BE49-F238E27FC236}">
                      <a16:creationId xmlns:a16="http://schemas.microsoft.com/office/drawing/2014/main" id="{F5FC80E0-95FA-4CF7-ADB0-CAED1015A1F1}"/>
                    </a:ext>
                  </a:extLst>
                </p:cNvPr>
                <p:cNvPicPr/>
                <p:nvPr/>
              </p:nvPicPr>
              <p:blipFill>
                <a:blip r:embed="rId29"/>
                <a:stretch>
                  <a:fillRect/>
                </a:stretch>
              </p:blipFill>
              <p:spPr>
                <a:xfrm>
                  <a:off x="7164273" y="5805633"/>
                  <a:ext cx="93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0" name="Ink 49">
                  <a:extLst>
                    <a:ext uri="{FF2B5EF4-FFF2-40B4-BE49-F238E27FC236}">
                      <a16:creationId xmlns:a16="http://schemas.microsoft.com/office/drawing/2014/main" id="{EED2383C-C90C-4A58-B138-C0C0133BE4C4}"/>
                    </a:ext>
                  </a:extLst>
                </p14:cNvPr>
                <p14:cNvContentPartPr/>
                <p14:nvPr/>
              </p14:nvContentPartPr>
              <p14:xfrm>
                <a:off x="7314033" y="5714193"/>
                <a:ext cx="635760" cy="231120"/>
              </p14:xfrm>
            </p:contentPart>
          </mc:Choice>
          <mc:Fallback xmlns="">
            <p:pic>
              <p:nvPicPr>
                <p:cNvPr id="50" name="Ink 49">
                  <a:extLst>
                    <a:ext uri="{FF2B5EF4-FFF2-40B4-BE49-F238E27FC236}">
                      <a16:creationId xmlns:a16="http://schemas.microsoft.com/office/drawing/2014/main" id="{EED2383C-C90C-4A58-B138-C0C0133BE4C4}"/>
                    </a:ext>
                  </a:extLst>
                </p:cNvPr>
                <p:cNvPicPr/>
                <p:nvPr/>
              </p:nvPicPr>
              <p:blipFill>
                <a:blip r:embed="rId31"/>
                <a:stretch>
                  <a:fillRect/>
                </a:stretch>
              </p:blipFill>
              <p:spPr>
                <a:xfrm>
                  <a:off x="7305033" y="5705193"/>
                  <a:ext cx="6534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 name="Ink 50">
                  <a:extLst>
                    <a:ext uri="{FF2B5EF4-FFF2-40B4-BE49-F238E27FC236}">
                      <a16:creationId xmlns:a16="http://schemas.microsoft.com/office/drawing/2014/main" id="{5C927E08-380C-4312-881B-FCC740D22A1E}"/>
                    </a:ext>
                  </a:extLst>
                </p14:cNvPr>
                <p14:cNvContentPartPr/>
                <p14:nvPr/>
              </p14:nvContentPartPr>
              <p14:xfrm>
                <a:off x="8059593" y="5561913"/>
                <a:ext cx="159120" cy="385200"/>
              </p14:xfrm>
            </p:contentPart>
          </mc:Choice>
          <mc:Fallback xmlns="">
            <p:pic>
              <p:nvPicPr>
                <p:cNvPr id="51" name="Ink 50">
                  <a:extLst>
                    <a:ext uri="{FF2B5EF4-FFF2-40B4-BE49-F238E27FC236}">
                      <a16:creationId xmlns:a16="http://schemas.microsoft.com/office/drawing/2014/main" id="{5C927E08-380C-4312-881B-FCC740D22A1E}"/>
                    </a:ext>
                  </a:extLst>
                </p:cNvPr>
                <p:cNvPicPr/>
                <p:nvPr/>
              </p:nvPicPr>
              <p:blipFill>
                <a:blip r:embed="rId33"/>
                <a:stretch>
                  <a:fillRect/>
                </a:stretch>
              </p:blipFill>
              <p:spPr>
                <a:xfrm>
                  <a:off x="8050593" y="5552913"/>
                  <a:ext cx="176760" cy="402840"/>
                </a:xfrm>
                <a:prstGeom prst="rect">
                  <a:avLst/>
                </a:prstGeom>
              </p:spPr>
            </p:pic>
          </mc:Fallback>
        </mc:AlternateContent>
      </p:grpSp>
      <p:grpSp>
        <p:nvGrpSpPr>
          <p:cNvPr id="59" name="Group 58">
            <a:extLst>
              <a:ext uri="{FF2B5EF4-FFF2-40B4-BE49-F238E27FC236}">
                <a16:creationId xmlns:a16="http://schemas.microsoft.com/office/drawing/2014/main" id="{5BFCF040-EB6E-415A-9CE6-EB34691D7204}"/>
              </a:ext>
            </a:extLst>
          </p:cNvPr>
          <p:cNvGrpSpPr/>
          <p:nvPr/>
        </p:nvGrpSpPr>
        <p:grpSpPr>
          <a:xfrm>
            <a:off x="8289993" y="5548233"/>
            <a:ext cx="277560" cy="312120"/>
            <a:chOff x="8289993" y="5548233"/>
            <a:chExt cx="277560" cy="312120"/>
          </a:xfrm>
        </p:grpSpPr>
        <mc:AlternateContent xmlns:mc="http://schemas.openxmlformats.org/markup-compatibility/2006" xmlns:p14="http://schemas.microsoft.com/office/powerpoint/2010/main">
          <mc:Choice Requires="p14">
            <p:contentPart p14:bwMode="auto" r:id="rId34">
              <p14:nvContentPartPr>
                <p14:cNvPr id="54" name="Ink 53">
                  <a:extLst>
                    <a:ext uri="{FF2B5EF4-FFF2-40B4-BE49-F238E27FC236}">
                      <a16:creationId xmlns:a16="http://schemas.microsoft.com/office/drawing/2014/main" id="{3D2194CB-4F99-4239-8A78-6003C0DC64DF}"/>
                    </a:ext>
                  </a:extLst>
                </p14:cNvPr>
                <p14:cNvContentPartPr/>
                <p14:nvPr/>
              </p14:nvContentPartPr>
              <p14:xfrm>
                <a:off x="8300433" y="5724273"/>
                <a:ext cx="11880" cy="90360"/>
              </p14:xfrm>
            </p:contentPart>
          </mc:Choice>
          <mc:Fallback xmlns="">
            <p:pic>
              <p:nvPicPr>
                <p:cNvPr id="54" name="Ink 53">
                  <a:extLst>
                    <a:ext uri="{FF2B5EF4-FFF2-40B4-BE49-F238E27FC236}">
                      <a16:creationId xmlns:a16="http://schemas.microsoft.com/office/drawing/2014/main" id="{3D2194CB-4F99-4239-8A78-6003C0DC64DF}"/>
                    </a:ext>
                  </a:extLst>
                </p:cNvPr>
                <p:cNvPicPr/>
                <p:nvPr/>
              </p:nvPicPr>
              <p:blipFill>
                <a:blip r:embed="rId35"/>
                <a:stretch>
                  <a:fillRect/>
                </a:stretch>
              </p:blipFill>
              <p:spPr>
                <a:xfrm>
                  <a:off x="8291433" y="5715273"/>
                  <a:ext cx="295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5" name="Ink 54">
                  <a:extLst>
                    <a:ext uri="{FF2B5EF4-FFF2-40B4-BE49-F238E27FC236}">
                      <a16:creationId xmlns:a16="http://schemas.microsoft.com/office/drawing/2014/main" id="{40F5FFAA-F4D3-4FDF-B5F3-E8F2313EDBD1}"/>
                    </a:ext>
                  </a:extLst>
                </p14:cNvPr>
                <p14:cNvContentPartPr/>
                <p14:nvPr/>
              </p14:nvContentPartPr>
              <p14:xfrm>
                <a:off x="8289993" y="5654793"/>
                <a:ext cx="1800" cy="360"/>
              </p14:xfrm>
            </p:contentPart>
          </mc:Choice>
          <mc:Fallback xmlns="">
            <p:pic>
              <p:nvPicPr>
                <p:cNvPr id="55" name="Ink 54">
                  <a:extLst>
                    <a:ext uri="{FF2B5EF4-FFF2-40B4-BE49-F238E27FC236}">
                      <a16:creationId xmlns:a16="http://schemas.microsoft.com/office/drawing/2014/main" id="{40F5FFAA-F4D3-4FDF-B5F3-E8F2313EDBD1}"/>
                    </a:ext>
                  </a:extLst>
                </p:cNvPr>
                <p:cNvPicPr/>
                <p:nvPr/>
              </p:nvPicPr>
              <p:blipFill>
                <a:blip r:embed="rId37"/>
                <a:stretch>
                  <a:fillRect/>
                </a:stretch>
              </p:blipFill>
              <p:spPr>
                <a:xfrm>
                  <a:off x="8281353" y="5646153"/>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Ink 55">
                  <a:extLst>
                    <a:ext uri="{FF2B5EF4-FFF2-40B4-BE49-F238E27FC236}">
                      <a16:creationId xmlns:a16="http://schemas.microsoft.com/office/drawing/2014/main" id="{633A7A62-558F-4439-AE49-2B5FF684D84F}"/>
                    </a:ext>
                  </a:extLst>
                </p14:cNvPr>
                <p14:cNvContentPartPr/>
                <p14:nvPr/>
              </p14:nvContentPartPr>
              <p14:xfrm>
                <a:off x="8326713" y="5708073"/>
                <a:ext cx="142920" cy="115560"/>
              </p14:xfrm>
            </p:contentPart>
          </mc:Choice>
          <mc:Fallback xmlns="">
            <p:pic>
              <p:nvPicPr>
                <p:cNvPr id="56" name="Ink 55">
                  <a:extLst>
                    <a:ext uri="{FF2B5EF4-FFF2-40B4-BE49-F238E27FC236}">
                      <a16:creationId xmlns:a16="http://schemas.microsoft.com/office/drawing/2014/main" id="{633A7A62-558F-4439-AE49-2B5FF684D84F}"/>
                    </a:ext>
                  </a:extLst>
                </p:cNvPr>
                <p:cNvPicPr/>
                <p:nvPr/>
              </p:nvPicPr>
              <p:blipFill>
                <a:blip r:embed="rId39"/>
                <a:stretch>
                  <a:fillRect/>
                </a:stretch>
              </p:blipFill>
              <p:spPr>
                <a:xfrm>
                  <a:off x="8318073" y="5699433"/>
                  <a:ext cx="1605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7" name="Ink 56">
                  <a:extLst>
                    <a:ext uri="{FF2B5EF4-FFF2-40B4-BE49-F238E27FC236}">
                      <a16:creationId xmlns:a16="http://schemas.microsoft.com/office/drawing/2014/main" id="{F46266AD-C64D-4A61-8323-D4DD8985B990}"/>
                    </a:ext>
                  </a:extLst>
                </p14:cNvPr>
                <p14:cNvContentPartPr/>
                <p14:nvPr/>
              </p14:nvContentPartPr>
              <p14:xfrm>
                <a:off x="8539833" y="5548233"/>
                <a:ext cx="7560" cy="312120"/>
              </p14:xfrm>
            </p:contentPart>
          </mc:Choice>
          <mc:Fallback xmlns="">
            <p:pic>
              <p:nvPicPr>
                <p:cNvPr id="57" name="Ink 56">
                  <a:extLst>
                    <a:ext uri="{FF2B5EF4-FFF2-40B4-BE49-F238E27FC236}">
                      <a16:creationId xmlns:a16="http://schemas.microsoft.com/office/drawing/2014/main" id="{F46266AD-C64D-4A61-8323-D4DD8985B990}"/>
                    </a:ext>
                  </a:extLst>
                </p:cNvPr>
                <p:cNvPicPr/>
                <p:nvPr/>
              </p:nvPicPr>
              <p:blipFill>
                <a:blip r:embed="rId41"/>
                <a:stretch>
                  <a:fillRect/>
                </a:stretch>
              </p:blipFill>
              <p:spPr>
                <a:xfrm>
                  <a:off x="8531193" y="5539593"/>
                  <a:ext cx="2520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8" name="Ink 57">
                  <a:extLst>
                    <a:ext uri="{FF2B5EF4-FFF2-40B4-BE49-F238E27FC236}">
                      <a16:creationId xmlns:a16="http://schemas.microsoft.com/office/drawing/2014/main" id="{EAE6ED20-0D22-40AB-9794-50A66C6DEB79}"/>
                    </a:ext>
                  </a:extLst>
                </p14:cNvPr>
                <p14:cNvContentPartPr/>
                <p14:nvPr/>
              </p14:nvContentPartPr>
              <p14:xfrm>
                <a:off x="8415633" y="5672433"/>
                <a:ext cx="151920" cy="360"/>
              </p14:xfrm>
            </p:contentPart>
          </mc:Choice>
          <mc:Fallback xmlns="">
            <p:pic>
              <p:nvPicPr>
                <p:cNvPr id="58" name="Ink 57">
                  <a:extLst>
                    <a:ext uri="{FF2B5EF4-FFF2-40B4-BE49-F238E27FC236}">
                      <a16:creationId xmlns:a16="http://schemas.microsoft.com/office/drawing/2014/main" id="{EAE6ED20-0D22-40AB-9794-50A66C6DEB79}"/>
                    </a:ext>
                  </a:extLst>
                </p:cNvPr>
                <p:cNvPicPr/>
                <p:nvPr/>
              </p:nvPicPr>
              <p:blipFill>
                <a:blip r:embed="rId43"/>
                <a:stretch>
                  <a:fillRect/>
                </a:stretch>
              </p:blipFill>
              <p:spPr>
                <a:xfrm>
                  <a:off x="8406993" y="5663793"/>
                  <a:ext cx="169560" cy="18000"/>
                </a:xfrm>
                <a:prstGeom prst="rect">
                  <a:avLst/>
                </a:prstGeom>
              </p:spPr>
            </p:pic>
          </mc:Fallback>
        </mc:AlternateContent>
      </p:grpSp>
      <p:grpSp>
        <p:nvGrpSpPr>
          <p:cNvPr id="68" name="Group 67">
            <a:extLst>
              <a:ext uri="{FF2B5EF4-FFF2-40B4-BE49-F238E27FC236}">
                <a16:creationId xmlns:a16="http://schemas.microsoft.com/office/drawing/2014/main" id="{F1DBC6C8-C334-4E34-B19D-801A5E84EF58}"/>
              </a:ext>
            </a:extLst>
          </p:cNvPr>
          <p:cNvGrpSpPr/>
          <p:nvPr/>
        </p:nvGrpSpPr>
        <p:grpSpPr>
          <a:xfrm>
            <a:off x="9389793" y="5553273"/>
            <a:ext cx="397080" cy="338760"/>
            <a:chOff x="9389793" y="5553273"/>
            <a:chExt cx="397080" cy="338760"/>
          </a:xfrm>
        </p:grpSpPr>
        <mc:AlternateContent xmlns:mc="http://schemas.openxmlformats.org/markup-compatibility/2006" xmlns:p14="http://schemas.microsoft.com/office/powerpoint/2010/main">
          <mc:Choice Requires="p14">
            <p:contentPart p14:bwMode="auto" r:id="rId44">
              <p14:nvContentPartPr>
                <p14:cNvPr id="64" name="Ink 63">
                  <a:extLst>
                    <a:ext uri="{FF2B5EF4-FFF2-40B4-BE49-F238E27FC236}">
                      <a16:creationId xmlns:a16="http://schemas.microsoft.com/office/drawing/2014/main" id="{BCF10D27-25F4-4DC6-AC35-5D241FD5F51C}"/>
                    </a:ext>
                  </a:extLst>
                </p14:cNvPr>
                <p14:cNvContentPartPr/>
                <p14:nvPr/>
              </p14:nvContentPartPr>
              <p14:xfrm>
                <a:off x="9389793" y="5553273"/>
                <a:ext cx="183600" cy="278640"/>
              </p14:xfrm>
            </p:contentPart>
          </mc:Choice>
          <mc:Fallback xmlns="">
            <p:pic>
              <p:nvPicPr>
                <p:cNvPr id="64" name="Ink 63">
                  <a:extLst>
                    <a:ext uri="{FF2B5EF4-FFF2-40B4-BE49-F238E27FC236}">
                      <a16:creationId xmlns:a16="http://schemas.microsoft.com/office/drawing/2014/main" id="{BCF10D27-25F4-4DC6-AC35-5D241FD5F51C}"/>
                    </a:ext>
                  </a:extLst>
                </p:cNvPr>
                <p:cNvPicPr/>
                <p:nvPr/>
              </p:nvPicPr>
              <p:blipFill>
                <a:blip r:embed="rId45"/>
                <a:stretch>
                  <a:fillRect/>
                </a:stretch>
              </p:blipFill>
              <p:spPr>
                <a:xfrm>
                  <a:off x="9380793" y="5544633"/>
                  <a:ext cx="20124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5" name="Ink 64">
                  <a:extLst>
                    <a:ext uri="{FF2B5EF4-FFF2-40B4-BE49-F238E27FC236}">
                      <a16:creationId xmlns:a16="http://schemas.microsoft.com/office/drawing/2014/main" id="{E4A9B858-CA44-442A-B12F-5FE173C8D096}"/>
                    </a:ext>
                  </a:extLst>
                </p14:cNvPr>
                <p14:cNvContentPartPr/>
                <p14:nvPr/>
              </p14:nvContentPartPr>
              <p14:xfrm>
                <a:off x="9710553" y="5709873"/>
                <a:ext cx="14760" cy="7200"/>
              </p14:xfrm>
            </p:contentPart>
          </mc:Choice>
          <mc:Fallback xmlns="">
            <p:pic>
              <p:nvPicPr>
                <p:cNvPr id="65" name="Ink 64">
                  <a:extLst>
                    <a:ext uri="{FF2B5EF4-FFF2-40B4-BE49-F238E27FC236}">
                      <a16:creationId xmlns:a16="http://schemas.microsoft.com/office/drawing/2014/main" id="{E4A9B858-CA44-442A-B12F-5FE173C8D096}"/>
                    </a:ext>
                  </a:extLst>
                </p:cNvPr>
                <p:cNvPicPr/>
                <p:nvPr/>
              </p:nvPicPr>
              <p:blipFill>
                <a:blip r:embed="rId47"/>
                <a:stretch>
                  <a:fillRect/>
                </a:stretch>
              </p:blipFill>
              <p:spPr>
                <a:xfrm>
                  <a:off x="9701553" y="5701233"/>
                  <a:ext cx="324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6" name="Ink 65">
                  <a:extLst>
                    <a:ext uri="{FF2B5EF4-FFF2-40B4-BE49-F238E27FC236}">
                      <a16:creationId xmlns:a16="http://schemas.microsoft.com/office/drawing/2014/main" id="{47CE730C-8DA0-40D4-83DA-54408565D2A6}"/>
                    </a:ext>
                  </a:extLst>
                </p14:cNvPr>
                <p14:cNvContentPartPr/>
                <p14:nvPr/>
              </p14:nvContentPartPr>
              <p14:xfrm>
                <a:off x="9715593" y="5826873"/>
                <a:ext cx="71280" cy="65160"/>
              </p14:xfrm>
            </p:contentPart>
          </mc:Choice>
          <mc:Fallback xmlns="">
            <p:pic>
              <p:nvPicPr>
                <p:cNvPr id="66" name="Ink 65">
                  <a:extLst>
                    <a:ext uri="{FF2B5EF4-FFF2-40B4-BE49-F238E27FC236}">
                      <a16:creationId xmlns:a16="http://schemas.microsoft.com/office/drawing/2014/main" id="{47CE730C-8DA0-40D4-83DA-54408565D2A6}"/>
                    </a:ext>
                  </a:extLst>
                </p:cNvPr>
                <p:cNvPicPr/>
                <p:nvPr/>
              </p:nvPicPr>
              <p:blipFill>
                <a:blip r:embed="rId49"/>
                <a:stretch>
                  <a:fillRect/>
                </a:stretch>
              </p:blipFill>
              <p:spPr>
                <a:xfrm>
                  <a:off x="9706953" y="5817873"/>
                  <a:ext cx="88920" cy="82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69" name="Ink 68">
                <a:extLst>
                  <a:ext uri="{FF2B5EF4-FFF2-40B4-BE49-F238E27FC236}">
                    <a16:creationId xmlns:a16="http://schemas.microsoft.com/office/drawing/2014/main" id="{0DBBCED6-AED7-4768-B1DE-D4B5D2FFFAB2}"/>
                  </a:ext>
                </a:extLst>
              </p14:cNvPr>
              <p14:cNvContentPartPr/>
              <p14:nvPr/>
            </p14:nvContentPartPr>
            <p14:xfrm>
              <a:off x="8965713" y="4792233"/>
              <a:ext cx="2018520" cy="649800"/>
            </p14:xfrm>
          </p:contentPart>
        </mc:Choice>
        <mc:Fallback xmlns="">
          <p:pic>
            <p:nvPicPr>
              <p:cNvPr id="69" name="Ink 68">
                <a:extLst>
                  <a:ext uri="{FF2B5EF4-FFF2-40B4-BE49-F238E27FC236}">
                    <a16:creationId xmlns:a16="http://schemas.microsoft.com/office/drawing/2014/main" id="{0DBBCED6-AED7-4768-B1DE-D4B5D2FFFAB2}"/>
                  </a:ext>
                </a:extLst>
              </p:cNvPr>
              <p:cNvPicPr/>
              <p:nvPr/>
            </p:nvPicPr>
            <p:blipFill>
              <a:blip r:embed="rId51"/>
              <a:stretch>
                <a:fillRect/>
              </a:stretch>
            </p:blipFill>
            <p:spPr>
              <a:xfrm>
                <a:off x="8957073" y="4783593"/>
                <a:ext cx="2036160" cy="667440"/>
              </a:xfrm>
              <a:prstGeom prst="rect">
                <a:avLst/>
              </a:prstGeom>
            </p:spPr>
          </p:pic>
        </mc:Fallback>
      </mc:AlternateContent>
      <p:grpSp>
        <p:nvGrpSpPr>
          <p:cNvPr id="74" name="Group 73">
            <a:extLst>
              <a:ext uri="{FF2B5EF4-FFF2-40B4-BE49-F238E27FC236}">
                <a16:creationId xmlns:a16="http://schemas.microsoft.com/office/drawing/2014/main" id="{A4B94A53-893B-4AB7-AF39-FF6598A17FF2}"/>
              </a:ext>
            </a:extLst>
          </p:cNvPr>
          <p:cNvGrpSpPr/>
          <p:nvPr/>
        </p:nvGrpSpPr>
        <p:grpSpPr>
          <a:xfrm>
            <a:off x="6502953" y="4066113"/>
            <a:ext cx="4513680" cy="1424880"/>
            <a:chOff x="6502953" y="4066113"/>
            <a:chExt cx="4513680" cy="1424880"/>
          </a:xfrm>
        </p:grpSpPr>
        <mc:AlternateContent xmlns:mc="http://schemas.openxmlformats.org/markup-compatibility/2006" xmlns:p14="http://schemas.microsoft.com/office/powerpoint/2010/main">
          <mc:Choice Requires="p14">
            <p:contentPart p14:bwMode="auto" r:id="rId52">
              <p14:nvContentPartPr>
                <p14:cNvPr id="11" name="Ink 10">
                  <a:extLst>
                    <a:ext uri="{FF2B5EF4-FFF2-40B4-BE49-F238E27FC236}">
                      <a16:creationId xmlns:a16="http://schemas.microsoft.com/office/drawing/2014/main" id="{A1513DE9-5F2F-4C5B-8D49-DA065DD99B0A}"/>
                    </a:ext>
                  </a:extLst>
                </p14:cNvPr>
                <p14:cNvContentPartPr/>
                <p14:nvPr/>
              </p14:nvContentPartPr>
              <p14:xfrm>
                <a:off x="6502953" y="5184273"/>
                <a:ext cx="123120" cy="143280"/>
              </p14:xfrm>
            </p:contentPart>
          </mc:Choice>
          <mc:Fallback xmlns="">
            <p:pic>
              <p:nvPicPr>
                <p:cNvPr id="11" name="Ink 10">
                  <a:extLst>
                    <a:ext uri="{FF2B5EF4-FFF2-40B4-BE49-F238E27FC236}">
                      <a16:creationId xmlns:a16="http://schemas.microsoft.com/office/drawing/2014/main" id="{A1513DE9-5F2F-4C5B-8D49-DA065DD99B0A}"/>
                    </a:ext>
                  </a:extLst>
                </p:cNvPr>
                <p:cNvPicPr/>
                <p:nvPr/>
              </p:nvPicPr>
              <p:blipFill>
                <a:blip r:embed="rId53"/>
                <a:stretch>
                  <a:fillRect/>
                </a:stretch>
              </p:blipFill>
              <p:spPr>
                <a:xfrm>
                  <a:off x="6494313" y="5175273"/>
                  <a:ext cx="14076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2" name="Ink 11">
                  <a:extLst>
                    <a:ext uri="{FF2B5EF4-FFF2-40B4-BE49-F238E27FC236}">
                      <a16:creationId xmlns:a16="http://schemas.microsoft.com/office/drawing/2014/main" id="{0F248134-5D49-4FB1-9DB7-3F2D761FC7BC}"/>
                    </a:ext>
                  </a:extLst>
                </p14:cNvPr>
                <p14:cNvContentPartPr/>
                <p14:nvPr/>
              </p14:nvContentPartPr>
              <p14:xfrm>
                <a:off x="6693753" y="5228553"/>
                <a:ext cx="22680" cy="87120"/>
              </p14:xfrm>
            </p:contentPart>
          </mc:Choice>
          <mc:Fallback xmlns="">
            <p:pic>
              <p:nvPicPr>
                <p:cNvPr id="12" name="Ink 11">
                  <a:extLst>
                    <a:ext uri="{FF2B5EF4-FFF2-40B4-BE49-F238E27FC236}">
                      <a16:creationId xmlns:a16="http://schemas.microsoft.com/office/drawing/2014/main" id="{0F248134-5D49-4FB1-9DB7-3F2D761FC7BC}"/>
                    </a:ext>
                  </a:extLst>
                </p:cNvPr>
                <p:cNvPicPr/>
                <p:nvPr/>
              </p:nvPicPr>
              <p:blipFill>
                <a:blip r:embed="rId55"/>
                <a:stretch>
                  <a:fillRect/>
                </a:stretch>
              </p:blipFill>
              <p:spPr>
                <a:xfrm>
                  <a:off x="6684753" y="5219913"/>
                  <a:ext cx="4032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 name="Ink 12">
                  <a:extLst>
                    <a:ext uri="{FF2B5EF4-FFF2-40B4-BE49-F238E27FC236}">
                      <a16:creationId xmlns:a16="http://schemas.microsoft.com/office/drawing/2014/main" id="{396B5E16-F37B-4C80-B938-0DA55569DFCC}"/>
                    </a:ext>
                  </a:extLst>
                </p14:cNvPr>
                <p14:cNvContentPartPr/>
                <p14:nvPr/>
              </p14:nvContentPartPr>
              <p14:xfrm>
                <a:off x="6662793" y="5117673"/>
                <a:ext cx="12960" cy="31320"/>
              </p14:xfrm>
            </p:contentPart>
          </mc:Choice>
          <mc:Fallback xmlns="">
            <p:pic>
              <p:nvPicPr>
                <p:cNvPr id="13" name="Ink 12">
                  <a:extLst>
                    <a:ext uri="{FF2B5EF4-FFF2-40B4-BE49-F238E27FC236}">
                      <a16:creationId xmlns:a16="http://schemas.microsoft.com/office/drawing/2014/main" id="{396B5E16-F37B-4C80-B938-0DA55569DFCC}"/>
                    </a:ext>
                  </a:extLst>
                </p:cNvPr>
                <p:cNvPicPr/>
                <p:nvPr/>
              </p:nvPicPr>
              <p:blipFill>
                <a:blip r:embed="rId57"/>
                <a:stretch>
                  <a:fillRect/>
                </a:stretch>
              </p:blipFill>
              <p:spPr>
                <a:xfrm>
                  <a:off x="6653793" y="5108673"/>
                  <a:ext cx="306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 name="Ink 13">
                  <a:extLst>
                    <a:ext uri="{FF2B5EF4-FFF2-40B4-BE49-F238E27FC236}">
                      <a16:creationId xmlns:a16="http://schemas.microsoft.com/office/drawing/2014/main" id="{D7D5F096-2CDA-4D99-B9F6-E1CA75920458}"/>
                    </a:ext>
                  </a:extLst>
                </p14:cNvPr>
                <p14:cNvContentPartPr/>
                <p14:nvPr/>
              </p14:nvContentPartPr>
              <p14:xfrm>
                <a:off x="6711033" y="5184273"/>
                <a:ext cx="114480" cy="111600"/>
              </p14:xfrm>
            </p:contentPart>
          </mc:Choice>
          <mc:Fallback xmlns="">
            <p:pic>
              <p:nvPicPr>
                <p:cNvPr id="14" name="Ink 13">
                  <a:extLst>
                    <a:ext uri="{FF2B5EF4-FFF2-40B4-BE49-F238E27FC236}">
                      <a16:creationId xmlns:a16="http://schemas.microsoft.com/office/drawing/2014/main" id="{D7D5F096-2CDA-4D99-B9F6-E1CA75920458}"/>
                    </a:ext>
                  </a:extLst>
                </p:cNvPr>
                <p:cNvPicPr/>
                <p:nvPr/>
              </p:nvPicPr>
              <p:blipFill>
                <a:blip r:embed="rId59"/>
                <a:stretch>
                  <a:fillRect/>
                </a:stretch>
              </p:blipFill>
              <p:spPr>
                <a:xfrm>
                  <a:off x="6702393" y="5175273"/>
                  <a:ext cx="1321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5" name="Ink 14">
                  <a:extLst>
                    <a:ext uri="{FF2B5EF4-FFF2-40B4-BE49-F238E27FC236}">
                      <a16:creationId xmlns:a16="http://schemas.microsoft.com/office/drawing/2014/main" id="{20FCB921-A364-4C00-8602-5E372F67BBC2}"/>
                    </a:ext>
                  </a:extLst>
                </p14:cNvPr>
                <p14:cNvContentPartPr/>
                <p14:nvPr/>
              </p14:nvContentPartPr>
              <p14:xfrm>
                <a:off x="6876633" y="5210193"/>
                <a:ext cx="104400" cy="255600"/>
              </p14:xfrm>
            </p:contentPart>
          </mc:Choice>
          <mc:Fallback xmlns="">
            <p:pic>
              <p:nvPicPr>
                <p:cNvPr id="15" name="Ink 14">
                  <a:extLst>
                    <a:ext uri="{FF2B5EF4-FFF2-40B4-BE49-F238E27FC236}">
                      <a16:creationId xmlns:a16="http://schemas.microsoft.com/office/drawing/2014/main" id="{20FCB921-A364-4C00-8602-5E372F67BBC2}"/>
                    </a:ext>
                  </a:extLst>
                </p:cNvPr>
                <p:cNvPicPr/>
                <p:nvPr/>
              </p:nvPicPr>
              <p:blipFill>
                <a:blip r:embed="rId61"/>
                <a:stretch>
                  <a:fillRect/>
                </a:stretch>
              </p:blipFill>
              <p:spPr>
                <a:xfrm>
                  <a:off x="6867993" y="5201553"/>
                  <a:ext cx="1220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 name="Ink 15">
                  <a:extLst>
                    <a:ext uri="{FF2B5EF4-FFF2-40B4-BE49-F238E27FC236}">
                      <a16:creationId xmlns:a16="http://schemas.microsoft.com/office/drawing/2014/main" id="{DF71FCCF-1849-4EA3-8D52-EB2B8CE96600}"/>
                    </a:ext>
                  </a:extLst>
                </p14:cNvPr>
                <p14:cNvContentPartPr/>
                <p14:nvPr/>
              </p14:nvContentPartPr>
              <p14:xfrm>
                <a:off x="7039713" y="5042073"/>
                <a:ext cx="23760" cy="236880"/>
              </p14:xfrm>
            </p:contentPart>
          </mc:Choice>
          <mc:Fallback xmlns="">
            <p:pic>
              <p:nvPicPr>
                <p:cNvPr id="16" name="Ink 15">
                  <a:extLst>
                    <a:ext uri="{FF2B5EF4-FFF2-40B4-BE49-F238E27FC236}">
                      <a16:creationId xmlns:a16="http://schemas.microsoft.com/office/drawing/2014/main" id="{DF71FCCF-1849-4EA3-8D52-EB2B8CE96600}"/>
                    </a:ext>
                  </a:extLst>
                </p:cNvPr>
                <p:cNvPicPr/>
                <p:nvPr/>
              </p:nvPicPr>
              <p:blipFill>
                <a:blip r:embed="rId63"/>
                <a:stretch>
                  <a:fillRect/>
                </a:stretch>
              </p:blipFill>
              <p:spPr>
                <a:xfrm>
                  <a:off x="7030713" y="5033073"/>
                  <a:ext cx="414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 name="Ink 16">
                  <a:extLst>
                    <a:ext uri="{FF2B5EF4-FFF2-40B4-BE49-F238E27FC236}">
                      <a16:creationId xmlns:a16="http://schemas.microsoft.com/office/drawing/2014/main" id="{86F0EA46-3364-401C-A65B-20CC82EA7AD5}"/>
                    </a:ext>
                  </a:extLst>
                </p14:cNvPr>
                <p14:cNvContentPartPr/>
                <p14:nvPr/>
              </p14:nvContentPartPr>
              <p14:xfrm>
                <a:off x="7083993" y="5237193"/>
                <a:ext cx="72360" cy="108720"/>
              </p14:xfrm>
            </p:contentPart>
          </mc:Choice>
          <mc:Fallback xmlns="">
            <p:pic>
              <p:nvPicPr>
                <p:cNvPr id="17" name="Ink 16">
                  <a:extLst>
                    <a:ext uri="{FF2B5EF4-FFF2-40B4-BE49-F238E27FC236}">
                      <a16:creationId xmlns:a16="http://schemas.microsoft.com/office/drawing/2014/main" id="{86F0EA46-3364-401C-A65B-20CC82EA7AD5}"/>
                    </a:ext>
                  </a:extLst>
                </p:cNvPr>
                <p:cNvPicPr/>
                <p:nvPr/>
              </p:nvPicPr>
              <p:blipFill>
                <a:blip r:embed="rId65"/>
                <a:stretch>
                  <a:fillRect/>
                </a:stretch>
              </p:blipFill>
              <p:spPr>
                <a:xfrm>
                  <a:off x="7075353" y="5228193"/>
                  <a:ext cx="900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 name="Ink 17">
                  <a:extLst>
                    <a:ext uri="{FF2B5EF4-FFF2-40B4-BE49-F238E27FC236}">
                      <a16:creationId xmlns:a16="http://schemas.microsoft.com/office/drawing/2014/main" id="{7C6F296F-31D7-4E51-8B72-195353BF35B7}"/>
                    </a:ext>
                  </a:extLst>
                </p14:cNvPr>
                <p14:cNvContentPartPr/>
                <p14:nvPr/>
              </p14:nvContentPartPr>
              <p14:xfrm>
                <a:off x="7226193" y="5308473"/>
                <a:ext cx="59040" cy="360"/>
              </p14:xfrm>
            </p:contentPart>
          </mc:Choice>
          <mc:Fallback xmlns="">
            <p:pic>
              <p:nvPicPr>
                <p:cNvPr id="18" name="Ink 17">
                  <a:extLst>
                    <a:ext uri="{FF2B5EF4-FFF2-40B4-BE49-F238E27FC236}">
                      <a16:creationId xmlns:a16="http://schemas.microsoft.com/office/drawing/2014/main" id="{7C6F296F-31D7-4E51-8B72-195353BF35B7}"/>
                    </a:ext>
                  </a:extLst>
                </p:cNvPr>
                <p:cNvPicPr/>
                <p:nvPr/>
              </p:nvPicPr>
              <p:blipFill>
                <a:blip r:embed="rId67"/>
                <a:stretch>
                  <a:fillRect/>
                </a:stretch>
              </p:blipFill>
              <p:spPr>
                <a:xfrm>
                  <a:off x="7217553" y="5299473"/>
                  <a:ext cx="76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 name="Ink 18">
                  <a:extLst>
                    <a:ext uri="{FF2B5EF4-FFF2-40B4-BE49-F238E27FC236}">
                      <a16:creationId xmlns:a16="http://schemas.microsoft.com/office/drawing/2014/main" id="{1152AD9D-8718-4A96-BAFA-D911E2885A2E}"/>
                    </a:ext>
                  </a:extLst>
                </p14:cNvPr>
                <p14:cNvContentPartPr/>
                <p14:nvPr/>
              </p14:nvContentPartPr>
              <p14:xfrm>
                <a:off x="7339233" y="5060793"/>
                <a:ext cx="109080" cy="269280"/>
              </p14:xfrm>
            </p:contentPart>
          </mc:Choice>
          <mc:Fallback xmlns="">
            <p:pic>
              <p:nvPicPr>
                <p:cNvPr id="19" name="Ink 18">
                  <a:extLst>
                    <a:ext uri="{FF2B5EF4-FFF2-40B4-BE49-F238E27FC236}">
                      <a16:creationId xmlns:a16="http://schemas.microsoft.com/office/drawing/2014/main" id="{1152AD9D-8718-4A96-BAFA-D911E2885A2E}"/>
                    </a:ext>
                  </a:extLst>
                </p:cNvPr>
                <p:cNvPicPr/>
                <p:nvPr/>
              </p:nvPicPr>
              <p:blipFill>
                <a:blip r:embed="rId69"/>
                <a:stretch>
                  <a:fillRect/>
                </a:stretch>
              </p:blipFill>
              <p:spPr>
                <a:xfrm>
                  <a:off x="7330233" y="5052153"/>
                  <a:ext cx="12672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0" name="Ink 19">
                  <a:extLst>
                    <a:ext uri="{FF2B5EF4-FFF2-40B4-BE49-F238E27FC236}">
                      <a16:creationId xmlns:a16="http://schemas.microsoft.com/office/drawing/2014/main" id="{A7D7403A-983F-4172-B9FF-0F2106615EF2}"/>
                    </a:ext>
                  </a:extLst>
                </p14:cNvPr>
                <p14:cNvContentPartPr/>
                <p14:nvPr/>
              </p14:nvContentPartPr>
              <p14:xfrm>
                <a:off x="7492593" y="5155833"/>
                <a:ext cx="98640" cy="150480"/>
              </p14:xfrm>
            </p:contentPart>
          </mc:Choice>
          <mc:Fallback xmlns="">
            <p:pic>
              <p:nvPicPr>
                <p:cNvPr id="20" name="Ink 19">
                  <a:extLst>
                    <a:ext uri="{FF2B5EF4-FFF2-40B4-BE49-F238E27FC236}">
                      <a16:creationId xmlns:a16="http://schemas.microsoft.com/office/drawing/2014/main" id="{A7D7403A-983F-4172-B9FF-0F2106615EF2}"/>
                    </a:ext>
                  </a:extLst>
                </p:cNvPr>
                <p:cNvPicPr/>
                <p:nvPr/>
              </p:nvPicPr>
              <p:blipFill>
                <a:blip r:embed="rId71"/>
                <a:stretch>
                  <a:fillRect/>
                </a:stretch>
              </p:blipFill>
              <p:spPr>
                <a:xfrm>
                  <a:off x="7483593" y="5147193"/>
                  <a:ext cx="11628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1" name="Ink 20">
                  <a:extLst>
                    <a:ext uri="{FF2B5EF4-FFF2-40B4-BE49-F238E27FC236}">
                      <a16:creationId xmlns:a16="http://schemas.microsoft.com/office/drawing/2014/main" id="{32D5A31B-2E77-4CA4-9CBF-6C539E8B20DB}"/>
                    </a:ext>
                  </a:extLst>
                </p14:cNvPr>
                <p14:cNvContentPartPr/>
                <p14:nvPr/>
              </p14:nvContentPartPr>
              <p14:xfrm>
                <a:off x="7561713" y="5201913"/>
                <a:ext cx="241560" cy="289080"/>
              </p14:xfrm>
            </p:contentPart>
          </mc:Choice>
          <mc:Fallback xmlns="">
            <p:pic>
              <p:nvPicPr>
                <p:cNvPr id="21" name="Ink 20">
                  <a:extLst>
                    <a:ext uri="{FF2B5EF4-FFF2-40B4-BE49-F238E27FC236}">
                      <a16:creationId xmlns:a16="http://schemas.microsoft.com/office/drawing/2014/main" id="{32D5A31B-2E77-4CA4-9CBF-6C539E8B20DB}"/>
                    </a:ext>
                  </a:extLst>
                </p:cNvPr>
                <p:cNvPicPr/>
                <p:nvPr/>
              </p:nvPicPr>
              <p:blipFill>
                <a:blip r:embed="rId73"/>
                <a:stretch>
                  <a:fillRect/>
                </a:stretch>
              </p:blipFill>
              <p:spPr>
                <a:xfrm>
                  <a:off x="7552713" y="5192913"/>
                  <a:ext cx="259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2" name="Ink 21">
                  <a:extLst>
                    <a:ext uri="{FF2B5EF4-FFF2-40B4-BE49-F238E27FC236}">
                      <a16:creationId xmlns:a16="http://schemas.microsoft.com/office/drawing/2014/main" id="{162F2CBB-AC74-48D5-853F-DA2E874EF623}"/>
                    </a:ext>
                  </a:extLst>
                </p14:cNvPr>
                <p14:cNvContentPartPr/>
                <p14:nvPr/>
              </p14:nvContentPartPr>
              <p14:xfrm>
                <a:off x="7802913" y="5134233"/>
                <a:ext cx="18360" cy="5760"/>
              </p14:xfrm>
            </p:contentPart>
          </mc:Choice>
          <mc:Fallback xmlns="">
            <p:pic>
              <p:nvPicPr>
                <p:cNvPr id="22" name="Ink 21">
                  <a:extLst>
                    <a:ext uri="{FF2B5EF4-FFF2-40B4-BE49-F238E27FC236}">
                      <a16:creationId xmlns:a16="http://schemas.microsoft.com/office/drawing/2014/main" id="{162F2CBB-AC74-48D5-853F-DA2E874EF623}"/>
                    </a:ext>
                  </a:extLst>
                </p:cNvPr>
                <p:cNvPicPr/>
                <p:nvPr/>
              </p:nvPicPr>
              <p:blipFill>
                <a:blip r:embed="rId75"/>
                <a:stretch>
                  <a:fillRect/>
                </a:stretch>
              </p:blipFill>
              <p:spPr>
                <a:xfrm>
                  <a:off x="7794273" y="5125593"/>
                  <a:ext cx="360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3" name="Ink 22">
                  <a:extLst>
                    <a:ext uri="{FF2B5EF4-FFF2-40B4-BE49-F238E27FC236}">
                      <a16:creationId xmlns:a16="http://schemas.microsoft.com/office/drawing/2014/main" id="{C0C62CF7-6F58-4BC8-80F4-D68A37E40178}"/>
                    </a:ext>
                  </a:extLst>
                </p14:cNvPr>
                <p14:cNvContentPartPr/>
                <p14:nvPr/>
              </p14:nvContentPartPr>
              <p14:xfrm>
                <a:off x="7820913" y="5033073"/>
                <a:ext cx="133560" cy="223200"/>
              </p14:xfrm>
            </p:contentPart>
          </mc:Choice>
          <mc:Fallback xmlns="">
            <p:pic>
              <p:nvPicPr>
                <p:cNvPr id="23" name="Ink 22">
                  <a:extLst>
                    <a:ext uri="{FF2B5EF4-FFF2-40B4-BE49-F238E27FC236}">
                      <a16:creationId xmlns:a16="http://schemas.microsoft.com/office/drawing/2014/main" id="{C0C62CF7-6F58-4BC8-80F4-D68A37E40178}"/>
                    </a:ext>
                  </a:extLst>
                </p:cNvPr>
                <p:cNvPicPr/>
                <p:nvPr/>
              </p:nvPicPr>
              <p:blipFill>
                <a:blip r:embed="rId77"/>
                <a:stretch>
                  <a:fillRect/>
                </a:stretch>
              </p:blipFill>
              <p:spPr>
                <a:xfrm>
                  <a:off x="7812273" y="5024433"/>
                  <a:ext cx="15120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5" name="Ink 24">
                  <a:extLst>
                    <a:ext uri="{FF2B5EF4-FFF2-40B4-BE49-F238E27FC236}">
                      <a16:creationId xmlns:a16="http://schemas.microsoft.com/office/drawing/2014/main" id="{64C55E74-B4CB-44D4-8780-9547701F784E}"/>
                    </a:ext>
                  </a:extLst>
                </p14:cNvPr>
                <p14:cNvContentPartPr/>
                <p14:nvPr/>
              </p14:nvContentPartPr>
              <p14:xfrm>
                <a:off x="8051673" y="5010753"/>
                <a:ext cx="198000" cy="265680"/>
              </p14:xfrm>
            </p:contentPart>
          </mc:Choice>
          <mc:Fallback xmlns="">
            <p:pic>
              <p:nvPicPr>
                <p:cNvPr id="25" name="Ink 24">
                  <a:extLst>
                    <a:ext uri="{FF2B5EF4-FFF2-40B4-BE49-F238E27FC236}">
                      <a16:creationId xmlns:a16="http://schemas.microsoft.com/office/drawing/2014/main" id="{64C55E74-B4CB-44D4-8780-9547701F784E}"/>
                    </a:ext>
                  </a:extLst>
                </p:cNvPr>
                <p:cNvPicPr/>
                <p:nvPr/>
              </p:nvPicPr>
              <p:blipFill>
                <a:blip r:embed="rId79"/>
                <a:stretch>
                  <a:fillRect/>
                </a:stretch>
              </p:blipFill>
              <p:spPr>
                <a:xfrm>
                  <a:off x="8042673" y="5001753"/>
                  <a:ext cx="2156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6" name="Ink 25">
                  <a:extLst>
                    <a:ext uri="{FF2B5EF4-FFF2-40B4-BE49-F238E27FC236}">
                      <a16:creationId xmlns:a16="http://schemas.microsoft.com/office/drawing/2014/main" id="{5BC94040-6789-4EBF-9B7E-77551704E899}"/>
                    </a:ext>
                  </a:extLst>
                </p14:cNvPr>
                <p14:cNvContentPartPr/>
                <p14:nvPr/>
              </p14:nvContentPartPr>
              <p14:xfrm>
                <a:off x="8390793" y="5041713"/>
                <a:ext cx="106200" cy="273240"/>
              </p14:xfrm>
            </p:contentPart>
          </mc:Choice>
          <mc:Fallback xmlns="">
            <p:pic>
              <p:nvPicPr>
                <p:cNvPr id="26" name="Ink 25">
                  <a:extLst>
                    <a:ext uri="{FF2B5EF4-FFF2-40B4-BE49-F238E27FC236}">
                      <a16:creationId xmlns:a16="http://schemas.microsoft.com/office/drawing/2014/main" id="{5BC94040-6789-4EBF-9B7E-77551704E899}"/>
                    </a:ext>
                  </a:extLst>
                </p:cNvPr>
                <p:cNvPicPr/>
                <p:nvPr/>
              </p:nvPicPr>
              <p:blipFill>
                <a:blip r:embed="rId81"/>
                <a:stretch>
                  <a:fillRect/>
                </a:stretch>
              </p:blipFill>
              <p:spPr>
                <a:xfrm>
                  <a:off x="8381793" y="5032713"/>
                  <a:ext cx="12384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7" name="Ink 26">
                  <a:extLst>
                    <a:ext uri="{FF2B5EF4-FFF2-40B4-BE49-F238E27FC236}">
                      <a16:creationId xmlns:a16="http://schemas.microsoft.com/office/drawing/2014/main" id="{638C7783-2C61-4251-A318-FC44F9506FE9}"/>
                    </a:ext>
                  </a:extLst>
                </p14:cNvPr>
                <p14:cNvContentPartPr/>
                <p14:nvPr/>
              </p14:nvContentPartPr>
              <p14:xfrm>
                <a:off x="8690673" y="5121993"/>
                <a:ext cx="105480" cy="360"/>
              </p14:xfrm>
            </p:contentPart>
          </mc:Choice>
          <mc:Fallback xmlns="">
            <p:pic>
              <p:nvPicPr>
                <p:cNvPr id="27" name="Ink 26">
                  <a:extLst>
                    <a:ext uri="{FF2B5EF4-FFF2-40B4-BE49-F238E27FC236}">
                      <a16:creationId xmlns:a16="http://schemas.microsoft.com/office/drawing/2014/main" id="{638C7783-2C61-4251-A318-FC44F9506FE9}"/>
                    </a:ext>
                  </a:extLst>
                </p:cNvPr>
                <p:cNvPicPr/>
                <p:nvPr/>
              </p:nvPicPr>
              <p:blipFill>
                <a:blip r:embed="rId83"/>
                <a:stretch>
                  <a:fillRect/>
                </a:stretch>
              </p:blipFill>
              <p:spPr>
                <a:xfrm>
                  <a:off x="8682033" y="5113353"/>
                  <a:ext cx="123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8" name="Ink 27">
                  <a:extLst>
                    <a:ext uri="{FF2B5EF4-FFF2-40B4-BE49-F238E27FC236}">
                      <a16:creationId xmlns:a16="http://schemas.microsoft.com/office/drawing/2014/main" id="{E86876ED-6DB7-438C-9ACF-B1D6E91D1615}"/>
                    </a:ext>
                  </a:extLst>
                </p14:cNvPr>
                <p14:cNvContentPartPr/>
                <p14:nvPr/>
              </p14:nvContentPartPr>
              <p14:xfrm>
                <a:off x="8682033" y="5175273"/>
                <a:ext cx="74160" cy="360"/>
              </p14:xfrm>
            </p:contentPart>
          </mc:Choice>
          <mc:Fallback xmlns="">
            <p:pic>
              <p:nvPicPr>
                <p:cNvPr id="28" name="Ink 27">
                  <a:extLst>
                    <a:ext uri="{FF2B5EF4-FFF2-40B4-BE49-F238E27FC236}">
                      <a16:creationId xmlns:a16="http://schemas.microsoft.com/office/drawing/2014/main" id="{E86876ED-6DB7-438C-9ACF-B1D6E91D1615}"/>
                    </a:ext>
                  </a:extLst>
                </p:cNvPr>
                <p:cNvPicPr/>
                <p:nvPr/>
              </p:nvPicPr>
              <p:blipFill>
                <a:blip r:embed="rId85"/>
                <a:stretch>
                  <a:fillRect/>
                </a:stretch>
              </p:blipFill>
              <p:spPr>
                <a:xfrm>
                  <a:off x="8673393" y="5166633"/>
                  <a:ext cx="91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9" name="Ink 28">
                  <a:extLst>
                    <a:ext uri="{FF2B5EF4-FFF2-40B4-BE49-F238E27FC236}">
                      <a16:creationId xmlns:a16="http://schemas.microsoft.com/office/drawing/2014/main" id="{C60FCF71-FDFC-4607-9499-5A0D2B547A6A}"/>
                    </a:ext>
                  </a:extLst>
                </p14:cNvPr>
                <p14:cNvContentPartPr/>
                <p14:nvPr/>
              </p14:nvContentPartPr>
              <p14:xfrm>
                <a:off x="9142473" y="4957113"/>
                <a:ext cx="104760" cy="416520"/>
              </p14:xfrm>
            </p:contentPart>
          </mc:Choice>
          <mc:Fallback xmlns="">
            <p:pic>
              <p:nvPicPr>
                <p:cNvPr id="29" name="Ink 28">
                  <a:extLst>
                    <a:ext uri="{FF2B5EF4-FFF2-40B4-BE49-F238E27FC236}">
                      <a16:creationId xmlns:a16="http://schemas.microsoft.com/office/drawing/2014/main" id="{C60FCF71-FDFC-4607-9499-5A0D2B547A6A}"/>
                    </a:ext>
                  </a:extLst>
                </p:cNvPr>
                <p:cNvPicPr/>
                <p:nvPr/>
              </p:nvPicPr>
              <p:blipFill>
                <a:blip r:embed="rId87"/>
                <a:stretch>
                  <a:fillRect/>
                </a:stretch>
              </p:blipFill>
              <p:spPr>
                <a:xfrm>
                  <a:off x="9133473" y="4948473"/>
                  <a:ext cx="12240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0" name="Ink 29">
                  <a:extLst>
                    <a:ext uri="{FF2B5EF4-FFF2-40B4-BE49-F238E27FC236}">
                      <a16:creationId xmlns:a16="http://schemas.microsoft.com/office/drawing/2014/main" id="{D6B09E3A-8C6E-4021-9638-783431A9C297}"/>
                    </a:ext>
                  </a:extLst>
                </p14:cNvPr>
                <p14:cNvContentPartPr/>
                <p14:nvPr/>
              </p14:nvContentPartPr>
              <p14:xfrm>
                <a:off x="9359193" y="5068713"/>
                <a:ext cx="79920" cy="123120"/>
              </p14:xfrm>
            </p:contentPart>
          </mc:Choice>
          <mc:Fallback xmlns="">
            <p:pic>
              <p:nvPicPr>
                <p:cNvPr id="30" name="Ink 29">
                  <a:extLst>
                    <a:ext uri="{FF2B5EF4-FFF2-40B4-BE49-F238E27FC236}">
                      <a16:creationId xmlns:a16="http://schemas.microsoft.com/office/drawing/2014/main" id="{D6B09E3A-8C6E-4021-9638-783431A9C297}"/>
                    </a:ext>
                  </a:extLst>
                </p:cNvPr>
                <p:cNvPicPr/>
                <p:nvPr/>
              </p:nvPicPr>
              <p:blipFill>
                <a:blip r:embed="rId89"/>
                <a:stretch>
                  <a:fillRect/>
                </a:stretch>
              </p:blipFill>
              <p:spPr>
                <a:xfrm>
                  <a:off x="9350193" y="5059713"/>
                  <a:ext cx="975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1" name="Ink 30">
                  <a:extLst>
                    <a:ext uri="{FF2B5EF4-FFF2-40B4-BE49-F238E27FC236}">
                      <a16:creationId xmlns:a16="http://schemas.microsoft.com/office/drawing/2014/main" id="{17C35B68-BA7F-4730-8FA8-62B41E6C286D}"/>
                    </a:ext>
                  </a:extLst>
                </p14:cNvPr>
                <p14:cNvContentPartPr/>
                <p14:nvPr/>
              </p14:nvContentPartPr>
              <p14:xfrm>
                <a:off x="9481233" y="5192913"/>
                <a:ext cx="53280" cy="113760"/>
              </p14:xfrm>
            </p:contentPart>
          </mc:Choice>
          <mc:Fallback xmlns="">
            <p:pic>
              <p:nvPicPr>
                <p:cNvPr id="31" name="Ink 30">
                  <a:extLst>
                    <a:ext uri="{FF2B5EF4-FFF2-40B4-BE49-F238E27FC236}">
                      <a16:creationId xmlns:a16="http://schemas.microsoft.com/office/drawing/2014/main" id="{17C35B68-BA7F-4730-8FA8-62B41E6C286D}"/>
                    </a:ext>
                  </a:extLst>
                </p:cNvPr>
                <p:cNvPicPr/>
                <p:nvPr/>
              </p:nvPicPr>
              <p:blipFill>
                <a:blip r:embed="rId91"/>
                <a:stretch>
                  <a:fillRect/>
                </a:stretch>
              </p:blipFill>
              <p:spPr>
                <a:xfrm>
                  <a:off x="9472593" y="5184273"/>
                  <a:ext cx="7092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2" name="Ink 31">
                  <a:extLst>
                    <a:ext uri="{FF2B5EF4-FFF2-40B4-BE49-F238E27FC236}">
                      <a16:creationId xmlns:a16="http://schemas.microsoft.com/office/drawing/2014/main" id="{AAD0498E-D87F-48B0-A227-D5396F3099E2}"/>
                    </a:ext>
                  </a:extLst>
                </p14:cNvPr>
                <p14:cNvContentPartPr/>
                <p14:nvPr/>
              </p14:nvContentPartPr>
              <p14:xfrm>
                <a:off x="9640713" y="5050713"/>
                <a:ext cx="32760" cy="132480"/>
              </p14:xfrm>
            </p:contentPart>
          </mc:Choice>
          <mc:Fallback xmlns="">
            <p:pic>
              <p:nvPicPr>
                <p:cNvPr id="32" name="Ink 31">
                  <a:extLst>
                    <a:ext uri="{FF2B5EF4-FFF2-40B4-BE49-F238E27FC236}">
                      <a16:creationId xmlns:a16="http://schemas.microsoft.com/office/drawing/2014/main" id="{AAD0498E-D87F-48B0-A227-D5396F3099E2}"/>
                    </a:ext>
                  </a:extLst>
                </p:cNvPr>
                <p:cNvPicPr/>
                <p:nvPr/>
              </p:nvPicPr>
              <p:blipFill>
                <a:blip r:embed="rId93"/>
                <a:stretch>
                  <a:fillRect/>
                </a:stretch>
              </p:blipFill>
              <p:spPr>
                <a:xfrm>
                  <a:off x="9632073" y="5042073"/>
                  <a:ext cx="504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3" name="Ink 32">
                  <a:extLst>
                    <a:ext uri="{FF2B5EF4-FFF2-40B4-BE49-F238E27FC236}">
                      <a16:creationId xmlns:a16="http://schemas.microsoft.com/office/drawing/2014/main" id="{B243E103-EBBC-4CFF-9B95-5CFC0F97AEAE}"/>
                    </a:ext>
                  </a:extLst>
                </p14:cNvPr>
                <p14:cNvContentPartPr/>
                <p14:nvPr/>
              </p14:nvContentPartPr>
              <p14:xfrm>
                <a:off x="9740433" y="5157273"/>
                <a:ext cx="21960" cy="106920"/>
              </p14:xfrm>
            </p:contentPart>
          </mc:Choice>
          <mc:Fallback xmlns="">
            <p:pic>
              <p:nvPicPr>
                <p:cNvPr id="33" name="Ink 32">
                  <a:extLst>
                    <a:ext uri="{FF2B5EF4-FFF2-40B4-BE49-F238E27FC236}">
                      <a16:creationId xmlns:a16="http://schemas.microsoft.com/office/drawing/2014/main" id="{B243E103-EBBC-4CFF-9B95-5CFC0F97AEAE}"/>
                    </a:ext>
                  </a:extLst>
                </p:cNvPr>
                <p:cNvPicPr/>
                <p:nvPr/>
              </p:nvPicPr>
              <p:blipFill>
                <a:blip r:embed="rId95"/>
                <a:stretch>
                  <a:fillRect/>
                </a:stretch>
              </p:blipFill>
              <p:spPr>
                <a:xfrm>
                  <a:off x="9731433" y="5148633"/>
                  <a:ext cx="396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4" name="Ink 33">
                  <a:extLst>
                    <a:ext uri="{FF2B5EF4-FFF2-40B4-BE49-F238E27FC236}">
                      <a16:creationId xmlns:a16="http://schemas.microsoft.com/office/drawing/2014/main" id="{53B2C4D4-8FEB-45FA-A1D6-9B76C7105EDC}"/>
                    </a:ext>
                  </a:extLst>
                </p14:cNvPr>
                <p14:cNvContentPartPr/>
                <p14:nvPr/>
              </p14:nvContentPartPr>
              <p14:xfrm>
                <a:off x="9845193" y="5117313"/>
                <a:ext cx="83880" cy="14040"/>
              </p14:xfrm>
            </p:contentPart>
          </mc:Choice>
          <mc:Fallback xmlns="">
            <p:pic>
              <p:nvPicPr>
                <p:cNvPr id="34" name="Ink 33">
                  <a:extLst>
                    <a:ext uri="{FF2B5EF4-FFF2-40B4-BE49-F238E27FC236}">
                      <a16:creationId xmlns:a16="http://schemas.microsoft.com/office/drawing/2014/main" id="{53B2C4D4-8FEB-45FA-A1D6-9B76C7105EDC}"/>
                    </a:ext>
                  </a:extLst>
                </p:cNvPr>
                <p:cNvPicPr/>
                <p:nvPr/>
              </p:nvPicPr>
              <p:blipFill>
                <a:blip r:embed="rId97"/>
                <a:stretch>
                  <a:fillRect/>
                </a:stretch>
              </p:blipFill>
              <p:spPr>
                <a:xfrm>
                  <a:off x="9836193" y="5108313"/>
                  <a:ext cx="10152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5" name="Ink 34">
                  <a:extLst>
                    <a:ext uri="{FF2B5EF4-FFF2-40B4-BE49-F238E27FC236}">
                      <a16:creationId xmlns:a16="http://schemas.microsoft.com/office/drawing/2014/main" id="{B5C22DD9-ACEB-4405-994A-38141301A937}"/>
                    </a:ext>
                  </a:extLst>
                </p14:cNvPr>
                <p14:cNvContentPartPr/>
                <p14:nvPr/>
              </p14:nvContentPartPr>
              <p14:xfrm>
                <a:off x="9986673" y="5086353"/>
                <a:ext cx="160200" cy="27360"/>
              </p14:xfrm>
            </p:contentPart>
          </mc:Choice>
          <mc:Fallback xmlns="">
            <p:pic>
              <p:nvPicPr>
                <p:cNvPr id="35" name="Ink 34">
                  <a:extLst>
                    <a:ext uri="{FF2B5EF4-FFF2-40B4-BE49-F238E27FC236}">
                      <a16:creationId xmlns:a16="http://schemas.microsoft.com/office/drawing/2014/main" id="{B5C22DD9-ACEB-4405-994A-38141301A937}"/>
                    </a:ext>
                  </a:extLst>
                </p:cNvPr>
                <p:cNvPicPr/>
                <p:nvPr/>
              </p:nvPicPr>
              <p:blipFill>
                <a:blip r:embed="rId99"/>
                <a:stretch>
                  <a:fillRect/>
                </a:stretch>
              </p:blipFill>
              <p:spPr>
                <a:xfrm>
                  <a:off x="9978033" y="5077713"/>
                  <a:ext cx="1778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36" name="Ink 35">
                  <a:extLst>
                    <a:ext uri="{FF2B5EF4-FFF2-40B4-BE49-F238E27FC236}">
                      <a16:creationId xmlns:a16="http://schemas.microsoft.com/office/drawing/2014/main" id="{6F8C8F1E-783C-45C3-B5EB-749D9185D592}"/>
                    </a:ext>
                  </a:extLst>
                </p14:cNvPr>
                <p14:cNvContentPartPr/>
                <p14:nvPr/>
              </p14:nvContentPartPr>
              <p14:xfrm>
                <a:off x="10345593" y="4999233"/>
                <a:ext cx="105840" cy="183600"/>
              </p14:xfrm>
            </p:contentPart>
          </mc:Choice>
          <mc:Fallback xmlns="">
            <p:pic>
              <p:nvPicPr>
                <p:cNvPr id="36" name="Ink 35">
                  <a:extLst>
                    <a:ext uri="{FF2B5EF4-FFF2-40B4-BE49-F238E27FC236}">
                      <a16:creationId xmlns:a16="http://schemas.microsoft.com/office/drawing/2014/main" id="{6F8C8F1E-783C-45C3-B5EB-749D9185D592}"/>
                    </a:ext>
                  </a:extLst>
                </p:cNvPr>
                <p:cNvPicPr/>
                <p:nvPr/>
              </p:nvPicPr>
              <p:blipFill>
                <a:blip r:embed="rId101"/>
                <a:stretch>
                  <a:fillRect/>
                </a:stretch>
              </p:blipFill>
              <p:spPr>
                <a:xfrm>
                  <a:off x="10336593" y="4990233"/>
                  <a:ext cx="12348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7" name="Ink 36">
                  <a:extLst>
                    <a:ext uri="{FF2B5EF4-FFF2-40B4-BE49-F238E27FC236}">
                      <a16:creationId xmlns:a16="http://schemas.microsoft.com/office/drawing/2014/main" id="{B7D7D4B9-0582-4AE9-BD0F-887E486B539C}"/>
                    </a:ext>
                  </a:extLst>
                </p14:cNvPr>
                <p14:cNvContentPartPr/>
                <p14:nvPr/>
              </p14:nvContentPartPr>
              <p14:xfrm>
                <a:off x="10510833" y="4893393"/>
                <a:ext cx="106200" cy="375840"/>
              </p14:xfrm>
            </p:contentPart>
          </mc:Choice>
          <mc:Fallback xmlns="">
            <p:pic>
              <p:nvPicPr>
                <p:cNvPr id="37" name="Ink 36">
                  <a:extLst>
                    <a:ext uri="{FF2B5EF4-FFF2-40B4-BE49-F238E27FC236}">
                      <a16:creationId xmlns:a16="http://schemas.microsoft.com/office/drawing/2014/main" id="{B7D7D4B9-0582-4AE9-BD0F-887E486B539C}"/>
                    </a:ext>
                  </a:extLst>
                </p:cNvPr>
                <p:cNvPicPr/>
                <p:nvPr/>
              </p:nvPicPr>
              <p:blipFill>
                <a:blip r:embed="rId103"/>
                <a:stretch>
                  <a:fillRect/>
                </a:stretch>
              </p:blipFill>
              <p:spPr>
                <a:xfrm>
                  <a:off x="10501833" y="4884393"/>
                  <a:ext cx="123840" cy="3934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1" name="Ink 70">
                  <a:extLst>
                    <a:ext uri="{FF2B5EF4-FFF2-40B4-BE49-F238E27FC236}">
                      <a16:creationId xmlns:a16="http://schemas.microsoft.com/office/drawing/2014/main" id="{66C6E8FB-ACAE-44B4-9634-30FDF2AB0B95}"/>
                    </a:ext>
                  </a:extLst>
                </p14:cNvPr>
                <p14:cNvContentPartPr/>
                <p14:nvPr/>
              </p14:nvContentPartPr>
              <p14:xfrm>
                <a:off x="8973633" y="4066113"/>
                <a:ext cx="2043000" cy="1118520"/>
              </p14:xfrm>
            </p:contentPart>
          </mc:Choice>
          <mc:Fallback xmlns="">
            <p:pic>
              <p:nvPicPr>
                <p:cNvPr id="71" name="Ink 70">
                  <a:extLst>
                    <a:ext uri="{FF2B5EF4-FFF2-40B4-BE49-F238E27FC236}">
                      <a16:creationId xmlns:a16="http://schemas.microsoft.com/office/drawing/2014/main" id="{66C6E8FB-ACAE-44B4-9634-30FDF2AB0B95}"/>
                    </a:ext>
                  </a:extLst>
                </p:cNvPr>
                <p:cNvPicPr/>
                <p:nvPr/>
              </p:nvPicPr>
              <p:blipFill>
                <a:blip r:embed="rId105"/>
                <a:stretch>
                  <a:fillRect/>
                </a:stretch>
              </p:blipFill>
              <p:spPr>
                <a:xfrm>
                  <a:off x="8964993" y="4057113"/>
                  <a:ext cx="2060640" cy="1136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3" name="Ink 72">
                  <a:extLst>
                    <a:ext uri="{FF2B5EF4-FFF2-40B4-BE49-F238E27FC236}">
                      <a16:creationId xmlns:a16="http://schemas.microsoft.com/office/drawing/2014/main" id="{9B207BEC-FC89-41CC-8A8C-9445B2DA89F3}"/>
                    </a:ext>
                  </a:extLst>
                </p14:cNvPr>
                <p14:cNvContentPartPr/>
                <p14:nvPr/>
              </p14:nvContentPartPr>
              <p14:xfrm>
                <a:off x="8814873" y="4976913"/>
                <a:ext cx="313200" cy="113400"/>
              </p14:xfrm>
            </p:contentPart>
          </mc:Choice>
          <mc:Fallback xmlns="">
            <p:pic>
              <p:nvPicPr>
                <p:cNvPr id="73" name="Ink 72">
                  <a:extLst>
                    <a:ext uri="{FF2B5EF4-FFF2-40B4-BE49-F238E27FC236}">
                      <a16:creationId xmlns:a16="http://schemas.microsoft.com/office/drawing/2014/main" id="{9B207BEC-FC89-41CC-8A8C-9445B2DA89F3}"/>
                    </a:ext>
                  </a:extLst>
                </p:cNvPr>
                <p:cNvPicPr/>
                <p:nvPr/>
              </p:nvPicPr>
              <p:blipFill>
                <a:blip r:embed="rId107"/>
                <a:stretch>
                  <a:fillRect/>
                </a:stretch>
              </p:blipFill>
              <p:spPr>
                <a:xfrm>
                  <a:off x="8806233" y="4968273"/>
                  <a:ext cx="330840" cy="131040"/>
                </a:xfrm>
                <a:prstGeom prst="rect">
                  <a:avLst/>
                </a:prstGeom>
              </p:spPr>
            </p:pic>
          </mc:Fallback>
        </mc:AlternateContent>
      </p:grpSp>
      <p:grpSp>
        <p:nvGrpSpPr>
          <p:cNvPr id="91" name="Group 90">
            <a:extLst>
              <a:ext uri="{FF2B5EF4-FFF2-40B4-BE49-F238E27FC236}">
                <a16:creationId xmlns:a16="http://schemas.microsoft.com/office/drawing/2014/main" id="{3BCC00E1-D046-456E-88B9-D83B5E5F13BC}"/>
              </a:ext>
            </a:extLst>
          </p:cNvPr>
          <p:cNvGrpSpPr/>
          <p:nvPr/>
        </p:nvGrpSpPr>
        <p:grpSpPr>
          <a:xfrm>
            <a:off x="11027073" y="3923193"/>
            <a:ext cx="971640" cy="825840"/>
            <a:chOff x="11027073" y="3923193"/>
            <a:chExt cx="971640" cy="825840"/>
          </a:xfrm>
        </p:grpSpPr>
        <mc:AlternateContent xmlns:mc="http://schemas.openxmlformats.org/markup-compatibility/2006" xmlns:p14="http://schemas.microsoft.com/office/powerpoint/2010/main">
          <mc:Choice Requires="p14">
            <p:contentPart p14:bwMode="auto" r:id="rId108">
              <p14:nvContentPartPr>
                <p14:cNvPr id="75" name="Ink 74">
                  <a:extLst>
                    <a:ext uri="{FF2B5EF4-FFF2-40B4-BE49-F238E27FC236}">
                      <a16:creationId xmlns:a16="http://schemas.microsoft.com/office/drawing/2014/main" id="{0AA60FF6-1F23-4EE4-AE32-ACF963D5AEA1}"/>
                    </a:ext>
                  </a:extLst>
                </p14:cNvPr>
                <p14:cNvContentPartPr/>
                <p14:nvPr/>
              </p14:nvContentPartPr>
              <p14:xfrm>
                <a:off x="11070273" y="3936513"/>
                <a:ext cx="479520" cy="116640"/>
              </p14:xfrm>
            </p:contentPart>
          </mc:Choice>
          <mc:Fallback xmlns="">
            <p:pic>
              <p:nvPicPr>
                <p:cNvPr id="75" name="Ink 74">
                  <a:extLst>
                    <a:ext uri="{FF2B5EF4-FFF2-40B4-BE49-F238E27FC236}">
                      <a16:creationId xmlns:a16="http://schemas.microsoft.com/office/drawing/2014/main" id="{0AA60FF6-1F23-4EE4-AE32-ACF963D5AEA1}"/>
                    </a:ext>
                  </a:extLst>
                </p:cNvPr>
                <p:cNvPicPr/>
                <p:nvPr/>
              </p:nvPicPr>
              <p:blipFill>
                <a:blip r:embed="rId109"/>
                <a:stretch>
                  <a:fillRect/>
                </a:stretch>
              </p:blipFill>
              <p:spPr>
                <a:xfrm>
                  <a:off x="11061273" y="3927873"/>
                  <a:ext cx="4971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0D370FE0-4872-4926-AA7A-F60110AE7128}"/>
                    </a:ext>
                  </a:extLst>
                </p14:cNvPr>
                <p14:cNvContentPartPr/>
                <p14:nvPr/>
              </p14:nvContentPartPr>
              <p14:xfrm>
                <a:off x="11639433" y="3923193"/>
                <a:ext cx="66240" cy="105120"/>
              </p14:xfrm>
            </p:contentPart>
          </mc:Choice>
          <mc:Fallback xmlns="">
            <p:pic>
              <p:nvPicPr>
                <p:cNvPr id="76" name="Ink 75">
                  <a:extLst>
                    <a:ext uri="{FF2B5EF4-FFF2-40B4-BE49-F238E27FC236}">
                      <a16:creationId xmlns:a16="http://schemas.microsoft.com/office/drawing/2014/main" id="{0D370FE0-4872-4926-AA7A-F60110AE7128}"/>
                    </a:ext>
                  </a:extLst>
                </p:cNvPr>
                <p:cNvPicPr/>
                <p:nvPr/>
              </p:nvPicPr>
              <p:blipFill>
                <a:blip r:embed="rId111"/>
                <a:stretch>
                  <a:fillRect/>
                </a:stretch>
              </p:blipFill>
              <p:spPr>
                <a:xfrm>
                  <a:off x="11630793" y="3914193"/>
                  <a:ext cx="838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7" name="Ink 76">
                  <a:extLst>
                    <a:ext uri="{FF2B5EF4-FFF2-40B4-BE49-F238E27FC236}">
                      <a16:creationId xmlns:a16="http://schemas.microsoft.com/office/drawing/2014/main" id="{4205FBA0-D36F-49AE-9535-549B75706C5C}"/>
                    </a:ext>
                  </a:extLst>
                </p14:cNvPr>
                <p14:cNvContentPartPr/>
                <p14:nvPr/>
              </p14:nvContentPartPr>
              <p14:xfrm>
                <a:off x="11718273" y="3950193"/>
                <a:ext cx="225720" cy="231120"/>
              </p14:xfrm>
            </p:contentPart>
          </mc:Choice>
          <mc:Fallback xmlns="">
            <p:pic>
              <p:nvPicPr>
                <p:cNvPr id="77" name="Ink 76">
                  <a:extLst>
                    <a:ext uri="{FF2B5EF4-FFF2-40B4-BE49-F238E27FC236}">
                      <a16:creationId xmlns:a16="http://schemas.microsoft.com/office/drawing/2014/main" id="{4205FBA0-D36F-49AE-9535-549B75706C5C}"/>
                    </a:ext>
                  </a:extLst>
                </p:cNvPr>
                <p:cNvPicPr/>
                <p:nvPr/>
              </p:nvPicPr>
              <p:blipFill>
                <a:blip r:embed="rId113"/>
                <a:stretch>
                  <a:fillRect/>
                </a:stretch>
              </p:blipFill>
              <p:spPr>
                <a:xfrm>
                  <a:off x="11709273" y="3941193"/>
                  <a:ext cx="2433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9" name="Ink 78">
                  <a:extLst>
                    <a:ext uri="{FF2B5EF4-FFF2-40B4-BE49-F238E27FC236}">
                      <a16:creationId xmlns:a16="http://schemas.microsoft.com/office/drawing/2014/main" id="{4C52D85C-A975-4FC4-AF75-D7ACB2136EA6}"/>
                    </a:ext>
                  </a:extLst>
                </p14:cNvPr>
                <p14:cNvContentPartPr/>
                <p14:nvPr/>
              </p14:nvContentPartPr>
              <p14:xfrm>
                <a:off x="11027073" y="4255473"/>
                <a:ext cx="34560" cy="230760"/>
              </p14:xfrm>
            </p:contentPart>
          </mc:Choice>
          <mc:Fallback xmlns="">
            <p:pic>
              <p:nvPicPr>
                <p:cNvPr id="79" name="Ink 78">
                  <a:extLst>
                    <a:ext uri="{FF2B5EF4-FFF2-40B4-BE49-F238E27FC236}">
                      <a16:creationId xmlns:a16="http://schemas.microsoft.com/office/drawing/2014/main" id="{4C52D85C-A975-4FC4-AF75-D7ACB2136EA6}"/>
                    </a:ext>
                  </a:extLst>
                </p:cNvPr>
                <p:cNvPicPr/>
                <p:nvPr/>
              </p:nvPicPr>
              <p:blipFill>
                <a:blip r:embed="rId115"/>
                <a:stretch>
                  <a:fillRect/>
                </a:stretch>
              </p:blipFill>
              <p:spPr>
                <a:xfrm>
                  <a:off x="11018073" y="4246473"/>
                  <a:ext cx="522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0" name="Ink 79">
                  <a:extLst>
                    <a:ext uri="{FF2B5EF4-FFF2-40B4-BE49-F238E27FC236}">
                      <a16:creationId xmlns:a16="http://schemas.microsoft.com/office/drawing/2014/main" id="{1E6CF78E-0527-4D67-B26B-1393B9E7DD35}"/>
                    </a:ext>
                  </a:extLst>
                </p14:cNvPr>
                <p14:cNvContentPartPr/>
                <p14:nvPr/>
              </p14:nvContentPartPr>
              <p14:xfrm>
                <a:off x="11108793" y="4394073"/>
                <a:ext cx="42120" cy="74160"/>
              </p14:xfrm>
            </p:contentPart>
          </mc:Choice>
          <mc:Fallback xmlns="">
            <p:pic>
              <p:nvPicPr>
                <p:cNvPr id="80" name="Ink 79">
                  <a:extLst>
                    <a:ext uri="{FF2B5EF4-FFF2-40B4-BE49-F238E27FC236}">
                      <a16:creationId xmlns:a16="http://schemas.microsoft.com/office/drawing/2014/main" id="{1E6CF78E-0527-4D67-B26B-1393B9E7DD35}"/>
                    </a:ext>
                  </a:extLst>
                </p:cNvPr>
                <p:cNvPicPr/>
                <p:nvPr/>
              </p:nvPicPr>
              <p:blipFill>
                <a:blip r:embed="rId117"/>
                <a:stretch>
                  <a:fillRect/>
                </a:stretch>
              </p:blipFill>
              <p:spPr>
                <a:xfrm>
                  <a:off x="11099793" y="4385073"/>
                  <a:ext cx="597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1" name="Ink 80">
                  <a:extLst>
                    <a:ext uri="{FF2B5EF4-FFF2-40B4-BE49-F238E27FC236}">
                      <a16:creationId xmlns:a16="http://schemas.microsoft.com/office/drawing/2014/main" id="{EAC915D5-1D34-45C0-8A43-FC424626D944}"/>
                    </a:ext>
                  </a:extLst>
                </p14:cNvPr>
                <p14:cNvContentPartPr/>
                <p14:nvPr/>
              </p14:nvContentPartPr>
              <p14:xfrm>
                <a:off x="11249193" y="4367793"/>
                <a:ext cx="50040" cy="55080"/>
              </p14:xfrm>
            </p:contentPart>
          </mc:Choice>
          <mc:Fallback xmlns="">
            <p:pic>
              <p:nvPicPr>
                <p:cNvPr id="81" name="Ink 80">
                  <a:extLst>
                    <a:ext uri="{FF2B5EF4-FFF2-40B4-BE49-F238E27FC236}">
                      <a16:creationId xmlns:a16="http://schemas.microsoft.com/office/drawing/2014/main" id="{EAC915D5-1D34-45C0-8A43-FC424626D944}"/>
                    </a:ext>
                  </a:extLst>
                </p:cNvPr>
                <p:cNvPicPr/>
                <p:nvPr/>
              </p:nvPicPr>
              <p:blipFill>
                <a:blip r:embed="rId119"/>
                <a:stretch>
                  <a:fillRect/>
                </a:stretch>
              </p:blipFill>
              <p:spPr>
                <a:xfrm>
                  <a:off x="11240193" y="4358793"/>
                  <a:ext cx="676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3" name="Ink 82">
                  <a:extLst>
                    <a:ext uri="{FF2B5EF4-FFF2-40B4-BE49-F238E27FC236}">
                      <a16:creationId xmlns:a16="http://schemas.microsoft.com/office/drawing/2014/main" id="{6E5FFAB8-8BB4-4D53-9890-599B36B8314F}"/>
                    </a:ext>
                  </a:extLst>
                </p14:cNvPr>
                <p14:cNvContentPartPr/>
                <p14:nvPr/>
              </p14:nvContentPartPr>
              <p14:xfrm>
                <a:off x="11673273" y="4222713"/>
                <a:ext cx="200520" cy="292680"/>
              </p14:xfrm>
            </p:contentPart>
          </mc:Choice>
          <mc:Fallback xmlns="">
            <p:pic>
              <p:nvPicPr>
                <p:cNvPr id="83" name="Ink 82">
                  <a:extLst>
                    <a:ext uri="{FF2B5EF4-FFF2-40B4-BE49-F238E27FC236}">
                      <a16:creationId xmlns:a16="http://schemas.microsoft.com/office/drawing/2014/main" id="{6E5FFAB8-8BB4-4D53-9890-599B36B8314F}"/>
                    </a:ext>
                  </a:extLst>
                </p:cNvPr>
                <p:cNvPicPr/>
                <p:nvPr/>
              </p:nvPicPr>
              <p:blipFill>
                <a:blip r:embed="rId121"/>
                <a:stretch>
                  <a:fillRect/>
                </a:stretch>
              </p:blipFill>
              <p:spPr>
                <a:xfrm>
                  <a:off x="11664273" y="4214073"/>
                  <a:ext cx="21816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4" name="Ink 83">
                  <a:extLst>
                    <a:ext uri="{FF2B5EF4-FFF2-40B4-BE49-F238E27FC236}">
                      <a16:creationId xmlns:a16="http://schemas.microsoft.com/office/drawing/2014/main" id="{A5B54EBB-91AA-4895-B5B5-DA776231627E}"/>
                    </a:ext>
                  </a:extLst>
                </p14:cNvPr>
                <p14:cNvContentPartPr/>
                <p14:nvPr/>
              </p14:nvContentPartPr>
              <p14:xfrm>
                <a:off x="11789193" y="4349433"/>
                <a:ext cx="209520" cy="360"/>
              </p14:xfrm>
            </p:contentPart>
          </mc:Choice>
          <mc:Fallback xmlns="">
            <p:pic>
              <p:nvPicPr>
                <p:cNvPr id="84" name="Ink 83">
                  <a:extLst>
                    <a:ext uri="{FF2B5EF4-FFF2-40B4-BE49-F238E27FC236}">
                      <a16:creationId xmlns:a16="http://schemas.microsoft.com/office/drawing/2014/main" id="{A5B54EBB-91AA-4895-B5B5-DA776231627E}"/>
                    </a:ext>
                  </a:extLst>
                </p:cNvPr>
                <p:cNvPicPr/>
                <p:nvPr/>
              </p:nvPicPr>
              <p:blipFill>
                <a:blip r:embed="rId123"/>
                <a:stretch>
                  <a:fillRect/>
                </a:stretch>
              </p:blipFill>
              <p:spPr>
                <a:xfrm>
                  <a:off x="11780193" y="4340793"/>
                  <a:ext cx="227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6" name="Ink 85">
                  <a:extLst>
                    <a:ext uri="{FF2B5EF4-FFF2-40B4-BE49-F238E27FC236}">
                      <a16:creationId xmlns:a16="http://schemas.microsoft.com/office/drawing/2014/main" id="{2A958E0D-C520-498A-BFEA-EAD0413932AC}"/>
                    </a:ext>
                  </a:extLst>
                </p14:cNvPr>
                <p14:cNvContentPartPr/>
                <p14:nvPr/>
              </p14:nvContentPartPr>
              <p14:xfrm>
                <a:off x="11451873" y="4580553"/>
                <a:ext cx="3960" cy="127800"/>
              </p14:xfrm>
            </p:contentPart>
          </mc:Choice>
          <mc:Fallback xmlns="">
            <p:pic>
              <p:nvPicPr>
                <p:cNvPr id="86" name="Ink 85">
                  <a:extLst>
                    <a:ext uri="{FF2B5EF4-FFF2-40B4-BE49-F238E27FC236}">
                      <a16:creationId xmlns:a16="http://schemas.microsoft.com/office/drawing/2014/main" id="{2A958E0D-C520-498A-BFEA-EAD0413932AC}"/>
                    </a:ext>
                  </a:extLst>
                </p:cNvPr>
                <p:cNvPicPr/>
                <p:nvPr/>
              </p:nvPicPr>
              <p:blipFill>
                <a:blip r:embed="rId125"/>
                <a:stretch>
                  <a:fillRect/>
                </a:stretch>
              </p:blipFill>
              <p:spPr>
                <a:xfrm>
                  <a:off x="11443233" y="4571913"/>
                  <a:ext cx="216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8" name="Ink 87">
                  <a:extLst>
                    <a:ext uri="{FF2B5EF4-FFF2-40B4-BE49-F238E27FC236}">
                      <a16:creationId xmlns:a16="http://schemas.microsoft.com/office/drawing/2014/main" id="{CE638B39-EA70-49DE-BB02-4743C14605C0}"/>
                    </a:ext>
                  </a:extLst>
                </p14:cNvPr>
                <p14:cNvContentPartPr/>
                <p14:nvPr/>
              </p14:nvContentPartPr>
              <p14:xfrm>
                <a:off x="11505153" y="4571553"/>
                <a:ext cx="215280" cy="177480"/>
              </p14:xfrm>
            </p:contentPart>
          </mc:Choice>
          <mc:Fallback xmlns="">
            <p:pic>
              <p:nvPicPr>
                <p:cNvPr id="88" name="Ink 87">
                  <a:extLst>
                    <a:ext uri="{FF2B5EF4-FFF2-40B4-BE49-F238E27FC236}">
                      <a16:creationId xmlns:a16="http://schemas.microsoft.com/office/drawing/2014/main" id="{CE638B39-EA70-49DE-BB02-4743C14605C0}"/>
                    </a:ext>
                  </a:extLst>
                </p:cNvPr>
                <p:cNvPicPr/>
                <p:nvPr/>
              </p:nvPicPr>
              <p:blipFill>
                <a:blip r:embed="rId127"/>
                <a:stretch>
                  <a:fillRect/>
                </a:stretch>
              </p:blipFill>
              <p:spPr>
                <a:xfrm>
                  <a:off x="11496153" y="4562553"/>
                  <a:ext cx="2329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9" name="Ink 88">
                  <a:extLst>
                    <a:ext uri="{FF2B5EF4-FFF2-40B4-BE49-F238E27FC236}">
                      <a16:creationId xmlns:a16="http://schemas.microsoft.com/office/drawing/2014/main" id="{2A0836A4-96CC-4619-88CB-8632B1484DB9}"/>
                    </a:ext>
                  </a:extLst>
                </p14:cNvPr>
                <p14:cNvContentPartPr/>
                <p14:nvPr/>
              </p14:nvContentPartPr>
              <p14:xfrm>
                <a:off x="11380953" y="4615833"/>
                <a:ext cx="132480" cy="18000"/>
              </p14:xfrm>
            </p:contentPart>
          </mc:Choice>
          <mc:Fallback xmlns="">
            <p:pic>
              <p:nvPicPr>
                <p:cNvPr id="89" name="Ink 88">
                  <a:extLst>
                    <a:ext uri="{FF2B5EF4-FFF2-40B4-BE49-F238E27FC236}">
                      <a16:creationId xmlns:a16="http://schemas.microsoft.com/office/drawing/2014/main" id="{2A0836A4-96CC-4619-88CB-8632B1484DB9}"/>
                    </a:ext>
                  </a:extLst>
                </p:cNvPr>
                <p:cNvPicPr/>
                <p:nvPr/>
              </p:nvPicPr>
              <p:blipFill>
                <a:blip r:embed="rId129"/>
                <a:stretch>
                  <a:fillRect/>
                </a:stretch>
              </p:blipFill>
              <p:spPr>
                <a:xfrm>
                  <a:off x="11372313" y="4607193"/>
                  <a:ext cx="150120" cy="35640"/>
                </a:xfrm>
                <a:prstGeom prst="rect">
                  <a:avLst/>
                </a:prstGeom>
              </p:spPr>
            </p:pic>
          </mc:Fallback>
        </mc:AlternateContent>
      </p:grpSp>
      <p:grpSp>
        <p:nvGrpSpPr>
          <p:cNvPr id="100" name="Group 99">
            <a:extLst>
              <a:ext uri="{FF2B5EF4-FFF2-40B4-BE49-F238E27FC236}">
                <a16:creationId xmlns:a16="http://schemas.microsoft.com/office/drawing/2014/main" id="{E91B3ACA-659E-44A6-AFC2-96E9B3099175}"/>
              </a:ext>
            </a:extLst>
          </p:cNvPr>
          <p:cNvGrpSpPr/>
          <p:nvPr/>
        </p:nvGrpSpPr>
        <p:grpSpPr>
          <a:xfrm>
            <a:off x="11412273" y="4901313"/>
            <a:ext cx="730800" cy="802440"/>
            <a:chOff x="11412273" y="4901313"/>
            <a:chExt cx="730800" cy="802440"/>
          </a:xfrm>
        </p:grpSpPr>
        <mc:AlternateContent xmlns:mc="http://schemas.openxmlformats.org/markup-compatibility/2006" xmlns:p14="http://schemas.microsoft.com/office/powerpoint/2010/main">
          <mc:Choice Requires="p14">
            <p:contentPart p14:bwMode="auto" r:id="rId130">
              <p14:nvContentPartPr>
                <p14:cNvPr id="90" name="Ink 89">
                  <a:extLst>
                    <a:ext uri="{FF2B5EF4-FFF2-40B4-BE49-F238E27FC236}">
                      <a16:creationId xmlns:a16="http://schemas.microsoft.com/office/drawing/2014/main" id="{7F1EC183-39B9-43F4-AF39-C789230E12AD}"/>
                    </a:ext>
                  </a:extLst>
                </p14:cNvPr>
                <p14:cNvContentPartPr/>
                <p14:nvPr/>
              </p14:nvContentPartPr>
              <p14:xfrm>
                <a:off x="11412273" y="4901313"/>
                <a:ext cx="730800" cy="239760"/>
              </p14:xfrm>
            </p:contentPart>
          </mc:Choice>
          <mc:Fallback xmlns="">
            <p:pic>
              <p:nvPicPr>
                <p:cNvPr id="90" name="Ink 89">
                  <a:extLst>
                    <a:ext uri="{FF2B5EF4-FFF2-40B4-BE49-F238E27FC236}">
                      <a16:creationId xmlns:a16="http://schemas.microsoft.com/office/drawing/2014/main" id="{7F1EC183-39B9-43F4-AF39-C789230E12AD}"/>
                    </a:ext>
                  </a:extLst>
                </p:cNvPr>
                <p:cNvPicPr/>
                <p:nvPr/>
              </p:nvPicPr>
              <p:blipFill>
                <a:blip r:embed="rId131"/>
                <a:stretch>
                  <a:fillRect/>
                </a:stretch>
              </p:blipFill>
              <p:spPr>
                <a:xfrm>
                  <a:off x="11403633" y="4892313"/>
                  <a:ext cx="74844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2" name="Ink 91">
                  <a:extLst>
                    <a:ext uri="{FF2B5EF4-FFF2-40B4-BE49-F238E27FC236}">
                      <a16:creationId xmlns:a16="http://schemas.microsoft.com/office/drawing/2014/main" id="{12B6DFA7-FB16-472F-B3C9-A83532B6A8A2}"/>
                    </a:ext>
                  </a:extLst>
                </p14:cNvPr>
                <p14:cNvContentPartPr/>
                <p14:nvPr/>
              </p14:nvContentPartPr>
              <p14:xfrm>
                <a:off x="11494353" y="5130993"/>
                <a:ext cx="81720" cy="250560"/>
              </p14:xfrm>
            </p:contentPart>
          </mc:Choice>
          <mc:Fallback xmlns="">
            <p:pic>
              <p:nvPicPr>
                <p:cNvPr id="92" name="Ink 91">
                  <a:extLst>
                    <a:ext uri="{FF2B5EF4-FFF2-40B4-BE49-F238E27FC236}">
                      <a16:creationId xmlns:a16="http://schemas.microsoft.com/office/drawing/2014/main" id="{12B6DFA7-FB16-472F-B3C9-A83532B6A8A2}"/>
                    </a:ext>
                  </a:extLst>
                </p:cNvPr>
                <p:cNvPicPr/>
                <p:nvPr/>
              </p:nvPicPr>
              <p:blipFill>
                <a:blip r:embed="rId133"/>
                <a:stretch>
                  <a:fillRect/>
                </a:stretch>
              </p:blipFill>
              <p:spPr>
                <a:xfrm>
                  <a:off x="11485353" y="5121993"/>
                  <a:ext cx="993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3" name="Ink 92">
                  <a:extLst>
                    <a:ext uri="{FF2B5EF4-FFF2-40B4-BE49-F238E27FC236}">
                      <a16:creationId xmlns:a16="http://schemas.microsoft.com/office/drawing/2014/main" id="{62401915-742F-44EE-AE35-18F755B24F4B}"/>
                    </a:ext>
                  </a:extLst>
                </p14:cNvPr>
                <p14:cNvContentPartPr/>
                <p14:nvPr/>
              </p14:nvContentPartPr>
              <p14:xfrm>
                <a:off x="11602713" y="5282913"/>
                <a:ext cx="299520" cy="177480"/>
              </p14:xfrm>
            </p:contentPart>
          </mc:Choice>
          <mc:Fallback xmlns="">
            <p:pic>
              <p:nvPicPr>
                <p:cNvPr id="93" name="Ink 92">
                  <a:extLst>
                    <a:ext uri="{FF2B5EF4-FFF2-40B4-BE49-F238E27FC236}">
                      <a16:creationId xmlns:a16="http://schemas.microsoft.com/office/drawing/2014/main" id="{62401915-742F-44EE-AE35-18F755B24F4B}"/>
                    </a:ext>
                  </a:extLst>
                </p:cNvPr>
                <p:cNvPicPr/>
                <p:nvPr/>
              </p:nvPicPr>
              <p:blipFill>
                <a:blip r:embed="rId135"/>
                <a:stretch>
                  <a:fillRect/>
                </a:stretch>
              </p:blipFill>
              <p:spPr>
                <a:xfrm>
                  <a:off x="11594073" y="5273913"/>
                  <a:ext cx="31716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4" name="Ink 93">
                  <a:extLst>
                    <a:ext uri="{FF2B5EF4-FFF2-40B4-BE49-F238E27FC236}">
                      <a16:creationId xmlns:a16="http://schemas.microsoft.com/office/drawing/2014/main" id="{A940898C-BA23-4C62-8582-0946EB5B1FD9}"/>
                    </a:ext>
                  </a:extLst>
                </p14:cNvPr>
                <p14:cNvContentPartPr/>
                <p14:nvPr/>
              </p14:nvContentPartPr>
              <p14:xfrm>
                <a:off x="11898993" y="5249793"/>
                <a:ext cx="5760" cy="5760"/>
              </p14:xfrm>
            </p:contentPart>
          </mc:Choice>
          <mc:Fallback xmlns="">
            <p:pic>
              <p:nvPicPr>
                <p:cNvPr id="94" name="Ink 93">
                  <a:extLst>
                    <a:ext uri="{FF2B5EF4-FFF2-40B4-BE49-F238E27FC236}">
                      <a16:creationId xmlns:a16="http://schemas.microsoft.com/office/drawing/2014/main" id="{A940898C-BA23-4C62-8582-0946EB5B1FD9}"/>
                    </a:ext>
                  </a:extLst>
                </p:cNvPr>
                <p:cNvPicPr/>
                <p:nvPr/>
              </p:nvPicPr>
              <p:blipFill>
                <a:blip r:embed="rId137"/>
                <a:stretch>
                  <a:fillRect/>
                </a:stretch>
              </p:blipFill>
              <p:spPr>
                <a:xfrm>
                  <a:off x="11889993" y="5240793"/>
                  <a:ext cx="234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5" name="Ink 94">
                  <a:extLst>
                    <a:ext uri="{FF2B5EF4-FFF2-40B4-BE49-F238E27FC236}">
                      <a16:creationId xmlns:a16="http://schemas.microsoft.com/office/drawing/2014/main" id="{DA3B4615-1FAA-4887-9644-06047AB4BD9A}"/>
                    </a:ext>
                  </a:extLst>
                </p14:cNvPr>
                <p14:cNvContentPartPr/>
                <p14:nvPr/>
              </p14:nvContentPartPr>
              <p14:xfrm>
                <a:off x="11967033" y="5308473"/>
                <a:ext cx="81360" cy="86400"/>
              </p14:xfrm>
            </p:contentPart>
          </mc:Choice>
          <mc:Fallback xmlns="">
            <p:pic>
              <p:nvPicPr>
                <p:cNvPr id="95" name="Ink 94">
                  <a:extLst>
                    <a:ext uri="{FF2B5EF4-FFF2-40B4-BE49-F238E27FC236}">
                      <a16:creationId xmlns:a16="http://schemas.microsoft.com/office/drawing/2014/main" id="{DA3B4615-1FAA-4887-9644-06047AB4BD9A}"/>
                    </a:ext>
                  </a:extLst>
                </p:cNvPr>
                <p:cNvPicPr/>
                <p:nvPr/>
              </p:nvPicPr>
              <p:blipFill>
                <a:blip r:embed="rId139"/>
                <a:stretch>
                  <a:fillRect/>
                </a:stretch>
              </p:blipFill>
              <p:spPr>
                <a:xfrm>
                  <a:off x="11958033" y="5299473"/>
                  <a:ext cx="990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6" name="Ink 95">
                  <a:extLst>
                    <a:ext uri="{FF2B5EF4-FFF2-40B4-BE49-F238E27FC236}">
                      <a16:creationId xmlns:a16="http://schemas.microsoft.com/office/drawing/2014/main" id="{0A7986A7-F832-4B45-BE65-CDD1A7E62360}"/>
                    </a:ext>
                  </a:extLst>
                </p14:cNvPr>
                <p14:cNvContentPartPr/>
                <p14:nvPr/>
              </p14:nvContentPartPr>
              <p14:xfrm>
                <a:off x="11689113" y="5566593"/>
                <a:ext cx="191520" cy="78120"/>
              </p14:xfrm>
            </p:contentPart>
          </mc:Choice>
          <mc:Fallback xmlns="">
            <p:pic>
              <p:nvPicPr>
                <p:cNvPr id="96" name="Ink 95">
                  <a:extLst>
                    <a:ext uri="{FF2B5EF4-FFF2-40B4-BE49-F238E27FC236}">
                      <a16:creationId xmlns:a16="http://schemas.microsoft.com/office/drawing/2014/main" id="{0A7986A7-F832-4B45-BE65-CDD1A7E62360}"/>
                    </a:ext>
                  </a:extLst>
                </p:cNvPr>
                <p:cNvPicPr/>
                <p:nvPr/>
              </p:nvPicPr>
              <p:blipFill>
                <a:blip r:embed="rId141"/>
                <a:stretch>
                  <a:fillRect/>
                </a:stretch>
              </p:blipFill>
              <p:spPr>
                <a:xfrm>
                  <a:off x="11680113" y="5557593"/>
                  <a:ext cx="20916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7" name="Ink 96">
                  <a:extLst>
                    <a:ext uri="{FF2B5EF4-FFF2-40B4-BE49-F238E27FC236}">
                      <a16:creationId xmlns:a16="http://schemas.microsoft.com/office/drawing/2014/main" id="{09F018CE-D568-4EF2-9F7F-1A2FB455CA6C}"/>
                    </a:ext>
                  </a:extLst>
                </p14:cNvPr>
                <p14:cNvContentPartPr/>
                <p14:nvPr/>
              </p14:nvContentPartPr>
              <p14:xfrm>
                <a:off x="11874153" y="5484153"/>
                <a:ext cx="4320" cy="11520"/>
              </p14:xfrm>
            </p:contentPart>
          </mc:Choice>
          <mc:Fallback xmlns="">
            <p:pic>
              <p:nvPicPr>
                <p:cNvPr id="97" name="Ink 96">
                  <a:extLst>
                    <a:ext uri="{FF2B5EF4-FFF2-40B4-BE49-F238E27FC236}">
                      <a16:creationId xmlns:a16="http://schemas.microsoft.com/office/drawing/2014/main" id="{09F018CE-D568-4EF2-9F7F-1A2FB455CA6C}"/>
                    </a:ext>
                  </a:extLst>
                </p:cNvPr>
                <p:cNvPicPr/>
                <p:nvPr/>
              </p:nvPicPr>
              <p:blipFill>
                <a:blip r:embed="rId143"/>
                <a:stretch>
                  <a:fillRect/>
                </a:stretch>
              </p:blipFill>
              <p:spPr>
                <a:xfrm>
                  <a:off x="11865153" y="5475153"/>
                  <a:ext cx="219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9" name="Ink 98">
                  <a:extLst>
                    <a:ext uri="{FF2B5EF4-FFF2-40B4-BE49-F238E27FC236}">
                      <a16:creationId xmlns:a16="http://schemas.microsoft.com/office/drawing/2014/main" id="{C6649838-1AFB-40AF-BD67-F579403B2ECF}"/>
                    </a:ext>
                  </a:extLst>
                </p14:cNvPr>
                <p14:cNvContentPartPr/>
                <p14:nvPr/>
              </p14:nvContentPartPr>
              <p14:xfrm>
                <a:off x="11904393" y="5557233"/>
                <a:ext cx="151920" cy="146520"/>
              </p14:xfrm>
            </p:contentPart>
          </mc:Choice>
          <mc:Fallback xmlns="">
            <p:pic>
              <p:nvPicPr>
                <p:cNvPr id="99" name="Ink 98">
                  <a:extLst>
                    <a:ext uri="{FF2B5EF4-FFF2-40B4-BE49-F238E27FC236}">
                      <a16:creationId xmlns:a16="http://schemas.microsoft.com/office/drawing/2014/main" id="{C6649838-1AFB-40AF-BD67-F579403B2ECF}"/>
                    </a:ext>
                  </a:extLst>
                </p:cNvPr>
                <p:cNvPicPr/>
                <p:nvPr/>
              </p:nvPicPr>
              <p:blipFill>
                <a:blip r:embed="rId145"/>
                <a:stretch>
                  <a:fillRect/>
                </a:stretch>
              </p:blipFill>
              <p:spPr>
                <a:xfrm>
                  <a:off x="11895753" y="5548233"/>
                  <a:ext cx="169560" cy="164160"/>
                </a:xfrm>
                <a:prstGeom prst="rect">
                  <a:avLst/>
                </a:prstGeom>
              </p:spPr>
            </p:pic>
          </mc:Fallback>
        </mc:AlternateContent>
      </p:grpSp>
      <p:grpSp>
        <p:nvGrpSpPr>
          <p:cNvPr id="119" name="Group 118">
            <a:extLst>
              <a:ext uri="{FF2B5EF4-FFF2-40B4-BE49-F238E27FC236}">
                <a16:creationId xmlns:a16="http://schemas.microsoft.com/office/drawing/2014/main" id="{357F4579-7722-4B4C-A6B2-7D412A99E975}"/>
              </a:ext>
            </a:extLst>
          </p:cNvPr>
          <p:cNvGrpSpPr/>
          <p:nvPr/>
        </p:nvGrpSpPr>
        <p:grpSpPr>
          <a:xfrm>
            <a:off x="8695713" y="5594313"/>
            <a:ext cx="594360" cy="265680"/>
            <a:chOff x="8695713" y="5594313"/>
            <a:chExt cx="594360" cy="265680"/>
          </a:xfrm>
        </p:grpSpPr>
        <mc:AlternateContent xmlns:mc="http://schemas.openxmlformats.org/markup-compatibility/2006" xmlns:p14="http://schemas.microsoft.com/office/powerpoint/2010/main">
          <mc:Choice Requires="p14">
            <p:contentPart p14:bwMode="auto" r:id="rId146">
              <p14:nvContentPartPr>
                <p14:cNvPr id="110" name="Ink 109">
                  <a:extLst>
                    <a:ext uri="{FF2B5EF4-FFF2-40B4-BE49-F238E27FC236}">
                      <a16:creationId xmlns:a16="http://schemas.microsoft.com/office/drawing/2014/main" id="{4133DF2F-3150-4FE1-8ED7-31286157F2C3}"/>
                    </a:ext>
                  </a:extLst>
                </p14:cNvPr>
                <p14:cNvContentPartPr/>
                <p14:nvPr/>
              </p14:nvContentPartPr>
              <p14:xfrm>
                <a:off x="8723073" y="5717073"/>
                <a:ext cx="71280" cy="74160"/>
              </p14:xfrm>
            </p:contentPart>
          </mc:Choice>
          <mc:Fallback xmlns="">
            <p:pic>
              <p:nvPicPr>
                <p:cNvPr id="110" name="Ink 109">
                  <a:extLst>
                    <a:ext uri="{FF2B5EF4-FFF2-40B4-BE49-F238E27FC236}">
                      <a16:creationId xmlns:a16="http://schemas.microsoft.com/office/drawing/2014/main" id="{4133DF2F-3150-4FE1-8ED7-31286157F2C3}"/>
                    </a:ext>
                  </a:extLst>
                </p:cNvPr>
                <p:cNvPicPr/>
                <p:nvPr/>
              </p:nvPicPr>
              <p:blipFill>
                <a:blip r:embed="rId147"/>
                <a:stretch>
                  <a:fillRect/>
                </a:stretch>
              </p:blipFill>
              <p:spPr>
                <a:xfrm>
                  <a:off x="8714073" y="5708073"/>
                  <a:ext cx="889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1" name="Ink 110">
                  <a:extLst>
                    <a:ext uri="{FF2B5EF4-FFF2-40B4-BE49-F238E27FC236}">
                      <a16:creationId xmlns:a16="http://schemas.microsoft.com/office/drawing/2014/main" id="{F98A9BDA-A226-468B-B8B3-53BFC8367A1A}"/>
                    </a:ext>
                  </a:extLst>
                </p14:cNvPr>
                <p14:cNvContentPartPr/>
                <p14:nvPr/>
              </p14:nvContentPartPr>
              <p14:xfrm>
                <a:off x="8695713" y="5725713"/>
                <a:ext cx="93240" cy="75960"/>
              </p14:xfrm>
            </p:contentPart>
          </mc:Choice>
          <mc:Fallback xmlns="">
            <p:pic>
              <p:nvPicPr>
                <p:cNvPr id="111" name="Ink 110">
                  <a:extLst>
                    <a:ext uri="{FF2B5EF4-FFF2-40B4-BE49-F238E27FC236}">
                      <a16:creationId xmlns:a16="http://schemas.microsoft.com/office/drawing/2014/main" id="{F98A9BDA-A226-468B-B8B3-53BFC8367A1A}"/>
                    </a:ext>
                  </a:extLst>
                </p:cNvPr>
                <p:cNvPicPr/>
                <p:nvPr/>
              </p:nvPicPr>
              <p:blipFill>
                <a:blip r:embed="rId149"/>
                <a:stretch>
                  <a:fillRect/>
                </a:stretch>
              </p:blipFill>
              <p:spPr>
                <a:xfrm>
                  <a:off x="8687073" y="5716713"/>
                  <a:ext cx="1108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3" name="Ink 112">
                  <a:extLst>
                    <a:ext uri="{FF2B5EF4-FFF2-40B4-BE49-F238E27FC236}">
                      <a16:creationId xmlns:a16="http://schemas.microsoft.com/office/drawing/2014/main" id="{BB44E2D2-58D1-46CE-A051-57BB7A255672}"/>
                    </a:ext>
                  </a:extLst>
                </p14:cNvPr>
                <p14:cNvContentPartPr/>
                <p14:nvPr/>
              </p14:nvContentPartPr>
              <p14:xfrm>
                <a:off x="8835393" y="5699433"/>
                <a:ext cx="50040" cy="160560"/>
              </p14:xfrm>
            </p:contentPart>
          </mc:Choice>
          <mc:Fallback xmlns="">
            <p:pic>
              <p:nvPicPr>
                <p:cNvPr id="113" name="Ink 112">
                  <a:extLst>
                    <a:ext uri="{FF2B5EF4-FFF2-40B4-BE49-F238E27FC236}">
                      <a16:creationId xmlns:a16="http://schemas.microsoft.com/office/drawing/2014/main" id="{BB44E2D2-58D1-46CE-A051-57BB7A255672}"/>
                    </a:ext>
                  </a:extLst>
                </p:cNvPr>
                <p:cNvPicPr/>
                <p:nvPr/>
              </p:nvPicPr>
              <p:blipFill>
                <a:blip r:embed="rId151"/>
                <a:stretch>
                  <a:fillRect/>
                </a:stretch>
              </p:blipFill>
              <p:spPr>
                <a:xfrm>
                  <a:off x="8826753" y="5690433"/>
                  <a:ext cx="67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4" name="Ink 113">
                  <a:extLst>
                    <a:ext uri="{FF2B5EF4-FFF2-40B4-BE49-F238E27FC236}">
                      <a16:creationId xmlns:a16="http://schemas.microsoft.com/office/drawing/2014/main" id="{134FC1F7-CA74-4595-BABA-C0F9F726B8C3}"/>
                    </a:ext>
                  </a:extLst>
                </p14:cNvPr>
                <p14:cNvContentPartPr/>
                <p14:nvPr/>
              </p14:nvContentPartPr>
              <p14:xfrm>
                <a:off x="8930793" y="5663793"/>
                <a:ext cx="54360" cy="108000"/>
              </p14:xfrm>
            </p:contentPart>
          </mc:Choice>
          <mc:Fallback xmlns="">
            <p:pic>
              <p:nvPicPr>
                <p:cNvPr id="114" name="Ink 113">
                  <a:extLst>
                    <a:ext uri="{FF2B5EF4-FFF2-40B4-BE49-F238E27FC236}">
                      <a16:creationId xmlns:a16="http://schemas.microsoft.com/office/drawing/2014/main" id="{134FC1F7-CA74-4595-BABA-C0F9F726B8C3}"/>
                    </a:ext>
                  </a:extLst>
                </p:cNvPr>
                <p:cNvPicPr/>
                <p:nvPr/>
              </p:nvPicPr>
              <p:blipFill>
                <a:blip r:embed="rId153"/>
                <a:stretch>
                  <a:fillRect/>
                </a:stretch>
              </p:blipFill>
              <p:spPr>
                <a:xfrm>
                  <a:off x="8921793" y="5654793"/>
                  <a:ext cx="7200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5" name="Ink 114">
                  <a:extLst>
                    <a:ext uri="{FF2B5EF4-FFF2-40B4-BE49-F238E27FC236}">
                      <a16:creationId xmlns:a16="http://schemas.microsoft.com/office/drawing/2014/main" id="{EDFFFC80-4D99-4ABF-AA1F-32ED89AF1578}"/>
                    </a:ext>
                  </a:extLst>
                </p14:cNvPr>
                <p14:cNvContentPartPr/>
                <p14:nvPr/>
              </p14:nvContentPartPr>
              <p14:xfrm>
                <a:off x="8903793" y="5725713"/>
                <a:ext cx="90360" cy="360"/>
              </p14:xfrm>
            </p:contentPart>
          </mc:Choice>
          <mc:Fallback xmlns="">
            <p:pic>
              <p:nvPicPr>
                <p:cNvPr id="115" name="Ink 114">
                  <a:extLst>
                    <a:ext uri="{FF2B5EF4-FFF2-40B4-BE49-F238E27FC236}">
                      <a16:creationId xmlns:a16="http://schemas.microsoft.com/office/drawing/2014/main" id="{EDFFFC80-4D99-4ABF-AA1F-32ED89AF1578}"/>
                    </a:ext>
                  </a:extLst>
                </p:cNvPr>
                <p:cNvPicPr/>
                <p:nvPr/>
              </p:nvPicPr>
              <p:blipFill>
                <a:blip r:embed="rId155"/>
                <a:stretch>
                  <a:fillRect/>
                </a:stretch>
              </p:blipFill>
              <p:spPr>
                <a:xfrm>
                  <a:off x="8895153" y="5716713"/>
                  <a:ext cx="10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6" name="Ink 115">
                  <a:extLst>
                    <a:ext uri="{FF2B5EF4-FFF2-40B4-BE49-F238E27FC236}">
                      <a16:creationId xmlns:a16="http://schemas.microsoft.com/office/drawing/2014/main" id="{B9FC53C1-03B9-44B9-8FC5-55A845B6FA73}"/>
                    </a:ext>
                  </a:extLst>
                </p14:cNvPr>
                <p14:cNvContentPartPr/>
                <p14:nvPr/>
              </p14:nvContentPartPr>
              <p14:xfrm>
                <a:off x="8946993" y="5752713"/>
                <a:ext cx="81360" cy="11160"/>
              </p14:xfrm>
            </p:contentPart>
          </mc:Choice>
          <mc:Fallback xmlns="">
            <p:pic>
              <p:nvPicPr>
                <p:cNvPr id="116" name="Ink 115">
                  <a:extLst>
                    <a:ext uri="{FF2B5EF4-FFF2-40B4-BE49-F238E27FC236}">
                      <a16:creationId xmlns:a16="http://schemas.microsoft.com/office/drawing/2014/main" id="{B9FC53C1-03B9-44B9-8FC5-55A845B6FA73}"/>
                    </a:ext>
                  </a:extLst>
                </p:cNvPr>
                <p:cNvPicPr/>
                <p:nvPr/>
              </p:nvPicPr>
              <p:blipFill>
                <a:blip r:embed="rId157"/>
                <a:stretch>
                  <a:fillRect/>
                </a:stretch>
              </p:blipFill>
              <p:spPr>
                <a:xfrm>
                  <a:off x="8938353" y="5743713"/>
                  <a:ext cx="990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7" name="Ink 116">
                  <a:extLst>
                    <a:ext uri="{FF2B5EF4-FFF2-40B4-BE49-F238E27FC236}">
                      <a16:creationId xmlns:a16="http://schemas.microsoft.com/office/drawing/2014/main" id="{0BB82A6F-268B-4354-BB76-A1E2C0013F9D}"/>
                    </a:ext>
                  </a:extLst>
                </p14:cNvPr>
                <p14:cNvContentPartPr/>
                <p14:nvPr/>
              </p14:nvContentPartPr>
              <p14:xfrm>
                <a:off x="9072633" y="5594313"/>
                <a:ext cx="95760" cy="209160"/>
              </p14:xfrm>
            </p:contentPart>
          </mc:Choice>
          <mc:Fallback xmlns="">
            <p:pic>
              <p:nvPicPr>
                <p:cNvPr id="117" name="Ink 116">
                  <a:extLst>
                    <a:ext uri="{FF2B5EF4-FFF2-40B4-BE49-F238E27FC236}">
                      <a16:creationId xmlns:a16="http://schemas.microsoft.com/office/drawing/2014/main" id="{0BB82A6F-268B-4354-BB76-A1E2C0013F9D}"/>
                    </a:ext>
                  </a:extLst>
                </p:cNvPr>
                <p:cNvPicPr/>
                <p:nvPr/>
              </p:nvPicPr>
              <p:blipFill>
                <a:blip r:embed="rId159"/>
                <a:stretch>
                  <a:fillRect/>
                </a:stretch>
              </p:blipFill>
              <p:spPr>
                <a:xfrm>
                  <a:off x="9063633" y="5585313"/>
                  <a:ext cx="11340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8" name="Ink 117">
                  <a:extLst>
                    <a:ext uri="{FF2B5EF4-FFF2-40B4-BE49-F238E27FC236}">
                      <a16:creationId xmlns:a16="http://schemas.microsoft.com/office/drawing/2014/main" id="{48C18ACC-17EA-441E-92E1-6908BD5B587C}"/>
                    </a:ext>
                  </a:extLst>
                </p14:cNvPr>
                <p14:cNvContentPartPr/>
                <p14:nvPr/>
              </p14:nvContentPartPr>
              <p14:xfrm>
                <a:off x="9179193" y="5610873"/>
                <a:ext cx="110880" cy="154080"/>
              </p14:xfrm>
            </p:contentPart>
          </mc:Choice>
          <mc:Fallback xmlns="">
            <p:pic>
              <p:nvPicPr>
                <p:cNvPr id="118" name="Ink 117">
                  <a:extLst>
                    <a:ext uri="{FF2B5EF4-FFF2-40B4-BE49-F238E27FC236}">
                      <a16:creationId xmlns:a16="http://schemas.microsoft.com/office/drawing/2014/main" id="{48C18ACC-17EA-441E-92E1-6908BD5B587C}"/>
                    </a:ext>
                  </a:extLst>
                </p:cNvPr>
                <p:cNvPicPr/>
                <p:nvPr/>
              </p:nvPicPr>
              <p:blipFill>
                <a:blip r:embed="rId161"/>
                <a:stretch>
                  <a:fillRect/>
                </a:stretch>
              </p:blipFill>
              <p:spPr>
                <a:xfrm>
                  <a:off x="9170193" y="5601873"/>
                  <a:ext cx="128520" cy="171720"/>
                </a:xfrm>
                <a:prstGeom prst="rect">
                  <a:avLst/>
                </a:prstGeom>
              </p:spPr>
            </p:pic>
          </mc:Fallback>
        </mc:AlternateContent>
      </p:grpSp>
      <p:grpSp>
        <p:nvGrpSpPr>
          <p:cNvPr id="152" name="Group 151">
            <a:extLst>
              <a:ext uri="{FF2B5EF4-FFF2-40B4-BE49-F238E27FC236}">
                <a16:creationId xmlns:a16="http://schemas.microsoft.com/office/drawing/2014/main" id="{3005F3B6-C5C9-4CD3-85E2-23D24E988BCD}"/>
              </a:ext>
            </a:extLst>
          </p:cNvPr>
          <p:cNvGrpSpPr/>
          <p:nvPr/>
        </p:nvGrpSpPr>
        <p:grpSpPr>
          <a:xfrm>
            <a:off x="6924153" y="5926953"/>
            <a:ext cx="1774080" cy="765000"/>
            <a:chOff x="6924153" y="5926953"/>
            <a:chExt cx="1774080" cy="765000"/>
          </a:xfrm>
        </p:grpSpPr>
        <mc:AlternateContent xmlns:mc="http://schemas.openxmlformats.org/markup-compatibility/2006" xmlns:p14="http://schemas.microsoft.com/office/powerpoint/2010/main">
          <mc:Choice Requires="p14">
            <p:contentPart p14:bwMode="auto" r:id="rId162">
              <p14:nvContentPartPr>
                <p14:cNvPr id="120" name="Ink 119">
                  <a:extLst>
                    <a:ext uri="{FF2B5EF4-FFF2-40B4-BE49-F238E27FC236}">
                      <a16:creationId xmlns:a16="http://schemas.microsoft.com/office/drawing/2014/main" id="{C28F519B-CEDC-464B-9C88-D883D500B5BE}"/>
                    </a:ext>
                  </a:extLst>
                </p14:cNvPr>
                <p14:cNvContentPartPr/>
                <p14:nvPr/>
              </p14:nvContentPartPr>
              <p14:xfrm>
                <a:off x="6941793" y="6098673"/>
                <a:ext cx="21600" cy="94680"/>
              </p14:xfrm>
            </p:contentPart>
          </mc:Choice>
          <mc:Fallback xmlns="">
            <p:pic>
              <p:nvPicPr>
                <p:cNvPr id="120" name="Ink 119">
                  <a:extLst>
                    <a:ext uri="{FF2B5EF4-FFF2-40B4-BE49-F238E27FC236}">
                      <a16:creationId xmlns:a16="http://schemas.microsoft.com/office/drawing/2014/main" id="{C28F519B-CEDC-464B-9C88-D883D500B5BE}"/>
                    </a:ext>
                  </a:extLst>
                </p:cNvPr>
                <p:cNvPicPr/>
                <p:nvPr/>
              </p:nvPicPr>
              <p:blipFill>
                <a:blip r:embed="rId163"/>
                <a:stretch>
                  <a:fillRect/>
                </a:stretch>
              </p:blipFill>
              <p:spPr>
                <a:xfrm>
                  <a:off x="6933153" y="6089673"/>
                  <a:ext cx="3924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1" name="Ink 120">
                  <a:extLst>
                    <a:ext uri="{FF2B5EF4-FFF2-40B4-BE49-F238E27FC236}">
                      <a16:creationId xmlns:a16="http://schemas.microsoft.com/office/drawing/2014/main" id="{E7FFEE82-7EE6-49E5-B0CA-31857BAFEE1D}"/>
                    </a:ext>
                  </a:extLst>
                </p14:cNvPr>
                <p14:cNvContentPartPr/>
                <p14:nvPr/>
              </p14:nvContentPartPr>
              <p14:xfrm>
                <a:off x="6924153" y="6018753"/>
                <a:ext cx="18360" cy="3960"/>
              </p14:xfrm>
            </p:contentPart>
          </mc:Choice>
          <mc:Fallback xmlns="">
            <p:pic>
              <p:nvPicPr>
                <p:cNvPr id="121" name="Ink 120">
                  <a:extLst>
                    <a:ext uri="{FF2B5EF4-FFF2-40B4-BE49-F238E27FC236}">
                      <a16:creationId xmlns:a16="http://schemas.microsoft.com/office/drawing/2014/main" id="{E7FFEE82-7EE6-49E5-B0CA-31857BAFEE1D}"/>
                    </a:ext>
                  </a:extLst>
                </p:cNvPr>
                <p:cNvPicPr/>
                <p:nvPr/>
              </p:nvPicPr>
              <p:blipFill>
                <a:blip r:embed="rId165"/>
                <a:stretch>
                  <a:fillRect/>
                </a:stretch>
              </p:blipFill>
              <p:spPr>
                <a:xfrm>
                  <a:off x="6915513" y="6010113"/>
                  <a:ext cx="360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2" name="Ink 121">
                  <a:extLst>
                    <a:ext uri="{FF2B5EF4-FFF2-40B4-BE49-F238E27FC236}">
                      <a16:creationId xmlns:a16="http://schemas.microsoft.com/office/drawing/2014/main" id="{8A47F248-F460-4CFC-A46C-C7E7CCDC89CA}"/>
                    </a:ext>
                  </a:extLst>
                </p14:cNvPr>
                <p14:cNvContentPartPr/>
                <p14:nvPr/>
              </p14:nvContentPartPr>
              <p14:xfrm>
                <a:off x="7030713" y="6107313"/>
                <a:ext cx="127080" cy="88920"/>
              </p14:xfrm>
            </p:contentPart>
          </mc:Choice>
          <mc:Fallback xmlns="">
            <p:pic>
              <p:nvPicPr>
                <p:cNvPr id="122" name="Ink 121">
                  <a:extLst>
                    <a:ext uri="{FF2B5EF4-FFF2-40B4-BE49-F238E27FC236}">
                      <a16:creationId xmlns:a16="http://schemas.microsoft.com/office/drawing/2014/main" id="{8A47F248-F460-4CFC-A46C-C7E7CCDC89CA}"/>
                    </a:ext>
                  </a:extLst>
                </p:cNvPr>
                <p:cNvPicPr/>
                <p:nvPr/>
              </p:nvPicPr>
              <p:blipFill>
                <a:blip r:embed="rId167"/>
                <a:stretch>
                  <a:fillRect/>
                </a:stretch>
              </p:blipFill>
              <p:spPr>
                <a:xfrm>
                  <a:off x="7022073" y="6098673"/>
                  <a:ext cx="1447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3" name="Ink 122">
                  <a:extLst>
                    <a:ext uri="{FF2B5EF4-FFF2-40B4-BE49-F238E27FC236}">
                      <a16:creationId xmlns:a16="http://schemas.microsoft.com/office/drawing/2014/main" id="{E063E907-EB5F-40A3-A911-066C1BD31923}"/>
                    </a:ext>
                  </a:extLst>
                </p14:cNvPr>
                <p14:cNvContentPartPr/>
                <p14:nvPr/>
              </p14:nvContentPartPr>
              <p14:xfrm>
                <a:off x="7235193" y="5926953"/>
                <a:ext cx="9720" cy="246600"/>
              </p14:xfrm>
            </p:contentPart>
          </mc:Choice>
          <mc:Fallback xmlns="">
            <p:pic>
              <p:nvPicPr>
                <p:cNvPr id="123" name="Ink 122">
                  <a:extLst>
                    <a:ext uri="{FF2B5EF4-FFF2-40B4-BE49-F238E27FC236}">
                      <a16:creationId xmlns:a16="http://schemas.microsoft.com/office/drawing/2014/main" id="{E063E907-EB5F-40A3-A911-066C1BD31923}"/>
                    </a:ext>
                  </a:extLst>
                </p:cNvPr>
                <p:cNvPicPr/>
                <p:nvPr/>
              </p:nvPicPr>
              <p:blipFill>
                <a:blip r:embed="rId169"/>
                <a:stretch>
                  <a:fillRect/>
                </a:stretch>
              </p:blipFill>
              <p:spPr>
                <a:xfrm>
                  <a:off x="7226193" y="5918313"/>
                  <a:ext cx="273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4" name="Ink 123">
                  <a:extLst>
                    <a:ext uri="{FF2B5EF4-FFF2-40B4-BE49-F238E27FC236}">
                      <a16:creationId xmlns:a16="http://schemas.microsoft.com/office/drawing/2014/main" id="{096896B6-C886-4CE4-99BD-40EF251FA5F9}"/>
                    </a:ext>
                  </a:extLst>
                </p14:cNvPr>
                <p14:cNvContentPartPr/>
                <p14:nvPr/>
              </p14:nvContentPartPr>
              <p14:xfrm>
                <a:off x="7154913" y="6082113"/>
                <a:ext cx="154440" cy="25560"/>
              </p14:xfrm>
            </p:contentPart>
          </mc:Choice>
          <mc:Fallback xmlns="">
            <p:pic>
              <p:nvPicPr>
                <p:cNvPr id="124" name="Ink 123">
                  <a:extLst>
                    <a:ext uri="{FF2B5EF4-FFF2-40B4-BE49-F238E27FC236}">
                      <a16:creationId xmlns:a16="http://schemas.microsoft.com/office/drawing/2014/main" id="{096896B6-C886-4CE4-99BD-40EF251FA5F9}"/>
                    </a:ext>
                  </a:extLst>
                </p:cNvPr>
                <p:cNvPicPr/>
                <p:nvPr/>
              </p:nvPicPr>
              <p:blipFill>
                <a:blip r:embed="rId171"/>
                <a:stretch>
                  <a:fillRect/>
                </a:stretch>
              </p:blipFill>
              <p:spPr>
                <a:xfrm>
                  <a:off x="7146273" y="6073473"/>
                  <a:ext cx="1720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6" name="Ink 125">
                  <a:extLst>
                    <a:ext uri="{FF2B5EF4-FFF2-40B4-BE49-F238E27FC236}">
                      <a16:creationId xmlns:a16="http://schemas.microsoft.com/office/drawing/2014/main" id="{744E0FF1-46FA-4129-8CDD-7EAF8E1FB593}"/>
                    </a:ext>
                  </a:extLst>
                </p14:cNvPr>
                <p14:cNvContentPartPr/>
                <p14:nvPr/>
              </p14:nvContentPartPr>
              <p14:xfrm>
                <a:off x="7563513" y="6063033"/>
                <a:ext cx="27720" cy="252720"/>
              </p14:xfrm>
            </p:contentPart>
          </mc:Choice>
          <mc:Fallback xmlns="">
            <p:pic>
              <p:nvPicPr>
                <p:cNvPr id="126" name="Ink 125">
                  <a:extLst>
                    <a:ext uri="{FF2B5EF4-FFF2-40B4-BE49-F238E27FC236}">
                      <a16:creationId xmlns:a16="http://schemas.microsoft.com/office/drawing/2014/main" id="{744E0FF1-46FA-4129-8CDD-7EAF8E1FB593}"/>
                    </a:ext>
                  </a:extLst>
                </p:cNvPr>
                <p:cNvPicPr/>
                <p:nvPr/>
              </p:nvPicPr>
              <p:blipFill>
                <a:blip r:embed="rId173"/>
                <a:stretch>
                  <a:fillRect/>
                </a:stretch>
              </p:blipFill>
              <p:spPr>
                <a:xfrm>
                  <a:off x="7554513" y="6054033"/>
                  <a:ext cx="453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7" name="Ink 126">
                  <a:extLst>
                    <a:ext uri="{FF2B5EF4-FFF2-40B4-BE49-F238E27FC236}">
                      <a16:creationId xmlns:a16="http://schemas.microsoft.com/office/drawing/2014/main" id="{E0F1EBED-7AFD-4826-9BF1-11D9E7362492}"/>
                    </a:ext>
                  </a:extLst>
                </p14:cNvPr>
                <p14:cNvContentPartPr/>
                <p14:nvPr/>
              </p14:nvContentPartPr>
              <p14:xfrm>
                <a:off x="7527873" y="6106953"/>
                <a:ext cx="164160" cy="95400"/>
              </p14:xfrm>
            </p:contentPart>
          </mc:Choice>
          <mc:Fallback xmlns="">
            <p:pic>
              <p:nvPicPr>
                <p:cNvPr id="127" name="Ink 126">
                  <a:extLst>
                    <a:ext uri="{FF2B5EF4-FFF2-40B4-BE49-F238E27FC236}">
                      <a16:creationId xmlns:a16="http://schemas.microsoft.com/office/drawing/2014/main" id="{E0F1EBED-7AFD-4826-9BF1-11D9E7362492}"/>
                    </a:ext>
                  </a:extLst>
                </p:cNvPr>
                <p:cNvPicPr/>
                <p:nvPr/>
              </p:nvPicPr>
              <p:blipFill>
                <a:blip r:embed="rId175"/>
                <a:stretch>
                  <a:fillRect/>
                </a:stretch>
              </p:blipFill>
              <p:spPr>
                <a:xfrm>
                  <a:off x="7518873" y="6098313"/>
                  <a:ext cx="18180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8" name="Ink 127">
                  <a:extLst>
                    <a:ext uri="{FF2B5EF4-FFF2-40B4-BE49-F238E27FC236}">
                      <a16:creationId xmlns:a16="http://schemas.microsoft.com/office/drawing/2014/main" id="{DE49FE59-7DC2-4814-8E87-5FCBFF004EA5}"/>
                    </a:ext>
                  </a:extLst>
                </p14:cNvPr>
                <p14:cNvContentPartPr/>
                <p14:nvPr/>
              </p14:nvContentPartPr>
              <p14:xfrm>
                <a:off x="7823793" y="6121713"/>
                <a:ext cx="15120" cy="3960"/>
              </p14:xfrm>
            </p:contentPart>
          </mc:Choice>
          <mc:Fallback xmlns="">
            <p:pic>
              <p:nvPicPr>
                <p:cNvPr id="128" name="Ink 127">
                  <a:extLst>
                    <a:ext uri="{FF2B5EF4-FFF2-40B4-BE49-F238E27FC236}">
                      <a16:creationId xmlns:a16="http://schemas.microsoft.com/office/drawing/2014/main" id="{DE49FE59-7DC2-4814-8E87-5FCBFF004EA5}"/>
                    </a:ext>
                  </a:extLst>
                </p:cNvPr>
                <p:cNvPicPr/>
                <p:nvPr/>
              </p:nvPicPr>
              <p:blipFill>
                <a:blip r:embed="rId177"/>
                <a:stretch>
                  <a:fillRect/>
                </a:stretch>
              </p:blipFill>
              <p:spPr>
                <a:xfrm>
                  <a:off x="7815153" y="6113073"/>
                  <a:ext cx="327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9" name="Ink 128">
                  <a:extLst>
                    <a:ext uri="{FF2B5EF4-FFF2-40B4-BE49-F238E27FC236}">
                      <a16:creationId xmlns:a16="http://schemas.microsoft.com/office/drawing/2014/main" id="{E9D1E353-3AE1-46DD-9D5A-E2BE3F051F34}"/>
                    </a:ext>
                  </a:extLst>
                </p14:cNvPr>
                <p14:cNvContentPartPr/>
                <p14:nvPr/>
              </p14:nvContentPartPr>
              <p14:xfrm>
                <a:off x="7820553" y="6187593"/>
                <a:ext cx="49320" cy="61200"/>
              </p14:xfrm>
            </p:contentPart>
          </mc:Choice>
          <mc:Fallback xmlns="">
            <p:pic>
              <p:nvPicPr>
                <p:cNvPr id="129" name="Ink 128">
                  <a:extLst>
                    <a:ext uri="{FF2B5EF4-FFF2-40B4-BE49-F238E27FC236}">
                      <a16:creationId xmlns:a16="http://schemas.microsoft.com/office/drawing/2014/main" id="{E9D1E353-3AE1-46DD-9D5A-E2BE3F051F34}"/>
                    </a:ext>
                  </a:extLst>
                </p:cNvPr>
                <p:cNvPicPr/>
                <p:nvPr/>
              </p:nvPicPr>
              <p:blipFill>
                <a:blip r:embed="rId179"/>
                <a:stretch>
                  <a:fillRect/>
                </a:stretch>
              </p:blipFill>
              <p:spPr>
                <a:xfrm>
                  <a:off x="7811553" y="6178593"/>
                  <a:ext cx="6696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1" name="Ink 130">
                  <a:extLst>
                    <a:ext uri="{FF2B5EF4-FFF2-40B4-BE49-F238E27FC236}">
                      <a16:creationId xmlns:a16="http://schemas.microsoft.com/office/drawing/2014/main" id="{FC401E4B-E63A-484B-83CC-1E7DFF4D3334}"/>
                    </a:ext>
                  </a:extLst>
                </p14:cNvPr>
                <p14:cNvContentPartPr/>
                <p14:nvPr/>
              </p14:nvContentPartPr>
              <p14:xfrm>
                <a:off x="7092993" y="6415833"/>
                <a:ext cx="35280" cy="276120"/>
              </p14:xfrm>
            </p:contentPart>
          </mc:Choice>
          <mc:Fallback xmlns="">
            <p:pic>
              <p:nvPicPr>
                <p:cNvPr id="131" name="Ink 130">
                  <a:extLst>
                    <a:ext uri="{FF2B5EF4-FFF2-40B4-BE49-F238E27FC236}">
                      <a16:creationId xmlns:a16="http://schemas.microsoft.com/office/drawing/2014/main" id="{FC401E4B-E63A-484B-83CC-1E7DFF4D3334}"/>
                    </a:ext>
                  </a:extLst>
                </p:cNvPr>
                <p:cNvPicPr/>
                <p:nvPr/>
              </p:nvPicPr>
              <p:blipFill>
                <a:blip r:embed="rId181"/>
                <a:stretch>
                  <a:fillRect/>
                </a:stretch>
              </p:blipFill>
              <p:spPr>
                <a:xfrm>
                  <a:off x="7083993" y="6406833"/>
                  <a:ext cx="5292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2" name="Ink 131">
                  <a:extLst>
                    <a:ext uri="{FF2B5EF4-FFF2-40B4-BE49-F238E27FC236}">
                      <a16:creationId xmlns:a16="http://schemas.microsoft.com/office/drawing/2014/main" id="{88485B9B-8BE3-4042-9B14-941985B6C2D7}"/>
                    </a:ext>
                  </a:extLst>
                </p14:cNvPr>
                <p14:cNvContentPartPr/>
                <p14:nvPr/>
              </p14:nvContentPartPr>
              <p14:xfrm>
                <a:off x="7110273" y="6461913"/>
                <a:ext cx="108000" cy="97920"/>
              </p14:xfrm>
            </p:contentPart>
          </mc:Choice>
          <mc:Fallback xmlns="">
            <p:pic>
              <p:nvPicPr>
                <p:cNvPr id="132" name="Ink 131">
                  <a:extLst>
                    <a:ext uri="{FF2B5EF4-FFF2-40B4-BE49-F238E27FC236}">
                      <a16:creationId xmlns:a16="http://schemas.microsoft.com/office/drawing/2014/main" id="{88485B9B-8BE3-4042-9B14-941985B6C2D7}"/>
                    </a:ext>
                  </a:extLst>
                </p:cNvPr>
                <p:cNvPicPr/>
                <p:nvPr/>
              </p:nvPicPr>
              <p:blipFill>
                <a:blip r:embed="rId183"/>
                <a:stretch>
                  <a:fillRect/>
                </a:stretch>
              </p:blipFill>
              <p:spPr>
                <a:xfrm>
                  <a:off x="7101633" y="6452913"/>
                  <a:ext cx="12564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4" name="Ink 133">
                  <a:extLst>
                    <a:ext uri="{FF2B5EF4-FFF2-40B4-BE49-F238E27FC236}">
                      <a16:creationId xmlns:a16="http://schemas.microsoft.com/office/drawing/2014/main" id="{56EFD7A0-4EB1-428D-AEA0-1AA44DB4DB27}"/>
                    </a:ext>
                  </a:extLst>
                </p14:cNvPr>
                <p14:cNvContentPartPr/>
                <p14:nvPr/>
              </p14:nvContentPartPr>
              <p14:xfrm>
                <a:off x="7386033" y="6462633"/>
                <a:ext cx="95760" cy="27000"/>
              </p14:xfrm>
            </p:contentPart>
          </mc:Choice>
          <mc:Fallback xmlns="">
            <p:pic>
              <p:nvPicPr>
                <p:cNvPr id="134" name="Ink 133">
                  <a:extLst>
                    <a:ext uri="{FF2B5EF4-FFF2-40B4-BE49-F238E27FC236}">
                      <a16:creationId xmlns:a16="http://schemas.microsoft.com/office/drawing/2014/main" id="{56EFD7A0-4EB1-428D-AEA0-1AA44DB4DB27}"/>
                    </a:ext>
                  </a:extLst>
                </p:cNvPr>
                <p:cNvPicPr/>
                <p:nvPr/>
              </p:nvPicPr>
              <p:blipFill>
                <a:blip r:embed="rId185"/>
                <a:stretch>
                  <a:fillRect/>
                </a:stretch>
              </p:blipFill>
              <p:spPr>
                <a:xfrm>
                  <a:off x="7377393" y="6453633"/>
                  <a:ext cx="1134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5" name="Ink 134">
                  <a:extLst>
                    <a:ext uri="{FF2B5EF4-FFF2-40B4-BE49-F238E27FC236}">
                      <a16:creationId xmlns:a16="http://schemas.microsoft.com/office/drawing/2014/main" id="{ABE77855-9EF6-46B0-A544-8C047B08F56E}"/>
                    </a:ext>
                  </a:extLst>
                </p14:cNvPr>
                <p14:cNvContentPartPr/>
                <p14:nvPr/>
              </p14:nvContentPartPr>
              <p14:xfrm>
                <a:off x="7403673" y="6514473"/>
                <a:ext cx="114480" cy="19440"/>
              </p14:xfrm>
            </p:contentPart>
          </mc:Choice>
          <mc:Fallback xmlns="">
            <p:pic>
              <p:nvPicPr>
                <p:cNvPr id="135" name="Ink 134">
                  <a:extLst>
                    <a:ext uri="{FF2B5EF4-FFF2-40B4-BE49-F238E27FC236}">
                      <a16:creationId xmlns:a16="http://schemas.microsoft.com/office/drawing/2014/main" id="{ABE77855-9EF6-46B0-A544-8C047B08F56E}"/>
                    </a:ext>
                  </a:extLst>
                </p:cNvPr>
                <p:cNvPicPr/>
                <p:nvPr/>
              </p:nvPicPr>
              <p:blipFill>
                <a:blip r:embed="rId187"/>
                <a:stretch>
                  <a:fillRect/>
                </a:stretch>
              </p:blipFill>
              <p:spPr>
                <a:xfrm>
                  <a:off x="7394673" y="6505473"/>
                  <a:ext cx="1321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7" name="Ink 136">
                  <a:extLst>
                    <a:ext uri="{FF2B5EF4-FFF2-40B4-BE49-F238E27FC236}">
                      <a16:creationId xmlns:a16="http://schemas.microsoft.com/office/drawing/2014/main" id="{5B5F939F-A089-459D-8665-F6B8B6A9FB58}"/>
                    </a:ext>
                  </a:extLst>
                </p14:cNvPr>
                <p14:cNvContentPartPr/>
                <p14:nvPr/>
              </p14:nvContentPartPr>
              <p14:xfrm>
                <a:off x="7765473" y="6441393"/>
                <a:ext cx="50760" cy="64080"/>
              </p14:xfrm>
            </p:contentPart>
          </mc:Choice>
          <mc:Fallback xmlns="">
            <p:pic>
              <p:nvPicPr>
                <p:cNvPr id="137" name="Ink 136">
                  <a:extLst>
                    <a:ext uri="{FF2B5EF4-FFF2-40B4-BE49-F238E27FC236}">
                      <a16:creationId xmlns:a16="http://schemas.microsoft.com/office/drawing/2014/main" id="{5B5F939F-A089-459D-8665-F6B8B6A9FB58}"/>
                    </a:ext>
                  </a:extLst>
                </p:cNvPr>
                <p:cNvPicPr/>
                <p:nvPr/>
              </p:nvPicPr>
              <p:blipFill>
                <a:blip r:embed="rId189"/>
                <a:stretch>
                  <a:fillRect/>
                </a:stretch>
              </p:blipFill>
              <p:spPr>
                <a:xfrm>
                  <a:off x="7756833" y="6432393"/>
                  <a:ext cx="684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8" name="Ink 137">
                  <a:extLst>
                    <a:ext uri="{FF2B5EF4-FFF2-40B4-BE49-F238E27FC236}">
                      <a16:creationId xmlns:a16="http://schemas.microsoft.com/office/drawing/2014/main" id="{460D6851-1098-4688-942A-CC4CFC78B9A8}"/>
                    </a:ext>
                  </a:extLst>
                </p14:cNvPr>
                <p14:cNvContentPartPr/>
                <p14:nvPr/>
              </p14:nvContentPartPr>
              <p14:xfrm>
                <a:off x="7731993" y="6391713"/>
                <a:ext cx="97920" cy="82440"/>
              </p14:xfrm>
            </p:contentPart>
          </mc:Choice>
          <mc:Fallback xmlns="">
            <p:pic>
              <p:nvPicPr>
                <p:cNvPr id="138" name="Ink 137">
                  <a:extLst>
                    <a:ext uri="{FF2B5EF4-FFF2-40B4-BE49-F238E27FC236}">
                      <a16:creationId xmlns:a16="http://schemas.microsoft.com/office/drawing/2014/main" id="{460D6851-1098-4688-942A-CC4CFC78B9A8}"/>
                    </a:ext>
                  </a:extLst>
                </p:cNvPr>
                <p:cNvPicPr/>
                <p:nvPr/>
              </p:nvPicPr>
              <p:blipFill>
                <a:blip r:embed="rId191"/>
                <a:stretch>
                  <a:fillRect/>
                </a:stretch>
              </p:blipFill>
              <p:spPr>
                <a:xfrm>
                  <a:off x="7723353" y="6383073"/>
                  <a:ext cx="11556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9" name="Ink 138">
                  <a:extLst>
                    <a:ext uri="{FF2B5EF4-FFF2-40B4-BE49-F238E27FC236}">
                      <a16:creationId xmlns:a16="http://schemas.microsoft.com/office/drawing/2014/main" id="{B6602046-F86A-4369-A0A8-BE80E83DF68D}"/>
                    </a:ext>
                  </a:extLst>
                </p14:cNvPr>
                <p14:cNvContentPartPr/>
                <p14:nvPr/>
              </p14:nvContentPartPr>
              <p14:xfrm>
                <a:off x="7723353" y="6417993"/>
                <a:ext cx="111960" cy="360"/>
              </p14:xfrm>
            </p:contentPart>
          </mc:Choice>
          <mc:Fallback xmlns="">
            <p:pic>
              <p:nvPicPr>
                <p:cNvPr id="139" name="Ink 138">
                  <a:extLst>
                    <a:ext uri="{FF2B5EF4-FFF2-40B4-BE49-F238E27FC236}">
                      <a16:creationId xmlns:a16="http://schemas.microsoft.com/office/drawing/2014/main" id="{B6602046-F86A-4369-A0A8-BE80E83DF68D}"/>
                    </a:ext>
                  </a:extLst>
                </p:cNvPr>
                <p:cNvPicPr/>
                <p:nvPr/>
              </p:nvPicPr>
              <p:blipFill>
                <a:blip r:embed="rId193"/>
                <a:stretch>
                  <a:fillRect/>
                </a:stretch>
              </p:blipFill>
              <p:spPr>
                <a:xfrm>
                  <a:off x="7714353" y="6409353"/>
                  <a:ext cx="129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0" name="Ink 139">
                  <a:extLst>
                    <a:ext uri="{FF2B5EF4-FFF2-40B4-BE49-F238E27FC236}">
                      <a16:creationId xmlns:a16="http://schemas.microsoft.com/office/drawing/2014/main" id="{35E71F98-E765-4D24-90D7-008457E0D051}"/>
                    </a:ext>
                  </a:extLst>
                </p14:cNvPr>
                <p14:cNvContentPartPr/>
                <p14:nvPr/>
              </p14:nvContentPartPr>
              <p14:xfrm>
                <a:off x="7802913" y="6372273"/>
                <a:ext cx="10080" cy="131760"/>
              </p14:xfrm>
            </p:contentPart>
          </mc:Choice>
          <mc:Fallback xmlns="">
            <p:pic>
              <p:nvPicPr>
                <p:cNvPr id="140" name="Ink 139">
                  <a:extLst>
                    <a:ext uri="{FF2B5EF4-FFF2-40B4-BE49-F238E27FC236}">
                      <a16:creationId xmlns:a16="http://schemas.microsoft.com/office/drawing/2014/main" id="{35E71F98-E765-4D24-90D7-008457E0D051}"/>
                    </a:ext>
                  </a:extLst>
                </p:cNvPr>
                <p:cNvPicPr/>
                <p:nvPr/>
              </p:nvPicPr>
              <p:blipFill>
                <a:blip r:embed="rId195"/>
                <a:stretch>
                  <a:fillRect/>
                </a:stretch>
              </p:blipFill>
              <p:spPr>
                <a:xfrm>
                  <a:off x="7794273" y="6363273"/>
                  <a:ext cx="2772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1" name="Ink 140">
                  <a:extLst>
                    <a:ext uri="{FF2B5EF4-FFF2-40B4-BE49-F238E27FC236}">
                      <a16:creationId xmlns:a16="http://schemas.microsoft.com/office/drawing/2014/main" id="{12FFF1C7-17F1-4686-A8B8-A22075892BC2}"/>
                    </a:ext>
                  </a:extLst>
                </p14:cNvPr>
                <p14:cNvContentPartPr/>
                <p14:nvPr/>
              </p14:nvContentPartPr>
              <p14:xfrm>
                <a:off x="7754673" y="6365073"/>
                <a:ext cx="164160" cy="134280"/>
              </p14:xfrm>
            </p:contentPart>
          </mc:Choice>
          <mc:Fallback xmlns="">
            <p:pic>
              <p:nvPicPr>
                <p:cNvPr id="141" name="Ink 140">
                  <a:extLst>
                    <a:ext uri="{FF2B5EF4-FFF2-40B4-BE49-F238E27FC236}">
                      <a16:creationId xmlns:a16="http://schemas.microsoft.com/office/drawing/2014/main" id="{12FFF1C7-17F1-4686-A8B8-A22075892BC2}"/>
                    </a:ext>
                  </a:extLst>
                </p:cNvPr>
                <p:cNvPicPr/>
                <p:nvPr/>
              </p:nvPicPr>
              <p:blipFill>
                <a:blip r:embed="rId197"/>
                <a:stretch>
                  <a:fillRect/>
                </a:stretch>
              </p:blipFill>
              <p:spPr>
                <a:xfrm>
                  <a:off x="7746033" y="6356073"/>
                  <a:ext cx="1818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2" name="Ink 141">
                  <a:extLst>
                    <a:ext uri="{FF2B5EF4-FFF2-40B4-BE49-F238E27FC236}">
                      <a16:creationId xmlns:a16="http://schemas.microsoft.com/office/drawing/2014/main" id="{1E457A9B-AA6F-4743-9233-129DE8CA5917}"/>
                    </a:ext>
                  </a:extLst>
                </p14:cNvPr>
                <p14:cNvContentPartPr/>
                <p14:nvPr/>
              </p14:nvContentPartPr>
              <p14:xfrm>
                <a:off x="7802913" y="6435633"/>
                <a:ext cx="98280" cy="55440"/>
              </p14:xfrm>
            </p:contentPart>
          </mc:Choice>
          <mc:Fallback xmlns="">
            <p:pic>
              <p:nvPicPr>
                <p:cNvPr id="142" name="Ink 141">
                  <a:extLst>
                    <a:ext uri="{FF2B5EF4-FFF2-40B4-BE49-F238E27FC236}">
                      <a16:creationId xmlns:a16="http://schemas.microsoft.com/office/drawing/2014/main" id="{1E457A9B-AA6F-4743-9233-129DE8CA5917}"/>
                    </a:ext>
                  </a:extLst>
                </p:cNvPr>
                <p:cNvPicPr/>
                <p:nvPr/>
              </p:nvPicPr>
              <p:blipFill>
                <a:blip r:embed="rId199"/>
                <a:stretch>
                  <a:fillRect/>
                </a:stretch>
              </p:blipFill>
              <p:spPr>
                <a:xfrm>
                  <a:off x="7794273" y="6426993"/>
                  <a:ext cx="1159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4" name="Ink 143">
                  <a:extLst>
                    <a:ext uri="{FF2B5EF4-FFF2-40B4-BE49-F238E27FC236}">
                      <a16:creationId xmlns:a16="http://schemas.microsoft.com/office/drawing/2014/main" id="{CBA27BB7-4A16-47E8-A3B2-8542A99C8E29}"/>
                    </a:ext>
                  </a:extLst>
                </p14:cNvPr>
                <p14:cNvContentPartPr/>
                <p14:nvPr/>
              </p14:nvContentPartPr>
              <p14:xfrm>
                <a:off x="8069313" y="6356073"/>
                <a:ext cx="84600" cy="82440"/>
              </p14:xfrm>
            </p:contentPart>
          </mc:Choice>
          <mc:Fallback xmlns="">
            <p:pic>
              <p:nvPicPr>
                <p:cNvPr id="144" name="Ink 143">
                  <a:extLst>
                    <a:ext uri="{FF2B5EF4-FFF2-40B4-BE49-F238E27FC236}">
                      <a16:creationId xmlns:a16="http://schemas.microsoft.com/office/drawing/2014/main" id="{CBA27BB7-4A16-47E8-A3B2-8542A99C8E29}"/>
                    </a:ext>
                  </a:extLst>
                </p:cNvPr>
                <p:cNvPicPr/>
                <p:nvPr/>
              </p:nvPicPr>
              <p:blipFill>
                <a:blip r:embed="rId201"/>
                <a:stretch>
                  <a:fillRect/>
                </a:stretch>
              </p:blipFill>
              <p:spPr>
                <a:xfrm>
                  <a:off x="8060313" y="6347433"/>
                  <a:ext cx="1022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5" name="Ink 144">
                  <a:extLst>
                    <a:ext uri="{FF2B5EF4-FFF2-40B4-BE49-F238E27FC236}">
                      <a16:creationId xmlns:a16="http://schemas.microsoft.com/office/drawing/2014/main" id="{9E48AAA6-DBFA-45B9-A739-80957B5A5323}"/>
                    </a:ext>
                  </a:extLst>
                </p14:cNvPr>
                <p14:cNvContentPartPr/>
                <p14:nvPr/>
              </p14:nvContentPartPr>
              <p14:xfrm>
                <a:off x="8084793" y="6359313"/>
                <a:ext cx="65160" cy="108000"/>
              </p14:xfrm>
            </p:contentPart>
          </mc:Choice>
          <mc:Fallback xmlns="">
            <p:pic>
              <p:nvPicPr>
                <p:cNvPr id="145" name="Ink 144">
                  <a:extLst>
                    <a:ext uri="{FF2B5EF4-FFF2-40B4-BE49-F238E27FC236}">
                      <a16:creationId xmlns:a16="http://schemas.microsoft.com/office/drawing/2014/main" id="{9E48AAA6-DBFA-45B9-A739-80957B5A5323}"/>
                    </a:ext>
                  </a:extLst>
                </p:cNvPr>
                <p:cNvPicPr/>
                <p:nvPr/>
              </p:nvPicPr>
              <p:blipFill>
                <a:blip r:embed="rId203"/>
                <a:stretch>
                  <a:fillRect/>
                </a:stretch>
              </p:blipFill>
              <p:spPr>
                <a:xfrm>
                  <a:off x="8075793" y="6350673"/>
                  <a:ext cx="8280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6" name="Ink 145">
                  <a:extLst>
                    <a:ext uri="{FF2B5EF4-FFF2-40B4-BE49-F238E27FC236}">
                      <a16:creationId xmlns:a16="http://schemas.microsoft.com/office/drawing/2014/main" id="{7B371017-6365-4AA3-8D4F-751A1972BDA1}"/>
                    </a:ext>
                  </a:extLst>
                </p14:cNvPr>
                <p14:cNvContentPartPr/>
                <p14:nvPr/>
              </p14:nvContentPartPr>
              <p14:xfrm>
                <a:off x="8228793" y="6329073"/>
                <a:ext cx="46440" cy="240120"/>
              </p14:xfrm>
            </p:contentPart>
          </mc:Choice>
          <mc:Fallback xmlns="">
            <p:pic>
              <p:nvPicPr>
                <p:cNvPr id="146" name="Ink 145">
                  <a:extLst>
                    <a:ext uri="{FF2B5EF4-FFF2-40B4-BE49-F238E27FC236}">
                      <a16:creationId xmlns:a16="http://schemas.microsoft.com/office/drawing/2014/main" id="{7B371017-6365-4AA3-8D4F-751A1972BDA1}"/>
                    </a:ext>
                  </a:extLst>
                </p:cNvPr>
                <p:cNvPicPr/>
                <p:nvPr/>
              </p:nvPicPr>
              <p:blipFill>
                <a:blip r:embed="rId205"/>
                <a:stretch>
                  <a:fillRect/>
                </a:stretch>
              </p:blipFill>
              <p:spPr>
                <a:xfrm>
                  <a:off x="8219793" y="6320433"/>
                  <a:ext cx="640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7" name="Ink 146">
                  <a:extLst>
                    <a:ext uri="{FF2B5EF4-FFF2-40B4-BE49-F238E27FC236}">
                      <a16:creationId xmlns:a16="http://schemas.microsoft.com/office/drawing/2014/main" id="{4E1510C6-E0B6-440F-B53F-2C2901F16F87}"/>
                    </a:ext>
                  </a:extLst>
                </p14:cNvPr>
                <p14:cNvContentPartPr/>
                <p14:nvPr/>
              </p14:nvContentPartPr>
              <p14:xfrm>
                <a:off x="8388993" y="6293793"/>
                <a:ext cx="126360" cy="169560"/>
              </p14:xfrm>
            </p:contentPart>
          </mc:Choice>
          <mc:Fallback xmlns="">
            <p:pic>
              <p:nvPicPr>
                <p:cNvPr id="147" name="Ink 146">
                  <a:extLst>
                    <a:ext uri="{FF2B5EF4-FFF2-40B4-BE49-F238E27FC236}">
                      <a16:creationId xmlns:a16="http://schemas.microsoft.com/office/drawing/2014/main" id="{4E1510C6-E0B6-440F-B53F-2C2901F16F87}"/>
                    </a:ext>
                  </a:extLst>
                </p:cNvPr>
                <p:cNvPicPr/>
                <p:nvPr/>
              </p:nvPicPr>
              <p:blipFill>
                <a:blip r:embed="rId207"/>
                <a:stretch>
                  <a:fillRect/>
                </a:stretch>
              </p:blipFill>
              <p:spPr>
                <a:xfrm>
                  <a:off x="8379993" y="6285153"/>
                  <a:ext cx="144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48" name="Ink 147">
                  <a:extLst>
                    <a:ext uri="{FF2B5EF4-FFF2-40B4-BE49-F238E27FC236}">
                      <a16:creationId xmlns:a16="http://schemas.microsoft.com/office/drawing/2014/main" id="{A4448B02-FA02-43FE-BF5D-C6E8BB5CBB33}"/>
                    </a:ext>
                  </a:extLst>
                </p14:cNvPr>
                <p14:cNvContentPartPr/>
                <p14:nvPr/>
              </p14:nvContentPartPr>
              <p14:xfrm>
                <a:off x="8460273" y="6388113"/>
                <a:ext cx="48960" cy="3960"/>
              </p14:xfrm>
            </p:contentPart>
          </mc:Choice>
          <mc:Fallback xmlns="">
            <p:pic>
              <p:nvPicPr>
                <p:cNvPr id="148" name="Ink 147">
                  <a:extLst>
                    <a:ext uri="{FF2B5EF4-FFF2-40B4-BE49-F238E27FC236}">
                      <a16:creationId xmlns:a16="http://schemas.microsoft.com/office/drawing/2014/main" id="{A4448B02-FA02-43FE-BF5D-C6E8BB5CBB33}"/>
                    </a:ext>
                  </a:extLst>
                </p:cNvPr>
                <p:cNvPicPr/>
                <p:nvPr/>
              </p:nvPicPr>
              <p:blipFill>
                <a:blip r:embed="rId209"/>
                <a:stretch>
                  <a:fillRect/>
                </a:stretch>
              </p:blipFill>
              <p:spPr>
                <a:xfrm>
                  <a:off x="8451273" y="6379113"/>
                  <a:ext cx="666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0" name="Ink 149">
                  <a:extLst>
                    <a:ext uri="{FF2B5EF4-FFF2-40B4-BE49-F238E27FC236}">
                      <a16:creationId xmlns:a16="http://schemas.microsoft.com/office/drawing/2014/main" id="{0EC6B35F-3733-4885-8D81-2A7741A4D314}"/>
                    </a:ext>
                  </a:extLst>
                </p14:cNvPr>
                <p14:cNvContentPartPr/>
                <p14:nvPr/>
              </p14:nvContentPartPr>
              <p14:xfrm>
                <a:off x="8638833" y="6433833"/>
                <a:ext cx="52560" cy="11520"/>
              </p14:xfrm>
            </p:contentPart>
          </mc:Choice>
          <mc:Fallback xmlns="">
            <p:pic>
              <p:nvPicPr>
                <p:cNvPr id="150" name="Ink 149">
                  <a:extLst>
                    <a:ext uri="{FF2B5EF4-FFF2-40B4-BE49-F238E27FC236}">
                      <a16:creationId xmlns:a16="http://schemas.microsoft.com/office/drawing/2014/main" id="{0EC6B35F-3733-4885-8D81-2A7741A4D314}"/>
                    </a:ext>
                  </a:extLst>
                </p:cNvPr>
                <p:cNvPicPr/>
                <p:nvPr/>
              </p:nvPicPr>
              <p:blipFill>
                <a:blip r:embed="rId211"/>
                <a:stretch>
                  <a:fillRect/>
                </a:stretch>
              </p:blipFill>
              <p:spPr>
                <a:xfrm>
                  <a:off x="8629833" y="6425193"/>
                  <a:ext cx="702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1" name="Ink 150">
                  <a:extLst>
                    <a:ext uri="{FF2B5EF4-FFF2-40B4-BE49-F238E27FC236}">
                      <a16:creationId xmlns:a16="http://schemas.microsoft.com/office/drawing/2014/main" id="{7BC61A15-B802-4D6D-979F-9B93D2B50C87}"/>
                    </a:ext>
                  </a:extLst>
                </p14:cNvPr>
                <p14:cNvContentPartPr/>
                <p14:nvPr/>
              </p14:nvContentPartPr>
              <p14:xfrm>
                <a:off x="8635233" y="6524553"/>
                <a:ext cx="63000" cy="66600"/>
              </p14:xfrm>
            </p:contentPart>
          </mc:Choice>
          <mc:Fallback xmlns="">
            <p:pic>
              <p:nvPicPr>
                <p:cNvPr id="151" name="Ink 150">
                  <a:extLst>
                    <a:ext uri="{FF2B5EF4-FFF2-40B4-BE49-F238E27FC236}">
                      <a16:creationId xmlns:a16="http://schemas.microsoft.com/office/drawing/2014/main" id="{7BC61A15-B802-4D6D-979F-9B93D2B50C87}"/>
                    </a:ext>
                  </a:extLst>
                </p:cNvPr>
                <p:cNvPicPr/>
                <p:nvPr/>
              </p:nvPicPr>
              <p:blipFill>
                <a:blip r:embed="rId213"/>
                <a:stretch>
                  <a:fillRect/>
                </a:stretch>
              </p:blipFill>
              <p:spPr>
                <a:xfrm>
                  <a:off x="8626593" y="6515913"/>
                  <a:ext cx="80640" cy="84240"/>
                </a:xfrm>
                <a:prstGeom prst="rect">
                  <a:avLst/>
                </a:prstGeom>
              </p:spPr>
            </p:pic>
          </mc:Fallback>
        </mc:AlternateContent>
      </p:grpSp>
      <p:grpSp>
        <p:nvGrpSpPr>
          <p:cNvPr id="176" name="Group 175">
            <a:extLst>
              <a:ext uri="{FF2B5EF4-FFF2-40B4-BE49-F238E27FC236}">
                <a16:creationId xmlns:a16="http://schemas.microsoft.com/office/drawing/2014/main" id="{39AA3F02-ED01-4405-8BD8-2D34BFD5A6BC}"/>
              </a:ext>
            </a:extLst>
          </p:cNvPr>
          <p:cNvGrpSpPr/>
          <p:nvPr/>
        </p:nvGrpSpPr>
        <p:grpSpPr>
          <a:xfrm>
            <a:off x="7305753" y="6666393"/>
            <a:ext cx="301680" cy="119160"/>
            <a:chOff x="7305753" y="6666393"/>
            <a:chExt cx="301680" cy="119160"/>
          </a:xfrm>
        </p:grpSpPr>
        <mc:AlternateContent xmlns:mc="http://schemas.openxmlformats.org/markup-compatibility/2006" xmlns:p14="http://schemas.microsoft.com/office/powerpoint/2010/main">
          <mc:Choice Requires="p14">
            <p:contentPart p14:bwMode="auto" r:id="rId214">
              <p14:nvContentPartPr>
                <p14:cNvPr id="167" name="Ink 166">
                  <a:extLst>
                    <a:ext uri="{FF2B5EF4-FFF2-40B4-BE49-F238E27FC236}">
                      <a16:creationId xmlns:a16="http://schemas.microsoft.com/office/drawing/2014/main" id="{47E3962C-5A69-46C6-A468-39E40E32F508}"/>
                    </a:ext>
                  </a:extLst>
                </p14:cNvPr>
                <p14:cNvContentPartPr/>
                <p14:nvPr/>
              </p14:nvContentPartPr>
              <p14:xfrm>
                <a:off x="7305753" y="6666393"/>
                <a:ext cx="9720" cy="119160"/>
              </p14:xfrm>
            </p:contentPart>
          </mc:Choice>
          <mc:Fallback xmlns="">
            <p:pic>
              <p:nvPicPr>
                <p:cNvPr id="167" name="Ink 166">
                  <a:extLst>
                    <a:ext uri="{FF2B5EF4-FFF2-40B4-BE49-F238E27FC236}">
                      <a16:creationId xmlns:a16="http://schemas.microsoft.com/office/drawing/2014/main" id="{47E3962C-5A69-46C6-A468-39E40E32F508}"/>
                    </a:ext>
                  </a:extLst>
                </p:cNvPr>
                <p:cNvPicPr/>
                <p:nvPr/>
              </p:nvPicPr>
              <p:blipFill>
                <a:blip r:embed="rId215"/>
                <a:stretch>
                  <a:fillRect/>
                </a:stretch>
              </p:blipFill>
              <p:spPr>
                <a:xfrm>
                  <a:off x="7297113" y="6657753"/>
                  <a:ext cx="2736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8" name="Ink 167">
                  <a:extLst>
                    <a:ext uri="{FF2B5EF4-FFF2-40B4-BE49-F238E27FC236}">
                      <a16:creationId xmlns:a16="http://schemas.microsoft.com/office/drawing/2014/main" id="{A99E73DB-2770-4BAE-BB7C-9F46C599755A}"/>
                    </a:ext>
                  </a:extLst>
                </p14:cNvPr>
                <p14:cNvContentPartPr/>
                <p14:nvPr/>
              </p14:nvContentPartPr>
              <p14:xfrm>
                <a:off x="7314753" y="6667833"/>
                <a:ext cx="86400" cy="45000"/>
              </p14:xfrm>
            </p:contentPart>
          </mc:Choice>
          <mc:Fallback xmlns="">
            <p:pic>
              <p:nvPicPr>
                <p:cNvPr id="168" name="Ink 167">
                  <a:extLst>
                    <a:ext uri="{FF2B5EF4-FFF2-40B4-BE49-F238E27FC236}">
                      <a16:creationId xmlns:a16="http://schemas.microsoft.com/office/drawing/2014/main" id="{A99E73DB-2770-4BAE-BB7C-9F46C599755A}"/>
                    </a:ext>
                  </a:extLst>
                </p:cNvPr>
                <p:cNvPicPr/>
                <p:nvPr/>
              </p:nvPicPr>
              <p:blipFill>
                <a:blip r:embed="rId217"/>
                <a:stretch>
                  <a:fillRect/>
                </a:stretch>
              </p:blipFill>
              <p:spPr>
                <a:xfrm>
                  <a:off x="7305753" y="6658833"/>
                  <a:ext cx="1040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9" name="Ink 168">
                  <a:extLst>
                    <a:ext uri="{FF2B5EF4-FFF2-40B4-BE49-F238E27FC236}">
                      <a16:creationId xmlns:a16="http://schemas.microsoft.com/office/drawing/2014/main" id="{16A2149A-24D8-4347-B62B-2DA674569018}"/>
                    </a:ext>
                  </a:extLst>
                </p14:cNvPr>
                <p14:cNvContentPartPr/>
                <p14:nvPr/>
              </p14:nvContentPartPr>
              <p14:xfrm>
                <a:off x="7474593" y="6675033"/>
                <a:ext cx="96120" cy="18720"/>
              </p14:xfrm>
            </p:contentPart>
          </mc:Choice>
          <mc:Fallback xmlns="">
            <p:pic>
              <p:nvPicPr>
                <p:cNvPr id="169" name="Ink 168">
                  <a:extLst>
                    <a:ext uri="{FF2B5EF4-FFF2-40B4-BE49-F238E27FC236}">
                      <a16:creationId xmlns:a16="http://schemas.microsoft.com/office/drawing/2014/main" id="{16A2149A-24D8-4347-B62B-2DA674569018}"/>
                    </a:ext>
                  </a:extLst>
                </p:cNvPr>
                <p:cNvPicPr/>
                <p:nvPr/>
              </p:nvPicPr>
              <p:blipFill>
                <a:blip r:embed="rId219"/>
                <a:stretch>
                  <a:fillRect/>
                </a:stretch>
              </p:blipFill>
              <p:spPr>
                <a:xfrm>
                  <a:off x="7465593" y="6666033"/>
                  <a:ext cx="1137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70" name="Ink 169">
                  <a:extLst>
                    <a:ext uri="{FF2B5EF4-FFF2-40B4-BE49-F238E27FC236}">
                      <a16:creationId xmlns:a16="http://schemas.microsoft.com/office/drawing/2014/main" id="{7DC2B575-959C-42C6-AFFE-FB9CBC56DF9B}"/>
                    </a:ext>
                  </a:extLst>
                </p14:cNvPr>
                <p14:cNvContentPartPr/>
                <p14:nvPr/>
              </p14:nvContentPartPr>
              <p14:xfrm>
                <a:off x="7518873" y="6737673"/>
                <a:ext cx="88560" cy="360"/>
              </p14:xfrm>
            </p:contentPart>
          </mc:Choice>
          <mc:Fallback xmlns="">
            <p:pic>
              <p:nvPicPr>
                <p:cNvPr id="170" name="Ink 169">
                  <a:extLst>
                    <a:ext uri="{FF2B5EF4-FFF2-40B4-BE49-F238E27FC236}">
                      <a16:creationId xmlns:a16="http://schemas.microsoft.com/office/drawing/2014/main" id="{7DC2B575-959C-42C6-AFFE-FB9CBC56DF9B}"/>
                    </a:ext>
                  </a:extLst>
                </p:cNvPr>
                <p:cNvPicPr/>
                <p:nvPr/>
              </p:nvPicPr>
              <p:blipFill>
                <a:blip r:embed="rId221"/>
                <a:stretch>
                  <a:fillRect/>
                </a:stretch>
              </p:blipFill>
              <p:spPr>
                <a:xfrm>
                  <a:off x="7510233" y="6729033"/>
                  <a:ext cx="106200" cy="18000"/>
                </a:xfrm>
                <a:prstGeom prst="rect">
                  <a:avLst/>
                </a:prstGeom>
              </p:spPr>
            </p:pic>
          </mc:Fallback>
        </mc:AlternateContent>
      </p:grpSp>
      <p:grpSp>
        <p:nvGrpSpPr>
          <p:cNvPr id="192" name="Group 191">
            <a:extLst>
              <a:ext uri="{FF2B5EF4-FFF2-40B4-BE49-F238E27FC236}">
                <a16:creationId xmlns:a16="http://schemas.microsoft.com/office/drawing/2014/main" id="{6C86C74A-F60D-430A-A81F-DBBE45755270}"/>
              </a:ext>
            </a:extLst>
          </p:cNvPr>
          <p:cNvGrpSpPr/>
          <p:nvPr/>
        </p:nvGrpSpPr>
        <p:grpSpPr>
          <a:xfrm>
            <a:off x="7810833" y="6513033"/>
            <a:ext cx="1298520" cy="273600"/>
            <a:chOff x="7810833" y="6513033"/>
            <a:chExt cx="1298520" cy="273600"/>
          </a:xfrm>
        </p:grpSpPr>
        <mc:AlternateContent xmlns:mc="http://schemas.openxmlformats.org/markup-compatibility/2006" xmlns:p14="http://schemas.microsoft.com/office/powerpoint/2010/main">
          <mc:Choice Requires="p14">
            <p:contentPart p14:bwMode="auto" r:id="rId222">
              <p14:nvContentPartPr>
                <p14:cNvPr id="171" name="Ink 170">
                  <a:extLst>
                    <a:ext uri="{FF2B5EF4-FFF2-40B4-BE49-F238E27FC236}">
                      <a16:creationId xmlns:a16="http://schemas.microsoft.com/office/drawing/2014/main" id="{CE2F9B85-F039-4CF3-8E64-9ED918B91A57}"/>
                    </a:ext>
                  </a:extLst>
                </p14:cNvPr>
                <p14:cNvContentPartPr/>
                <p14:nvPr/>
              </p14:nvContentPartPr>
              <p14:xfrm>
                <a:off x="7838553" y="6675753"/>
                <a:ext cx="360" cy="60840"/>
              </p14:xfrm>
            </p:contentPart>
          </mc:Choice>
          <mc:Fallback xmlns="">
            <p:pic>
              <p:nvPicPr>
                <p:cNvPr id="171" name="Ink 170">
                  <a:extLst>
                    <a:ext uri="{FF2B5EF4-FFF2-40B4-BE49-F238E27FC236}">
                      <a16:creationId xmlns:a16="http://schemas.microsoft.com/office/drawing/2014/main" id="{CE2F9B85-F039-4CF3-8E64-9ED918B91A57}"/>
                    </a:ext>
                  </a:extLst>
                </p:cNvPr>
                <p:cNvPicPr/>
                <p:nvPr/>
              </p:nvPicPr>
              <p:blipFill>
                <a:blip r:embed="rId223"/>
                <a:stretch>
                  <a:fillRect/>
                </a:stretch>
              </p:blipFill>
              <p:spPr>
                <a:xfrm>
                  <a:off x="7829913" y="6666753"/>
                  <a:ext cx="180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2" name="Ink 171">
                  <a:extLst>
                    <a:ext uri="{FF2B5EF4-FFF2-40B4-BE49-F238E27FC236}">
                      <a16:creationId xmlns:a16="http://schemas.microsoft.com/office/drawing/2014/main" id="{8F50707B-D7C5-4D9B-BA5C-37AA1AC38CF1}"/>
                    </a:ext>
                  </a:extLst>
                </p14:cNvPr>
                <p14:cNvContentPartPr/>
                <p14:nvPr/>
              </p14:nvContentPartPr>
              <p14:xfrm>
                <a:off x="7812273" y="6693393"/>
                <a:ext cx="109800" cy="43560"/>
              </p14:xfrm>
            </p:contentPart>
          </mc:Choice>
          <mc:Fallback xmlns="">
            <p:pic>
              <p:nvPicPr>
                <p:cNvPr id="172" name="Ink 171">
                  <a:extLst>
                    <a:ext uri="{FF2B5EF4-FFF2-40B4-BE49-F238E27FC236}">
                      <a16:creationId xmlns:a16="http://schemas.microsoft.com/office/drawing/2014/main" id="{8F50707B-D7C5-4D9B-BA5C-37AA1AC38CF1}"/>
                    </a:ext>
                  </a:extLst>
                </p:cNvPr>
                <p:cNvPicPr/>
                <p:nvPr/>
              </p:nvPicPr>
              <p:blipFill>
                <a:blip r:embed="rId225"/>
                <a:stretch>
                  <a:fillRect/>
                </a:stretch>
              </p:blipFill>
              <p:spPr>
                <a:xfrm>
                  <a:off x="7803273" y="6684393"/>
                  <a:ext cx="12744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3" name="Ink 172">
                  <a:extLst>
                    <a:ext uri="{FF2B5EF4-FFF2-40B4-BE49-F238E27FC236}">
                      <a16:creationId xmlns:a16="http://schemas.microsoft.com/office/drawing/2014/main" id="{2F6989E9-C9C8-4EBF-B12F-722FAA0EA96E}"/>
                    </a:ext>
                  </a:extLst>
                </p14:cNvPr>
                <p14:cNvContentPartPr/>
                <p14:nvPr/>
              </p14:nvContentPartPr>
              <p14:xfrm>
                <a:off x="7810833" y="6673593"/>
                <a:ext cx="81360" cy="96840"/>
              </p14:xfrm>
            </p:contentPart>
          </mc:Choice>
          <mc:Fallback xmlns="">
            <p:pic>
              <p:nvPicPr>
                <p:cNvPr id="173" name="Ink 172">
                  <a:extLst>
                    <a:ext uri="{FF2B5EF4-FFF2-40B4-BE49-F238E27FC236}">
                      <a16:creationId xmlns:a16="http://schemas.microsoft.com/office/drawing/2014/main" id="{2F6989E9-C9C8-4EBF-B12F-722FAA0EA96E}"/>
                    </a:ext>
                  </a:extLst>
                </p:cNvPr>
                <p:cNvPicPr/>
                <p:nvPr/>
              </p:nvPicPr>
              <p:blipFill>
                <a:blip r:embed="rId227"/>
                <a:stretch>
                  <a:fillRect/>
                </a:stretch>
              </p:blipFill>
              <p:spPr>
                <a:xfrm>
                  <a:off x="7801833" y="6664953"/>
                  <a:ext cx="990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 name="Ink 173">
                  <a:extLst>
                    <a:ext uri="{FF2B5EF4-FFF2-40B4-BE49-F238E27FC236}">
                      <a16:creationId xmlns:a16="http://schemas.microsoft.com/office/drawing/2014/main" id="{4F4CDEAB-9D04-41B8-A3FE-7B0580075771}"/>
                    </a:ext>
                  </a:extLst>
                </p14:cNvPr>
                <p14:cNvContentPartPr/>
                <p14:nvPr/>
              </p14:nvContentPartPr>
              <p14:xfrm>
                <a:off x="7812273" y="6702033"/>
                <a:ext cx="125640" cy="38880"/>
              </p14:xfrm>
            </p:contentPart>
          </mc:Choice>
          <mc:Fallback xmlns="">
            <p:pic>
              <p:nvPicPr>
                <p:cNvPr id="174" name="Ink 173">
                  <a:extLst>
                    <a:ext uri="{FF2B5EF4-FFF2-40B4-BE49-F238E27FC236}">
                      <a16:creationId xmlns:a16="http://schemas.microsoft.com/office/drawing/2014/main" id="{4F4CDEAB-9D04-41B8-A3FE-7B0580075771}"/>
                    </a:ext>
                  </a:extLst>
                </p:cNvPr>
                <p:cNvPicPr/>
                <p:nvPr/>
              </p:nvPicPr>
              <p:blipFill>
                <a:blip r:embed="rId229"/>
                <a:stretch>
                  <a:fillRect/>
                </a:stretch>
              </p:blipFill>
              <p:spPr>
                <a:xfrm>
                  <a:off x="7803273" y="6693393"/>
                  <a:ext cx="14328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7" name="Ink 176">
                  <a:extLst>
                    <a:ext uri="{FF2B5EF4-FFF2-40B4-BE49-F238E27FC236}">
                      <a16:creationId xmlns:a16="http://schemas.microsoft.com/office/drawing/2014/main" id="{E7F95213-2CBB-4BC7-9F82-5E9F38254B3C}"/>
                    </a:ext>
                  </a:extLst>
                </p14:cNvPr>
                <p14:cNvContentPartPr/>
                <p14:nvPr/>
              </p14:nvContentPartPr>
              <p14:xfrm>
                <a:off x="8060313" y="6629673"/>
                <a:ext cx="21600" cy="156960"/>
              </p14:xfrm>
            </p:contentPart>
          </mc:Choice>
          <mc:Fallback xmlns="">
            <p:pic>
              <p:nvPicPr>
                <p:cNvPr id="177" name="Ink 176">
                  <a:extLst>
                    <a:ext uri="{FF2B5EF4-FFF2-40B4-BE49-F238E27FC236}">
                      <a16:creationId xmlns:a16="http://schemas.microsoft.com/office/drawing/2014/main" id="{E7F95213-2CBB-4BC7-9F82-5E9F38254B3C}"/>
                    </a:ext>
                  </a:extLst>
                </p:cNvPr>
                <p:cNvPicPr/>
                <p:nvPr/>
              </p:nvPicPr>
              <p:blipFill>
                <a:blip r:embed="rId231"/>
                <a:stretch>
                  <a:fillRect/>
                </a:stretch>
              </p:blipFill>
              <p:spPr>
                <a:xfrm>
                  <a:off x="8051313" y="6621033"/>
                  <a:ext cx="392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8" name="Ink 177">
                  <a:extLst>
                    <a:ext uri="{FF2B5EF4-FFF2-40B4-BE49-F238E27FC236}">
                      <a16:creationId xmlns:a16="http://schemas.microsoft.com/office/drawing/2014/main" id="{FA89C715-A4F0-4DF7-ADAF-CD6619A72899}"/>
                    </a:ext>
                  </a:extLst>
                </p14:cNvPr>
                <p14:cNvContentPartPr/>
                <p14:nvPr/>
              </p14:nvContentPartPr>
              <p14:xfrm>
                <a:off x="8131593" y="6648753"/>
                <a:ext cx="68040" cy="110880"/>
              </p14:xfrm>
            </p:contentPart>
          </mc:Choice>
          <mc:Fallback xmlns="">
            <p:pic>
              <p:nvPicPr>
                <p:cNvPr id="178" name="Ink 177">
                  <a:extLst>
                    <a:ext uri="{FF2B5EF4-FFF2-40B4-BE49-F238E27FC236}">
                      <a16:creationId xmlns:a16="http://schemas.microsoft.com/office/drawing/2014/main" id="{FA89C715-A4F0-4DF7-ADAF-CD6619A72899}"/>
                    </a:ext>
                  </a:extLst>
                </p:cNvPr>
                <p:cNvPicPr/>
                <p:nvPr/>
              </p:nvPicPr>
              <p:blipFill>
                <a:blip r:embed="rId233"/>
                <a:stretch>
                  <a:fillRect/>
                </a:stretch>
              </p:blipFill>
              <p:spPr>
                <a:xfrm>
                  <a:off x="8122953" y="6640113"/>
                  <a:ext cx="856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79" name="Ink 178">
                  <a:extLst>
                    <a:ext uri="{FF2B5EF4-FFF2-40B4-BE49-F238E27FC236}">
                      <a16:creationId xmlns:a16="http://schemas.microsoft.com/office/drawing/2014/main" id="{1B5BEF4F-9999-42D7-AF34-5AE6846BE6C9}"/>
                    </a:ext>
                  </a:extLst>
                </p14:cNvPr>
                <p14:cNvContentPartPr/>
                <p14:nvPr/>
              </p14:nvContentPartPr>
              <p14:xfrm>
                <a:off x="8238153" y="6652713"/>
                <a:ext cx="67680" cy="14400"/>
              </p14:xfrm>
            </p:contentPart>
          </mc:Choice>
          <mc:Fallback xmlns="">
            <p:pic>
              <p:nvPicPr>
                <p:cNvPr id="179" name="Ink 178">
                  <a:extLst>
                    <a:ext uri="{FF2B5EF4-FFF2-40B4-BE49-F238E27FC236}">
                      <a16:creationId xmlns:a16="http://schemas.microsoft.com/office/drawing/2014/main" id="{1B5BEF4F-9999-42D7-AF34-5AE6846BE6C9}"/>
                    </a:ext>
                  </a:extLst>
                </p:cNvPr>
                <p:cNvPicPr/>
                <p:nvPr/>
              </p:nvPicPr>
              <p:blipFill>
                <a:blip r:embed="rId235"/>
                <a:stretch>
                  <a:fillRect/>
                </a:stretch>
              </p:blipFill>
              <p:spPr>
                <a:xfrm>
                  <a:off x="8229513" y="6643713"/>
                  <a:ext cx="853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80" name="Ink 179">
                  <a:extLst>
                    <a:ext uri="{FF2B5EF4-FFF2-40B4-BE49-F238E27FC236}">
                      <a16:creationId xmlns:a16="http://schemas.microsoft.com/office/drawing/2014/main" id="{7306FC70-3C07-4909-99E8-775705EEF4B1}"/>
                    </a:ext>
                  </a:extLst>
                </p14:cNvPr>
                <p14:cNvContentPartPr/>
                <p14:nvPr/>
              </p14:nvContentPartPr>
              <p14:xfrm>
                <a:off x="8184873" y="6684393"/>
                <a:ext cx="70200" cy="33840"/>
              </p14:xfrm>
            </p:contentPart>
          </mc:Choice>
          <mc:Fallback xmlns="">
            <p:pic>
              <p:nvPicPr>
                <p:cNvPr id="180" name="Ink 179">
                  <a:extLst>
                    <a:ext uri="{FF2B5EF4-FFF2-40B4-BE49-F238E27FC236}">
                      <a16:creationId xmlns:a16="http://schemas.microsoft.com/office/drawing/2014/main" id="{7306FC70-3C07-4909-99E8-775705EEF4B1}"/>
                    </a:ext>
                  </a:extLst>
                </p:cNvPr>
                <p:cNvPicPr/>
                <p:nvPr/>
              </p:nvPicPr>
              <p:blipFill>
                <a:blip r:embed="rId237"/>
                <a:stretch>
                  <a:fillRect/>
                </a:stretch>
              </p:blipFill>
              <p:spPr>
                <a:xfrm>
                  <a:off x="8176233" y="6675753"/>
                  <a:ext cx="8784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81" name="Ink 180">
                  <a:extLst>
                    <a:ext uri="{FF2B5EF4-FFF2-40B4-BE49-F238E27FC236}">
                      <a16:creationId xmlns:a16="http://schemas.microsoft.com/office/drawing/2014/main" id="{8C8DD2D9-CC2E-4D32-9534-FF4D43A61FC9}"/>
                    </a:ext>
                  </a:extLst>
                </p14:cNvPr>
                <p14:cNvContentPartPr/>
                <p14:nvPr/>
              </p14:nvContentPartPr>
              <p14:xfrm>
                <a:off x="8273433" y="6666753"/>
                <a:ext cx="60840" cy="5760"/>
              </p14:xfrm>
            </p:contentPart>
          </mc:Choice>
          <mc:Fallback xmlns="">
            <p:pic>
              <p:nvPicPr>
                <p:cNvPr id="181" name="Ink 180">
                  <a:extLst>
                    <a:ext uri="{FF2B5EF4-FFF2-40B4-BE49-F238E27FC236}">
                      <a16:creationId xmlns:a16="http://schemas.microsoft.com/office/drawing/2014/main" id="{8C8DD2D9-CC2E-4D32-9534-FF4D43A61FC9}"/>
                    </a:ext>
                  </a:extLst>
                </p:cNvPr>
                <p:cNvPicPr/>
                <p:nvPr/>
              </p:nvPicPr>
              <p:blipFill>
                <a:blip r:embed="rId239"/>
                <a:stretch>
                  <a:fillRect/>
                </a:stretch>
              </p:blipFill>
              <p:spPr>
                <a:xfrm>
                  <a:off x="8264793" y="6658113"/>
                  <a:ext cx="784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82" name="Ink 181">
                  <a:extLst>
                    <a:ext uri="{FF2B5EF4-FFF2-40B4-BE49-F238E27FC236}">
                      <a16:creationId xmlns:a16="http://schemas.microsoft.com/office/drawing/2014/main" id="{E3C5496A-BD11-4BDC-ACB6-5894716539B0}"/>
                    </a:ext>
                  </a:extLst>
                </p14:cNvPr>
                <p14:cNvContentPartPr/>
                <p14:nvPr/>
              </p14:nvContentPartPr>
              <p14:xfrm>
                <a:off x="8325993" y="6622473"/>
                <a:ext cx="45720" cy="136440"/>
              </p14:xfrm>
            </p:contentPart>
          </mc:Choice>
          <mc:Fallback xmlns="">
            <p:pic>
              <p:nvPicPr>
                <p:cNvPr id="182" name="Ink 181">
                  <a:extLst>
                    <a:ext uri="{FF2B5EF4-FFF2-40B4-BE49-F238E27FC236}">
                      <a16:creationId xmlns:a16="http://schemas.microsoft.com/office/drawing/2014/main" id="{E3C5496A-BD11-4BDC-ACB6-5894716539B0}"/>
                    </a:ext>
                  </a:extLst>
                </p:cNvPr>
                <p:cNvPicPr/>
                <p:nvPr/>
              </p:nvPicPr>
              <p:blipFill>
                <a:blip r:embed="rId241"/>
                <a:stretch>
                  <a:fillRect/>
                </a:stretch>
              </p:blipFill>
              <p:spPr>
                <a:xfrm>
                  <a:off x="8316993" y="6613473"/>
                  <a:ext cx="633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83" name="Ink 182">
                  <a:extLst>
                    <a:ext uri="{FF2B5EF4-FFF2-40B4-BE49-F238E27FC236}">
                      <a16:creationId xmlns:a16="http://schemas.microsoft.com/office/drawing/2014/main" id="{A1838AEE-B6FF-41F0-BD6A-19BEF838912F}"/>
                    </a:ext>
                  </a:extLst>
                </p14:cNvPr>
                <p14:cNvContentPartPr/>
                <p14:nvPr/>
              </p14:nvContentPartPr>
              <p14:xfrm>
                <a:off x="8477913" y="6630753"/>
                <a:ext cx="108000" cy="118440"/>
              </p14:xfrm>
            </p:contentPart>
          </mc:Choice>
          <mc:Fallback xmlns="">
            <p:pic>
              <p:nvPicPr>
                <p:cNvPr id="183" name="Ink 182">
                  <a:extLst>
                    <a:ext uri="{FF2B5EF4-FFF2-40B4-BE49-F238E27FC236}">
                      <a16:creationId xmlns:a16="http://schemas.microsoft.com/office/drawing/2014/main" id="{A1838AEE-B6FF-41F0-BD6A-19BEF838912F}"/>
                    </a:ext>
                  </a:extLst>
                </p:cNvPr>
                <p:cNvPicPr/>
                <p:nvPr/>
              </p:nvPicPr>
              <p:blipFill>
                <a:blip r:embed="rId243"/>
                <a:stretch>
                  <a:fillRect/>
                </a:stretch>
              </p:blipFill>
              <p:spPr>
                <a:xfrm>
                  <a:off x="8468913" y="6621753"/>
                  <a:ext cx="125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84" name="Ink 183">
                  <a:extLst>
                    <a:ext uri="{FF2B5EF4-FFF2-40B4-BE49-F238E27FC236}">
                      <a16:creationId xmlns:a16="http://schemas.microsoft.com/office/drawing/2014/main" id="{6AEF2911-ED43-4784-96E7-24ED507DC401}"/>
                    </a:ext>
                  </a:extLst>
                </p14:cNvPr>
                <p14:cNvContentPartPr/>
                <p14:nvPr/>
              </p14:nvContentPartPr>
              <p14:xfrm>
                <a:off x="8522193" y="6702033"/>
                <a:ext cx="62640" cy="360"/>
              </p14:xfrm>
            </p:contentPart>
          </mc:Choice>
          <mc:Fallback xmlns="">
            <p:pic>
              <p:nvPicPr>
                <p:cNvPr id="184" name="Ink 183">
                  <a:extLst>
                    <a:ext uri="{FF2B5EF4-FFF2-40B4-BE49-F238E27FC236}">
                      <a16:creationId xmlns:a16="http://schemas.microsoft.com/office/drawing/2014/main" id="{6AEF2911-ED43-4784-96E7-24ED507DC401}"/>
                    </a:ext>
                  </a:extLst>
                </p:cNvPr>
                <p:cNvPicPr/>
                <p:nvPr/>
              </p:nvPicPr>
              <p:blipFill>
                <a:blip r:embed="rId245"/>
                <a:stretch>
                  <a:fillRect/>
                </a:stretch>
              </p:blipFill>
              <p:spPr>
                <a:xfrm>
                  <a:off x="8513553" y="6693393"/>
                  <a:ext cx="80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86" name="Ink 185">
                  <a:extLst>
                    <a:ext uri="{FF2B5EF4-FFF2-40B4-BE49-F238E27FC236}">
                      <a16:creationId xmlns:a16="http://schemas.microsoft.com/office/drawing/2014/main" id="{43B03EDC-F311-436B-A9E5-B7E45DEA46DB}"/>
                    </a:ext>
                  </a:extLst>
                </p14:cNvPr>
                <p14:cNvContentPartPr/>
                <p14:nvPr/>
              </p14:nvContentPartPr>
              <p14:xfrm>
                <a:off x="8223033" y="6602313"/>
                <a:ext cx="15840" cy="44640"/>
              </p14:xfrm>
            </p:contentPart>
          </mc:Choice>
          <mc:Fallback xmlns="">
            <p:pic>
              <p:nvPicPr>
                <p:cNvPr id="186" name="Ink 185">
                  <a:extLst>
                    <a:ext uri="{FF2B5EF4-FFF2-40B4-BE49-F238E27FC236}">
                      <a16:creationId xmlns:a16="http://schemas.microsoft.com/office/drawing/2014/main" id="{43B03EDC-F311-436B-A9E5-B7E45DEA46DB}"/>
                    </a:ext>
                  </a:extLst>
                </p:cNvPr>
                <p:cNvPicPr/>
                <p:nvPr/>
              </p:nvPicPr>
              <p:blipFill>
                <a:blip r:embed="rId247"/>
                <a:stretch>
                  <a:fillRect/>
                </a:stretch>
              </p:blipFill>
              <p:spPr>
                <a:xfrm>
                  <a:off x="8214033" y="6593313"/>
                  <a:ext cx="334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88" name="Ink 187">
                  <a:extLst>
                    <a:ext uri="{FF2B5EF4-FFF2-40B4-BE49-F238E27FC236}">
                      <a16:creationId xmlns:a16="http://schemas.microsoft.com/office/drawing/2014/main" id="{FD28B47B-94D9-4B95-A63F-986B4B7365A4}"/>
                    </a:ext>
                  </a:extLst>
                </p14:cNvPr>
                <p14:cNvContentPartPr/>
                <p14:nvPr/>
              </p14:nvContentPartPr>
              <p14:xfrm>
                <a:off x="8664393" y="6675753"/>
                <a:ext cx="142200" cy="18720"/>
              </p14:xfrm>
            </p:contentPart>
          </mc:Choice>
          <mc:Fallback xmlns="">
            <p:pic>
              <p:nvPicPr>
                <p:cNvPr id="188" name="Ink 187">
                  <a:extLst>
                    <a:ext uri="{FF2B5EF4-FFF2-40B4-BE49-F238E27FC236}">
                      <a16:creationId xmlns:a16="http://schemas.microsoft.com/office/drawing/2014/main" id="{FD28B47B-94D9-4B95-A63F-986B4B7365A4}"/>
                    </a:ext>
                  </a:extLst>
                </p:cNvPr>
                <p:cNvPicPr/>
                <p:nvPr/>
              </p:nvPicPr>
              <p:blipFill>
                <a:blip r:embed="rId249"/>
                <a:stretch>
                  <a:fillRect/>
                </a:stretch>
              </p:blipFill>
              <p:spPr>
                <a:xfrm>
                  <a:off x="8655753" y="6666753"/>
                  <a:ext cx="15984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89" name="Ink 188">
                  <a:extLst>
                    <a:ext uri="{FF2B5EF4-FFF2-40B4-BE49-F238E27FC236}">
                      <a16:creationId xmlns:a16="http://schemas.microsoft.com/office/drawing/2014/main" id="{F85B5ED6-A445-48FF-AF24-9B230E6CC356}"/>
                    </a:ext>
                  </a:extLst>
                </p14:cNvPr>
                <p14:cNvContentPartPr/>
                <p14:nvPr/>
              </p14:nvContentPartPr>
              <p14:xfrm>
                <a:off x="8717673" y="6658113"/>
                <a:ext cx="360" cy="85320"/>
              </p14:xfrm>
            </p:contentPart>
          </mc:Choice>
          <mc:Fallback xmlns="">
            <p:pic>
              <p:nvPicPr>
                <p:cNvPr id="189" name="Ink 188">
                  <a:extLst>
                    <a:ext uri="{FF2B5EF4-FFF2-40B4-BE49-F238E27FC236}">
                      <a16:creationId xmlns:a16="http://schemas.microsoft.com/office/drawing/2014/main" id="{F85B5ED6-A445-48FF-AF24-9B230E6CC356}"/>
                    </a:ext>
                  </a:extLst>
                </p:cNvPr>
                <p:cNvPicPr/>
                <p:nvPr/>
              </p:nvPicPr>
              <p:blipFill>
                <a:blip r:embed="rId251"/>
                <a:stretch>
                  <a:fillRect/>
                </a:stretch>
              </p:blipFill>
              <p:spPr>
                <a:xfrm>
                  <a:off x="8709033" y="6649113"/>
                  <a:ext cx="1800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90" name="Ink 189">
                  <a:extLst>
                    <a:ext uri="{FF2B5EF4-FFF2-40B4-BE49-F238E27FC236}">
                      <a16:creationId xmlns:a16="http://schemas.microsoft.com/office/drawing/2014/main" id="{4768B951-3087-40F8-91A6-63963E7F6B3B}"/>
                    </a:ext>
                  </a:extLst>
                </p14:cNvPr>
                <p14:cNvContentPartPr/>
                <p14:nvPr/>
              </p14:nvContentPartPr>
              <p14:xfrm>
                <a:off x="8896953" y="6624633"/>
                <a:ext cx="7200" cy="90360"/>
              </p14:xfrm>
            </p:contentPart>
          </mc:Choice>
          <mc:Fallback xmlns="">
            <p:pic>
              <p:nvPicPr>
                <p:cNvPr id="190" name="Ink 189">
                  <a:extLst>
                    <a:ext uri="{FF2B5EF4-FFF2-40B4-BE49-F238E27FC236}">
                      <a16:creationId xmlns:a16="http://schemas.microsoft.com/office/drawing/2014/main" id="{4768B951-3087-40F8-91A6-63963E7F6B3B}"/>
                    </a:ext>
                  </a:extLst>
                </p:cNvPr>
                <p:cNvPicPr/>
                <p:nvPr/>
              </p:nvPicPr>
              <p:blipFill>
                <a:blip r:embed="rId253"/>
                <a:stretch>
                  <a:fillRect/>
                </a:stretch>
              </p:blipFill>
              <p:spPr>
                <a:xfrm>
                  <a:off x="8887953" y="6615993"/>
                  <a:ext cx="248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91" name="Ink 190">
                  <a:extLst>
                    <a:ext uri="{FF2B5EF4-FFF2-40B4-BE49-F238E27FC236}">
                      <a16:creationId xmlns:a16="http://schemas.microsoft.com/office/drawing/2014/main" id="{8BDE22FC-00BA-4711-A470-E5173E4C98F7}"/>
                    </a:ext>
                  </a:extLst>
                </p14:cNvPr>
                <p14:cNvContentPartPr/>
                <p14:nvPr/>
              </p14:nvContentPartPr>
              <p14:xfrm>
                <a:off x="8974713" y="6513033"/>
                <a:ext cx="134640" cy="221040"/>
              </p14:xfrm>
            </p:contentPart>
          </mc:Choice>
          <mc:Fallback xmlns="">
            <p:pic>
              <p:nvPicPr>
                <p:cNvPr id="191" name="Ink 190">
                  <a:extLst>
                    <a:ext uri="{FF2B5EF4-FFF2-40B4-BE49-F238E27FC236}">
                      <a16:creationId xmlns:a16="http://schemas.microsoft.com/office/drawing/2014/main" id="{8BDE22FC-00BA-4711-A470-E5173E4C98F7}"/>
                    </a:ext>
                  </a:extLst>
                </p:cNvPr>
                <p:cNvPicPr/>
                <p:nvPr/>
              </p:nvPicPr>
              <p:blipFill>
                <a:blip r:embed="rId255"/>
                <a:stretch>
                  <a:fillRect/>
                </a:stretch>
              </p:blipFill>
              <p:spPr>
                <a:xfrm>
                  <a:off x="8966073" y="6504393"/>
                  <a:ext cx="152280" cy="238680"/>
                </a:xfrm>
                <a:prstGeom prst="rect">
                  <a:avLst/>
                </a:prstGeom>
              </p:spPr>
            </p:pic>
          </mc:Fallback>
        </mc:AlternateContent>
      </p:grpSp>
      <p:grpSp>
        <p:nvGrpSpPr>
          <p:cNvPr id="220" name="Group 219">
            <a:extLst>
              <a:ext uri="{FF2B5EF4-FFF2-40B4-BE49-F238E27FC236}">
                <a16:creationId xmlns:a16="http://schemas.microsoft.com/office/drawing/2014/main" id="{52674BF7-0FEE-4AA9-A8E0-0753BD37D0CC}"/>
              </a:ext>
            </a:extLst>
          </p:cNvPr>
          <p:cNvGrpSpPr/>
          <p:nvPr/>
        </p:nvGrpSpPr>
        <p:grpSpPr>
          <a:xfrm>
            <a:off x="9684633" y="6115953"/>
            <a:ext cx="1428480" cy="610200"/>
            <a:chOff x="9684633" y="6115953"/>
            <a:chExt cx="1428480" cy="610200"/>
          </a:xfrm>
        </p:grpSpPr>
        <mc:AlternateContent xmlns:mc="http://schemas.openxmlformats.org/markup-compatibility/2006" xmlns:p14="http://schemas.microsoft.com/office/powerpoint/2010/main">
          <mc:Choice Requires="p14">
            <p:contentPart p14:bwMode="auto" r:id="rId256">
              <p14:nvContentPartPr>
                <p14:cNvPr id="193" name="Ink 192">
                  <a:extLst>
                    <a:ext uri="{FF2B5EF4-FFF2-40B4-BE49-F238E27FC236}">
                      <a16:creationId xmlns:a16="http://schemas.microsoft.com/office/drawing/2014/main" id="{15C0E81B-B9A5-497D-A612-996C89A3804C}"/>
                    </a:ext>
                  </a:extLst>
                </p14:cNvPr>
                <p14:cNvContentPartPr/>
                <p14:nvPr/>
              </p14:nvContentPartPr>
              <p14:xfrm>
                <a:off x="10146153" y="6127473"/>
                <a:ext cx="36360" cy="237600"/>
              </p14:xfrm>
            </p:contentPart>
          </mc:Choice>
          <mc:Fallback xmlns="">
            <p:pic>
              <p:nvPicPr>
                <p:cNvPr id="193" name="Ink 192">
                  <a:extLst>
                    <a:ext uri="{FF2B5EF4-FFF2-40B4-BE49-F238E27FC236}">
                      <a16:creationId xmlns:a16="http://schemas.microsoft.com/office/drawing/2014/main" id="{15C0E81B-B9A5-497D-A612-996C89A3804C}"/>
                    </a:ext>
                  </a:extLst>
                </p:cNvPr>
                <p:cNvPicPr/>
                <p:nvPr/>
              </p:nvPicPr>
              <p:blipFill>
                <a:blip r:embed="rId257"/>
                <a:stretch>
                  <a:fillRect/>
                </a:stretch>
              </p:blipFill>
              <p:spPr>
                <a:xfrm>
                  <a:off x="10137153" y="6118473"/>
                  <a:ext cx="540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94" name="Ink 193">
                  <a:extLst>
                    <a:ext uri="{FF2B5EF4-FFF2-40B4-BE49-F238E27FC236}">
                      <a16:creationId xmlns:a16="http://schemas.microsoft.com/office/drawing/2014/main" id="{DEA11E1E-5500-4477-AFEC-CC05B16EAE82}"/>
                    </a:ext>
                  </a:extLst>
                </p14:cNvPr>
                <p14:cNvContentPartPr/>
                <p14:nvPr/>
              </p14:nvContentPartPr>
              <p14:xfrm>
                <a:off x="10165233" y="6115953"/>
                <a:ext cx="947880" cy="234360"/>
              </p14:xfrm>
            </p:contentPart>
          </mc:Choice>
          <mc:Fallback xmlns="">
            <p:pic>
              <p:nvPicPr>
                <p:cNvPr id="194" name="Ink 193">
                  <a:extLst>
                    <a:ext uri="{FF2B5EF4-FFF2-40B4-BE49-F238E27FC236}">
                      <a16:creationId xmlns:a16="http://schemas.microsoft.com/office/drawing/2014/main" id="{DEA11E1E-5500-4477-AFEC-CC05B16EAE82}"/>
                    </a:ext>
                  </a:extLst>
                </p:cNvPr>
                <p:cNvPicPr/>
                <p:nvPr/>
              </p:nvPicPr>
              <p:blipFill>
                <a:blip r:embed="rId259"/>
                <a:stretch>
                  <a:fillRect/>
                </a:stretch>
              </p:blipFill>
              <p:spPr>
                <a:xfrm>
                  <a:off x="10156593" y="6106953"/>
                  <a:ext cx="9655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95" name="Ink 194">
                  <a:extLst>
                    <a:ext uri="{FF2B5EF4-FFF2-40B4-BE49-F238E27FC236}">
                      <a16:creationId xmlns:a16="http://schemas.microsoft.com/office/drawing/2014/main" id="{2622ABB7-A62A-4D01-969E-FDB4CB94AA37}"/>
                    </a:ext>
                  </a:extLst>
                </p14:cNvPr>
                <p14:cNvContentPartPr/>
                <p14:nvPr/>
              </p14:nvContentPartPr>
              <p14:xfrm>
                <a:off x="10404273" y="6144753"/>
                <a:ext cx="55080" cy="222480"/>
              </p14:xfrm>
            </p:contentPart>
          </mc:Choice>
          <mc:Fallback xmlns="">
            <p:pic>
              <p:nvPicPr>
                <p:cNvPr id="195" name="Ink 194">
                  <a:extLst>
                    <a:ext uri="{FF2B5EF4-FFF2-40B4-BE49-F238E27FC236}">
                      <a16:creationId xmlns:a16="http://schemas.microsoft.com/office/drawing/2014/main" id="{2622ABB7-A62A-4D01-969E-FDB4CB94AA37}"/>
                    </a:ext>
                  </a:extLst>
                </p:cNvPr>
                <p:cNvPicPr/>
                <p:nvPr/>
              </p:nvPicPr>
              <p:blipFill>
                <a:blip r:embed="rId261"/>
                <a:stretch>
                  <a:fillRect/>
                </a:stretch>
              </p:blipFill>
              <p:spPr>
                <a:xfrm>
                  <a:off x="10395273" y="6135753"/>
                  <a:ext cx="727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97" name="Ink 196">
                  <a:extLst>
                    <a:ext uri="{FF2B5EF4-FFF2-40B4-BE49-F238E27FC236}">
                      <a16:creationId xmlns:a16="http://schemas.microsoft.com/office/drawing/2014/main" id="{073323B6-A4E3-4D5A-A08B-2D1841B1C70A}"/>
                    </a:ext>
                  </a:extLst>
                </p14:cNvPr>
                <p14:cNvContentPartPr/>
                <p14:nvPr/>
              </p14:nvContentPartPr>
              <p14:xfrm>
                <a:off x="10207353" y="6272193"/>
                <a:ext cx="117360" cy="200880"/>
              </p14:xfrm>
            </p:contentPart>
          </mc:Choice>
          <mc:Fallback xmlns="">
            <p:pic>
              <p:nvPicPr>
                <p:cNvPr id="197" name="Ink 196">
                  <a:extLst>
                    <a:ext uri="{FF2B5EF4-FFF2-40B4-BE49-F238E27FC236}">
                      <a16:creationId xmlns:a16="http://schemas.microsoft.com/office/drawing/2014/main" id="{073323B6-A4E3-4D5A-A08B-2D1841B1C70A}"/>
                    </a:ext>
                  </a:extLst>
                </p:cNvPr>
                <p:cNvPicPr/>
                <p:nvPr/>
              </p:nvPicPr>
              <p:blipFill>
                <a:blip r:embed="rId263"/>
                <a:stretch>
                  <a:fillRect/>
                </a:stretch>
              </p:blipFill>
              <p:spPr>
                <a:xfrm>
                  <a:off x="10198713" y="6263193"/>
                  <a:ext cx="1350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98" name="Ink 197">
                  <a:extLst>
                    <a:ext uri="{FF2B5EF4-FFF2-40B4-BE49-F238E27FC236}">
                      <a16:creationId xmlns:a16="http://schemas.microsoft.com/office/drawing/2014/main" id="{282C44FC-CA24-4CF9-9119-DE08C790D52D}"/>
                    </a:ext>
                  </a:extLst>
                </p14:cNvPr>
                <p14:cNvContentPartPr/>
                <p14:nvPr/>
              </p14:nvContentPartPr>
              <p14:xfrm>
                <a:off x="10269633" y="6213873"/>
                <a:ext cx="112320" cy="63360"/>
              </p14:xfrm>
            </p:contentPart>
          </mc:Choice>
          <mc:Fallback xmlns="">
            <p:pic>
              <p:nvPicPr>
                <p:cNvPr id="198" name="Ink 197">
                  <a:extLst>
                    <a:ext uri="{FF2B5EF4-FFF2-40B4-BE49-F238E27FC236}">
                      <a16:creationId xmlns:a16="http://schemas.microsoft.com/office/drawing/2014/main" id="{282C44FC-CA24-4CF9-9119-DE08C790D52D}"/>
                    </a:ext>
                  </a:extLst>
                </p:cNvPr>
                <p:cNvPicPr/>
                <p:nvPr/>
              </p:nvPicPr>
              <p:blipFill>
                <a:blip r:embed="rId265"/>
                <a:stretch>
                  <a:fillRect/>
                </a:stretch>
              </p:blipFill>
              <p:spPr>
                <a:xfrm>
                  <a:off x="10260633" y="6205233"/>
                  <a:ext cx="1299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00" name="Ink 199">
                  <a:extLst>
                    <a:ext uri="{FF2B5EF4-FFF2-40B4-BE49-F238E27FC236}">
                      <a16:creationId xmlns:a16="http://schemas.microsoft.com/office/drawing/2014/main" id="{A4187A80-3F87-4E98-8396-E119FADD5F89}"/>
                    </a:ext>
                  </a:extLst>
                </p14:cNvPr>
                <p14:cNvContentPartPr/>
                <p14:nvPr/>
              </p14:nvContentPartPr>
              <p14:xfrm>
                <a:off x="9882273" y="6522753"/>
                <a:ext cx="60840" cy="94680"/>
              </p14:xfrm>
            </p:contentPart>
          </mc:Choice>
          <mc:Fallback xmlns="">
            <p:pic>
              <p:nvPicPr>
                <p:cNvPr id="200" name="Ink 199">
                  <a:extLst>
                    <a:ext uri="{FF2B5EF4-FFF2-40B4-BE49-F238E27FC236}">
                      <a16:creationId xmlns:a16="http://schemas.microsoft.com/office/drawing/2014/main" id="{A4187A80-3F87-4E98-8396-E119FADD5F89}"/>
                    </a:ext>
                  </a:extLst>
                </p:cNvPr>
                <p:cNvPicPr/>
                <p:nvPr/>
              </p:nvPicPr>
              <p:blipFill>
                <a:blip r:embed="rId267"/>
                <a:stretch>
                  <a:fillRect/>
                </a:stretch>
              </p:blipFill>
              <p:spPr>
                <a:xfrm>
                  <a:off x="9873633" y="6513753"/>
                  <a:ext cx="784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01" name="Ink 200">
                  <a:extLst>
                    <a:ext uri="{FF2B5EF4-FFF2-40B4-BE49-F238E27FC236}">
                      <a16:creationId xmlns:a16="http://schemas.microsoft.com/office/drawing/2014/main" id="{C6C2C098-3ADC-4CA4-88B6-822696BB306C}"/>
                    </a:ext>
                  </a:extLst>
                </p14:cNvPr>
                <p14:cNvContentPartPr/>
                <p14:nvPr/>
              </p14:nvContentPartPr>
              <p14:xfrm>
                <a:off x="9880473" y="6533553"/>
                <a:ext cx="61920" cy="38880"/>
              </p14:xfrm>
            </p:contentPart>
          </mc:Choice>
          <mc:Fallback xmlns="">
            <p:pic>
              <p:nvPicPr>
                <p:cNvPr id="201" name="Ink 200">
                  <a:extLst>
                    <a:ext uri="{FF2B5EF4-FFF2-40B4-BE49-F238E27FC236}">
                      <a16:creationId xmlns:a16="http://schemas.microsoft.com/office/drawing/2014/main" id="{C6C2C098-3ADC-4CA4-88B6-822696BB306C}"/>
                    </a:ext>
                  </a:extLst>
                </p:cNvPr>
                <p:cNvPicPr/>
                <p:nvPr/>
              </p:nvPicPr>
              <p:blipFill>
                <a:blip r:embed="rId269"/>
                <a:stretch>
                  <a:fillRect/>
                </a:stretch>
              </p:blipFill>
              <p:spPr>
                <a:xfrm>
                  <a:off x="9871473" y="6524553"/>
                  <a:ext cx="795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02" name="Ink 201">
                  <a:extLst>
                    <a:ext uri="{FF2B5EF4-FFF2-40B4-BE49-F238E27FC236}">
                      <a16:creationId xmlns:a16="http://schemas.microsoft.com/office/drawing/2014/main" id="{FEBD9520-B901-4A2A-964A-0AB07B858F24}"/>
                    </a:ext>
                  </a:extLst>
                </p14:cNvPr>
                <p14:cNvContentPartPr/>
                <p14:nvPr/>
              </p14:nvContentPartPr>
              <p14:xfrm>
                <a:off x="9986673" y="6498273"/>
                <a:ext cx="63720" cy="117000"/>
              </p14:xfrm>
            </p:contentPart>
          </mc:Choice>
          <mc:Fallback xmlns="">
            <p:pic>
              <p:nvPicPr>
                <p:cNvPr id="202" name="Ink 201">
                  <a:extLst>
                    <a:ext uri="{FF2B5EF4-FFF2-40B4-BE49-F238E27FC236}">
                      <a16:creationId xmlns:a16="http://schemas.microsoft.com/office/drawing/2014/main" id="{FEBD9520-B901-4A2A-964A-0AB07B858F24}"/>
                    </a:ext>
                  </a:extLst>
                </p:cNvPr>
                <p:cNvPicPr/>
                <p:nvPr/>
              </p:nvPicPr>
              <p:blipFill>
                <a:blip r:embed="rId271"/>
                <a:stretch>
                  <a:fillRect/>
                </a:stretch>
              </p:blipFill>
              <p:spPr>
                <a:xfrm>
                  <a:off x="9978033" y="6489633"/>
                  <a:ext cx="813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03" name="Ink 202">
                  <a:extLst>
                    <a:ext uri="{FF2B5EF4-FFF2-40B4-BE49-F238E27FC236}">
                      <a16:creationId xmlns:a16="http://schemas.microsoft.com/office/drawing/2014/main" id="{33604584-C3B5-48D3-BF02-9709D9C31D99}"/>
                    </a:ext>
                  </a:extLst>
                </p14:cNvPr>
                <p14:cNvContentPartPr/>
                <p14:nvPr/>
              </p14:nvContentPartPr>
              <p14:xfrm>
                <a:off x="10111593" y="6514833"/>
                <a:ext cx="115200" cy="126720"/>
              </p14:xfrm>
            </p:contentPart>
          </mc:Choice>
          <mc:Fallback xmlns="">
            <p:pic>
              <p:nvPicPr>
                <p:cNvPr id="203" name="Ink 202">
                  <a:extLst>
                    <a:ext uri="{FF2B5EF4-FFF2-40B4-BE49-F238E27FC236}">
                      <a16:creationId xmlns:a16="http://schemas.microsoft.com/office/drawing/2014/main" id="{33604584-C3B5-48D3-BF02-9709D9C31D99}"/>
                    </a:ext>
                  </a:extLst>
                </p:cNvPr>
                <p:cNvPicPr/>
                <p:nvPr/>
              </p:nvPicPr>
              <p:blipFill>
                <a:blip r:embed="rId273"/>
                <a:stretch>
                  <a:fillRect/>
                </a:stretch>
              </p:blipFill>
              <p:spPr>
                <a:xfrm>
                  <a:off x="10102593" y="6505833"/>
                  <a:ext cx="1328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04" name="Ink 203">
                  <a:extLst>
                    <a:ext uri="{FF2B5EF4-FFF2-40B4-BE49-F238E27FC236}">
                      <a16:creationId xmlns:a16="http://schemas.microsoft.com/office/drawing/2014/main" id="{03DF528F-E70D-4FAD-BE1B-4D06423A3A7A}"/>
                    </a:ext>
                  </a:extLst>
                </p14:cNvPr>
                <p14:cNvContentPartPr/>
                <p14:nvPr/>
              </p14:nvContentPartPr>
              <p14:xfrm>
                <a:off x="10137873" y="6570993"/>
                <a:ext cx="74880" cy="7200"/>
              </p14:xfrm>
            </p:contentPart>
          </mc:Choice>
          <mc:Fallback xmlns="">
            <p:pic>
              <p:nvPicPr>
                <p:cNvPr id="204" name="Ink 203">
                  <a:extLst>
                    <a:ext uri="{FF2B5EF4-FFF2-40B4-BE49-F238E27FC236}">
                      <a16:creationId xmlns:a16="http://schemas.microsoft.com/office/drawing/2014/main" id="{03DF528F-E70D-4FAD-BE1B-4D06423A3A7A}"/>
                    </a:ext>
                  </a:extLst>
                </p:cNvPr>
                <p:cNvPicPr/>
                <p:nvPr/>
              </p:nvPicPr>
              <p:blipFill>
                <a:blip r:embed="rId275"/>
                <a:stretch>
                  <a:fillRect/>
                </a:stretch>
              </p:blipFill>
              <p:spPr>
                <a:xfrm>
                  <a:off x="10128873" y="6561993"/>
                  <a:ext cx="925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06" name="Ink 205">
                  <a:extLst>
                    <a:ext uri="{FF2B5EF4-FFF2-40B4-BE49-F238E27FC236}">
                      <a16:creationId xmlns:a16="http://schemas.microsoft.com/office/drawing/2014/main" id="{A6A3F02E-2CB0-43C0-85F9-80DFDF174C43}"/>
                    </a:ext>
                  </a:extLst>
                </p14:cNvPr>
                <p14:cNvContentPartPr/>
                <p14:nvPr/>
              </p14:nvContentPartPr>
              <p14:xfrm>
                <a:off x="9684633" y="6480273"/>
                <a:ext cx="68400" cy="88560"/>
              </p14:xfrm>
            </p:contentPart>
          </mc:Choice>
          <mc:Fallback xmlns="">
            <p:pic>
              <p:nvPicPr>
                <p:cNvPr id="206" name="Ink 205">
                  <a:extLst>
                    <a:ext uri="{FF2B5EF4-FFF2-40B4-BE49-F238E27FC236}">
                      <a16:creationId xmlns:a16="http://schemas.microsoft.com/office/drawing/2014/main" id="{A6A3F02E-2CB0-43C0-85F9-80DFDF174C43}"/>
                    </a:ext>
                  </a:extLst>
                </p:cNvPr>
                <p:cNvPicPr/>
                <p:nvPr/>
              </p:nvPicPr>
              <p:blipFill>
                <a:blip r:embed="rId277"/>
                <a:stretch>
                  <a:fillRect/>
                </a:stretch>
              </p:blipFill>
              <p:spPr>
                <a:xfrm>
                  <a:off x="9675633" y="6471273"/>
                  <a:ext cx="860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07" name="Ink 206">
                  <a:extLst>
                    <a:ext uri="{FF2B5EF4-FFF2-40B4-BE49-F238E27FC236}">
                      <a16:creationId xmlns:a16="http://schemas.microsoft.com/office/drawing/2014/main" id="{34100527-E9A6-4B4A-AC17-ABA0C22E9E4D}"/>
                    </a:ext>
                  </a:extLst>
                </p14:cNvPr>
                <p14:cNvContentPartPr/>
                <p14:nvPr/>
              </p14:nvContentPartPr>
              <p14:xfrm>
                <a:off x="9700833" y="6471273"/>
                <a:ext cx="66960" cy="72720"/>
              </p14:xfrm>
            </p:contentPart>
          </mc:Choice>
          <mc:Fallback xmlns="">
            <p:pic>
              <p:nvPicPr>
                <p:cNvPr id="207" name="Ink 206">
                  <a:extLst>
                    <a:ext uri="{FF2B5EF4-FFF2-40B4-BE49-F238E27FC236}">
                      <a16:creationId xmlns:a16="http://schemas.microsoft.com/office/drawing/2014/main" id="{34100527-E9A6-4B4A-AC17-ABA0C22E9E4D}"/>
                    </a:ext>
                  </a:extLst>
                </p:cNvPr>
                <p:cNvPicPr/>
                <p:nvPr/>
              </p:nvPicPr>
              <p:blipFill>
                <a:blip r:embed="rId279"/>
                <a:stretch>
                  <a:fillRect/>
                </a:stretch>
              </p:blipFill>
              <p:spPr>
                <a:xfrm>
                  <a:off x="9692193" y="6462633"/>
                  <a:ext cx="8460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08" name="Ink 207">
                  <a:extLst>
                    <a:ext uri="{FF2B5EF4-FFF2-40B4-BE49-F238E27FC236}">
                      <a16:creationId xmlns:a16="http://schemas.microsoft.com/office/drawing/2014/main" id="{B00B4C1C-5DC4-4E72-9E0E-29280219CE5A}"/>
                    </a:ext>
                  </a:extLst>
                </p14:cNvPr>
                <p14:cNvContentPartPr/>
                <p14:nvPr/>
              </p14:nvContentPartPr>
              <p14:xfrm>
                <a:off x="9729633" y="6435633"/>
                <a:ext cx="360" cy="131760"/>
              </p14:xfrm>
            </p:contentPart>
          </mc:Choice>
          <mc:Fallback xmlns="">
            <p:pic>
              <p:nvPicPr>
                <p:cNvPr id="208" name="Ink 207">
                  <a:extLst>
                    <a:ext uri="{FF2B5EF4-FFF2-40B4-BE49-F238E27FC236}">
                      <a16:creationId xmlns:a16="http://schemas.microsoft.com/office/drawing/2014/main" id="{B00B4C1C-5DC4-4E72-9E0E-29280219CE5A}"/>
                    </a:ext>
                  </a:extLst>
                </p:cNvPr>
                <p:cNvPicPr/>
                <p:nvPr/>
              </p:nvPicPr>
              <p:blipFill>
                <a:blip r:embed="rId281"/>
                <a:stretch>
                  <a:fillRect/>
                </a:stretch>
              </p:blipFill>
              <p:spPr>
                <a:xfrm>
                  <a:off x="9720993" y="6426993"/>
                  <a:ext cx="1800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09" name="Ink 208">
                  <a:extLst>
                    <a:ext uri="{FF2B5EF4-FFF2-40B4-BE49-F238E27FC236}">
                      <a16:creationId xmlns:a16="http://schemas.microsoft.com/office/drawing/2014/main" id="{BF06F836-4AC8-4142-A80B-96E17C46B762}"/>
                    </a:ext>
                  </a:extLst>
                </p14:cNvPr>
                <p14:cNvContentPartPr/>
                <p14:nvPr/>
              </p14:nvContentPartPr>
              <p14:xfrm>
                <a:off x="9685353" y="6515913"/>
                <a:ext cx="123480" cy="360"/>
              </p14:xfrm>
            </p:contentPart>
          </mc:Choice>
          <mc:Fallback xmlns="">
            <p:pic>
              <p:nvPicPr>
                <p:cNvPr id="209" name="Ink 208">
                  <a:extLst>
                    <a:ext uri="{FF2B5EF4-FFF2-40B4-BE49-F238E27FC236}">
                      <a16:creationId xmlns:a16="http://schemas.microsoft.com/office/drawing/2014/main" id="{BF06F836-4AC8-4142-A80B-96E17C46B762}"/>
                    </a:ext>
                  </a:extLst>
                </p:cNvPr>
                <p:cNvPicPr/>
                <p:nvPr/>
              </p:nvPicPr>
              <p:blipFill>
                <a:blip r:embed="rId283"/>
                <a:stretch>
                  <a:fillRect/>
                </a:stretch>
              </p:blipFill>
              <p:spPr>
                <a:xfrm>
                  <a:off x="9676353" y="6506913"/>
                  <a:ext cx="141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11" name="Ink 210">
                  <a:extLst>
                    <a:ext uri="{FF2B5EF4-FFF2-40B4-BE49-F238E27FC236}">
                      <a16:creationId xmlns:a16="http://schemas.microsoft.com/office/drawing/2014/main" id="{6FEE3275-C84A-4844-B4A6-0B6379858B76}"/>
                    </a:ext>
                  </a:extLst>
                </p14:cNvPr>
                <p14:cNvContentPartPr/>
                <p14:nvPr/>
              </p14:nvContentPartPr>
              <p14:xfrm>
                <a:off x="10439913" y="6645513"/>
                <a:ext cx="59040" cy="57240"/>
              </p14:xfrm>
            </p:contentPart>
          </mc:Choice>
          <mc:Fallback xmlns="">
            <p:pic>
              <p:nvPicPr>
                <p:cNvPr id="211" name="Ink 210">
                  <a:extLst>
                    <a:ext uri="{FF2B5EF4-FFF2-40B4-BE49-F238E27FC236}">
                      <a16:creationId xmlns:a16="http://schemas.microsoft.com/office/drawing/2014/main" id="{6FEE3275-C84A-4844-B4A6-0B6379858B76}"/>
                    </a:ext>
                  </a:extLst>
                </p:cNvPr>
                <p:cNvPicPr/>
                <p:nvPr/>
              </p:nvPicPr>
              <p:blipFill>
                <a:blip r:embed="rId285"/>
                <a:stretch>
                  <a:fillRect/>
                </a:stretch>
              </p:blipFill>
              <p:spPr>
                <a:xfrm>
                  <a:off x="10430913" y="6636513"/>
                  <a:ext cx="766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12" name="Ink 211">
                  <a:extLst>
                    <a:ext uri="{FF2B5EF4-FFF2-40B4-BE49-F238E27FC236}">
                      <a16:creationId xmlns:a16="http://schemas.microsoft.com/office/drawing/2014/main" id="{4E4DD724-65C0-4DB1-BBD4-0D2016E853F7}"/>
                    </a:ext>
                  </a:extLst>
                </p14:cNvPr>
                <p14:cNvContentPartPr/>
                <p14:nvPr/>
              </p14:nvContentPartPr>
              <p14:xfrm>
                <a:off x="10397793" y="6613473"/>
                <a:ext cx="87120" cy="112680"/>
              </p14:xfrm>
            </p:contentPart>
          </mc:Choice>
          <mc:Fallback xmlns="">
            <p:pic>
              <p:nvPicPr>
                <p:cNvPr id="212" name="Ink 211">
                  <a:extLst>
                    <a:ext uri="{FF2B5EF4-FFF2-40B4-BE49-F238E27FC236}">
                      <a16:creationId xmlns:a16="http://schemas.microsoft.com/office/drawing/2014/main" id="{4E4DD724-65C0-4DB1-BBD4-0D2016E853F7}"/>
                    </a:ext>
                  </a:extLst>
                </p:cNvPr>
                <p:cNvPicPr/>
                <p:nvPr/>
              </p:nvPicPr>
              <p:blipFill>
                <a:blip r:embed="rId287"/>
                <a:stretch>
                  <a:fillRect/>
                </a:stretch>
              </p:blipFill>
              <p:spPr>
                <a:xfrm>
                  <a:off x="10388793" y="6604833"/>
                  <a:ext cx="1047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13" name="Ink 212">
                  <a:extLst>
                    <a:ext uri="{FF2B5EF4-FFF2-40B4-BE49-F238E27FC236}">
                      <a16:creationId xmlns:a16="http://schemas.microsoft.com/office/drawing/2014/main" id="{FDAD46AD-30E4-41DA-9FC4-2BF0BEA09B20}"/>
                    </a:ext>
                  </a:extLst>
                </p14:cNvPr>
                <p14:cNvContentPartPr/>
                <p14:nvPr/>
              </p14:nvContentPartPr>
              <p14:xfrm>
                <a:off x="10549713" y="6577833"/>
                <a:ext cx="57240" cy="126720"/>
              </p14:xfrm>
            </p:contentPart>
          </mc:Choice>
          <mc:Fallback xmlns="">
            <p:pic>
              <p:nvPicPr>
                <p:cNvPr id="213" name="Ink 212">
                  <a:extLst>
                    <a:ext uri="{FF2B5EF4-FFF2-40B4-BE49-F238E27FC236}">
                      <a16:creationId xmlns:a16="http://schemas.microsoft.com/office/drawing/2014/main" id="{FDAD46AD-30E4-41DA-9FC4-2BF0BEA09B20}"/>
                    </a:ext>
                  </a:extLst>
                </p:cNvPr>
                <p:cNvPicPr/>
                <p:nvPr/>
              </p:nvPicPr>
              <p:blipFill>
                <a:blip r:embed="rId289"/>
                <a:stretch>
                  <a:fillRect/>
                </a:stretch>
              </p:blipFill>
              <p:spPr>
                <a:xfrm>
                  <a:off x="10541073" y="6569193"/>
                  <a:ext cx="748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14" name="Ink 213">
                  <a:extLst>
                    <a:ext uri="{FF2B5EF4-FFF2-40B4-BE49-F238E27FC236}">
                      <a16:creationId xmlns:a16="http://schemas.microsoft.com/office/drawing/2014/main" id="{D26ABF1A-AE33-48BE-8B84-8F257C820D75}"/>
                    </a:ext>
                  </a:extLst>
                </p14:cNvPr>
                <p14:cNvContentPartPr/>
                <p14:nvPr/>
              </p14:nvContentPartPr>
              <p14:xfrm>
                <a:off x="10670313" y="6586833"/>
                <a:ext cx="60480" cy="136800"/>
              </p14:xfrm>
            </p:contentPart>
          </mc:Choice>
          <mc:Fallback xmlns="">
            <p:pic>
              <p:nvPicPr>
                <p:cNvPr id="214" name="Ink 213">
                  <a:extLst>
                    <a:ext uri="{FF2B5EF4-FFF2-40B4-BE49-F238E27FC236}">
                      <a16:creationId xmlns:a16="http://schemas.microsoft.com/office/drawing/2014/main" id="{D26ABF1A-AE33-48BE-8B84-8F257C820D75}"/>
                    </a:ext>
                  </a:extLst>
                </p:cNvPr>
                <p:cNvPicPr/>
                <p:nvPr/>
              </p:nvPicPr>
              <p:blipFill>
                <a:blip r:embed="rId291"/>
                <a:stretch>
                  <a:fillRect/>
                </a:stretch>
              </p:blipFill>
              <p:spPr>
                <a:xfrm>
                  <a:off x="10661313" y="6577833"/>
                  <a:ext cx="781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15" name="Ink 214">
                  <a:extLst>
                    <a:ext uri="{FF2B5EF4-FFF2-40B4-BE49-F238E27FC236}">
                      <a16:creationId xmlns:a16="http://schemas.microsoft.com/office/drawing/2014/main" id="{0E996A83-81D0-417B-B3AF-61B1A1FC26FB}"/>
                    </a:ext>
                  </a:extLst>
                </p14:cNvPr>
                <p14:cNvContentPartPr/>
                <p14:nvPr/>
              </p14:nvContentPartPr>
              <p14:xfrm>
                <a:off x="10776873" y="6632553"/>
                <a:ext cx="116280" cy="25920"/>
              </p14:xfrm>
            </p:contentPart>
          </mc:Choice>
          <mc:Fallback xmlns="">
            <p:pic>
              <p:nvPicPr>
                <p:cNvPr id="215" name="Ink 214">
                  <a:extLst>
                    <a:ext uri="{FF2B5EF4-FFF2-40B4-BE49-F238E27FC236}">
                      <a16:creationId xmlns:a16="http://schemas.microsoft.com/office/drawing/2014/main" id="{0E996A83-81D0-417B-B3AF-61B1A1FC26FB}"/>
                    </a:ext>
                  </a:extLst>
                </p:cNvPr>
                <p:cNvPicPr/>
                <p:nvPr/>
              </p:nvPicPr>
              <p:blipFill>
                <a:blip r:embed="rId293"/>
                <a:stretch>
                  <a:fillRect/>
                </a:stretch>
              </p:blipFill>
              <p:spPr>
                <a:xfrm>
                  <a:off x="10768233" y="6623913"/>
                  <a:ext cx="13392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16" name="Ink 215">
                  <a:extLst>
                    <a:ext uri="{FF2B5EF4-FFF2-40B4-BE49-F238E27FC236}">
                      <a16:creationId xmlns:a16="http://schemas.microsoft.com/office/drawing/2014/main" id="{4FA7D4D9-1086-4F3C-B90B-E8FEEA919E1E}"/>
                    </a:ext>
                  </a:extLst>
                </p14:cNvPr>
                <p14:cNvContentPartPr/>
                <p14:nvPr/>
              </p14:nvContentPartPr>
              <p14:xfrm>
                <a:off x="10830153" y="6577833"/>
                <a:ext cx="15480" cy="96480"/>
              </p14:xfrm>
            </p:contentPart>
          </mc:Choice>
          <mc:Fallback xmlns="">
            <p:pic>
              <p:nvPicPr>
                <p:cNvPr id="216" name="Ink 215">
                  <a:extLst>
                    <a:ext uri="{FF2B5EF4-FFF2-40B4-BE49-F238E27FC236}">
                      <a16:creationId xmlns:a16="http://schemas.microsoft.com/office/drawing/2014/main" id="{4FA7D4D9-1086-4F3C-B90B-E8FEEA919E1E}"/>
                    </a:ext>
                  </a:extLst>
                </p:cNvPr>
                <p:cNvPicPr/>
                <p:nvPr/>
              </p:nvPicPr>
              <p:blipFill>
                <a:blip r:embed="rId295"/>
                <a:stretch>
                  <a:fillRect/>
                </a:stretch>
              </p:blipFill>
              <p:spPr>
                <a:xfrm>
                  <a:off x="10821513" y="6569193"/>
                  <a:ext cx="3312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17" name="Ink 216">
                  <a:extLst>
                    <a:ext uri="{FF2B5EF4-FFF2-40B4-BE49-F238E27FC236}">
                      <a16:creationId xmlns:a16="http://schemas.microsoft.com/office/drawing/2014/main" id="{72E7627D-06F6-4F07-A67B-D7061FA1AE0A}"/>
                    </a:ext>
                  </a:extLst>
                </p14:cNvPr>
                <p14:cNvContentPartPr/>
                <p14:nvPr/>
              </p14:nvContentPartPr>
              <p14:xfrm>
                <a:off x="10940313" y="6498273"/>
                <a:ext cx="100080" cy="170280"/>
              </p14:xfrm>
            </p:contentPart>
          </mc:Choice>
          <mc:Fallback xmlns="">
            <p:pic>
              <p:nvPicPr>
                <p:cNvPr id="217" name="Ink 216">
                  <a:extLst>
                    <a:ext uri="{FF2B5EF4-FFF2-40B4-BE49-F238E27FC236}">
                      <a16:creationId xmlns:a16="http://schemas.microsoft.com/office/drawing/2014/main" id="{72E7627D-06F6-4F07-A67B-D7061FA1AE0A}"/>
                    </a:ext>
                  </a:extLst>
                </p:cNvPr>
                <p:cNvPicPr/>
                <p:nvPr/>
              </p:nvPicPr>
              <p:blipFill>
                <a:blip r:embed="rId297"/>
                <a:stretch>
                  <a:fillRect/>
                </a:stretch>
              </p:blipFill>
              <p:spPr>
                <a:xfrm>
                  <a:off x="10931313" y="6489633"/>
                  <a:ext cx="11772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18" name="Ink 217">
                  <a:extLst>
                    <a:ext uri="{FF2B5EF4-FFF2-40B4-BE49-F238E27FC236}">
                      <a16:creationId xmlns:a16="http://schemas.microsoft.com/office/drawing/2014/main" id="{47D4F0C6-192E-4AAD-BFF8-06F532D18A1F}"/>
                    </a:ext>
                  </a:extLst>
                </p14:cNvPr>
                <p14:cNvContentPartPr/>
                <p14:nvPr/>
              </p14:nvContentPartPr>
              <p14:xfrm>
                <a:off x="10394913" y="6551553"/>
                <a:ext cx="89640" cy="150120"/>
              </p14:xfrm>
            </p:contentPart>
          </mc:Choice>
          <mc:Fallback xmlns="">
            <p:pic>
              <p:nvPicPr>
                <p:cNvPr id="218" name="Ink 217">
                  <a:extLst>
                    <a:ext uri="{FF2B5EF4-FFF2-40B4-BE49-F238E27FC236}">
                      <a16:creationId xmlns:a16="http://schemas.microsoft.com/office/drawing/2014/main" id="{47D4F0C6-192E-4AAD-BFF8-06F532D18A1F}"/>
                    </a:ext>
                  </a:extLst>
                </p:cNvPr>
                <p:cNvPicPr/>
                <p:nvPr/>
              </p:nvPicPr>
              <p:blipFill>
                <a:blip r:embed="rId299"/>
                <a:stretch>
                  <a:fillRect/>
                </a:stretch>
              </p:blipFill>
              <p:spPr>
                <a:xfrm>
                  <a:off x="10386273" y="6542553"/>
                  <a:ext cx="10728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19" name="Ink 218">
                  <a:extLst>
                    <a:ext uri="{FF2B5EF4-FFF2-40B4-BE49-F238E27FC236}">
                      <a16:creationId xmlns:a16="http://schemas.microsoft.com/office/drawing/2014/main" id="{7FEE0434-9C43-4D4A-B716-FA206C631F07}"/>
                    </a:ext>
                  </a:extLst>
                </p14:cNvPr>
                <p14:cNvContentPartPr/>
                <p14:nvPr/>
              </p14:nvContentPartPr>
              <p14:xfrm>
                <a:off x="10576353" y="6235473"/>
                <a:ext cx="140400" cy="236520"/>
              </p14:xfrm>
            </p:contentPart>
          </mc:Choice>
          <mc:Fallback xmlns="">
            <p:pic>
              <p:nvPicPr>
                <p:cNvPr id="219" name="Ink 218">
                  <a:extLst>
                    <a:ext uri="{FF2B5EF4-FFF2-40B4-BE49-F238E27FC236}">
                      <a16:creationId xmlns:a16="http://schemas.microsoft.com/office/drawing/2014/main" id="{7FEE0434-9C43-4D4A-B716-FA206C631F07}"/>
                    </a:ext>
                  </a:extLst>
                </p:cNvPr>
                <p:cNvPicPr/>
                <p:nvPr/>
              </p:nvPicPr>
              <p:blipFill>
                <a:blip r:embed="rId301"/>
                <a:stretch>
                  <a:fillRect/>
                </a:stretch>
              </p:blipFill>
              <p:spPr>
                <a:xfrm>
                  <a:off x="10567713" y="6226473"/>
                  <a:ext cx="158040" cy="254160"/>
                </a:xfrm>
                <a:prstGeom prst="rect">
                  <a:avLst/>
                </a:prstGeom>
              </p:spPr>
            </p:pic>
          </mc:Fallback>
        </mc:AlternateContent>
      </p:grpSp>
    </p:spTree>
    <p:extLst>
      <p:ext uri="{BB962C8B-B14F-4D97-AF65-F5344CB8AC3E}">
        <p14:creationId xmlns:p14="http://schemas.microsoft.com/office/powerpoint/2010/main" val="23435512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AA34-F6AC-4BA1-8AD1-04D93C7A6A0D}"/>
              </a:ext>
            </a:extLst>
          </p:cNvPr>
          <p:cNvSpPr>
            <a:spLocks noGrp="1"/>
          </p:cNvSpPr>
          <p:nvPr>
            <p:ph type="title"/>
          </p:nvPr>
        </p:nvSpPr>
        <p:spPr/>
        <p:txBody>
          <a:bodyPr/>
          <a:lstStyle/>
          <a:p>
            <a:r>
              <a:rPr lang="en-US" dirty="0"/>
              <a:t>HOMEWORK</a:t>
            </a:r>
            <a:endParaRPr lang="en-IN" dirty="0"/>
          </a:p>
        </p:txBody>
      </p:sp>
      <p:sp>
        <p:nvSpPr>
          <p:cNvPr id="3" name="Content Placeholder 2">
            <a:extLst>
              <a:ext uri="{FF2B5EF4-FFF2-40B4-BE49-F238E27FC236}">
                <a16:creationId xmlns:a16="http://schemas.microsoft.com/office/drawing/2014/main" id="{B7CEEE63-350C-46D9-8170-9049EF45F24A}"/>
              </a:ext>
            </a:extLst>
          </p:cNvPr>
          <p:cNvSpPr>
            <a:spLocks noGrp="1"/>
          </p:cNvSpPr>
          <p:nvPr>
            <p:ph idx="1"/>
          </p:nvPr>
        </p:nvSpPr>
        <p:spPr/>
        <p:txBody>
          <a:bodyPr/>
          <a:lstStyle/>
          <a:p>
            <a:r>
              <a:rPr lang="en-US" dirty="0"/>
              <a:t>Please read up on precedence of Operators from the text book on your own. The following slides will serve as a guide</a:t>
            </a:r>
            <a:endParaRPr lang="en-IN" dirty="0"/>
          </a:p>
        </p:txBody>
      </p:sp>
    </p:spTree>
    <p:extLst>
      <p:ext uri="{BB962C8B-B14F-4D97-AF65-F5344CB8AC3E}">
        <p14:creationId xmlns:p14="http://schemas.microsoft.com/office/powerpoint/2010/main" val="3200541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0AE3-87A0-471F-AAB1-5EC9F464BA60}"/>
              </a:ext>
            </a:extLst>
          </p:cNvPr>
          <p:cNvSpPr>
            <a:spLocks noGrp="1"/>
          </p:cNvSpPr>
          <p:nvPr>
            <p:ph type="title"/>
          </p:nvPr>
        </p:nvSpPr>
        <p:spPr/>
        <p:txBody>
          <a:bodyPr/>
          <a:lstStyle/>
          <a:p>
            <a:r>
              <a:rPr lang="en-US" dirty="0"/>
              <a:t>Operators</a:t>
            </a:r>
            <a:endParaRPr lang="en-IN" dirty="0"/>
          </a:p>
        </p:txBody>
      </p:sp>
      <p:sp>
        <p:nvSpPr>
          <p:cNvPr id="3" name="Content Placeholder 2">
            <a:extLst>
              <a:ext uri="{FF2B5EF4-FFF2-40B4-BE49-F238E27FC236}">
                <a16:creationId xmlns:a16="http://schemas.microsoft.com/office/drawing/2014/main" id="{BAEFBAE3-46E3-4A44-8E75-A3EE206E7F78}"/>
              </a:ext>
            </a:extLst>
          </p:cNvPr>
          <p:cNvSpPr>
            <a:spLocks noGrp="1"/>
          </p:cNvSpPr>
          <p:nvPr>
            <p:ph idx="1"/>
          </p:nvPr>
        </p:nvSpPr>
        <p:spPr/>
        <p:txBody>
          <a:bodyPr/>
          <a:lstStyle/>
          <a:p>
            <a:r>
              <a:rPr lang="en-US" dirty="0"/>
              <a:t>Arithmetic Operators</a:t>
            </a:r>
          </a:p>
          <a:p>
            <a:r>
              <a:rPr lang="en-US" dirty="0"/>
              <a:t>Relational and Logical Operators</a:t>
            </a:r>
          </a:p>
          <a:p>
            <a:r>
              <a:rPr lang="en-US" dirty="0"/>
              <a:t>Increment and Decrement Operators</a:t>
            </a:r>
          </a:p>
          <a:p>
            <a:r>
              <a:rPr lang="en-US" dirty="0"/>
              <a:t>Bitwise Operators</a:t>
            </a:r>
          </a:p>
          <a:p>
            <a:r>
              <a:rPr lang="en-US" dirty="0"/>
              <a:t>Assignment Operators and Expressions</a:t>
            </a:r>
          </a:p>
          <a:p>
            <a:r>
              <a:rPr lang="en-US" dirty="0"/>
              <a:t>Conditional Expressions</a:t>
            </a:r>
          </a:p>
          <a:p>
            <a:r>
              <a:rPr lang="en-US" dirty="0"/>
              <a:t>Precedence and  Order of </a:t>
            </a:r>
            <a:r>
              <a:rPr lang="en-US" dirty="0" err="1"/>
              <a:t>Evaluaion</a:t>
            </a:r>
            <a:endParaRPr lang="en-US" dirty="0"/>
          </a:p>
          <a:p>
            <a:endParaRPr lang="en-IN" dirty="0"/>
          </a:p>
        </p:txBody>
      </p:sp>
    </p:spTree>
    <p:extLst>
      <p:ext uri="{BB962C8B-B14F-4D97-AF65-F5344CB8AC3E}">
        <p14:creationId xmlns:p14="http://schemas.microsoft.com/office/powerpoint/2010/main" val="32511639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B46C7-BE71-4F52-B44E-4A0D35C2E966}"/>
              </a:ext>
            </a:extLst>
          </p:cNvPr>
          <p:cNvPicPr>
            <a:picLocks noChangeAspect="1"/>
          </p:cNvPicPr>
          <p:nvPr/>
        </p:nvPicPr>
        <p:blipFill>
          <a:blip r:embed="rId2"/>
          <a:stretch>
            <a:fillRect/>
          </a:stretch>
        </p:blipFill>
        <p:spPr>
          <a:xfrm>
            <a:off x="476665" y="77491"/>
            <a:ext cx="6248214" cy="6858000"/>
          </a:xfrm>
          <a:prstGeom prst="rect">
            <a:avLst/>
          </a:prstGeom>
        </p:spPr>
      </p:pic>
    </p:spTree>
    <p:extLst>
      <p:ext uri="{BB962C8B-B14F-4D97-AF65-F5344CB8AC3E}">
        <p14:creationId xmlns:p14="http://schemas.microsoft.com/office/powerpoint/2010/main" val="10638021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B46C7-BE71-4F52-B44E-4A0D35C2E966}"/>
              </a:ext>
            </a:extLst>
          </p:cNvPr>
          <p:cNvPicPr>
            <a:picLocks noChangeAspect="1"/>
          </p:cNvPicPr>
          <p:nvPr/>
        </p:nvPicPr>
        <p:blipFill>
          <a:blip r:embed="rId2"/>
          <a:stretch>
            <a:fillRect/>
          </a:stretch>
        </p:blipFill>
        <p:spPr>
          <a:xfrm>
            <a:off x="476665" y="77491"/>
            <a:ext cx="6248214" cy="6858000"/>
          </a:xfrm>
          <a:prstGeom prst="rect">
            <a:avLst/>
          </a:prstGeom>
        </p:spPr>
      </p:pic>
      <p:pic>
        <p:nvPicPr>
          <p:cNvPr id="7" name="Picture 6">
            <a:extLst>
              <a:ext uri="{FF2B5EF4-FFF2-40B4-BE49-F238E27FC236}">
                <a16:creationId xmlns:a16="http://schemas.microsoft.com/office/drawing/2014/main" id="{0B9D3178-7198-48B4-BE20-2F72010D85BD}"/>
              </a:ext>
            </a:extLst>
          </p:cNvPr>
          <p:cNvPicPr>
            <a:picLocks noChangeAspect="1"/>
          </p:cNvPicPr>
          <p:nvPr/>
        </p:nvPicPr>
        <p:blipFill>
          <a:blip r:embed="rId3"/>
          <a:stretch>
            <a:fillRect/>
          </a:stretch>
        </p:blipFill>
        <p:spPr>
          <a:xfrm>
            <a:off x="6793440" y="700096"/>
            <a:ext cx="5398560" cy="2271704"/>
          </a:xfrm>
          <a:prstGeom prst="rect">
            <a:avLst/>
          </a:prstGeom>
        </p:spPr>
      </p:pic>
    </p:spTree>
    <p:extLst>
      <p:ext uri="{BB962C8B-B14F-4D97-AF65-F5344CB8AC3E}">
        <p14:creationId xmlns:p14="http://schemas.microsoft.com/office/powerpoint/2010/main" val="32783562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B46C7-BE71-4F52-B44E-4A0D35C2E966}"/>
              </a:ext>
            </a:extLst>
          </p:cNvPr>
          <p:cNvPicPr>
            <a:picLocks noChangeAspect="1"/>
          </p:cNvPicPr>
          <p:nvPr/>
        </p:nvPicPr>
        <p:blipFill>
          <a:blip r:embed="rId2"/>
          <a:stretch>
            <a:fillRect/>
          </a:stretch>
        </p:blipFill>
        <p:spPr>
          <a:xfrm>
            <a:off x="476665" y="77491"/>
            <a:ext cx="6248214" cy="6858000"/>
          </a:xfrm>
          <a:prstGeom prst="rect">
            <a:avLst/>
          </a:prstGeom>
        </p:spPr>
      </p:pic>
      <p:pic>
        <p:nvPicPr>
          <p:cNvPr id="7" name="Picture 6">
            <a:extLst>
              <a:ext uri="{FF2B5EF4-FFF2-40B4-BE49-F238E27FC236}">
                <a16:creationId xmlns:a16="http://schemas.microsoft.com/office/drawing/2014/main" id="{0B9D3178-7198-48B4-BE20-2F72010D85BD}"/>
              </a:ext>
            </a:extLst>
          </p:cNvPr>
          <p:cNvPicPr>
            <a:picLocks noChangeAspect="1"/>
          </p:cNvPicPr>
          <p:nvPr/>
        </p:nvPicPr>
        <p:blipFill>
          <a:blip r:embed="rId3"/>
          <a:stretch>
            <a:fillRect/>
          </a:stretch>
        </p:blipFill>
        <p:spPr>
          <a:xfrm>
            <a:off x="6793440" y="700096"/>
            <a:ext cx="5398560" cy="2271704"/>
          </a:xfrm>
          <a:prstGeom prst="rect">
            <a:avLst/>
          </a:prstGeom>
        </p:spPr>
      </p:pic>
      <p:grpSp>
        <p:nvGrpSpPr>
          <p:cNvPr id="8" name="Group 7">
            <a:extLst>
              <a:ext uri="{FF2B5EF4-FFF2-40B4-BE49-F238E27FC236}">
                <a16:creationId xmlns:a16="http://schemas.microsoft.com/office/drawing/2014/main" id="{8AD44D60-E265-49D4-9945-D4F7933C333B}"/>
              </a:ext>
            </a:extLst>
          </p:cNvPr>
          <p:cNvGrpSpPr/>
          <p:nvPr/>
        </p:nvGrpSpPr>
        <p:grpSpPr>
          <a:xfrm>
            <a:off x="6866170" y="3423501"/>
            <a:ext cx="3510184" cy="2686712"/>
            <a:chOff x="7129640" y="3321825"/>
            <a:chExt cx="3510184" cy="2686712"/>
          </a:xfrm>
        </p:grpSpPr>
        <p:pic>
          <p:nvPicPr>
            <p:cNvPr id="10" name="Picture 9">
              <a:extLst>
                <a:ext uri="{FF2B5EF4-FFF2-40B4-BE49-F238E27FC236}">
                  <a16:creationId xmlns:a16="http://schemas.microsoft.com/office/drawing/2014/main" id="{97C2024C-21B7-45A6-91AB-F9C3A4A69E32}"/>
                </a:ext>
              </a:extLst>
            </p:cNvPr>
            <p:cNvPicPr>
              <a:picLocks noChangeAspect="1"/>
            </p:cNvPicPr>
            <p:nvPr/>
          </p:nvPicPr>
          <p:blipFill>
            <a:blip r:embed="rId4"/>
            <a:stretch>
              <a:fillRect/>
            </a:stretch>
          </p:blipFill>
          <p:spPr>
            <a:xfrm>
              <a:off x="7129640" y="3768690"/>
              <a:ext cx="2086266" cy="885949"/>
            </a:xfrm>
            <a:prstGeom prst="rect">
              <a:avLst/>
            </a:prstGeom>
          </p:spPr>
        </p:pic>
        <p:sp>
          <p:nvSpPr>
            <p:cNvPr id="12" name="TextBox 11">
              <a:extLst>
                <a:ext uri="{FF2B5EF4-FFF2-40B4-BE49-F238E27FC236}">
                  <a16:creationId xmlns:a16="http://schemas.microsoft.com/office/drawing/2014/main" id="{36C43AC8-845A-43A1-9EA2-EC7015B4D078}"/>
                </a:ext>
              </a:extLst>
            </p:cNvPr>
            <p:cNvSpPr txBox="1"/>
            <p:nvPr/>
          </p:nvSpPr>
          <p:spPr>
            <a:xfrm>
              <a:off x="7129640" y="3321825"/>
              <a:ext cx="1445076" cy="369332"/>
            </a:xfrm>
            <a:prstGeom prst="rect">
              <a:avLst/>
            </a:prstGeom>
            <a:noFill/>
          </p:spPr>
          <p:txBody>
            <a:bodyPr wrap="none" rtlCol="0">
              <a:spAutoFit/>
            </a:bodyPr>
            <a:lstStyle/>
            <a:p>
              <a:r>
                <a:rPr lang="en-US" dirty="0"/>
                <a:t>For example, </a:t>
              </a:r>
              <a:endParaRPr lang="en-IN" dirty="0"/>
            </a:p>
          </p:txBody>
        </p:sp>
        <p:sp>
          <p:nvSpPr>
            <p:cNvPr id="13" name="TextBox 12">
              <a:extLst>
                <a:ext uri="{FF2B5EF4-FFF2-40B4-BE49-F238E27FC236}">
                  <a16:creationId xmlns:a16="http://schemas.microsoft.com/office/drawing/2014/main" id="{F0C49FA0-C280-42F1-B1DD-B28540A66D04}"/>
                </a:ext>
              </a:extLst>
            </p:cNvPr>
            <p:cNvSpPr txBox="1"/>
            <p:nvPr/>
          </p:nvSpPr>
          <p:spPr>
            <a:xfrm>
              <a:off x="7173554" y="4838071"/>
              <a:ext cx="3466270" cy="369332"/>
            </a:xfrm>
            <a:prstGeom prst="rect">
              <a:avLst/>
            </a:prstGeom>
            <a:noFill/>
          </p:spPr>
          <p:txBody>
            <a:bodyPr wrap="none" rtlCol="0">
              <a:spAutoFit/>
            </a:bodyPr>
            <a:lstStyle/>
            <a:p>
              <a:r>
                <a:rPr lang="en-US" dirty="0"/>
                <a:t>can be written more compactly as</a:t>
              </a:r>
              <a:endParaRPr lang="en-IN" dirty="0"/>
            </a:p>
          </p:txBody>
        </p:sp>
        <p:pic>
          <p:nvPicPr>
            <p:cNvPr id="14" name="Picture 13">
              <a:extLst>
                <a:ext uri="{FF2B5EF4-FFF2-40B4-BE49-F238E27FC236}">
                  <a16:creationId xmlns:a16="http://schemas.microsoft.com/office/drawing/2014/main" id="{07BA2416-868B-4805-8647-5236438AF6B5}"/>
                </a:ext>
              </a:extLst>
            </p:cNvPr>
            <p:cNvPicPr>
              <a:picLocks noChangeAspect="1"/>
            </p:cNvPicPr>
            <p:nvPr/>
          </p:nvPicPr>
          <p:blipFill>
            <a:blip r:embed="rId5"/>
            <a:stretch>
              <a:fillRect/>
            </a:stretch>
          </p:blipFill>
          <p:spPr>
            <a:xfrm>
              <a:off x="7223052" y="5436957"/>
              <a:ext cx="1790950" cy="571580"/>
            </a:xfrm>
            <a:prstGeom prst="rect">
              <a:avLst/>
            </a:prstGeom>
          </p:spPr>
        </p:pic>
      </p:grpSp>
    </p:spTree>
    <p:extLst>
      <p:ext uri="{BB962C8B-B14F-4D97-AF65-F5344CB8AC3E}">
        <p14:creationId xmlns:p14="http://schemas.microsoft.com/office/powerpoint/2010/main" val="39212616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B46C7-BE71-4F52-B44E-4A0D35C2E966}"/>
              </a:ext>
            </a:extLst>
          </p:cNvPr>
          <p:cNvPicPr>
            <a:picLocks noChangeAspect="1"/>
          </p:cNvPicPr>
          <p:nvPr/>
        </p:nvPicPr>
        <p:blipFill>
          <a:blip r:embed="rId2"/>
          <a:stretch>
            <a:fillRect/>
          </a:stretch>
        </p:blipFill>
        <p:spPr>
          <a:xfrm>
            <a:off x="476665" y="77491"/>
            <a:ext cx="6248214" cy="6858000"/>
          </a:xfrm>
          <a:prstGeom prst="rect">
            <a:avLst/>
          </a:prstGeom>
        </p:spPr>
      </p:pic>
      <p:pic>
        <p:nvPicPr>
          <p:cNvPr id="3" name="Picture 2">
            <a:extLst>
              <a:ext uri="{FF2B5EF4-FFF2-40B4-BE49-F238E27FC236}">
                <a16:creationId xmlns:a16="http://schemas.microsoft.com/office/drawing/2014/main" id="{7A2BB249-E72D-4F95-B623-4D3A523F654D}"/>
              </a:ext>
            </a:extLst>
          </p:cNvPr>
          <p:cNvPicPr>
            <a:picLocks noChangeAspect="1"/>
          </p:cNvPicPr>
          <p:nvPr/>
        </p:nvPicPr>
        <p:blipFill>
          <a:blip r:embed="rId3"/>
          <a:stretch>
            <a:fillRect/>
          </a:stretch>
        </p:blipFill>
        <p:spPr>
          <a:xfrm>
            <a:off x="6819116" y="984141"/>
            <a:ext cx="5521869" cy="4858719"/>
          </a:xfrm>
          <a:prstGeom prst="rect">
            <a:avLst/>
          </a:prstGeom>
        </p:spPr>
      </p:pic>
    </p:spTree>
    <p:extLst>
      <p:ext uri="{BB962C8B-B14F-4D97-AF65-F5344CB8AC3E}">
        <p14:creationId xmlns:p14="http://schemas.microsoft.com/office/powerpoint/2010/main" val="323613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596D-F9A9-420E-B2B3-2368085F6328}"/>
              </a:ext>
            </a:extLst>
          </p:cNvPr>
          <p:cNvSpPr>
            <a:spLocks noGrp="1"/>
          </p:cNvSpPr>
          <p:nvPr>
            <p:ph type="title"/>
          </p:nvPr>
        </p:nvSpPr>
        <p:spPr/>
        <p:txBody>
          <a:bodyPr/>
          <a:lstStyle/>
          <a:p>
            <a:r>
              <a:rPr lang="en-US" dirty="0"/>
              <a:t>Evaluations</a:t>
            </a:r>
            <a:endParaRPr lang="en-IN" dirty="0"/>
          </a:p>
        </p:txBody>
      </p:sp>
      <p:sp>
        <p:nvSpPr>
          <p:cNvPr id="3" name="Content Placeholder 2">
            <a:extLst>
              <a:ext uri="{FF2B5EF4-FFF2-40B4-BE49-F238E27FC236}">
                <a16:creationId xmlns:a16="http://schemas.microsoft.com/office/drawing/2014/main" id="{720C7798-E48E-4538-B734-8FBE3061C4F1}"/>
              </a:ext>
            </a:extLst>
          </p:cNvPr>
          <p:cNvSpPr>
            <a:spLocks noGrp="1"/>
          </p:cNvSpPr>
          <p:nvPr>
            <p:ph idx="1"/>
          </p:nvPr>
        </p:nvSpPr>
        <p:spPr/>
        <p:txBody>
          <a:bodyPr>
            <a:normAutofit lnSpcReduction="10000"/>
          </a:bodyPr>
          <a:lstStyle/>
          <a:p>
            <a:r>
              <a:rPr lang="en-US" dirty="0"/>
              <a:t>In Class Quizzes ( typically once in two /three weeks, the exact date to be communicated in the previous classes. Look for Moodle notifications. </a:t>
            </a:r>
          </a:p>
          <a:p>
            <a:r>
              <a:rPr lang="en-US" dirty="0"/>
              <a:t>We will do 7 -10 quizzes. We will discard the lowest two marks. </a:t>
            </a:r>
          </a:p>
          <a:p>
            <a:r>
              <a:rPr lang="en-US" dirty="0"/>
              <a:t>All quizzes will have similar portion but may not have the exact same total marks. We will normalize each quiz to 20 marks when we compare quizzes to decide which to discard. </a:t>
            </a:r>
          </a:p>
          <a:p>
            <a:r>
              <a:rPr lang="en-US" dirty="0"/>
              <a:t>50% from the Quizzes; Rest 50% in the final exam. </a:t>
            </a:r>
          </a:p>
          <a:p>
            <a:r>
              <a:rPr lang="en-US" dirty="0"/>
              <a:t>You can contact me in </a:t>
            </a:r>
            <a:r>
              <a:rPr lang="en-US" dirty="0">
                <a:hlinkClick r:id="rId2"/>
              </a:rPr>
              <a:t>utpal@isibang.ac.in</a:t>
            </a:r>
            <a:r>
              <a:rPr lang="en-US" dirty="0"/>
              <a:t> contacting me  over </a:t>
            </a:r>
            <a:r>
              <a:rPr lang="en-US" dirty="0" err="1"/>
              <a:t>moodle</a:t>
            </a:r>
            <a:r>
              <a:rPr lang="en-US" dirty="0"/>
              <a:t> is preferred. </a:t>
            </a:r>
            <a:endParaRPr lang="en-IN" dirty="0"/>
          </a:p>
        </p:txBody>
      </p:sp>
    </p:spTree>
    <p:extLst>
      <p:ext uri="{BB962C8B-B14F-4D97-AF65-F5344CB8AC3E}">
        <p14:creationId xmlns:p14="http://schemas.microsoft.com/office/powerpoint/2010/main" val="27118457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B46C7-BE71-4F52-B44E-4A0D35C2E966}"/>
              </a:ext>
            </a:extLst>
          </p:cNvPr>
          <p:cNvPicPr>
            <a:picLocks noChangeAspect="1"/>
          </p:cNvPicPr>
          <p:nvPr/>
        </p:nvPicPr>
        <p:blipFill>
          <a:blip r:embed="rId2"/>
          <a:stretch>
            <a:fillRect/>
          </a:stretch>
        </p:blipFill>
        <p:spPr>
          <a:xfrm>
            <a:off x="476665" y="77491"/>
            <a:ext cx="6248214" cy="6858000"/>
          </a:xfrm>
          <a:prstGeom prst="rect">
            <a:avLst/>
          </a:prstGeom>
        </p:spPr>
      </p:pic>
      <p:pic>
        <p:nvPicPr>
          <p:cNvPr id="4" name="Picture 3">
            <a:extLst>
              <a:ext uri="{FF2B5EF4-FFF2-40B4-BE49-F238E27FC236}">
                <a16:creationId xmlns:a16="http://schemas.microsoft.com/office/drawing/2014/main" id="{90CFD704-9913-46EB-A931-2D0167D5A2BF}"/>
              </a:ext>
            </a:extLst>
          </p:cNvPr>
          <p:cNvPicPr>
            <a:picLocks noChangeAspect="1"/>
          </p:cNvPicPr>
          <p:nvPr/>
        </p:nvPicPr>
        <p:blipFill>
          <a:blip r:embed="rId3"/>
          <a:stretch>
            <a:fillRect/>
          </a:stretch>
        </p:blipFill>
        <p:spPr>
          <a:xfrm>
            <a:off x="6724879" y="1393335"/>
            <a:ext cx="5467121" cy="3178096"/>
          </a:xfrm>
          <a:prstGeom prst="rect">
            <a:avLst/>
          </a:prstGeom>
        </p:spPr>
      </p:pic>
    </p:spTree>
    <p:extLst>
      <p:ext uri="{BB962C8B-B14F-4D97-AF65-F5344CB8AC3E}">
        <p14:creationId xmlns:p14="http://schemas.microsoft.com/office/powerpoint/2010/main" val="16079181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753A0-CA65-4AE1-BBA6-DBAF85783594}"/>
              </a:ext>
            </a:extLst>
          </p:cNvPr>
          <p:cNvPicPr>
            <a:picLocks noChangeAspect="1"/>
          </p:cNvPicPr>
          <p:nvPr/>
        </p:nvPicPr>
        <p:blipFill>
          <a:blip r:embed="rId2"/>
          <a:stretch>
            <a:fillRect/>
          </a:stretch>
        </p:blipFill>
        <p:spPr>
          <a:xfrm>
            <a:off x="476665" y="77491"/>
            <a:ext cx="6248214" cy="6858000"/>
          </a:xfrm>
          <a:prstGeom prst="rect">
            <a:avLst/>
          </a:prstGeom>
        </p:spPr>
      </p:pic>
      <p:sp>
        <p:nvSpPr>
          <p:cNvPr id="5" name="TextBox 4">
            <a:extLst>
              <a:ext uri="{FF2B5EF4-FFF2-40B4-BE49-F238E27FC236}">
                <a16:creationId xmlns:a16="http://schemas.microsoft.com/office/drawing/2014/main" id="{B1DBDCB4-7F6E-48CE-B58F-984DAF480CD3}"/>
              </a:ext>
            </a:extLst>
          </p:cNvPr>
          <p:cNvSpPr txBox="1"/>
          <p:nvPr/>
        </p:nvSpPr>
        <p:spPr>
          <a:xfrm>
            <a:off x="8283844" y="2092271"/>
            <a:ext cx="3130658" cy="1200329"/>
          </a:xfrm>
          <a:prstGeom prst="rect">
            <a:avLst/>
          </a:prstGeom>
          <a:noFill/>
        </p:spPr>
        <p:txBody>
          <a:bodyPr wrap="square" rtlCol="0">
            <a:spAutoFit/>
          </a:bodyPr>
          <a:lstStyle/>
          <a:p>
            <a:r>
              <a:rPr lang="en-US" dirty="0"/>
              <a:t>We will discuss the rest of the operands like </a:t>
            </a:r>
            <a:r>
              <a:rPr lang="en-US" dirty="0" err="1"/>
              <a:t>sizeof</a:t>
            </a:r>
            <a:r>
              <a:rPr lang="en-US" dirty="0"/>
              <a:t>,  (type) *, &amp; and BIT WISE OPERATORS LATER</a:t>
            </a:r>
            <a:endParaRPr lang="en-IN" dirty="0"/>
          </a:p>
        </p:txBody>
      </p:sp>
    </p:spTree>
    <p:extLst>
      <p:ext uri="{BB962C8B-B14F-4D97-AF65-F5344CB8AC3E}">
        <p14:creationId xmlns:p14="http://schemas.microsoft.com/office/powerpoint/2010/main" val="2081337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D98-8570-4175-826A-99099E491B81}"/>
              </a:ext>
            </a:extLst>
          </p:cNvPr>
          <p:cNvSpPr>
            <a:spLocks noGrp="1"/>
          </p:cNvSpPr>
          <p:nvPr>
            <p:ph type="title"/>
          </p:nvPr>
        </p:nvSpPr>
        <p:spPr/>
        <p:txBody>
          <a:bodyPr/>
          <a:lstStyle/>
          <a:p>
            <a:r>
              <a:rPr lang="en-US" dirty="0"/>
              <a:t>27Oct2021</a:t>
            </a:r>
            <a:endParaRPr lang="en-IN" dirty="0"/>
          </a:p>
        </p:txBody>
      </p:sp>
      <p:sp>
        <p:nvSpPr>
          <p:cNvPr id="3" name="Content Placeholder 2">
            <a:extLst>
              <a:ext uri="{FF2B5EF4-FFF2-40B4-BE49-F238E27FC236}">
                <a16:creationId xmlns:a16="http://schemas.microsoft.com/office/drawing/2014/main" id="{D093ECE7-208E-4828-B0F6-8EAE0B706999}"/>
              </a:ext>
            </a:extLst>
          </p:cNvPr>
          <p:cNvSpPr>
            <a:spLocks noGrp="1"/>
          </p:cNvSpPr>
          <p:nvPr>
            <p:ph idx="1"/>
          </p:nvPr>
        </p:nvSpPr>
        <p:spPr/>
        <p:txBody>
          <a:bodyPr/>
          <a:lstStyle/>
          <a:p>
            <a:r>
              <a:rPr lang="en-US" dirty="0"/>
              <a:t>Pointers</a:t>
            </a:r>
          </a:p>
          <a:p>
            <a:r>
              <a:rPr lang="en-US" dirty="0"/>
              <a:t>Passing an array to a function</a:t>
            </a:r>
          </a:p>
          <a:p>
            <a:r>
              <a:rPr lang="en-US" dirty="0"/>
              <a:t>Character Arrays; Strings</a:t>
            </a:r>
          </a:p>
          <a:p>
            <a:r>
              <a:rPr lang="en-US" dirty="0"/>
              <a:t>String Operations</a:t>
            </a:r>
          </a:p>
          <a:p>
            <a:pPr marL="0" indent="0">
              <a:buNone/>
            </a:pPr>
            <a:endParaRPr lang="en-IN" dirty="0"/>
          </a:p>
        </p:txBody>
      </p:sp>
    </p:spTree>
    <p:extLst>
      <p:ext uri="{BB962C8B-B14F-4D97-AF65-F5344CB8AC3E}">
        <p14:creationId xmlns:p14="http://schemas.microsoft.com/office/powerpoint/2010/main" val="32442662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52F31-53FC-40E1-9D76-65E4DF6C6156}"/>
              </a:ext>
            </a:extLst>
          </p:cNvPr>
          <p:cNvSpPr>
            <a:spLocks noGrp="1"/>
          </p:cNvSpPr>
          <p:nvPr>
            <p:ph type="title"/>
          </p:nvPr>
        </p:nvSpPr>
        <p:spPr/>
        <p:txBody>
          <a:bodyPr/>
          <a:lstStyle/>
          <a:p>
            <a:r>
              <a:rPr lang="en-US" dirty="0"/>
              <a:t>Detailed Discussion on Pointers</a:t>
            </a:r>
            <a:endParaRPr lang="en-IN" dirty="0"/>
          </a:p>
        </p:txBody>
      </p:sp>
      <p:sp>
        <p:nvSpPr>
          <p:cNvPr id="3" name="Content Placeholder 2">
            <a:extLst>
              <a:ext uri="{FF2B5EF4-FFF2-40B4-BE49-F238E27FC236}">
                <a16:creationId xmlns:a16="http://schemas.microsoft.com/office/drawing/2014/main" id="{D2B8121E-A93C-4AA4-A60B-33F3EEB895F6}"/>
              </a:ext>
            </a:extLst>
          </p:cNvPr>
          <p:cNvSpPr>
            <a:spLocks noGrp="1"/>
          </p:cNvSpPr>
          <p:nvPr>
            <p:ph idx="1"/>
          </p:nvPr>
        </p:nvSpPr>
        <p:spPr/>
        <p:txBody>
          <a:bodyPr/>
          <a:lstStyle/>
          <a:p>
            <a:r>
              <a:rPr lang="en-US" dirty="0"/>
              <a:t>Pointer Arithmetic</a:t>
            </a:r>
          </a:p>
          <a:p>
            <a:r>
              <a:rPr lang="en-IN" dirty="0">
                <a:solidFill>
                  <a:srgbClr val="313131"/>
                </a:solidFill>
                <a:latin typeface="Arial" panose="020B0604020202020204" pitchFamily="34" charset="0"/>
              </a:rPr>
              <a:t>Array of pointers</a:t>
            </a:r>
          </a:p>
          <a:p>
            <a:r>
              <a:rPr lang="en-IN" dirty="0">
                <a:solidFill>
                  <a:srgbClr val="313131"/>
                </a:solidFill>
                <a:latin typeface="Arial" panose="020B0604020202020204" pitchFamily="34" charset="0"/>
              </a:rPr>
              <a:t>Pointer to Pointers</a:t>
            </a:r>
          </a:p>
          <a:p>
            <a:r>
              <a:rPr lang="en-IN" dirty="0">
                <a:solidFill>
                  <a:srgbClr val="313131"/>
                </a:solidFill>
                <a:latin typeface="Arial" panose="020B0604020202020204" pitchFamily="34" charset="0"/>
              </a:rPr>
              <a:t>Passing pointers to functions (already doing it)</a:t>
            </a:r>
          </a:p>
          <a:p>
            <a:r>
              <a:rPr lang="en-IN" dirty="0">
                <a:solidFill>
                  <a:srgbClr val="313131"/>
                </a:solidFill>
                <a:latin typeface="Arial" panose="020B0604020202020204" pitchFamily="34" charset="0"/>
              </a:rPr>
              <a:t>Return a pointer from functions in C</a:t>
            </a:r>
            <a:endParaRPr lang="en-US" dirty="0"/>
          </a:p>
          <a:p>
            <a:endParaRPr lang="en-IN" dirty="0"/>
          </a:p>
        </p:txBody>
      </p:sp>
    </p:spTree>
    <p:extLst>
      <p:ext uri="{BB962C8B-B14F-4D97-AF65-F5344CB8AC3E}">
        <p14:creationId xmlns:p14="http://schemas.microsoft.com/office/powerpoint/2010/main" val="42482277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358B-618C-4B58-9EEF-067912A6F012}"/>
              </a:ext>
            </a:extLst>
          </p:cNvPr>
          <p:cNvSpPr>
            <a:spLocks noGrp="1"/>
          </p:cNvSpPr>
          <p:nvPr>
            <p:ph type="title"/>
          </p:nvPr>
        </p:nvSpPr>
        <p:spPr/>
        <p:txBody>
          <a:bodyPr/>
          <a:lstStyle/>
          <a:p>
            <a:r>
              <a:rPr lang="en-US" dirty="0"/>
              <a:t>Pointer Arithmetic</a:t>
            </a:r>
            <a:endParaRPr lang="en-IN" dirty="0"/>
          </a:p>
        </p:txBody>
      </p:sp>
      <p:sp>
        <p:nvSpPr>
          <p:cNvPr id="3" name="Content Placeholder 2">
            <a:extLst>
              <a:ext uri="{FF2B5EF4-FFF2-40B4-BE49-F238E27FC236}">
                <a16:creationId xmlns:a16="http://schemas.microsoft.com/office/drawing/2014/main" id="{EB0446E0-2377-4D5F-A98A-37A14D7C8CC0}"/>
              </a:ext>
            </a:extLst>
          </p:cNvPr>
          <p:cNvSpPr>
            <a:spLocks noGrp="1"/>
          </p:cNvSpPr>
          <p:nvPr>
            <p:ph idx="1"/>
          </p:nvPr>
        </p:nvSpPr>
        <p:spPr/>
        <p:txBody>
          <a:bodyPr/>
          <a:lstStyle/>
          <a:p>
            <a:r>
              <a:rPr lang="en-US" dirty="0"/>
              <a:t>Basic Idea is this: </a:t>
            </a:r>
            <a:r>
              <a:rPr lang="en-US" b="0" i="0" dirty="0">
                <a:solidFill>
                  <a:srgbClr val="000000"/>
                </a:solidFill>
                <a:effectLst/>
                <a:latin typeface="Arial" panose="020B0604020202020204" pitchFamily="34" charset="0"/>
              </a:rPr>
              <a:t>A pointer in c is an address, which is a numeric value. Therefore, One can perform arithmetic operations on a pointer just as one can on a numeric value. </a:t>
            </a:r>
          </a:p>
          <a:p>
            <a:r>
              <a:rPr lang="en-US" b="0" i="0" dirty="0">
                <a:solidFill>
                  <a:srgbClr val="000000"/>
                </a:solidFill>
                <a:effectLst/>
                <a:latin typeface="Arial" panose="020B0604020202020204" pitchFamily="34" charset="0"/>
              </a:rPr>
              <a:t>There are four arithmetic operators that can be used on pointers: ++, --, +, and –</a:t>
            </a:r>
          </a:p>
        </p:txBody>
      </p:sp>
    </p:spTree>
    <p:extLst>
      <p:ext uri="{BB962C8B-B14F-4D97-AF65-F5344CB8AC3E}">
        <p14:creationId xmlns:p14="http://schemas.microsoft.com/office/powerpoint/2010/main" val="1852219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358B-618C-4B58-9EEF-067912A6F012}"/>
              </a:ext>
            </a:extLst>
          </p:cNvPr>
          <p:cNvSpPr>
            <a:spLocks noGrp="1"/>
          </p:cNvSpPr>
          <p:nvPr>
            <p:ph type="title"/>
          </p:nvPr>
        </p:nvSpPr>
        <p:spPr/>
        <p:txBody>
          <a:bodyPr/>
          <a:lstStyle/>
          <a:p>
            <a:r>
              <a:rPr lang="en-US" dirty="0"/>
              <a:t>Pointer Arithmetic</a:t>
            </a:r>
            <a:endParaRPr lang="en-IN" dirty="0"/>
          </a:p>
        </p:txBody>
      </p:sp>
      <p:sp>
        <p:nvSpPr>
          <p:cNvPr id="3" name="Content Placeholder 2">
            <a:extLst>
              <a:ext uri="{FF2B5EF4-FFF2-40B4-BE49-F238E27FC236}">
                <a16:creationId xmlns:a16="http://schemas.microsoft.com/office/drawing/2014/main" id="{EB0446E0-2377-4D5F-A98A-37A14D7C8CC0}"/>
              </a:ext>
            </a:extLst>
          </p:cNvPr>
          <p:cNvSpPr>
            <a:spLocks noGrp="1"/>
          </p:cNvSpPr>
          <p:nvPr>
            <p:ph idx="1"/>
          </p:nvPr>
        </p:nvSpPr>
        <p:spPr/>
        <p:txBody>
          <a:bodyPr>
            <a:normAutofit fontScale="92500" lnSpcReduction="20000"/>
          </a:bodyPr>
          <a:lstStyle/>
          <a:p>
            <a:r>
              <a:rPr lang="en-US" dirty="0"/>
              <a:t>Basic Idea is this: </a:t>
            </a:r>
            <a:r>
              <a:rPr lang="en-US" b="0" i="0" dirty="0">
                <a:solidFill>
                  <a:srgbClr val="000000"/>
                </a:solidFill>
                <a:effectLst/>
                <a:latin typeface="Arial" panose="020B0604020202020204" pitchFamily="34" charset="0"/>
              </a:rPr>
              <a:t>A pointer in c is an address, which is a numeric value. Therefore, One can perform arithmetic operations on a pointer just as one can on a numeric value. </a:t>
            </a:r>
          </a:p>
          <a:p>
            <a:r>
              <a:rPr lang="en-US" b="0" i="0" dirty="0">
                <a:solidFill>
                  <a:srgbClr val="000000"/>
                </a:solidFill>
                <a:effectLst/>
                <a:latin typeface="Arial" panose="020B0604020202020204" pitchFamily="34" charset="0"/>
              </a:rPr>
              <a:t>There are four arithmetic operators that can be used on pointers: ++, --, +, and –</a:t>
            </a:r>
          </a:p>
          <a:p>
            <a:r>
              <a:rPr lang="en-US" dirty="0">
                <a:solidFill>
                  <a:srgbClr val="000000"/>
                </a:solidFill>
                <a:latin typeface="Arial" panose="020B0604020202020204" pitchFamily="34" charset="0"/>
              </a:rPr>
              <a:t>Suppose we have </a:t>
            </a:r>
          </a:p>
          <a:p>
            <a:pPr marL="0" indent="0">
              <a:buNone/>
            </a:pPr>
            <a:r>
              <a:rPr lang="en-US" dirty="0">
                <a:solidFill>
                  <a:srgbClr val="000000"/>
                </a:solidFill>
                <a:latin typeface="Arial" panose="020B0604020202020204" pitchFamily="34" charset="0"/>
              </a:rPr>
              <a:t>int *pt1;</a:t>
            </a:r>
          </a:p>
          <a:p>
            <a:pPr marL="0" indent="0">
              <a:buNone/>
            </a:pPr>
            <a:r>
              <a:rPr lang="en-US" dirty="0">
                <a:solidFill>
                  <a:srgbClr val="000000"/>
                </a:solidFill>
                <a:latin typeface="Arial" panose="020B0604020202020204" pitchFamily="34" charset="0"/>
              </a:rPr>
              <a:t>pt1 = 1000; </a:t>
            </a:r>
          </a:p>
          <a:p>
            <a:pPr marL="0" indent="0">
              <a:buNone/>
            </a:pPr>
            <a:r>
              <a:rPr lang="en-US" dirty="0">
                <a:solidFill>
                  <a:srgbClr val="000000"/>
                </a:solidFill>
                <a:latin typeface="Arial" panose="020B0604020202020204" pitchFamily="34" charset="0"/>
              </a:rPr>
              <a:t>char *pt2; pt2 = 5000;</a:t>
            </a:r>
          </a:p>
          <a:p>
            <a:pPr marL="0" indent="0">
              <a:buNone/>
            </a:pPr>
            <a:r>
              <a:rPr lang="en-IN" dirty="0"/>
              <a:t>What will be the values of </a:t>
            </a:r>
          </a:p>
          <a:p>
            <a:pPr marL="0" indent="0">
              <a:buNone/>
            </a:pPr>
            <a:r>
              <a:rPr lang="en-IN" dirty="0"/>
              <a:t>pt1=++pt1; pt2= ++pt2</a:t>
            </a:r>
          </a:p>
          <a:p>
            <a:pPr marL="0" indent="0">
              <a:buNone/>
            </a:pPr>
            <a:endParaRPr lang="en-IN" dirty="0"/>
          </a:p>
        </p:txBody>
      </p:sp>
    </p:spTree>
    <p:extLst>
      <p:ext uri="{BB962C8B-B14F-4D97-AF65-F5344CB8AC3E}">
        <p14:creationId xmlns:p14="http://schemas.microsoft.com/office/powerpoint/2010/main" val="10896114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358B-618C-4B58-9EEF-067912A6F012}"/>
              </a:ext>
            </a:extLst>
          </p:cNvPr>
          <p:cNvSpPr>
            <a:spLocks noGrp="1"/>
          </p:cNvSpPr>
          <p:nvPr>
            <p:ph type="title"/>
          </p:nvPr>
        </p:nvSpPr>
        <p:spPr/>
        <p:txBody>
          <a:bodyPr/>
          <a:lstStyle/>
          <a:p>
            <a:r>
              <a:rPr lang="en-US" dirty="0"/>
              <a:t>Pointer Arithmetic</a:t>
            </a:r>
            <a:endParaRPr lang="en-IN" dirty="0"/>
          </a:p>
        </p:txBody>
      </p:sp>
      <p:sp>
        <p:nvSpPr>
          <p:cNvPr id="3" name="Content Placeholder 2">
            <a:extLst>
              <a:ext uri="{FF2B5EF4-FFF2-40B4-BE49-F238E27FC236}">
                <a16:creationId xmlns:a16="http://schemas.microsoft.com/office/drawing/2014/main" id="{EB0446E0-2377-4D5F-A98A-37A14D7C8CC0}"/>
              </a:ext>
            </a:extLst>
          </p:cNvPr>
          <p:cNvSpPr>
            <a:spLocks noGrp="1"/>
          </p:cNvSpPr>
          <p:nvPr>
            <p:ph idx="1"/>
          </p:nvPr>
        </p:nvSpPr>
        <p:spPr/>
        <p:txBody>
          <a:bodyPr>
            <a:normAutofit lnSpcReduction="10000"/>
          </a:bodyPr>
          <a:lstStyle/>
          <a:p>
            <a:r>
              <a:rPr lang="en-US" dirty="0"/>
              <a:t>Basic Idea is this: </a:t>
            </a:r>
            <a:r>
              <a:rPr lang="en-US" b="0" i="0" dirty="0">
                <a:solidFill>
                  <a:srgbClr val="000000"/>
                </a:solidFill>
                <a:effectLst/>
                <a:latin typeface="Arial" panose="020B0604020202020204" pitchFamily="34" charset="0"/>
              </a:rPr>
              <a:t>A pointer in c is an address, which is a numeric value. Therefore, One can perform arithmetic operations on a pointer just as one can on a numeric value. </a:t>
            </a:r>
          </a:p>
          <a:p>
            <a:r>
              <a:rPr lang="en-US" b="0" i="0" dirty="0">
                <a:solidFill>
                  <a:srgbClr val="000000"/>
                </a:solidFill>
                <a:effectLst/>
                <a:latin typeface="Arial" panose="020B0604020202020204" pitchFamily="34" charset="0"/>
              </a:rPr>
              <a:t>There are four arithmetic operators that can be used on pointers: ++, --, +, and –</a:t>
            </a:r>
          </a:p>
          <a:p>
            <a:r>
              <a:rPr lang="en-US" dirty="0">
                <a:solidFill>
                  <a:srgbClr val="000000"/>
                </a:solidFill>
                <a:latin typeface="Arial" panose="020B0604020202020204" pitchFamily="34" charset="0"/>
              </a:rPr>
              <a:t>Suppose we have </a:t>
            </a:r>
          </a:p>
          <a:p>
            <a:pPr marL="0" indent="0">
              <a:buNone/>
            </a:pPr>
            <a:r>
              <a:rPr lang="en-US" dirty="0">
                <a:solidFill>
                  <a:srgbClr val="000000"/>
                </a:solidFill>
                <a:latin typeface="Arial" panose="020B0604020202020204" pitchFamily="34" charset="0"/>
              </a:rPr>
              <a:t>int *pt1 = 1000; char *pt2 = 5000</a:t>
            </a:r>
          </a:p>
          <a:p>
            <a:pPr marL="0" indent="0">
              <a:buNone/>
            </a:pPr>
            <a:r>
              <a:rPr lang="en-IN" dirty="0"/>
              <a:t>What will be the values of </a:t>
            </a:r>
          </a:p>
          <a:p>
            <a:pPr marL="0" indent="0">
              <a:buNone/>
            </a:pPr>
            <a:r>
              <a:rPr lang="en-IN" dirty="0"/>
              <a:t>pt1=++pt1; pt2= ++pt2; [NOT advisable without proper casting or appropriate context – will discuss in a later slide]</a:t>
            </a:r>
          </a:p>
          <a:p>
            <a:pPr marL="0" indent="0">
              <a:buNone/>
            </a:pPr>
            <a:endParaRPr lang="en-IN" dirty="0"/>
          </a:p>
        </p:txBody>
      </p:sp>
    </p:spTree>
    <p:extLst>
      <p:ext uri="{BB962C8B-B14F-4D97-AF65-F5344CB8AC3E}">
        <p14:creationId xmlns:p14="http://schemas.microsoft.com/office/powerpoint/2010/main" val="7521175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FA7-87E2-4C6D-8F9D-8A17D1DAB3CE}"/>
              </a:ext>
            </a:extLst>
          </p:cNvPr>
          <p:cNvSpPr>
            <a:spLocks noGrp="1"/>
          </p:cNvSpPr>
          <p:nvPr>
            <p:ph type="title"/>
          </p:nvPr>
        </p:nvSpPr>
        <p:spPr/>
        <p:txBody>
          <a:bodyPr/>
          <a:lstStyle/>
          <a:p>
            <a:r>
              <a:rPr lang="en-US" dirty="0"/>
              <a:t>Pointer arithmetic:  An example</a:t>
            </a:r>
            <a:endParaRPr lang="en-IN" dirty="0"/>
          </a:p>
        </p:txBody>
      </p:sp>
      <p:sp>
        <p:nvSpPr>
          <p:cNvPr id="6" name="TextBox 5">
            <a:extLst>
              <a:ext uri="{FF2B5EF4-FFF2-40B4-BE49-F238E27FC236}">
                <a16:creationId xmlns:a16="http://schemas.microsoft.com/office/drawing/2014/main" id="{948FE81B-F6AC-4C5B-853A-DF63916EF82B}"/>
              </a:ext>
            </a:extLst>
          </p:cNvPr>
          <p:cNvSpPr txBox="1"/>
          <p:nvPr/>
        </p:nvSpPr>
        <p:spPr>
          <a:xfrm>
            <a:off x="698715" y="2135353"/>
            <a:ext cx="6415007"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cs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const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3</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200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let us have array address in pointer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"Address of var[%d] = %x\n"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"Value of var[%d] = %d\n"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move to the next location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34961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FA7-87E2-4C6D-8F9D-8A17D1DAB3CE}"/>
              </a:ext>
            </a:extLst>
          </p:cNvPr>
          <p:cNvSpPr>
            <a:spLocks noGrp="1"/>
          </p:cNvSpPr>
          <p:nvPr>
            <p:ph type="title"/>
          </p:nvPr>
        </p:nvSpPr>
        <p:spPr/>
        <p:txBody>
          <a:bodyPr/>
          <a:lstStyle/>
          <a:p>
            <a:r>
              <a:rPr lang="en-US" dirty="0"/>
              <a:t>Pointer arithmetic:  An example</a:t>
            </a:r>
            <a:endParaRPr lang="en-IN" dirty="0"/>
          </a:p>
        </p:txBody>
      </p:sp>
      <p:sp>
        <p:nvSpPr>
          <p:cNvPr id="6" name="TextBox 5">
            <a:extLst>
              <a:ext uri="{FF2B5EF4-FFF2-40B4-BE49-F238E27FC236}">
                <a16:creationId xmlns:a16="http://schemas.microsoft.com/office/drawing/2014/main" id="{948FE81B-F6AC-4C5B-853A-DF63916EF82B}"/>
              </a:ext>
            </a:extLst>
          </p:cNvPr>
          <p:cNvSpPr txBox="1"/>
          <p:nvPr/>
        </p:nvSpPr>
        <p:spPr>
          <a:xfrm>
            <a:off x="698715" y="2135353"/>
            <a:ext cx="6415007"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cs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const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3</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200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let us have array address in pointer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"Address of var[%d] = %x\n"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"Value of var[%d] = %d\n"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move to the next location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3" name="Speech Bubble: Oval 2">
            <a:extLst>
              <a:ext uri="{FF2B5EF4-FFF2-40B4-BE49-F238E27FC236}">
                <a16:creationId xmlns:a16="http://schemas.microsoft.com/office/drawing/2014/main" id="{7C9B102F-21F0-4FDE-96E2-40815B31766A}"/>
              </a:ext>
            </a:extLst>
          </p:cNvPr>
          <p:cNvSpPr/>
          <p:nvPr/>
        </p:nvSpPr>
        <p:spPr>
          <a:xfrm>
            <a:off x="6096001" y="2663301"/>
            <a:ext cx="5257800" cy="678752"/>
          </a:xfrm>
          <a:prstGeom prst="wedgeEllipseCallout">
            <a:avLst>
              <a:gd name="adj1" fmla="val -104519"/>
              <a:gd name="adj2" fmla="val 130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does this var mean in this statement?</a:t>
            </a:r>
            <a:endParaRPr lang="en-IN" dirty="0"/>
          </a:p>
        </p:txBody>
      </p:sp>
    </p:spTree>
    <p:extLst>
      <p:ext uri="{BB962C8B-B14F-4D97-AF65-F5344CB8AC3E}">
        <p14:creationId xmlns:p14="http://schemas.microsoft.com/office/powerpoint/2010/main" val="30185795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FA7-87E2-4C6D-8F9D-8A17D1DAB3CE}"/>
              </a:ext>
            </a:extLst>
          </p:cNvPr>
          <p:cNvSpPr>
            <a:spLocks noGrp="1"/>
          </p:cNvSpPr>
          <p:nvPr>
            <p:ph type="title"/>
          </p:nvPr>
        </p:nvSpPr>
        <p:spPr/>
        <p:txBody>
          <a:bodyPr/>
          <a:lstStyle/>
          <a:p>
            <a:r>
              <a:rPr lang="en-US" dirty="0"/>
              <a:t>Pointer arithmetic:  An example</a:t>
            </a:r>
            <a:endParaRPr lang="en-IN" dirty="0"/>
          </a:p>
        </p:txBody>
      </p:sp>
      <p:sp>
        <p:nvSpPr>
          <p:cNvPr id="6" name="TextBox 5">
            <a:extLst>
              <a:ext uri="{FF2B5EF4-FFF2-40B4-BE49-F238E27FC236}">
                <a16:creationId xmlns:a16="http://schemas.microsoft.com/office/drawing/2014/main" id="{948FE81B-F6AC-4C5B-853A-DF63916EF82B}"/>
              </a:ext>
            </a:extLst>
          </p:cNvPr>
          <p:cNvSpPr txBox="1"/>
          <p:nvPr/>
        </p:nvSpPr>
        <p:spPr>
          <a:xfrm>
            <a:off x="698715" y="2135353"/>
            <a:ext cx="6415007"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cs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const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3</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200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let us have array address in pointer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"Address of var[%d] = %x\n"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"Value of var[%d] = %d\n"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move to the next location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3" name="Speech Bubble: Oval 2">
            <a:extLst>
              <a:ext uri="{FF2B5EF4-FFF2-40B4-BE49-F238E27FC236}">
                <a16:creationId xmlns:a16="http://schemas.microsoft.com/office/drawing/2014/main" id="{7C9B102F-21F0-4FDE-96E2-40815B31766A}"/>
              </a:ext>
            </a:extLst>
          </p:cNvPr>
          <p:cNvSpPr/>
          <p:nvPr/>
        </p:nvSpPr>
        <p:spPr>
          <a:xfrm>
            <a:off x="6717437" y="3355760"/>
            <a:ext cx="5474563" cy="678752"/>
          </a:xfrm>
          <a:prstGeom prst="wedgeEllipseCallout">
            <a:avLst>
              <a:gd name="adj1" fmla="val -131225"/>
              <a:gd name="adj2" fmla="val 44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C an array name is the address to the first element of the array; it is a pointer</a:t>
            </a:r>
            <a:endParaRPr lang="en-IN" dirty="0"/>
          </a:p>
        </p:txBody>
      </p:sp>
    </p:spTree>
    <p:extLst>
      <p:ext uri="{BB962C8B-B14F-4D97-AF65-F5344CB8AC3E}">
        <p14:creationId xmlns:p14="http://schemas.microsoft.com/office/powerpoint/2010/main" val="190040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F354-ECC1-437E-99AB-91C79772BEFD}"/>
              </a:ext>
            </a:extLst>
          </p:cNvPr>
          <p:cNvSpPr>
            <a:spLocks noGrp="1"/>
          </p:cNvSpPr>
          <p:nvPr>
            <p:ph type="title"/>
          </p:nvPr>
        </p:nvSpPr>
        <p:spPr/>
        <p:txBody>
          <a:bodyPr/>
          <a:lstStyle/>
          <a:p>
            <a:r>
              <a:rPr lang="en-US" dirty="0"/>
              <a:t>Today we will focus on </a:t>
            </a:r>
            <a:endParaRPr lang="en-IN" dirty="0"/>
          </a:p>
        </p:txBody>
      </p:sp>
      <p:sp>
        <p:nvSpPr>
          <p:cNvPr id="3" name="Content Placeholder 2">
            <a:extLst>
              <a:ext uri="{FF2B5EF4-FFF2-40B4-BE49-F238E27FC236}">
                <a16:creationId xmlns:a16="http://schemas.microsoft.com/office/drawing/2014/main" id="{F0A88500-7ADE-4E11-B847-8D15BBCC7DC3}"/>
              </a:ext>
            </a:extLst>
          </p:cNvPr>
          <p:cNvSpPr>
            <a:spLocks noGrp="1"/>
          </p:cNvSpPr>
          <p:nvPr>
            <p:ph idx="1"/>
          </p:nvPr>
        </p:nvSpPr>
        <p:spPr/>
        <p:txBody>
          <a:bodyPr/>
          <a:lstStyle/>
          <a:p>
            <a:r>
              <a:rPr lang="en-US" dirty="0"/>
              <a:t>Functions</a:t>
            </a:r>
          </a:p>
          <a:p>
            <a:r>
              <a:rPr lang="en-US" dirty="0"/>
              <a:t>Variables</a:t>
            </a:r>
          </a:p>
          <a:p>
            <a:r>
              <a:rPr lang="en-US" dirty="0"/>
              <a:t>Data Types</a:t>
            </a:r>
          </a:p>
          <a:p>
            <a:r>
              <a:rPr lang="en-US" dirty="0"/>
              <a:t>Naming variables</a:t>
            </a:r>
          </a:p>
          <a:p>
            <a:r>
              <a:rPr lang="en-US" dirty="0"/>
              <a:t>Keywords in C </a:t>
            </a:r>
            <a:endParaRPr lang="en-IN" dirty="0"/>
          </a:p>
        </p:txBody>
      </p:sp>
    </p:spTree>
    <p:extLst>
      <p:ext uri="{BB962C8B-B14F-4D97-AF65-F5344CB8AC3E}">
        <p14:creationId xmlns:p14="http://schemas.microsoft.com/office/powerpoint/2010/main" val="20317113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FA7-87E2-4C6D-8F9D-8A17D1DAB3CE}"/>
              </a:ext>
            </a:extLst>
          </p:cNvPr>
          <p:cNvSpPr>
            <a:spLocks noGrp="1"/>
          </p:cNvSpPr>
          <p:nvPr>
            <p:ph type="title"/>
          </p:nvPr>
        </p:nvSpPr>
        <p:spPr/>
        <p:txBody>
          <a:bodyPr/>
          <a:lstStyle/>
          <a:p>
            <a:endParaRPr lang="en-IN"/>
          </a:p>
        </p:txBody>
      </p:sp>
      <p:sp>
        <p:nvSpPr>
          <p:cNvPr id="6" name="TextBox 5">
            <a:extLst>
              <a:ext uri="{FF2B5EF4-FFF2-40B4-BE49-F238E27FC236}">
                <a16:creationId xmlns:a16="http://schemas.microsoft.com/office/drawing/2014/main" id="{948FE81B-F6AC-4C5B-853A-DF63916EF82B}"/>
              </a:ext>
            </a:extLst>
          </p:cNvPr>
          <p:cNvSpPr txBox="1"/>
          <p:nvPr/>
        </p:nvSpPr>
        <p:spPr>
          <a:xfrm>
            <a:off x="698715" y="2135353"/>
            <a:ext cx="6415007"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cs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const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3</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200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let us have array address in pointer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"Address of var[%d] = %x\n"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"Value of var[%d] = %d\n"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move to the next location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0CAC06EC-FD52-4D1B-AD38-BBED0B56A367}"/>
              </a:ext>
            </a:extLst>
          </p:cNvPr>
          <p:cNvSpPr>
            <a:spLocks noChangeArrowheads="1"/>
          </p:cNvSpPr>
          <p:nvPr/>
        </p:nvSpPr>
        <p:spPr bwMode="auto">
          <a:xfrm>
            <a:off x="8214103" y="3802427"/>
            <a:ext cx="2665707" cy="1107996"/>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var[0] = bf882b30 Value of var[0] = 100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var[1] = bf882b34 Value of var[1] = 100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var[2] = bf882b38 Value of var[2] = 200</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43014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FA7-87E2-4C6D-8F9D-8A17D1DAB3CE}"/>
              </a:ext>
            </a:extLst>
          </p:cNvPr>
          <p:cNvSpPr>
            <a:spLocks noGrp="1"/>
          </p:cNvSpPr>
          <p:nvPr>
            <p:ph type="title"/>
          </p:nvPr>
        </p:nvSpPr>
        <p:spPr/>
        <p:txBody>
          <a:bodyPr/>
          <a:lstStyle/>
          <a:p>
            <a:endParaRPr lang="en-IN"/>
          </a:p>
        </p:txBody>
      </p:sp>
      <p:sp>
        <p:nvSpPr>
          <p:cNvPr id="6" name="TextBox 5">
            <a:extLst>
              <a:ext uri="{FF2B5EF4-FFF2-40B4-BE49-F238E27FC236}">
                <a16:creationId xmlns:a16="http://schemas.microsoft.com/office/drawing/2014/main" id="{948FE81B-F6AC-4C5B-853A-DF63916EF82B}"/>
              </a:ext>
            </a:extLst>
          </p:cNvPr>
          <p:cNvSpPr txBox="1"/>
          <p:nvPr/>
        </p:nvSpPr>
        <p:spPr>
          <a:xfrm>
            <a:off x="698715" y="2135353"/>
            <a:ext cx="6415007"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#include</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err="1">
                <a:ln>
                  <a:noFill/>
                </a:ln>
                <a:solidFill>
                  <a:srgbClr val="008800"/>
                </a:solidFill>
                <a:effectLst/>
                <a:latin typeface="Courier New" panose="02070309020205020404" pitchFamily="49" charset="0"/>
                <a:cs typeface="Courier New" panose="02070309020205020404" pitchFamily="49" charset="0"/>
              </a:rPr>
              <a:t>stdio.h</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&gt;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const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3</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main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100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200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int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let us have array address in pointer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var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for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&lt;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MAX</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"Address of var[%d] = %x\n"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printf</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8800"/>
                </a:solidFill>
                <a:effectLst/>
                <a:latin typeface="Courier New" panose="02070309020205020404" pitchFamily="49" charset="0"/>
                <a:cs typeface="Courier New" panose="02070309020205020404" pitchFamily="49" charset="0"/>
              </a:rPr>
              <a:t>"Value of var[%d] = %d\n"</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i</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880000"/>
                </a:solidFill>
                <a:effectLst/>
                <a:latin typeface="Courier New" panose="02070309020205020404" pitchFamily="49" charset="0"/>
                <a:cs typeface="Courier New" panose="02070309020205020404" pitchFamily="49" charset="0"/>
              </a:rPr>
              <a:t>/* move to the next location */</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ourier New" panose="02070309020205020404" pitchFamily="49" charset="0"/>
                <a:cs typeface="Courier New" panose="02070309020205020404" pitchFamily="49" charset="0"/>
              </a:rPr>
              <a:t>ptr</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0088"/>
                </a:solidFill>
                <a:effectLst/>
                <a:latin typeface="Courier New" panose="02070309020205020404" pitchFamily="49" charset="0"/>
                <a:cs typeface="Courier New" panose="02070309020205020404" pitchFamily="49" charset="0"/>
              </a:rPr>
              <a:t>return</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006666"/>
                </a:solidFill>
                <a:effectLst/>
                <a:latin typeface="Courier New" panose="02070309020205020404" pitchFamily="49" charset="0"/>
                <a:cs typeface="Courier New" panose="02070309020205020404" pitchFamily="49" charset="0"/>
              </a:rPr>
              <a:t>0</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800" b="0" i="0" u="none" strike="noStrike" cap="none" normalizeH="0" baseline="0" dirty="0">
                <a:ln>
                  <a:noFill/>
                </a:ln>
                <a:solidFill>
                  <a:srgbClr val="000000"/>
                </a:solidFill>
                <a:effectLst/>
                <a:latin typeface="Courier New" panose="02070309020205020404" pitchFamily="49" charset="0"/>
                <a:cs typeface="Courier New" panose="02070309020205020404" pitchFamily="49" charset="0"/>
              </a:rPr>
              <a:t> </a:t>
            </a:r>
            <a:r>
              <a:rPr kumimoji="0" lang="en-US" altLang="en-US" sz="1800" b="0" i="0" u="none" strike="noStrike" cap="none" normalizeH="0" baseline="0" dirty="0">
                <a:ln>
                  <a:noFill/>
                </a:ln>
                <a:solidFill>
                  <a:srgbClr val="666600"/>
                </a:solidFill>
                <a:effectLst/>
                <a:latin typeface="Courier New" panose="02070309020205020404" pitchFamily="49" charset="0"/>
                <a:cs typeface="Courier New" panose="02070309020205020404" pitchFamily="49" charset="0"/>
              </a:rPr>
              <a: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0CAC06EC-FD52-4D1B-AD38-BBED0B56A367}"/>
              </a:ext>
            </a:extLst>
          </p:cNvPr>
          <p:cNvSpPr>
            <a:spLocks noChangeArrowheads="1"/>
          </p:cNvSpPr>
          <p:nvPr/>
        </p:nvSpPr>
        <p:spPr bwMode="auto">
          <a:xfrm>
            <a:off x="8214103" y="3802427"/>
            <a:ext cx="2665707" cy="1107996"/>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var[0] = bf882b30 Value of var[0] = 100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var[1] = bf882b34 Value of var[1] = 100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Address of var[2] = bf882b38 Value of var[2] = 200</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921C64C9-7953-4646-9666-E0788FBAE421}"/>
              </a:ext>
            </a:extLst>
          </p:cNvPr>
          <p:cNvSpPr txBox="1"/>
          <p:nvPr/>
        </p:nvSpPr>
        <p:spPr>
          <a:xfrm>
            <a:off x="5033639" y="5551673"/>
            <a:ext cx="4527611" cy="369332"/>
          </a:xfrm>
          <a:prstGeom prst="rect">
            <a:avLst/>
          </a:prstGeom>
          <a:noFill/>
        </p:spPr>
        <p:txBody>
          <a:bodyPr wrap="square" rtlCol="0">
            <a:spAutoFit/>
          </a:bodyPr>
          <a:lstStyle/>
          <a:p>
            <a:r>
              <a:rPr lang="en-US" dirty="0"/>
              <a:t>At least two mistakes in this slide</a:t>
            </a:r>
            <a:endParaRPr lang="en-IN" dirty="0"/>
          </a:p>
        </p:txBody>
      </p:sp>
    </p:spTree>
    <p:extLst>
      <p:ext uri="{BB962C8B-B14F-4D97-AF65-F5344CB8AC3E}">
        <p14:creationId xmlns:p14="http://schemas.microsoft.com/office/powerpoint/2010/main" val="1195100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65A9-AFF8-4C2E-A384-AFCBC88516B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158084B-169D-4B3C-BB4F-37EB24A4F7D4}"/>
              </a:ext>
            </a:extLst>
          </p:cNvPr>
          <p:cNvSpPr>
            <a:spLocks noGrp="1"/>
          </p:cNvSpPr>
          <p:nvPr>
            <p:ph idx="1"/>
          </p:nvPr>
        </p:nvSpPr>
        <p:spPr/>
        <p:txBody>
          <a:bodyPr/>
          <a:lstStyle/>
          <a:p>
            <a:r>
              <a:rPr lang="en-US" dirty="0"/>
              <a:t>Type Conversion</a:t>
            </a:r>
          </a:p>
          <a:p>
            <a:pPr marL="0" indent="0">
              <a:buNone/>
            </a:pPr>
            <a:endParaRPr lang="en-IN" dirty="0"/>
          </a:p>
        </p:txBody>
      </p:sp>
    </p:spTree>
    <p:extLst>
      <p:ext uri="{BB962C8B-B14F-4D97-AF65-F5344CB8AC3E}">
        <p14:creationId xmlns:p14="http://schemas.microsoft.com/office/powerpoint/2010/main" val="40553083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65A9-AFF8-4C2E-A384-AFCBC88516B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158084B-169D-4B3C-BB4F-37EB24A4F7D4}"/>
              </a:ext>
            </a:extLst>
          </p:cNvPr>
          <p:cNvSpPr>
            <a:spLocks noGrp="1"/>
          </p:cNvSpPr>
          <p:nvPr>
            <p:ph idx="1"/>
          </p:nvPr>
        </p:nvSpPr>
        <p:spPr/>
        <p:txBody>
          <a:bodyPr/>
          <a:lstStyle/>
          <a:p>
            <a:r>
              <a:rPr lang="en-US" dirty="0"/>
              <a:t>Type Conversion</a:t>
            </a:r>
          </a:p>
          <a:p>
            <a:pPr marL="0" indent="0">
              <a:buNone/>
            </a:pPr>
            <a:endParaRPr lang="en-IN" dirty="0"/>
          </a:p>
        </p:txBody>
      </p:sp>
      <p:pic>
        <p:nvPicPr>
          <p:cNvPr id="5" name="Picture 4">
            <a:extLst>
              <a:ext uri="{FF2B5EF4-FFF2-40B4-BE49-F238E27FC236}">
                <a16:creationId xmlns:a16="http://schemas.microsoft.com/office/drawing/2014/main" id="{FCABA967-DA02-401F-A3E3-B7B1538E4C26}"/>
              </a:ext>
            </a:extLst>
          </p:cNvPr>
          <p:cNvPicPr>
            <a:picLocks noChangeAspect="1"/>
          </p:cNvPicPr>
          <p:nvPr/>
        </p:nvPicPr>
        <p:blipFill>
          <a:blip r:embed="rId2"/>
          <a:stretch>
            <a:fillRect/>
          </a:stretch>
        </p:blipFill>
        <p:spPr>
          <a:xfrm>
            <a:off x="1174369" y="2769634"/>
            <a:ext cx="9688277" cy="2915057"/>
          </a:xfrm>
          <a:prstGeom prst="rect">
            <a:avLst/>
          </a:prstGeom>
        </p:spPr>
      </p:pic>
    </p:spTree>
    <p:extLst>
      <p:ext uri="{BB962C8B-B14F-4D97-AF65-F5344CB8AC3E}">
        <p14:creationId xmlns:p14="http://schemas.microsoft.com/office/powerpoint/2010/main" val="16561505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65A9-AFF8-4C2E-A384-AFCBC88516B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158084B-169D-4B3C-BB4F-37EB24A4F7D4}"/>
              </a:ext>
            </a:extLst>
          </p:cNvPr>
          <p:cNvSpPr>
            <a:spLocks noGrp="1"/>
          </p:cNvSpPr>
          <p:nvPr>
            <p:ph idx="1"/>
          </p:nvPr>
        </p:nvSpPr>
        <p:spPr/>
        <p:txBody>
          <a:bodyPr/>
          <a:lstStyle/>
          <a:p>
            <a:r>
              <a:rPr lang="en-US" dirty="0"/>
              <a:t>Type Conversion</a:t>
            </a:r>
          </a:p>
          <a:p>
            <a:pPr marL="0" indent="0">
              <a:buNone/>
            </a:pPr>
            <a:endParaRPr lang="en-IN" dirty="0"/>
          </a:p>
        </p:txBody>
      </p:sp>
      <p:pic>
        <p:nvPicPr>
          <p:cNvPr id="5" name="Picture 4">
            <a:extLst>
              <a:ext uri="{FF2B5EF4-FFF2-40B4-BE49-F238E27FC236}">
                <a16:creationId xmlns:a16="http://schemas.microsoft.com/office/drawing/2014/main" id="{FCABA967-DA02-401F-A3E3-B7B1538E4C26}"/>
              </a:ext>
            </a:extLst>
          </p:cNvPr>
          <p:cNvPicPr>
            <a:picLocks noChangeAspect="1"/>
          </p:cNvPicPr>
          <p:nvPr/>
        </p:nvPicPr>
        <p:blipFill>
          <a:blip r:embed="rId2"/>
          <a:stretch>
            <a:fillRect/>
          </a:stretch>
        </p:blipFill>
        <p:spPr>
          <a:xfrm>
            <a:off x="1174369" y="2769634"/>
            <a:ext cx="9688277" cy="2915057"/>
          </a:xfrm>
          <a:prstGeom prst="rect">
            <a:avLst/>
          </a:prstGeom>
        </p:spPr>
      </p:pic>
      <p:sp>
        <p:nvSpPr>
          <p:cNvPr id="4" name="Speech Bubble: Oval 3">
            <a:extLst>
              <a:ext uri="{FF2B5EF4-FFF2-40B4-BE49-F238E27FC236}">
                <a16:creationId xmlns:a16="http://schemas.microsoft.com/office/drawing/2014/main" id="{DFA1BDD6-2D36-4C1A-8889-BF2D4C584C2F}"/>
              </a:ext>
            </a:extLst>
          </p:cNvPr>
          <p:cNvSpPr/>
          <p:nvPr/>
        </p:nvSpPr>
        <p:spPr>
          <a:xfrm>
            <a:off x="6018507" y="4806713"/>
            <a:ext cx="4238787" cy="1616386"/>
          </a:xfrm>
          <a:prstGeom prst="wedgeEllipseCallout">
            <a:avLst>
              <a:gd name="adj1" fmla="val -110778"/>
              <a:gd name="adj2" fmla="val -90432"/>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Comparing 2 data types in the same expression.</a:t>
            </a:r>
          </a:p>
          <a:p>
            <a:pPr algn="ctr"/>
            <a:r>
              <a:rPr lang="en-US" dirty="0">
                <a:solidFill>
                  <a:schemeClr val="accent2">
                    <a:lumMod val="75000"/>
                  </a:schemeClr>
                </a:solidFill>
              </a:rPr>
              <a:t>An example of implicit conversion</a:t>
            </a:r>
            <a:endParaRPr lang="en-IN" dirty="0">
              <a:solidFill>
                <a:schemeClr val="accent2">
                  <a:lumMod val="75000"/>
                </a:schemeClr>
              </a:solidFill>
            </a:endParaRPr>
          </a:p>
        </p:txBody>
      </p:sp>
    </p:spTree>
    <p:extLst>
      <p:ext uri="{BB962C8B-B14F-4D97-AF65-F5344CB8AC3E}">
        <p14:creationId xmlns:p14="http://schemas.microsoft.com/office/powerpoint/2010/main" val="12428373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B73-7DAE-430D-846C-8A10ECE63556}"/>
              </a:ext>
            </a:extLst>
          </p:cNvPr>
          <p:cNvSpPr>
            <a:spLocks noGrp="1"/>
          </p:cNvSpPr>
          <p:nvPr>
            <p:ph type="title"/>
          </p:nvPr>
        </p:nvSpPr>
        <p:spPr/>
        <p:txBody>
          <a:bodyPr/>
          <a:lstStyle/>
          <a:p>
            <a:r>
              <a:rPr lang="en-US" dirty="0"/>
              <a:t>Type Casting</a:t>
            </a:r>
            <a:endParaRPr lang="en-IN" dirty="0"/>
          </a:p>
        </p:txBody>
      </p:sp>
      <p:sp>
        <p:nvSpPr>
          <p:cNvPr id="3" name="Content Placeholder 2">
            <a:extLst>
              <a:ext uri="{FF2B5EF4-FFF2-40B4-BE49-F238E27FC236}">
                <a16:creationId xmlns:a16="http://schemas.microsoft.com/office/drawing/2014/main" id="{95A0367E-9B4C-440E-B15C-FB2A664DED4D}"/>
              </a:ext>
            </a:extLst>
          </p:cNvPr>
          <p:cNvSpPr>
            <a:spLocks noGrp="1"/>
          </p:cNvSpPr>
          <p:nvPr>
            <p:ph idx="1"/>
          </p:nvPr>
        </p:nvSpPr>
        <p:spPr/>
        <p:txBody>
          <a:bodyPr/>
          <a:lstStyle/>
          <a:p>
            <a:r>
              <a:rPr lang="en-US" b="0" i="0" dirty="0">
                <a:solidFill>
                  <a:srgbClr val="40424E"/>
                </a:solidFill>
                <a:effectLst/>
                <a:latin typeface="urw-din"/>
              </a:rPr>
              <a:t>A type cast is basically a conversion from one type to another.</a:t>
            </a:r>
          </a:p>
          <a:p>
            <a:r>
              <a:rPr lang="en-US" dirty="0">
                <a:solidFill>
                  <a:srgbClr val="40424E"/>
                </a:solidFill>
                <a:latin typeface="urw-din"/>
              </a:rPr>
              <a:t>Implicit Type Conversion – done by the compiler on its own</a:t>
            </a:r>
          </a:p>
          <a:p>
            <a:r>
              <a:rPr lang="en-US" dirty="0">
                <a:solidFill>
                  <a:srgbClr val="40424E"/>
                </a:solidFill>
                <a:latin typeface="urw-din"/>
              </a:rPr>
              <a:t>Explicit Type Casting</a:t>
            </a:r>
            <a:endParaRPr lang="en-IN" dirty="0"/>
          </a:p>
        </p:txBody>
      </p:sp>
      <p:pic>
        <p:nvPicPr>
          <p:cNvPr id="5" name="Picture 4">
            <a:extLst>
              <a:ext uri="{FF2B5EF4-FFF2-40B4-BE49-F238E27FC236}">
                <a16:creationId xmlns:a16="http://schemas.microsoft.com/office/drawing/2014/main" id="{4E0E966E-7368-4C87-863A-A466E21BC607}"/>
              </a:ext>
            </a:extLst>
          </p:cNvPr>
          <p:cNvPicPr>
            <a:picLocks noChangeAspect="1"/>
          </p:cNvPicPr>
          <p:nvPr/>
        </p:nvPicPr>
        <p:blipFill>
          <a:blip r:embed="rId2"/>
          <a:stretch>
            <a:fillRect/>
          </a:stretch>
        </p:blipFill>
        <p:spPr>
          <a:xfrm>
            <a:off x="1136341" y="3429000"/>
            <a:ext cx="10371631" cy="2771729"/>
          </a:xfrm>
          <a:prstGeom prst="rect">
            <a:avLst/>
          </a:prstGeom>
        </p:spPr>
      </p:pic>
    </p:spTree>
    <p:extLst>
      <p:ext uri="{BB962C8B-B14F-4D97-AF65-F5344CB8AC3E}">
        <p14:creationId xmlns:p14="http://schemas.microsoft.com/office/powerpoint/2010/main" val="3502328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B73-7DAE-430D-846C-8A10ECE63556}"/>
              </a:ext>
            </a:extLst>
          </p:cNvPr>
          <p:cNvSpPr>
            <a:spLocks noGrp="1"/>
          </p:cNvSpPr>
          <p:nvPr>
            <p:ph type="title"/>
          </p:nvPr>
        </p:nvSpPr>
        <p:spPr/>
        <p:txBody>
          <a:bodyPr/>
          <a:lstStyle/>
          <a:p>
            <a:r>
              <a:rPr lang="en-US" dirty="0"/>
              <a:t>Type Casting</a:t>
            </a:r>
            <a:endParaRPr lang="en-IN" dirty="0"/>
          </a:p>
        </p:txBody>
      </p:sp>
      <p:sp>
        <p:nvSpPr>
          <p:cNvPr id="3" name="Content Placeholder 2">
            <a:extLst>
              <a:ext uri="{FF2B5EF4-FFF2-40B4-BE49-F238E27FC236}">
                <a16:creationId xmlns:a16="http://schemas.microsoft.com/office/drawing/2014/main" id="{95A0367E-9B4C-440E-B15C-FB2A664DED4D}"/>
              </a:ext>
            </a:extLst>
          </p:cNvPr>
          <p:cNvSpPr>
            <a:spLocks noGrp="1"/>
          </p:cNvSpPr>
          <p:nvPr>
            <p:ph idx="1"/>
          </p:nvPr>
        </p:nvSpPr>
        <p:spPr/>
        <p:txBody>
          <a:bodyPr/>
          <a:lstStyle/>
          <a:p>
            <a:r>
              <a:rPr lang="en-US" b="0" i="0" dirty="0">
                <a:solidFill>
                  <a:srgbClr val="40424E"/>
                </a:solidFill>
                <a:effectLst/>
                <a:latin typeface="urw-din"/>
              </a:rPr>
              <a:t>A type cast is basically a conversion from one type to another.</a:t>
            </a:r>
          </a:p>
          <a:p>
            <a:r>
              <a:rPr lang="en-US" dirty="0">
                <a:solidFill>
                  <a:srgbClr val="40424E"/>
                </a:solidFill>
                <a:latin typeface="urw-din"/>
              </a:rPr>
              <a:t>Implicit Type Conversion – done by the compiler on its own</a:t>
            </a:r>
          </a:p>
          <a:p>
            <a:r>
              <a:rPr lang="en-US" dirty="0">
                <a:solidFill>
                  <a:srgbClr val="40424E"/>
                </a:solidFill>
                <a:latin typeface="urw-din"/>
              </a:rPr>
              <a:t>Explicit Type Casting</a:t>
            </a:r>
            <a:endParaRPr lang="en-IN" dirty="0"/>
          </a:p>
        </p:txBody>
      </p:sp>
      <p:sp>
        <p:nvSpPr>
          <p:cNvPr id="6" name="TextBox 5">
            <a:extLst>
              <a:ext uri="{FF2B5EF4-FFF2-40B4-BE49-F238E27FC236}">
                <a16:creationId xmlns:a16="http://schemas.microsoft.com/office/drawing/2014/main" id="{7FFA2FB2-2345-4699-8853-A9D41631A84C}"/>
              </a:ext>
            </a:extLst>
          </p:cNvPr>
          <p:cNvSpPr txBox="1"/>
          <p:nvPr/>
        </p:nvSpPr>
        <p:spPr>
          <a:xfrm>
            <a:off x="5974672" y="2727802"/>
            <a:ext cx="4136994" cy="4431983"/>
          </a:xfrm>
          <a:prstGeom prst="rect">
            <a:avLst/>
          </a:prstGeom>
          <a:noFill/>
        </p:spPr>
        <p:txBody>
          <a:bodyPr wrap="square">
            <a:spAutoFit/>
          </a:bodyPr>
          <a:lstStyle/>
          <a:p>
            <a:r>
              <a:rPr lang="en-IN" sz="1600" dirty="0"/>
              <a:t>// An example of implicit conversion </a:t>
            </a:r>
          </a:p>
          <a:p>
            <a:r>
              <a:rPr lang="en-IN" sz="1600" dirty="0"/>
              <a:t>#include&lt;stdio.h&gt; </a:t>
            </a:r>
          </a:p>
          <a:p>
            <a:r>
              <a:rPr lang="en-IN" sz="1600" dirty="0"/>
              <a:t>int main() </a:t>
            </a:r>
          </a:p>
          <a:p>
            <a:r>
              <a:rPr lang="en-IN" sz="1600" dirty="0"/>
              <a:t>{ </a:t>
            </a:r>
          </a:p>
          <a:p>
            <a:r>
              <a:rPr lang="en-IN" sz="1600" dirty="0"/>
              <a:t>	int x = 10; // integer x </a:t>
            </a:r>
          </a:p>
          <a:p>
            <a:r>
              <a:rPr lang="en-IN" sz="1600" dirty="0"/>
              <a:t>	char y = 'a'; // character c </a:t>
            </a:r>
          </a:p>
          <a:p>
            <a:endParaRPr lang="en-IN" sz="1600" dirty="0"/>
          </a:p>
          <a:p>
            <a:r>
              <a:rPr lang="en-IN" sz="1600" dirty="0"/>
              <a:t>	// y implicitly converted to int. ASCII </a:t>
            </a:r>
          </a:p>
          <a:p>
            <a:r>
              <a:rPr lang="en-IN" sz="1600" dirty="0"/>
              <a:t>	// value of 'a' is 97 </a:t>
            </a:r>
          </a:p>
          <a:p>
            <a:r>
              <a:rPr lang="en-IN" sz="1600" dirty="0"/>
              <a:t>	x = x + y; </a:t>
            </a:r>
          </a:p>
          <a:p>
            <a:r>
              <a:rPr lang="en-IN" sz="1600" dirty="0"/>
              <a:t>	</a:t>
            </a:r>
          </a:p>
          <a:p>
            <a:r>
              <a:rPr lang="en-IN" sz="1600" dirty="0"/>
              <a:t>	// x is implicitly converted to float </a:t>
            </a:r>
          </a:p>
          <a:p>
            <a:r>
              <a:rPr lang="en-IN" sz="1600" dirty="0"/>
              <a:t>	float z = x + 1.0; </a:t>
            </a:r>
          </a:p>
          <a:p>
            <a:endParaRPr lang="en-IN" sz="1600" dirty="0"/>
          </a:p>
          <a:p>
            <a:r>
              <a:rPr lang="en-IN" sz="1600" dirty="0"/>
              <a:t>	</a:t>
            </a:r>
            <a:r>
              <a:rPr lang="en-IN" sz="1600" dirty="0" err="1"/>
              <a:t>printf</a:t>
            </a:r>
            <a:r>
              <a:rPr lang="en-IN" sz="1600" dirty="0"/>
              <a:t>("x = %d, z = %f", x, z); </a:t>
            </a:r>
          </a:p>
          <a:p>
            <a:r>
              <a:rPr lang="en-IN" sz="1600" dirty="0"/>
              <a:t>	return 0; </a:t>
            </a:r>
          </a:p>
          <a:p>
            <a:r>
              <a:rPr lang="en-IN" sz="1600" dirty="0"/>
              <a:t>} </a:t>
            </a:r>
          </a:p>
        </p:txBody>
      </p:sp>
    </p:spTree>
    <p:extLst>
      <p:ext uri="{BB962C8B-B14F-4D97-AF65-F5344CB8AC3E}">
        <p14:creationId xmlns:p14="http://schemas.microsoft.com/office/powerpoint/2010/main" val="32738760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B73-7DAE-430D-846C-8A10ECE63556}"/>
              </a:ext>
            </a:extLst>
          </p:cNvPr>
          <p:cNvSpPr>
            <a:spLocks noGrp="1"/>
          </p:cNvSpPr>
          <p:nvPr>
            <p:ph type="title"/>
          </p:nvPr>
        </p:nvSpPr>
        <p:spPr/>
        <p:txBody>
          <a:bodyPr/>
          <a:lstStyle/>
          <a:p>
            <a:r>
              <a:rPr lang="en-US" dirty="0"/>
              <a:t>Type Casting</a:t>
            </a:r>
            <a:endParaRPr lang="en-IN" dirty="0"/>
          </a:p>
        </p:txBody>
      </p:sp>
      <p:sp>
        <p:nvSpPr>
          <p:cNvPr id="3" name="Content Placeholder 2">
            <a:extLst>
              <a:ext uri="{FF2B5EF4-FFF2-40B4-BE49-F238E27FC236}">
                <a16:creationId xmlns:a16="http://schemas.microsoft.com/office/drawing/2014/main" id="{95A0367E-9B4C-440E-B15C-FB2A664DED4D}"/>
              </a:ext>
            </a:extLst>
          </p:cNvPr>
          <p:cNvSpPr>
            <a:spLocks noGrp="1"/>
          </p:cNvSpPr>
          <p:nvPr>
            <p:ph idx="1"/>
          </p:nvPr>
        </p:nvSpPr>
        <p:spPr/>
        <p:txBody>
          <a:bodyPr/>
          <a:lstStyle/>
          <a:p>
            <a:r>
              <a:rPr lang="en-US" b="0" i="0" dirty="0">
                <a:solidFill>
                  <a:srgbClr val="40424E"/>
                </a:solidFill>
                <a:effectLst/>
                <a:latin typeface="urw-din"/>
              </a:rPr>
              <a:t>A type cast is basically a conversion from one type to another.</a:t>
            </a:r>
          </a:p>
          <a:p>
            <a:r>
              <a:rPr lang="en-US" dirty="0">
                <a:solidFill>
                  <a:srgbClr val="40424E"/>
                </a:solidFill>
                <a:latin typeface="urw-din"/>
              </a:rPr>
              <a:t>Implicit Type Conversion – done by the compiler on its own</a:t>
            </a:r>
          </a:p>
          <a:p>
            <a:r>
              <a:rPr lang="en-US" dirty="0">
                <a:solidFill>
                  <a:srgbClr val="40424E"/>
                </a:solidFill>
                <a:latin typeface="urw-din"/>
              </a:rPr>
              <a:t>Explicit Type Casting</a:t>
            </a:r>
            <a:endParaRPr lang="en-IN" dirty="0"/>
          </a:p>
        </p:txBody>
      </p:sp>
      <p:sp>
        <p:nvSpPr>
          <p:cNvPr id="6" name="TextBox 5">
            <a:extLst>
              <a:ext uri="{FF2B5EF4-FFF2-40B4-BE49-F238E27FC236}">
                <a16:creationId xmlns:a16="http://schemas.microsoft.com/office/drawing/2014/main" id="{7FFA2FB2-2345-4699-8853-A9D41631A84C}"/>
              </a:ext>
            </a:extLst>
          </p:cNvPr>
          <p:cNvSpPr txBox="1"/>
          <p:nvPr/>
        </p:nvSpPr>
        <p:spPr>
          <a:xfrm>
            <a:off x="5974672" y="2727802"/>
            <a:ext cx="4136994" cy="4431983"/>
          </a:xfrm>
          <a:prstGeom prst="rect">
            <a:avLst/>
          </a:prstGeom>
          <a:noFill/>
        </p:spPr>
        <p:txBody>
          <a:bodyPr wrap="square">
            <a:spAutoFit/>
          </a:bodyPr>
          <a:lstStyle/>
          <a:p>
            <a:r>
              <a:rPr lang="en-IN" sz="1600" dirty="0"/>
              <a:t>// An example of implicit conversion </a:t>
            </a:r>
          </a:p>
          <a:p>
            <a:r>
              <a:rPr lang="en-IN" sz="1600" dirty="0"/>
              <a:t>#include&lt;stdio.h&gt; </a:t>
            </a:r>
          </a:p>
          <a:p>
            <a:r>
              <a:rPr lang="en-IN" sz="1600" dirty="0"/>
              <a:t>int main() </a:t>
            </a:r>
          </a:p>
          <a:p>
            <a:r>
              <a:rPr lang="en-IN" sz="1600" dirty="0"/>
              <a:t>{ </a:t>
            </a:r>
          </a:p>
          <a:p>
            <a:r>
              <a:rPr lang="en-IN" sz="1600" dirty="0"/>
              <a:t>	int x = 10; // integer x </a:t>
            </a:r>
          </a:p>
          <a:p>
            <a:r>
              <a:rPr lang="en-IN" sz="1600" dirty="0"/>
              <a:t>	char y = 'a'; // character c </a:t>
            </a:r>
          </a:p>
          <a:p>
            <a:endParaRPr lang="en-IN" sz="1600" dirty="0"/>
          </a:p>
          <a:p>
            <a:r>
              <a:rPr lang="en-IN" sz="1600" dirty="0"/>
              <a:t>	// y implicitly converted to int. ASCII </a:t>
            </a:r>
          </a:p>
          <a:p>
            <a:r>
              <a:rPr lang="en-IN" sz="1600" dirty="0"/>
              <a:t>	// value of 'a' is 97 </a:t>
            </a:r>
          </a:p>
          <a:p>
            <a:r>
              <a:rPr lang="en-IN" sz="1600" dirty="0"/>
              <a:t>	x = x + y; </a:t>
            </a:r>
          </a:p>
          <a:p>
            <a:r>
              <a:rPr lang="en-IN" sz="1600" dirty="0"/>
              <a:t>	</a:t>
            </a:r>
          </a:p>
          <a:p>
            <a:r>
              <a:rPr lang="en-IN" sz="1600" dirty="0"/>
              <a:t>	// x is implicitly converted to float </a:t>
            </a:r>
          </a:p>
          <a:p>
            <a:r>
              <a:rPr lang="en-IN" sz="1600" dirty="0"/>
              <a:t>	float z ; z= x + 1.0; </a:t>
            </a:r>
          </a:p>
          <a:p>
            <a:endParaRPr lang="en-IN" sz="1600" dirty="0"/>
          </a:p>
          <a:p>
            <a:r>
              <a:rPr lang="en-IN" sz="1600" dirty="0"/>
              <a:t>	</a:t>
            </a:r>
            <a:r>
              <a:rPr lang="en-IN" sz="1600" dirty="0" err="1"/>
              <a:t>printf</a:t>
            </a:r>
            <a:r>
              <a:rPr lang="en-IN" sz="1600" dirty="0"/>
              <a:t>("x = %d, z = %f", x, z); </a:t>
            </a:r>
          </a:p>
          <a:p>
            <a:r>
              <a:rPr lang="en-IN" sz="1600" dirty="0"/>
              <a:t>	return 0; </a:t>
            </a:r>
          </a:p>
          <a:p>
            <a:r>
              <a:rPr lang="en-IN" sz="1600" dirty="0"/>
              <a:t>} </a:t>
            </a:r>
          </a:p>
        </p:txBody>
      </p:sp>
    </p:spTree>
    <p:extLst>
      <p:ext uri="{BB962C8B-B14F-4D97-AF65-F5344CB8AC3E}">
        <p14:creationId xmlns:p14="http://schemas.microsoft.com/office/powerpoint/2010/main" val="35594099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B73-7DAE-430D-846C-8A10ECE63556}"/>
              </a:ext>
            </a:extLst>
          </p:cNvPr>
          <p:cNvSpPr>
            <a:spLocks noGrp="1"/>
          </p:cNvSpPr>
          <p:nvPr>
            <p:ph type="title"/>
          </p:nvPr>
        </p:nvSpPr>
        <p:spPr/>
        <p:txBody>
          <a:bodyPr/>
          <a:lstStyle/>
          <a:p>
            <a:r>
              <a:rPr lang="en-US" dirty="0"/>
              <a:t>Type Casting</a:t>
            </a:r>
            <a:endParaRPr lang="en-IN" dirty="0"/>
          </a:p>
        </p:txBody>
      </p:sp>
      <p:sp>
        <p:nvSpPr>
          <p:cNvPr id="3" name="Content Placeholder 2">
            <a:extLst>
              <a:ext uri="{FF2B5EF4-FFF2-40B4-BE49-F238E27FC236}">
                <a16:creationId xmlns:a16="http://schemas.microsoft.com/office/drawing/2014/main" id="{95A0367E-9B4C-440E-B15C-FB2A664DED4D}"/>
              </a:ext>
            </a:extLst>
          </p:cNvPr>
          <p:cNvSpPr>
            <a:spLocks noGrp="1"/>
          </p:cNvSpPr>
          <p:nvPr>
            <p:ph idx="1"/>
          </p:nvPr>
        </p:nvSpPr>
        <p:spPr/>
        <p:txBody>
          <a:bodyPr/>
          <a:lstStyle/>
          <a:p>
            <a:r>
              <a:rPr lang="en-US" b="0" i="0" dirty="0">
                <a:solidFill>
                  <a:srgbClr val="40424E"/>
                </a:solidFill>
                <a:effectLst/>
                <a:latin typeface="urw-din"/>
              </a:rPr>
              <a:t>A type cast is basically a conversion from one type to another.</a:t>
            </a:r>
          </a:p>
          <a:p>
            <a:r>
              <a:rPr lang="en-US" dirty="0">
                <a:solidFill>
                  <a:srgbClr val="40424E"/>
                </a:solidFill>
                <a:latin typeface="urw-din"/>
              </a:rPr>
              <a:t>Implicit Type Conversion – done by the compiler on its own</a:t>
            </a:r>
          </a:p>
          <a:p>
            <a:r>
              <a:rPr lang="en-US" dirty="0">
                <a:solidFill>
                  <a:srgbClr val="40424E"/>
                </a:solidFill>
                <a:latin typeface="urw-din"/>
              </a:rPr>
              <a:t>Explicit Type Casting</a:t>
            </a:r>
            <a:endParaRPr lang="en-IN" dirty="0"/>
          </a:p>
        </p:txBody>
      </p:sp>
      <p:sp>
        <p:nvSpPr>
          <p:cNvPr id="6" name="TextBox 5">
            <a:extLst>
              <a:ext uri="{FF2B5EF4-FFF2-40B4-BE49-F238E27FC236}">
                <a16:creationId xmlns:a16="http://schemas.microsoft.com/office/drawing/2014/main" id="{7FFA2FB2-2345-4699-8853-A9D41631A84C}"/>
              </a:ext>
            </a:extLst>
          </p:cNvPr>
          <p:cNvSpPr txBox="1"/>
          <p:nvPr/>
        </p:nvSpPr>
        <p:spPr>
          <a:xfrm>
            <a:off x="5921406" y="2594637"/>
            <a:ext cx="4136994" cy="4431983"/>
          </a:xfrm>
          <a:prstGeom prst="rect">
            <a:avLst/>
          </a:prstGeom>
          <a:noFill/>
        </p:spPr>
        <p:txBody>
          <a:bodyPr wrap="square">
            <a:spAutoFit/>
          </a:bodyPr>
          <a:lstStyle/>
          <a:p>
            <a:r>
              <a:rPr lang="en-IN" sz="1600" dirty="0"/>
              <a:t>// An example of implicit conversion </a:t>
            </a:r>
          </a:p>
          <a:p>
            <a:r>
              <a:rPr lang="en-IN" sz="1600" dirty="0"/>
              <a:t>#include&lt;stdio.h&gt; </a:t>
            </a:r>
          </a:p>
          <a:p>
            <a:r>
              <a:rPr lang="en-IN" sz="1600" dirty="0"/>
              <a:t>int main() </a:t>
            </a:r>
          </a:p>
          <a:p>
            <a:r>
              <a:rPr lang="en-IN" sz="1600" dirty="0"/>
              <a:t>{ </a:t>
            </a:r>
          </a:p>
          <a:p>
            <a:r>
              <a:rPr lang="en-IN" sz="1600" dirty="0"/>
              <a:t>	int x = 10; // integer x </a:t>
            </a:r>
          </a:p>
          <a:p>
            <a:r>
              <a:rPr lang="en-IN" sz="1600" dirty="0"/>
              <a:t>	char y = 'a'; // character c </a:t>
            </a:r>
          </a:p>
          <a:p>
            <a:endParaRPr lang="en-IN" sz="1600" dirty="0"/>
          </a:p>
          <a:p>
            <a:r>
              <a:rPr lang="en-IN" sz="1600" dirty="0"/>
              <a:t>	// y implicitly converted to int. ASCII </a:t>
            </a:r>
          </a:p>
          <a:p>
            <a:r>
              <a:rPr lang="en-IN" sz="1600" dirty="0"/>
              <a:t>	// value of 'a' is 97 </a:t>
            </a:r>
          </a:p>
          <a:p>
            <a:r>
              <a:rPr lang="en-IN" sz="1600" dirty="0"/>
              <a:t>	x = x + y; </a:t>
            </a:r>
          </a:p>
          <a:p>
            <a:r>
              <a:rPr lang="en-IN" sz="1600" dirty="0"/>
              <a:t>	</a:t>
            </a:r>
          </a:p>
          <a:p>
            <a:r>
              <a:rPr lang="en-IN" sz="1600" dirty="0"/>
              <a:t>	// x is implicitly converted to float </a:t>
            </a:r>
          </a:p>
          <a:p>
            <a:r>
              <a:rPr lang="en-IN" sz="1600" dirty="0"/>
              <a:t>	float z ; z= x + 1.0; </a:t>
            </a:r>
          </a:p>
          <a:p>
            <a:endParaRPr lang="en-IN" sz="1600" dirty="0"/>
          </a:p>
          <a:p>
            <a:r>
              <a:rPr lang="en-IN" sz="1600" dirty="0"/>
              <a:t>	</a:t>
            </a:r>
            <a:r>
              <a:rPr lang="en-IN" sz="1600" dirty="0" err="1"/>
              <a:t>printf</a:t>
            </a:r>
            <a:r>
              <a:rPr lang="en-IN" sz="1600" dirty="0"/>
              <a:t>("x = %d, z = %f", x, z); </a:t>
            </a:r>
          </a:p>
          <a:p>
            <a:r>
              <a:rPr lang="en-IN" sz="1600" dirty="0"/>
              <a:t>	return 0; </a:t>
            </a:r>
          </a:p>
          <a:p>
            <a:r>
              <a:rPr lang="en-IN" sz="1600" dirty="0"/>
              <a:t>} </a:t>
            </a:r>
          </a:p>
        </p:txBody>
      </p:sp>
      <p:sp>
        <p:nvSpPr>
          <p:cNvPr id="7" name="TextBox 6">
            <a:extLst>
              <a:ext uri="{FF2B5EF4-FFF2-40B4-BE49-F238E27FC236}">
                <a16:creationId xmlns:a16="http://schemas.microsoft.com/office/drawing/2014/main" id="{27D94BAA-B508-4793-A100-6AAB3B60BF73}"/>
              </a:ext>
            </a:extLst>
          </p:cNvPr>
          <p:cNvSpPr txBox="1"/>
          <p:nvPr/>
        </p:nvSpPr>
        <p:spPr>
          <a:xfrm rot="20852602">
            <a:off x="6551631" y="4703048"/>
            <a:ext cx="4410032" cy="369332"/>
          </a:xfrm>
          <a:prstGeom prst="rect">
            <a:avLst/>
          </a:prstGeom>
          <a:noFill/>
        </p:spPr>
        <p:txBody>
          <a:bodyPr wrap="square" rtlCol="0">
            <a:spAutoFit/>
          </a:bodyPr>
          <a:lstStyle/>
          <a:p>
            <a:r>
              <a:rPr lang="en-US" dirty="0">
                <a:solidFill>
                  <a:srgbClr val="FF0000"/>
                </a:solidFill>
              </a:rPr>
              <a:t>This is also known as integer promotion</a:t>
            </a:r>
            <a:endParaRPr lang="en-IN" dirty="0">
              <a:solidFill>
                <a:srgbClr val="FF0000"/>
              </a:solidFill>
            </a:endParaRPr>
          </a:p>
        </p:txBody>
      </p:sp>
    </p:spTree>
    <p:extLst>
      <p:ext uri="{BB962C8B-B14F-4D97-AF65-F5344CB8AC3E}">
        <p14:creationId xmlns:p14="http://schemas.microsoft.com/office/powerpoint/2010/main" val="15795709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B73-7DAE-430D-846C-8A10ECE63556}"/>
              </a:ext>
            </a:extLst>
          </p:cNvPr>
          <p:cNvSpPr>
            <a:spLocks noGrp="1"/>
          </p:cNvSpPr>
          <p:nvPr>
            <p:ph type="title"/>
          </p:nvPr>
        </p:nvSpPr>
        <p:spPr/>
        <p:txBody>
          <a:bodyPr/>
          <a:lstStyle/>
          <a:p>
            <a:r>
              <a:rPr lang="en-US" dirty="0"/>
              <a:t>Type Casting</a:t>
            </a:r>
            <a:endParaRPr lang="en-IN" dirty="0"/>
          </a:p>
        </p:txBody>
      </p:sp>
      <p:sp>
        <p:nvSpPr>
          <p:cNvPr id="3" name="Content Placeholder 2">
            <a:extLst>
              <a:ext uri="{FF2B5EF4-FFF2-40B4-BE49-F238E27FC236}">
                <a16:creationId xmlns:a16="http://schemas.microsoft.com/office/drawing/2014/main" id="{95A0367E-9B4C-440E-B15C-FB2A664DED4D}"/>
              </a:ext>
            </a:extLst>
          </p:cNvPr>
          <p:cNvSpPr>
            <a:spLocks noGrp="1"/>
          </p:cNvSpPr>
          <p:nvPr>
            <p:ph idx="1"/>
          </p:nvPr>
        </p:nvSpPr>
        <p:spPr/>
        <p:txBody>
          <a:bodyPr/>
          <a:lstStyle/>
          <a:p>
            <a:r>
              <a:rPr lang="en-US" b="0" i="0" dirty="0">
                <a:solidFill>
                  <a:srgbClr val="40424E"/>
                </a:solidFill>
                <a:effectLst/>
                <a:latin typeface="urw-din"/>
              </a:rPr>
              <a:t>A type cast is basically a conversion from one type to another.</a:t>
            </a:r>
          </a:p>
          <a:p>
            <a:r>
              <a:rPr lang="en-US" dirty="0">
                <a:solidFill>
                  <a:srgbClr val="40424E"/>
                </a:solidFill>
                <a:latin typeface="urw-din"/>
              </a:rPr>
              <a:t>Implicit Type Conversion – done by the compiler on its own</a:t>
            </a:r>
          </a:p>
          <a:p>
            <a:r>
              <a:rPr lang="en-US" dirty="0">
                <a:solidFill>
                  <a:srgbClr val="40424E"/>
                </a:solidFill>
                <a:latin typeface="urw-din"/>
              </a:rPr>
              <a:t>Explicit Type Casting</a:t>
            </a:r>
            <a:endParaRPr lang="en-IN" dirty="0"/>
          </a:p>
        </p:txBody>
      </p:sp>
      <p:sp>
        <p:nvSpPr>
          <p:cNvPr id="6" name="TextBox 5">
            <a:extLst>
              <a:ext uri="{FF2B5EF4-FFF2-40B4-BE49-F238E27FC236}">
                <a16:creationId xmlns:a16="http://schemas.microsoft.com/office/drawing/2014/main" id="{7FFA2FB2-2345-4699-8853-A9D41631A84C}"/>
              </a:ext>
            </a:extLst>
          </p:cNvPr>
          <p:cNvSpPr txBox="1"/>
          <p:nvPr/>
        </p:nvSpPr>
        <p:spPr>
          <a:xfrm>
            <a:off x="5974672" y="2727802"/>
            <a:ext cx="4136994" cy="4431983"/>
          </a:xfrm>
          <a:prstGeom prst="rect">
            <a:avLst/>
          </a:prstGeom>
          <a:noFill/>
        </p:spPr>
        <p:txBody>
          <a:bodyPr wrap="square">
            <a:spAutoFit/>
          </a:bodyPr>
          <a:lstStyle/>
          <a:p>
            <a:r>
              <a:rPr lang="en-IN" sz="1600" dirty="0"/>
              <a:t>// An example of implicit conversion </a:t>
            </a:r>
          </a:p>
          <a:p>
            <a:r>
              <a:rPr lang="en-IN" sz="1600" dirty="0"/>
              <a:t>#include&lt;stdio.h&gt; </a:t>
            </a:r>
          </a:p>
          <a:p>
            <a:r>
              <a:rPr lang="en-IN" sz="1600" dirty="0"/>
              <a:t>int main() </a:t>
            </a:r>
          </a:p>
          <a:p>
            <a:r>
              <a:rPr lang="en-IN" sz="1600" dirty="0"/>
              <a:t>{ </a:t>
            </a:r>
          </a:p>
          <a:p>
            <a:r>
              <a:rPr lang="en-IN" sz="1600" dirty="0"/>
              <a:t>	int x = 10; // integer x </a:t>
            </a:r>
          </a:p>
          <a:p>
            <a:r>
              <a:rPr lang="en-IN" sz="1600" dirty="0"/>
              <a:t>	char y = 'a'; // character c </a:t>
            </a:r>
          </a:p>
          <a:p>
            <a:endParaRPr lang="en-IN" sz="1600" dirty="0"/>
          </a:p>
          <a:p>
            <a:r>
              <a:rPr lang="en-IN" sz="1600" dirty="0"/>
              <a:t>	// y implicitly converted to int. ASCII </a:t>
            </a:r>
          </a:p>
          <a:p>
            <a:r>
              <a:rPr lang="en-IN" sz="1600" dirty="0"/>
              <a:t>	// value of 'a' is 97 </a:t>
            </a:r>
          </a:p>
          <a:p>
            <a:r>
              <a:rPr lang="en-IN" sz="1600" dirty="0"/>
              <a:t>	x = x + y; </a:t>
            </a:r>
          </a:p>
          <a:p>
            <a:r>
              <a:rPr lang="en-IN" sz="1600" dirty="0"/>
              <a:t>	</a:t>
            </a:r>
          </a:p>
          <a:p>
            <a:r>
              <a:rPr lang="en-IN" sz="1600" dirty="0"/>
              <a:t>	// x is implicitly converted to float </a:t>
            </a:r>
          </a:p>
          <a:p>
            <a:r>
              <a:rPr lang="en-IN" sz="1600" dirty="0"/>
              <a:t>	float z ; z= x + 1.0; </a:t>
            </a:r>
          </a:p>
          <a:p>
            <a:endParaRPr lang="en-IN" sz="1600" dirty="0"/>
          </a:p>
          <a:p>
            <a:r>
              <a:rPr lang="en-IN" sz="1600" dirty="0"/>
              <a:t>	</a:t>
            </a:r>
            <a:r>
              <a:rPr lang="en-IN" sz="1600" dirty="0" err="1"/>
              <a:t>printf</a:t>
            </a:r>
            <a:r>
              <a:rPr lang="en-IN" sz="1600" dirty="0"/>
              <a:t>("x = %d, z = %f", x, z); </a:t>
            </a:r>
          </a:p>
          <a:p>
            <a:r>
              <a:rPr lang="en-IN" sz="1600" dirty="0"/>
              <a:t>	return 0; </a:t>
            </a:r>
          </a:p>
          <a:p>
            <a:r>
              <a:rPr lang="en-IN" sz="1600" dirty="0"/>
              <a:t>} </a:t>
            </a:r>
          </a:p>
        </p:txBody>
      </p:sp>
      <p:pic>
        <p:nvPicPr>
          <p:cNvPr id="5" name="Picture 4">
            <a:extLst>
              <a:ext uri="{FF2B5EF4-FFF2-40B4-BE49-F238E27FC236}">
                <a16:creationId xmlns:a16="http://schemas.microsoft.com/office/drawing/2014/main" id="{7BB154D7-2B99-42B7-A29F-4F623F8C0E14}"/>
              </a:ext>
            </a:extLst>
          </p:cNvPr>
          <p:cNvPicPr>
            <a:picLocks noChangeAspect="1"/>
          </p:cNvPicPr>
          <p:nvPr/>
        </p:nvPicPr>
        <p:blipFill>
          <a:blip r:embed="rId2"/>
          <a:stretch>
            <a:fillRect/>
          </a:stretch>
        </p:blipFill>
        <p:spPr>
          <a:xfrm>
            <a:off x="713913" y="3799519"/>
            <a:ext cx="5926905" cy="2512381"/>
          </a:xfrm>
          <a:prstGeom prst="rect">
            <a:avLst/>
          </a:prstGeom>
        </p:spPr>
      </p:pic>
    </p:spTree>
    <p:extLst>
      <p:ext uri="{BB962C8B-B14F-4D97-AF65-F5344CB8AC3E}">
        <p14:creationId xmlns:p14="http://schemas.microsoft.com/office/powerpoint/2010/main" val="206729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46DC-4563-462B-9CFC-5FBE4B4F995B}"/>
              </a:ext>
            </a:extLst>
          </p:cNvPr>
          <p:cNvSpPr>
            <a:spLocks noGrp="1"/>
          </p:cNvSpPr>
          <p:nvPr>
            <p:ph type="title"/>
          </p:nvPr>
        </p:nvSpPr>
        <p:spPr/>
        <p:txBody>
          <a:bodyPr/>
          <a:lstStyle/>
          <a:p>
            <a:r>
              <a:rPr lang="en-US" dirty="0"/>
              <a:t>Functions in C</a:t>
            </a:r>
            <a:endParaRPr lang="en-IN" dirty="0"/>
          </a:p>
        </p:txBody>
      </p:sp>
      <p:sp>
        <p:nvSpPr>
          <p:cNvPr id="3" name="Content Placeholder 2">
            <a:extLst>
              <a:ext uri="{FF2B5EF4-FFF2-40B4-BE49-F238E27FC236}">
                <a16:creationId xmlns:a16="http://schemas.microsoft.com/office/drawing/2014/main" id="{E8EEBB5D-2D39-4641-BAC6-ED7670627AAE}"/>
              </a:ext>
            </a:extLst>
          </p:cNvPr>
          <p:cNvSpPr>
            <a:spLocks noGrp="1"/>
          </p:cNvSpPr>
          <p:nvPr>
            <p:ph idx="1"/>
          </p:nvPr>
        </p:nvSpPr>
        <p:spPr/>
        <p:txBody>
          <a:bodyPr/>
          <a:lstStyle/>
          <a:p>
            <a:r>
              <a:rPr lang="en-US" dirty="0"/>
              <a:t>We have already seen two functions</a:t>
            </a:r>
          </a:p>
          <a:p>
            <a:pPr lvl="1"/>
            <a:r>
              <a:rPr lang="en-US" dirty="0"/>
              <a:t>main()</a:t>
            </a:r>
          </a:p>
          <a:p>
            <a:pPr lvl="1"/>
            <a:r>
              <a:rPr lang="en-US" dirty="0" err="1"/>
              <a:t>printf</a:t>
            </a:r>
            <a:r>
              <a:rPr lang="en-US" dirty="0"/>
              <a:t>(“”)</a:t>
            </a:r>
          </a:p>
          <a:p>
            <a:pPr lvl="1"/>
            <a:endParaRPr lang="en-IN" dirty="0"/>
          </a:p>
          <a:p>
            <a:r>
              <a:rPr lang="en-IN" dirty="0"/>
              <a:t>Generic structure of a function in C </a:t>
            </a:r>
          </a:p>
          <a:p>
            <a:pPr marL="457200" lvl="1" indent="0">
              <a:buNone/>
            </a:pPr>
            <a:r>
              <a:rPr lang="en-IN" dirty="0"/>
              <a:t>(function return type) </a:t>
            </a:r>
            <a:r>
              <a:rPr lang="en-IN" dirty="0" err="1"/>
              <a:t>name_of_function</a:t>
            </a:r>
            <a:r>
              <a:rPr lang="en-IN" dirty="0"/>
              <a:t> (argument1, argument2)</a:t>
            </a:r>
          </a:p>
          <a:p>
            <a:pPr marL="457200" lvl="1" indent="0">
              <a:buNone/>
            </a:pPr>
            <a:r>
              <a:rPr lang="en-IN" dirty="0"/>
              <a:t>	{</a:t>
            </a:r>
          </a:p>
          <a:p>
            <a:pPr marL="457200" lvl="1" indent="0">
              <a:buNone/>
            </a:pPr>
            <a:r>
              <a:rPr lang="en-IN" dirty="0"/>
              <a:t>	statement 1;</a:t>
            </a:r>
          </a:p>
          <a:p>
            <a:pPr marL="457200" lvl="1" indent="0">
              <a:buNone/>
            </a:pPr>
            <a:r>
              <a:rPr lang="en-IN" dirty="0"/>
              <a:t>	statement 2;</a:t>
            </a:r>
          </a:p>
          <a:p>
            <a:pPr marL="457200" lvl="1" indent="0">
              <a:buNone/>
            </a:pPr>
            <a:r>
              <a:rPr lang="en-IN" dirty="0"/>
              <a:t>	}</a:t>
            </a:r>
          </a:p>
          <a:p>
            <a:pPr lvl="1"/>
            <a:endParaRPr lang="en-IN" dirty="0"/>
          </a:p>
          <a:p>
            <a:pPr lvl="1"/>
            <a:endParaRPr lang="en-IN" dirty="0"/>
          </a:p>
          <a:p>
            <a:pPr marL="457200" lvl="1" indent="0">
              <a:buNone/>
            </a:pPr>
            <a:endParaRPr lang="en-US" dirty="0"/>
          </a:p>
        </p:txBody>
      </p:sp>
    </p:spTree>
    <p:extLst>
      <p:ext uri="{BB962C8B-B14F-4D97-AF65-F5344CB8AC3E}">
        <p14:creationId xmlns:p14="http://schemas.microsoft.com/office/powerpoint/2010/main" val="5631586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5A01A-03DF-416B-9B42-7C40EC706B18}"/>
              </a:ext>
            </a:extLst>
          </p:cNvPr>
          <p:cNvSpPr>
            <a:spLocks noGrp="1"/>
          </p:cNvSpPr>
          <p:nvPr>
            <p:ph type="title"/>
          </p:nvPr>
        </p:nvSpPr>
        <p:spPr/>
        <p:txBody>
          <a:bodyPr/>
          <a:lstStyle/>
          <a:p>
            <a:r>
              <a:rPr lang="en-US" dirty="0"/>
              <a:t>Explicit type casting</a:t>
            </a:r>
            <a:endParaRPr lang="en-IN" dirty="0"/>
          </a:p>
        </p:txBody>
      </p:sp>
      <p:sp>
        <p:nvSpPr>
          <p:cNvPr id="6" name="Content Placeholder 5">
            <a:extLst>
              <a:ext uri="{FF2B5EF4-FFF2-40B4-BE49-F238E27FC236}">
                <a16:creationId xmlns:a16="http://schemas.microsoft.com/office/drawing/2014/main" id="{3696F3BA-EA2E-4177-883A-741969EB368D}"/>
              </a:ext>
            </a:extLst>
          </p:cNvPr>
          <p:cNvSpPr>
            <a:spLocks noGrp="1"/>
          </p:cNvSpPr>
          <p:nvPr>
            <p:ph idx="1"/>
          </p:nvPr>
        </p:nvSpPr>
        <p:spPr/>
        <p:txBody>
          <a:bodyPr/>
          <a:lstStyle/>
          <a:p>
            <a:r>
              <a:rPr kumimoji="0" lang="en-US" altLang="en-US" sz="2800" b="0" i="0" u="none" strike="noStrike" cap="none" normalizeH="0" baseline="0" dirty="0">
                <a:ln>
                  <a:noFill/>
                </a:ln>
                <a:solidFill>
                  <a:schemeClr val="tx1"/>
                </a:solidFill>
                <a:effectLst/>
                <a:latin typeface="Consolas" panose="020B0609020204030204" pitchFamily="49" charset="0"/>
              </a:rPr>
              <a:t>Syntax: (type) expression</a:t>
            </a:r>
          </a:p>
          <a:p>
            <a:endParaRPr lang="en-IN" dirty="0"/>
          </a:p>
        </p:txBody>
      </p:sp>
      <p:sp>
        <p:nvSpPr>
          <p:cNvPr id="8" name="TextBox 7">
            <a:extLst>
              <a:ext uri="{FF2B5EF4-FFF2-40B4-BE49-F238E27FC236}">
                <a16:creationId xmlns:a16="http://schemas.microsoft.com/office/drawing/2014/main" id="{6E96B7F4-CB55-47FC-91E7-C9A63C3234DF}"/>
              </a:ext>
            </a:extLst>
          </p:cNvPr>
          <p:cNvSpPr txBox="1"/>
          <p:nvPr/>
        </p:nvSpPr>
        <p:spPr>
          <a:xfrm>
            <a:off x="1307237" y="2635668"/>
            <a:ext cx="6094520" cy="3970318"/>
          </a:xfrm>
          <a:prstGeom prst="rect">
            <a:avLst/>
          </a:prstGeom>
          <a:noFill/>
        </p:spPr>
        <p:txBody>
          <a:bodyPr wrap="square">
            <a:spAutoFit/>
          </a:bodyPr>
          <a:lstStyle/>
          <a:p>
            <a:r>
              <a:rPr lang="en-IN" dirty="0"/>
              <a:t>// C program to demonstrate explicit type casting </a:t>
            </a:r>
          </a:p>
          <a:p>
            <a:r>
              <a:rPr lang="en-IN" dirty="0"/>
              <a:t>#include&lt;stdio.h&gt; </a:t>
            </a:r>
          </a:p>
          <a:p>
            <a:endParaRPr lang="en-IN" dirty="0"/>
          </a:p>
          <a:p>
            <a:r>
              <a:rPr lang="en-IN" dirty="0"/>
              <a:t>int main() </a:t>
            </a:r>
          </a:p>
          <a:p>
            <a:r>
              <a:rPr lang="en-IN" dirty="0"/>
              <a:t>{ </a:t>
            </a:r>
          </a:p>
          <a:p>
            <a:r>
              <a:rPr lang="en-IN" dirty="0"/>
              <a:t>	double x = 1.2; </a:t>
            </a:r>
          </a:p>
          <a:p>
            <a:endParaRPr lang="en-IN" dirty="0"/>
          </a:p>
          <a:p>
            <a:r>
              <a:rPr lang="en-IN" dirty="0"/>
              <a:t>	// Explicit conversion from double to int </a:t>
            </a:r>
          </a:p>
          <a:p>
            <a:r>
              <a:rPr lang="en-IN" dirty="0"/>
              <a:t>	int sum = (int)x + 1; </a:t>
            </a:r>
          </a:p>
          <a:p>
            <a:endParaRPr lang="en-IN" dirty="0"/>
          </a:p>
          <a:p>
            <a:r>
              <a:rPr lang="en-IN" dirty="0"/>
              <a:t>	</a:t>
            </a:r>
            <a:r>
              <a:rPr lang="en-IN" dirty="0" err="1"/>
              <a:t>printf</a:t>
            </a:r>
            <a:r>
              <a:rPr lang="en-IN" dirty="0"/>
              <a:t>("sum = %d", sum); </a:t>
            </a:r>
          </a:p>
          <a:p>
            <a:endParaRPr lang="en-IN" dirty="0"/>
          </a:p>
          <a:p>
            <a:r>
              <a:rPr lang="en-IN" dirty="0"/>
              <a:t>	return 0; </a:t>
            </a:r>
          </a:p>
          <a:p>
            <a:r>
              <a:rPr lang="en-IN" dirty="0"/>
              <a:t>} </a:t>
            </a:r>
          </a:p>
        </p:txBody>
      </p:sp>
    </p:spTree>
    <p:extLst>
      <p:ext uri="{BB962C8B-B14F-4D97-AF65-F5344CB8AC3E}">
        <p14:creationId xmlns:p14="http://schemas.microsoft.com/office/powerpoint/2010/main" val="22755875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3CC8-BD63-40CF-B75E-0B6B3042561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1159E35A-1317-44B3-A1AF-765016FD4F48}"/>
              </a:ext>
            </a:extLst>
          </p:cNvPr>
          <p:cNvPicPr>
            <a:picLocks noGrp="1" noChangeAspect="1"/>
          </p:cNvPicPr>
          <p:nvPr>
            <p:ph idx="1"/>
          </p:nvPr>
        </p:nvPicPr>
        <p:blipFill>
          <a:blip r:embed="rId2"/>
          <a:stretch>
            <a:fillRect/>
          </a:stretch>
        </p:blipFill>
        <p:spPr>
          <a:xfrm>
            <a:off x="838200" y="1790471"/>
            <a:ext cx="7421011" cy="1638529"/>
          </a:xfrm>
        </p:spPr>
      </p:pic>
    </p:spTree>
    <p:extLst>
      <p:ext uri="{BB962C8B-B14F-4D97-AF65-F5344CB8AC3E}">
        <p14:creationId xmlns:p14="http://schemas.microsoft.com/office/powerpoint/2010/main" val="37853437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3CC8-BD63-40CF-B75E-0B6B30425613}"/>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1159E35A-1317-44B3-A1AF-765016FD4F48}"/>
              </a:ext>
            </a:extLst>
          </p:cNvPr>
          <p:cNvPicPr>
            <a:picLocks noGrp="1" noChangeAspect="1"/>
          </p:cNvPicPr>
          <p:nvPr>
            <p:ph idx="1"/>
          </p:nvPr>
        </p:nvPicPr>
        <p:blipFill>
          <a:blip r:embed="rId2"/>
          <a:stretch>
            <a:fillRect/>
          </a:stretch>
        </p:blipFill>
        <p:spPr>
          <a:xfrm>
            <a:off x="838200" y="1790471"/>
            <a:ext cx="7421011" cy="1638529"/>
          </a:xfrm>
        </p:spPr>
      </p:pic>
      <p:pic>
        <p:nvPicPr>
          <p:cNvPr id="4" name="Picture 3">
            <a:extLst>
              <a:ext uri="{FF2B5EF4-FFF2-40B4-BE49-F238E27FC236}">
                <a16:creationId xmlns:a16="http://schemas.microsoft.com/office/drawing/2014/main" id="{1DFD7E65-30BF-447F-81C5-2EA2FC39C0D3}"/>
              </a:ext>
            </a:extLst>
          </p:cNvPr>
          <p:cNvPicPr>
            <a:picLocks noChangeAspect="1"/>
          </p:cNvPicPr>
          <p:nvPr/>
        </p:nvPicPr>
        <p:blipFill>
          <a:blip r:embed="rId3"/>
          <a:stretch>
            <a:fillRect/>
          </a:stretch>
        </p:blipFill>
        <p:spPr>
          <a:xfrm>
            <a:off x="932208" y="3681896"/>
            <a:ext cx="7382905" cy="2314898"/>
          </a:xfrm>
          <a:prstGeom prst="rect">
            <a:avLst/>
          </a:prstGeom>
        </p:spPr>
      </p:pic>
    </p:spTree>
    <p:extLst>
      <p:ext uri="{BB962C8B-B14F-4D97-AF65-F5344CB8AC3E}">
        <p14:creationId xmlns:p14="http://schemas.microsoft.com/office/powerpoint/2010/main" val="42170919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1EEF7-2D5F-4DE6-9007-FE6B3938EF87}"/>
              </a:ext>
            </a:extLst>
          </p:cNvPr>
          <p:cNvSpPr>
            <a:spLocks noGrp="1"/>
          </p:cNvSpPr>
          <p:nvPr>
            <p:ph type="title"/>
          </p:nvPr>
        </p:nvSpPr>
        <p:spPr/>
        <p:txBody>
          <a:bodyPr/>
          <a:lstStyle/>
          <a:p>
            <a:r>
              <a:rPr lang="en-US" dirty="0"/>
              <a:t>Strings, String functions, Pointers ….</a:t>
            </a:r>
            <a:endParaRPr lang="en-IN" dirty="0"/>
          </a:p>
        </p:txBody>
      </p:sp>
      <p:sp>
        <p:nvSpPr>
          <p:cNvPr id="3" name="Content Placeholder 2">
            <a:extLst>
              <a:ext uri="{FF2B5EF4-FFF2-40B4-BE49-F238E27FC236}">
                <a16:creationId xmlns:a16="http://schemas.microsoft.com/office/drawing/2014/main" id="{9E83860F-B1C3-4BCA-A915-1CE59951B1A0}"/>
              </a:ext>
            </a:extLst>
          </p:cNvPr>
          <p:cNvSpPr>
            <a:spLocks noGrp="1"/>
          </p:cNvSpPr>
          <p:nvPr>
            <p:ph idx="1"/>
          </p:nvPr>
        </p:nvSpPr>
        <p:spPr/>
        <p:txBody>
          <a:bodyPr/>
          <a:lstStyle/>
          <a:p>
            <a:r>
              <a:rPr lang="en-US" b="0" i="0" dirty="0">
                <a:effectLst/>
                <a:latin typeface="euclid_circular_a"/>
              </a:rPr>
              <a:t>In C programming, a string is a sequence of characters terminated with a null character \0</a:t>
            </a:r>
          </a:p>
          <a:p>
            <a:r>
              <a:rPr lang="en-US" dirty="0">
                <a:latin typeface="euclid_circular_a"/>
              </a:rPr>
              <a:t>Example: char c[]=“c string”;</a:t>
            </a:r>
          </a:p>
          <a:p>
            <a:r>
              <a:rPr kumimoji="0" lang="en-US" altLang="en-US" sz="2800" b="0" i="0" u="none" strike="noStrike" cap="none" normalizeH="0" baseline="0" dirty="0">
                <a:ln>
                  <a:noFill/>
                </a:ln>
                <a:solidFill>
                  <a:schemeClr val="tx1"/>
                </a:solidFill>
                <a:effectLst/>
                <a:latin typeface="euclid_circular_a"/>
              </a:rPr>
              <a:t>When the compiler encounters a sequence of characters enclosed in the double quotation marks, it appends a null character </a:t>
            </a:r>
            <a:r>
              <a:rPr kumimoji="0" lang="en-US" altLang="en-US" sz="1600" b="0" i="0" u="none" strike="noStrike" cap="none" normalizeH="0" baseline="0" dirty="0">
                <a:ln>
                  <a:noFill/>
                </a:ln>
                <a:solidFill>
                  <a:schemeClr val="tx1"/>
                </a:solidFill>
                <a:effectLst/>
                <a:latin typeface="Droid Sans Mono"/>
              </a:rPr>
              <a:t>\0</a:t>
            </a:r>
            <a:r>
              <a:rPr kumimoji="0" lang="en-US" altLang="en-US" sz="2800" b="0" i="0" u="none" strike="noStrike" cap="none" normalizeH="0" baseline="0" dirty="0">
                <a:ln>
                  <a:noFill/>
                </a:ln>
                <a:solidFill>
                  <a:schemeClr val="tx1"/>
                </a:solidFill>
                <a:effectLst/>
                <a:latin typeface="euclid_circular_a"/>
              </a:rPr>
              <a:t> at the end by default</a:t>
            </a:r>
            <a:r>
              <a:rPr kumimoji="0" lang="en-US" altLang="en-US" sz="1200" b="0" i="0" u="none" strike="noStrike" cap="none" normalizeH="0" baseline="0" dirty="0">
                <a:ln>
                  <a:noFill/>
                </a:ln>
                <a:solidFill>
                  <a:schemeClr val="tx1"/>
                </a:solidFill>
                <a:effectLst/>
              </a:rPr>
              <a:t> </a:t>
            </a:r>
            <a:endParaRPr kumimoji="0" lang="en-US" altLang="en-US" sz="3600" b="0" i="0" u="none" strike="noStrike" cap="none" normalizeH="0" baseline="0" dirty="0">
              <a:ln>
                <a:noFill/>
              </a:ln>
              <a:solidFill>
                <a:schemeClr val="tx1"/>
              </a:solidFill>
              <a:effectLst/>
              <a:latin typeface="Arial" panose="020B0604020202020204" pitchFamily="34" charset="0"/>
            </a:endParaRPr>
          </a:p>
          <a:p>
            <a:r>
              <a:rPr lang="en-US" dirty="0">
                <a:latin typeface="euclid_circular_a"/>
              </a:rPr>
              <a:t>char  c[5];  is a declaration. Then you can feed a string into it subject to the storage you have specified for space for \0</a:t>
            </a:r>
          </a:p>
          <a:p>
            <a:endParaRPr lang="en-IN" dirty="0"/>
          </a:p>
        </p:txBody>
      </p:sp>
    </p:spTree>
    <p:extLst>
      <p:ext uri="{BB962C8B-B14F-4D97-AF65-F5344CB8AC3E}">
        <p14:creationId xmlns:p14="http://schemas.microsoft.com/office/powerpoint/2010/main" val="27422167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C137-7949-4C31-A696-209FF81FB5F5}"/>
              </a:ext>
            </a:extLst>
          </p:cNvPr>
          <p:cNvSpPr>
            <a:spLocks noGrp="1"/>
          </p:cNvSpPr>
          <p:nvPr>
            <p:ph type="title"/>
          </p:nvPr>
        </p:nvSpPr>
        <p:spPr/>
        <p:txBody>
          <a:bodyPr/>
          <a:lstStyle/>
          <a:p>
            <a:r>
              <a:rPr lang="en-US" dirty="0"/>
              <a:t>Common string functions</a:t>
            </a:r>
            <a:endParaRPr lang="en-IN" dirty="0"/>
          </a:p>
        </p:txBody>
      </p:sp>
      <p:pic>
        <p:nvPicPr>
          <p:cNvPr id="5" name="Picture 4">
            <a:extLst>
              <a:ext uri="{FF2B5EF4-FFF2-40B4-BE49-F238E27FC236}">
                <a16:creationId xmlns:a16="http://schemas.microsoft.com/office/drawing/2014/main" id="{42CF7985-E8B5-4549-8FA8-94A9AED2D180}"/>
              </a:ext>
            </a:extLst>
          </p:cNvPr>
          <p:cNvPicPr>
            <a:picLocks noChangeAspect="1"/>
          </p:cNvPicPr>
          <p:nvPr/>
        </p:nvPicPr>
        <p:blipFill>
          <a:blip r:embed="rId2"/>
          <a:stretch>
            <a:fillRect/>
          </a:stretch>
        </p:blipFill>
        <p:spPr>
          <a:xfrm>
            <a:off x="2502871" y="1653315"/>
            <a:ext cx="6315666" cy="5387617"/>
          </a:xfrm>
          <a:prstGeom prst="rect">
            <a:avLst/>
          </a:prstGeom>
        </p:spPr>
      </p:pic>
    </p:spTree>
    <p:extLst>
      <p:ext uri="{BB962C8B-B14F-4D97-AF65-F5344CB8AC3E}">
        <p14:creationId xmlns:p14="http://schemas.microsoft.com/office/powerpoint/2010/main" val="225934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2728993" y="2413337"/>
            <a:ext cx="3865536"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606477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7" name="Content Placeholder 6">
            <a:extLst>
              <a:ext uri="{FF2B5EF4-FFF2-40B4-BE49-F238E27FC236}">
                <a16:creationId xmlns:a16="http://schemas.microsoft.com/office/drawing/2014/main" id="{EBD16157-AC4B-4E36-94F3-640B1579B482}"/>
              </a:ext>
            </a:extLst>
          </p:cNvPr>
          <p:cNvSpPr>
            <a:spLocks noGrp="1"/>
          </p:cNvSpPr>
          <p:nvPr>
            <p:ph idx="1"/>
          </p:nvPr>
        </p:nvSpPr>
        <p:spPr/>
        <p:txBody>
          <a:bodyPr/>
          <a:lstStyle/>
          <a:p>
            <a:r>
              <a:rPr lang="en-US" dirty="0"/>
              <a:t>Convert this program into a function</a:t>
            </a:r>
          </a:p>
          <a:p>
            <a:r>
              <a:rPr lang="en-US" dirty="0"/>
              <a:t>What should be the function declaration? </a:t>
            </a:r>
          </a:p>
          <a:p>
            <a:r>
              <a:rPr lang="en-US" dirty="0"/>
              <a:t>What are the parameters?</a:t>
            </a:r>
          </a:p>
          <a:p>
            <a:r>
              <a:rPr lang="en-US" dirty="0"/>
              <a:t>What is the  function definition?</a:t>
            </a: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7742695" y="2097592"/>
            <a:ext cx="3695054"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782067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7" name="Content Placeholder 6">
            <a:extLst>
              <a:ext uri="{FF2B5EF4-FFF2-40B4-BE49-F238E27FC236}">
                <a16:creationId xmlns:a16="http://schemas.microsoft.com/office/drawing/2014/main" id="{EBD16157-AC4B-4E36-94F3-640B1579B482}"/>
              </a:ext>
            </a:extLst>
          </p:cNvPr>
          <p:cNvSpPr>
            <a:spLocks noGrp="1"/>
          </p:cNvSpPr>
          <p:nvPr>
            <p:ph idx="1"/>
          </p:nvPr>
        </p:nvSpPr>
        <p:spPr/>
        <p:txBody>
          <a:bodyPr>
            <a:normAutofit fontScale="92500" lnSpcReduction="20000"/>
          </a:bodyPr>
          <a:lstStyle/>
          <a:p>
            <a:r>
              <a:rPr lang="en-US" dirty="0"/>
              <a:t>Convert this program into a function</a:t>
            </a:r>
          </a:p>
          <a:p>
            <a:r>
              <a:rPr lang="en-US" dirty="0"/>
              <a:t>What should be the function declaration? </a:t>
            </a:r>
          </a:p>
          <a:p>
            <a:r>
              <a:rPr lang="en-US" dirty="0"/>
              <a:t>What are the parameters</a:t>
            </a:r>
          </a:p>
          <a:p>
            <a:r>
              <a:rPr lang="en-US" dirty="0"/>
              <a:t>What is the  function definition</a:t>
            </a:r>
          </a:p>
          <a:p>
            <a:endParaRPr lang="en-US" dirty="0"/>
          </a:p>
          <a:p>
            <a:pPr marL="0" indent="0">
              <a:buNone/>
            </a:pPr>
            <a:r>
              <a:rPr lang="en-US" dirty="0"/>
              <a:t>int </a:t>
            </a:r>
            <a:r>
              <a:rPr lang="en-US" dirty="0" err="1"/>
              <a:t>StringL</a:t>
            </a:r>
            <a:r>
              <a:rPr lang="en-US" dirty="0"/>
              <a:t>(char s[])</a:t>
            </a:r>
          </a:p>
          <a:p>
            <a:pPr marL="0" indent="0">
              <a:buNone/>
            </a:pPr>
            <a:r>
              <a:rPr lang="en-US" dirty="0"/>
              <a:t>{</a:t>
            </a:r>
          </a:p>
          <a:p>
            <a:pPr marL="0" indent="0">
              <a:buNone/>
            </a:pPr>
            <a:endParaRPr lang="en-US" dirty="0"/>
          </a:p>
          <a:p>
            <a:pPr marL="0" indent="0">
              <a:buNone/>
            </a:pPr>
            <a:r>
              <a:rPr lang="en-US" dirty="0"/>
              <a:t>for (int </a:t>
            </a:r>
            <a:r>
              <a:rPr lang="en-US" dirty="0" err="1"/>
              <a:t>i</a:t>
            </a:r>
            <a:r>
              <a:rPr lang="en-US" dirty="0"/>
              <a:t>=0; s[</a:t>
            </a:r>
            <a:r>
              <a:rPr lang="en-US" dirty="0" err="1"/>
              <a:t>i</a:t>
            </a:r>
            <a:r>
              <a:rPr lang="en-US" dirty="0"/>
              <a:t>] != ‘\0’; ++</a:t>
            </a:r>
            <a:r>
              <a:rPr lang="en-US" dirty="0" err="1"/>
              <a:t>i</a:t>
            </a:r>
            <a:r>
              <a:rPr lang="en-US" dirty="0"/>
              <a:t>);</a:t>
            </a:r>
            <a:br>
              <a:rPr lang="en-US" dirty="0"/>
            </a:br>
            <a:r>
              <a:rPr lang="en-US" dirty="0"/>
              <a:t>return </a:t>
            </a:r>
            <a:r>
              <a:rPr lang="en-US" dirty="0" err="1"/>
              <a:t>i</a:t>
            </a:r>
            <a:r>
              <a:rPr lang="en-US" dirty="0"/>
              <a:t>;</a:t>
            </a:r>
          </a:p>
          <a:p>
            <a:pPr marL="0" indent="0">
              <a:buNone/>
            </a:pPr>
            <a:r>
              <a:rPr lang="en-US" dirty="0"/>
              <a:t>}</a:t>
            </a:r>
          </a:p>
          <a:p>
            <a:pPr marL="0" indent="0">
              <a:buNone/>
            </a:pP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7742695" y="2097592"/>
            <a:ext cx="3160363"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257979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7" name="Content Placeholder 6">
            <a:extLst>
              <a:ext uri="{FF2B5EF4-FFF2-40B4-BE49-F238E27FC236}">
                <a16:creationId xmlns:a16="http://schemas.microsoft.com/office/drawing/2014/main" id="{EBD16157-AC4B-4E36-94F3-640B1579B482}"/>
              </a:ext>
            </a:extLst>
          </p:cNvPr>
          <p:cNvSpPr>
            <a:spLocks noGrp="1"/>
          </p:cNvSpPr>
          <p:nvPr>
            <p:ph idx="1"/>
          </p:nvPr>
        </p:nvSpPr>
        <p:spPr/>
        <p:txBody>
          <a:bodyPr>
            <a:normAutofit fontScale="92500" lnSpcReduction="20000"/>
          </a:bodyPr>
          <a:lstStyle/>
          <a:p>
            <a:r>
              <a:rPr lang="en-US" dirty="0"/>
              <a:t>Convert this program into a function</a:t>
            </a:r>
          </a:p>
          <a:p>
            <a:r>
              <a:rPr lang="en-US" dirty="0"/>
              <a:t>What should be the function declaration? </a:t>
            </a:r>
          </a:p>
          <a:p>
            <a:r>
              <a:rPr lang="en-US" dirty="0"/>
              <a:t>What are the parameters</a:t>
            </a:r>
          </a:p>
          <a:p>
            <a:r>
              <a:rPr lang="en-US" dirty="0"/>
              <a:t>What is the  function definition</a:t>
            </a:r>
          </a:p>
          <a:p>
            <a:endParaRPr lang="en-US" dirty="0"/>
          </a:p>
          <a:p>
            <a:pPr marL="0" indent="0">
              <a:buNone/>
            </a:pPr>
            <a:r>
              <a:rPr lang="en-US" dirty="0"/>
              <a:t>int </a:t>
            </a:r>
            <a:r>
              <a:rPr lang="en-US" dirty="0" err="1"/>
              <a:t>StringL</a:t>
            </a:r>
            <a:r>
              <a:rPr lang="en-US" dirty="0"/>
              <a:t>(char s[])</a:t>
            </a:r>
          </a:p>
          <a:p>
            <a:pPr marL="0" indent="0">
              <a:buNone/>
            </a:pPr>
            <a:r>
              <a:rPr lang="en-US" dirty="0"/>
              <a:t>{</a:t>
            </a:r>
          </a:p>
          <a:p>
            <a:pPr marL="0" indent="0">
              <a:buNone/>
            </a:pPr>
            <a:endParaRPr lang="en-US" dirty="0"/>
          </a:p>
          <a:p>
            <a:pPr marL="0" indent="0">
              <a:buNone/>
            </a:pPr>
            <a:r>
              <a:rPr lang="en-US" dirty="0"/>
              <a:t>for (int </a:t>
            </a:r>
            <a:r>
              <a:rPr lang="en-US" dirty="0" err="1"/>
              <a:t>i</a:t>
            </a:r>
            <a:r>
              <a:rPr lang="en-US" dirty="0"/>
              <a:t>=0; s[</a:t>
            </a:r>
            <a:r>
              <a:rPr lang="en-US" dirty="0" err="1"/>
              <a:t>i</a:t>
            </a:r>
            <a:r>
              <a:rPr lang="en-US" dirty="0"/>
              <a:t>] != ‘\0’; ++</a:t>
            </a:r>
            <a:r>
              <a:rPr lang="en-US" dirty="0" err="1"/>
              <a:t>i</a:t>
            </a:r>
            <a:r>
              <a:rPr lang="en-US" dirty="0"/>
              <a:t>);</a:t>
            </a:r>
            <a:br>
              <a:rPr lang="en-US" dirty="0"/>
            </a:br>
            <a:r>
              <a:rPr lang="en-US" dirty="0"/>
              <a:t>return </a:t>
            </a:r>
            <a:r>
              <a:rPr lang="en-US" dirty="0" err="1"/>
              <a:t>i</a:t>
            </a:r>
            <a:r>
              <a:rPr lang="en-US" dirty="0"/>
              <a:t>;</a:t>
            </a:r>
          </a:p>
          <a:p>
            <a:pPr marL="0" indent="0">
              <a:buNone/>
            </a:pPr>
            <a:r>
              <a:rPr lang="en-US" dirty="0"/>
              <a:t>}</a:t>
            </a:r>
          </a:p>
          <a:p>
            <a:pPr marL="0" indent="0">
              <a:buNone/>
            </a:pP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7501630" y="2097592"/>
            <a:ext cx="4492101" cy="258532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383A42"/>
                </a:solidFill>
                <a:latin typeface="Droid Sans Mono"/>
              </a:rPr>
              <a:t>\\ include def of </a:t>
            </a:r>
            <a:r>
              <a:rPr lang="en-US" altLang="en-US" dirty="0" err="1">
                <a:solidFill>
                  <a:srgbClr val="383A42"/>
                </a:solidFill>
                <a:latin typeface="Droid Sans Mono"/>
              </a:rPr>
              <a:t>StringL</a:t>
            </a:r>
            <a:r>
              <a:rPr lang="en-US" altLang="en-US" dirty="0">
                <a:solidFill>
                  <a:srgbClr val="383A42"/>
                </a:solidFill>
                <a:latin typeface="Droid Sans Mono"/>
              </a:rPr>
              <a:t> here</a:t>
            </a:r>
            <a:endParaRPr kumimoji="0" lang="en-US" altLang="en-US" sz="1800" b="0" i="0" u="none" strike="noStrike" cap="none" normalizeH="0" baseline="0" dirty="0">
              <a:ln>
                <a:noFill/>
              </a:ln>
              <a:solidFill>
                <a:srgbClr val="383A42"/>
              </a:solidFill>
              <a:effectLst/>
              <a:latin typeface="Droid Sa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lang="en-US" altLang="en-US" dirty="0" err="1">
                <a:solidFill>
                  <a:srgbClr val="383A42"/>
                </a:solidFill>
                <a:latin typeface="Droid Sans Mono"/>
              </a:rPr>
              <a:t>StringL</a:t>
            </a:r>
            <a:r>
              <a:rPr lang="en-US" altLang="en-US" dirty="0">
                <a:solidFill>
                  <a:srgbClr val="383A42"/>
                </a:solidFill>
                <a:latin typeface="Droid Sans Mono"/>
              </a:rPr>
              <a:t>(s)</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CEB4B23B-603F-4F65-A0C0-200AFFD9E942}"/>
              </a:ext>
            </a:extLst>
          </p:cNvPr>
          <p:cNvSpPr txBox="1"/>
          <p:nvPr/>
        </p:nvSpPr>
        <p:spPr>
          <a:xfrm>
            <a:off x="5005953" y="5060197"/>
            <a:ext cx="3409627" cy="646331"/>
          </a:xfrm>
          <a:prstGeom prst="rect">
            <a:avLst/>
          </a:prstGeom>
          <a:noFill/>
        </p:spPr>
        <p:txBody>
          <a:bodyPr wrap="square" rtlCol="0">
            <a:spAutoFit/>
          </a:bodyPr>
          <a:lstStyle/>
          <a:p>
            <a:r>
              <a:rPr lang="en-US" dirty="0">
                <a:solidFill>
                  <a:srgbClr val="FF0000"/>
                </a:solidFill>
              </a:rPr>
              <a:t>There is a FATAL Mistake in the definition of the function </a:t>
            </a:r>
            <a:r>
              <a:rPr lang="en-US" dirty="0" err="1">
                <a:solidFill>
                  <a:srgbClr val="FF0000"/>
                </a:solidFill>
              </a:rPr>
              <a:t>StringL</a:t>
            </a:r>
            <a:endParaRPr lang="en-IN" dirty="0">
              <a:solidFill>
                <a:srgbClr val="FF0000"/>
              </a:solidFill>
            </a:endParaRPr>
          </a:p>
        </p:txBody>
      </p:sp>
    </p:spTree>
    <p:extLst>
      <p:ext uri="{BB962C8B-B14F-4D97-AF65-F5344CB8AC3E}">
        <p14:creationId xmlns:p14="http://schemas.microsoft.com/office/powerpoint/2010/main" val="29804610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7" name="Content Placeholder 6">
            <a:extLst>
              <a:ext uri="{FF2B5EF4-FFF2-40B4-BE49-F238E27FC236}">
                <a16:creationId xmlns:a16="http://schemas.microsoft.com/office/drawing/2014/main" id="{EBD16157-AC4B-4E36-94F3-640B1579B482}"/>
              </a:ext>
            </a:extLst>
          </p:cNvPr>
          <p:cNvSpPr>
            <a:spLocks noGrp="1"/>
          </p:cNvSpPr>
          <p:nvPr>
            <p:ph idx="1"/>
          </p:nvPr>
        </p:nvSpPr>
        <p:spPr/>
        <p:txBody>
          <a:bodyPr>
            <a:normAutofit fontScale="92500" lnSpcReduction="20000"/>
          </a:bodyPr>
          <a:lstStyle/>
          <a:p>
            <a:r>
              <a:rPr lang="en-US" dirty="0"/>
              <a:t>Convert this program into a function</a:t>
            </a:r>
          </a:p>
          <a:p>
            <a:r>
              <a:rPr lang="en-US" dirty="0"/>
              <a:t>What should be the function declaration? </a:t>
            </a:r>
          </a:p>
          <a:p>
            <a:r>
              <a:rPr lang="en-US" dirty="0"/>
              <a:t>What are the parameters</a:t>
            </a:r>
          </a:p>
          <a:p>
            <a:r>
              <a:rPr lang="en-US" dirty="0"/>
              <a:t>What is the  function definition</a:t>
            </a:r>
          </a:p>
          <a:p>
            <a:endParaRPr lang="en-US" dirty="0"/>
          </a:p>
          <a:p>
            <a:pPr marL="0" indent="0">
              <a:buNone/>
            </a:pPr>
            <a:r>
              <a:rPr lang="en-US" dirty="0"/>
              <a:t>int </a:t>
            </a:r>
            <a:r>
              <a:rPr lang="en-US" dirty="0" err="1"/>
              <a:t>StringL</a:t>
            </a:r>
            <a:r>
              <a:rPr lang="en-US" dirty="0"/>
              <a:t>(char s[])</a:t>
            </a:r>
          </a:p>
          <a:p>
            <a:pPr marL="0" indent="0">
              <a:buNone/>
            </a:pPr>
            <a:r>
              <a:rPr lang="en-US" dirty="0"/>
              <a:t>{</a:t>
            </a:r>
          </a:p>
          <a:p>
            <a:pPr marL="0" indent="0">
              <a:buNone/>
            </a:pPr>
            <a:endParaRPr lang="en-US" dirty="0"/>
          </a:p>
          <a:p>
            <a:pPr marL="0" indent="0">
              <a:buNone/>
            </a:pPr>
            <a:r>
              <a:rPr lang="en-US" dirty="0"/>
              <a:t>for (int </a:t>
            </a:r>
            <a:r>
              <a:rPr lang="en-US" dirty="0" err="1"/>
              <a:t>i</a:t>
            </a:r>
            <a:r>
              <a:rPr lang="en-US" dirty="0"/>
              <a:t>=0; s[</a:t>
            </a:r>
            <a:r>
              <a:rPr lang="en-US" dirty="0" err="1"/>
              <a:t>i</a:t>
            </a:r>
            <a:r>
              <a:rPr lang="en-US" dirty="0"/>
              <a:t>] != ‘\0’; ++</a:t>
            </a:r>
            <a:r>
              <a:rPr lang="en-US" dirty="0" err="1"/>
              <a:t>i</a:t>
            </a:r>
            <a:r>
              <a:rPr lang="en-US" dirty="0"/>
              <a:t>);</a:t>
            </a:r>
            <a:br>
              <a:rPr lang="en-US" dirty="0"/>
            </a:br>
            <a:r>
              <a:rPr lang="en-US" dirty="0"/>
              <a:t>return </a:t>
            </a:r>
            <a:r>
              <a:rPr lang="en-US" dirty="0" err="1"/>
              <a:t>i</a:t>
            </a:r>
            <a:r>
              <a:rPr lang="en-US" dirty="0"/>
              <a:t>;</a:t>
            </a:r>
          </a:p>
          <a:p>
            <a:pPr marL="0" indent="0">
              <a:buNone/>
            </a:pPr>
            <a:r>
              <a:rPr lang="en-US" dirty="0"/>
              <a:t>}</a:t>
            </a:r>
          </a:p>
          <a:p>
            <a:pPr marL="0" indent="0">
              <a:buNone/>
            </a:pP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7501630" y="2097592"/>
            <a:ext cx="4492101"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lang="en-US" altLang="en-US" dirty="0" err="1">
                <a:solidFill>
                  <a:srgbClr val="383A42"/>
                </a:solidFill>
                <a:latin typeface="Droid Sans Mono"/>
              </a:rPr>
              <a:t>StringL</a:t>
            </a:r>
            <a:r>
              <a:rPr lang="en-US" altLang="en-US" dirty="0">
                <a:solidFill>
                  <a:srgbClr val="383A42"/>
                </a:solidFill>
                <a:latin typeface="Droid Sans Mono"/>
              </a:rPr>
              <a:t>(s)</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CEB4B23B-603F-4F65-A0C0-200AFFD9E942}"/>
              </a:ext>
            </a:extLst>
          </p:cNvPr>
          <p:cNvSpPr txBox="1"/>
          <p:nvPr/>
        </p:nvSpPr>
        <p:spPr>
          <a:xfrm>
            <a:off x="5005953" y="5060197"/>
            <a:ext cx="3409627" cy="646331"/>
          </a:xfrm>
          <a:prstGeom prst="rect">
            <a:avLst/>
          </a:prstGeom>
          <a:noFill/>
        </p:spPr>
        <p:txBody>
          <a:bodyPr wrap="square" rtlCol="0">
            <a:spAutoFit/>
          </a:bodyPr>
          <a:lstStyle/>
          <a:p>
            <a:r>
              <a:rPr lang="en-US" dirty="0">
                <a:solidFill>
                  <a:srgbClr val="FF0000"/>
                </a:solidFill>
              </a:rPr>
              <a:t>Rewrite this program using pointers</a:t>
            </a:r>
            <a:endParaRPr lang="en-IN" dirty="0">
              <a:solidFill>
                <a:srgbClr val="FF0000"/>
              </a:solidFill>
            </a:endParaRPr>
          </a:p>
        </p:txBody>
      </p:sp>
    </p:spTree>
    <p:extLst>
      <p:ext uri="{BB962C8B-B14F-4D97-AF65-F5344CB8AC3E}">
        <p14:creationId xmlns:p14="http://schemas.microsoft.com/office/powerpoint/2010/main" val="14449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78187-97B0-499E-A58E-9047AA452E05}"/>
              </a:ext>
            </a:extLst>
          </p:cNvPr>
          <p:cNvPicPr>
            <a:picLocks noChangeAspect="1"/>
          </p:cNvPicPr>
          <p:nvPr/>
        </p:nvPicPr>
        <p:blipFill>
          <a:blip r:embed="rId2"/>
          <a:stretch>
            <a:fillRect/>
          </a:stretch>
        </p:blipFill>
        <p:spPr>
          <a:xfrm>
            <a:off x="1740492" y="614443"/>
            <a:ext cx="7486650" cy="584835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0941154-1EB7-470F-AB9F-C8A7FD5AD782}"/>
                  </a:ext>
                </a:extLst>
              </p14:cNvPr>
              <p14:cNvContentPartPr/>
              <p14:nvPr/>
            </p14:nvContentPartPr>
            <p14:xfrm>
              <a:off x="2115207" y="1417534"/>
              <a:ext cx="1971360" cy="78840"/>
            </p14:xfrm>
          </p:contentPart>
        </mc:Choice>
        <mc:Fallback xmlns="">
          <p:pic>
            <p:nvPicPr>
              <p:cNvPr id="9" name="Ink 8">
                <a:extLst>
                  <a:ext uri="{FF2B5EF4-FFF2-40B4-BE49-F238E27FC236}">
                    <a16:creationId xmlns:a16="http://schemas.microsoft.com/office/drawing/2014/main" id="{B0941154-1EB7-470F-AB9F-C8A7FD5AD782}"/>
                  </a:ext>
                </a:extLst>
              </p:cNvPr>
              <p:cNvPicPr/>
              <p:nvPr/>
            </p:nvPicPr>
            <p:blipFill>
              <a:blip r:embed="rId4"/>
              <a:stretch>
                <a:fillRect/>
              </a:stretch>
            </p:blipFill>
            <p:spPr>
              <a:xfrm>
                <a:off x="2061207" y="1309894"/>
                <a:ext cx="20790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59851282-B8A3-49AA-B12A-06B735C9D826}"/>
                  </a:ext>
                </a:extLst>
              </p14:cNvPr>
              <p14:cNvContentPartPr/>
              <p14:nvPr/>
            </p14:nvContentPartPr>
            <p14:xfrm>
              <a:off x="5354127" y="1371094"/>
              <a:ext cx="3331080" cy="94320"/>
            </p14:xfrm>
          </p:contentPart>
        </mc:Choice>
        <mc:Fallback xmlns="">
          <p:pic>
            <p:nvPicPr>
              <p:cNvPr id="10" name="Ink 9">
                <a:extLst>
                  <a:ext uri="{FF2B5EF4-FFF2-40B4-BE49-F238E27FC236}">
                    <a16:creationId xmlns:a16="http://schemas.microsoft.com/office/drawing/2014/main" id="{59851282-B8A3-49AA-B12A-06B735C9D826}"/>
                  </a:ext>
                </a:extLst>
              </p:cNvPr>
              <p:cNvPicPr/>
              <p:nvPr/>
            </p:nvPicPr>
            <p:blipFill>
              <a:blip r:embed="rId6"/>
              <a:stretch>
                <a:fillRect/>
              </a:stretch>
            </p:blipFill>
            <p:spPr>
              <a:xfrm>
                <a:off x="5300487" y="1263454"/>
                <a:ext cx="34387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7553FC71-7909-4ABD-8E32-9E13044ADD71}"/>
                  </a:ext>
                </a:extLst>
              </p14:cNvPr>
              <p14:cNvContentPartPr/>
              <p14:nvPr/>
            </p14:nvContentPartPr>
            <p14:xfrm>
              <a:off x="6354207" y="1796614"/>
              <a:ext cx="2411640" cy="118440"/>
            </p14:xfrm>
          </p:contentPart>
        </mc:Choice>
        <mc:Fallback xmlns="">
          <p:pic>
            <p:nvPicPr>
              <p:cNvPr id="11" name="Ink 10">
                <a:extLst>
                  <a:ext uri="{FF2B5EF4-FFF2-40B4-BE49-F238E27FC236}">
                    <a16:creationId xmlns:a16="http://schemas.microsoft.com/office/drawing/2014/main" id="{7553FC71-7909-4ABD-8E32-9E13044ADD71}"/>
                  </a:ext>
                </a:extLst>
              </p:cNvPr>
              <p:cNvPicPr/>
              <p:nvPr/>
            </p:nvPicPr>
            <p:blipFill>
              <a:blip r:embed="rId8"/>
              <a:stretch>
                <a:fillRect/>
              </a:stretch>
            </p:blipFill>
            <p:spPr>
              <a:xfrm>
                <a:off x="6300207" y="1688614"/>
                <a:ext cx="251928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C3AA5DDD-D6A4-4F2D-B4ED-3EC0B84918BD}"/>
                  </a:ext>
                </a:extLst>
              </p14:cNvPr>
              <p14:cNvContentPartPr/>
              <p14:nvPr/>
            </p14:nvContentPartPr>
            <p14:xfrm>
              <a:off x="6075207" y="1921534"/>
              <a:ext cx="1328400" cy="39240"/>
            </p14:xfrm>
          </p:contentPart>
        </mc:Choice>
        <mc:Fallback xmlns="">
          <p:pic>
            <p:nvPicPr>
              <p:cNvPr id="12" name="Ink 11">
                <a:extLst>
                  <a:ext uri="{FF2B5EF4-FFF2-40B4-BE49-F238E27FC236}">
                    <a16:creationId xmlns:a16="http://schemas.microsoft.com/office/drawing/2014/main" id="{C3AA5DDD-D6A4-4F2D-B4ED-3EC0B84918BD}"/>
                  </a:ext>
                </a:extLst>
              </p:cNvPr>
              <p:cNvPicPr/>
              <p:nvPr/>
            </p:nvPicPr>
            <p:blipFill>
              <a:blip r:embed="rId10"/>
              <a:stretch>
                <a:fillRect/>
              </a:stretch>
            </p:blipFill>
            <p:spPr>
              <a:xfrm>
                <a:off x="6021207" y="1813534"/>
                <a:ext cx="14360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16ACD3FD-286C-4A2A-8D90-609F42AEBB2A}"/>
                  </a:ext>
                </a:extLst>
              </p14:cNvPr>
              <p14:cNvContentPartPr/>
              <p14:nvPr/>
            </p14:nvContentPartPr>
            <p14:xfrm>
              <a:off x="2038167" y="1768174"/>
              <a:ext cx="477720" cy="100080"/>
            </p14:xfrm>
          </p:contentPart>
        </mc:Choice>
        <mc:Fallback xmlns="">
          <p:pic>
            <p:nvPicPr>
              <p:cNvPr id="14" name="Ink 13">
                <a:extLst>
                  <a:ext uri="{FF2B5EF4-FFF2-40B4-BE49-F238E27FC236}">
                    <a16:creationId xmlns:a16="http://schemas.microsoft.com/office/drawing/2014/main" id="{16ACD3FD-286C-4A2A-8D90-609F42AEBB2A}"/>
                  </a:ext>
                </a:extLst>
              </p:cNvPr>
              <p:cNvPicPr/>
              <p:nvPr/>
            </p:nvPicPr>
            <p:blipFill>
              <a:blip r:embed="rId12"/>
              <a:stretch>
                <a:fillRect/>
              </a:stretch>
            </p:blipFill>
            <p:spPr>
              <a:xfrm>
                <a:off x="1984167" y="1660534"/>
                <a:ext cx="58536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8A17F386-CADA-4ECD-A0D0-79CB7FC9967E}"/>
                  </a:ext>
                </a:extLst>
              </p14:cNvPr>
              <p14:cNvContentPartPr/>
              <p14:nvPr/>
            </p14:nvContentPartPr>
            <p14:xfrm>
              <a:off x="2587527" y="1688974"/>
              <a:ext cx="251280" cy="237240"/>
            </p14:xfrm>
          </p:contentPart>
        </mc:Choice>
        <mc:Fallback xmlns="">
          <p:pic>
            <p:nvPicPr>
              <p:cNvPr id="15" name="Ink 14">
                <a:extLst>
                  <a:ext uri="{FF2B5EF4-FFF2-40B4-BE49-F238E27FC236}">
                    <a16:creationId xmlns:a16="http://schemas.microsoft.com/office/drawing/2014/main" id="{8A17F386-CADA-4ECD-A0D0-79CB7FC9967E}"/>
                  </a:ext>
                </a:extLst>
              </p:cNvPr>
              <p:cNvPicPr/>
              <p:nvPr/>
            </p:nvPicPr>
            <p:blipFill>
              <a:blip r:embed="rId14"/>
              <a:stretch>
                <a:fillRect/>
              </a:stretch>
            </p:blipFill>
            <p:spPr>
              <a:xfrm>
                <a:off x="2533527" y="1580974"/>
                <a:ext cx="358920" cy="452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7EDD08B6-A58B-4108-8F8B-FEE5F8AA9973}"/>
                  </a:ext>
                </a:extLst>
              </p14:cNvPr>
              <p14:cNvContentPartPr/>
              <p14:nvPr/>
            </p14:nvContentPartPr>
            <p14:xfrm>
              <a:off x="2104047" y="2169214"/>
              <a:ext cx="166680" cy="136800"/>
            </p14:xfrm>
          </p:contentPart>
        </mc:Choice>
        <mc:Fallback xmlns="">
          <p:pic>
            <p:nvPicPr>
              <p:cNvPr id="16" name="Ink 15">
                <a:extLst>
                  <a:ext uri="{FF2B5EF4-FFF2-40B4-BE49-F238E27FC236}">
                    <a16:creationId xmlns:a16="http://schemas.microsoft.com/office/drawing/2014/main" id="{7EDD08B6-A58B-4108-8F8B-FEE5F8AA9973}"/>
                  </a:ext>
                </a:extLst>
              </p:cNvPr>
              <p:cNvPicPr/>
              <p:nvPr/>
            </p:nvPicPr>
            <p:blipFill>
              <a:blip r:embed="rId16"/>
              <a:stretch>
                <a:fillRect/>
              </a:stretch>
            </p:blipFill>
            <p:spPr>
              <a:xfrm>
                <a:off x="2050407" y="2061574"/>
                <a:ext cx="27432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8F458EFF-E49F-465A-940E-C97E9CD1B05E}"/>
                  </a:ext>
                </a:extLst>
              </p14:cNvPr>
              <p14:cNvContentPartPr/>
              <p14:nvPr/>
            </p14:nvContentPartPr>
            <p14:xfrm>
              <a:off x="2099007" y="2789494"/>
              <a:ext cx="92880" cy="177480"/>
            </p14:xfrm>
          </p:contentPart>
        </mc:Choice>
        <mc:Fallback xmlns="">
          <p:pic>
            <p:nvPicPr>
              <p:cNvPr id="17" name="Ink 16">
                <a:extLst>
                  <a:ext uri="{FF2B5EF4-FFF2-40B4-BE49-F238E27FC236}">
                    <a16:creationId xmlns:a16="http://schemas.microsoft.com/office/drawing/2014/main" id="{8F458EFF-E49F-465A-940E-C97E9CD1B05E}"/>
                  </a:ext>
                </a:extLst>
              </p:cNvPr>
              <p:cNvPicPr/>
              <p:nvPr/>
            </p:nvPicPr>
            <p:blipFill>
              <a:blip r:embed="rId18"/>
              <a:stretch>
                <a:fillRect/>
              </a:stretch>
            </p:blipFill>
            <p:spPr>
              <a:xfrm>
                <a:off x="2045007" y="2681494"/>
                <a:ext cx="200520" cy="393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F69F5C43-642E-48F7-A368-1E4462AF09C5}"/>
                  </a:ext>
                </a:extLst>
              </p14:cNvPr>
              <p14:cNvContentPartPr/>
              <p14:nvPr/>
            </p14:nvContentPartPr>
            <p14:xfrm>
              <a:off x="7330527" y="2230414"/>
              <a:ext cx="1390320" cy="87120"/>
            </p14:xfrm>
          </p:contentPart>
        </mc:Choice>
        <mc:Fallback xmlns="">
          <p:pic>
            <p:nvPicPr>
              <p:cNvPr id="18" name="Ink 17">
                <a:extLst>
                  <a:ext uri="{FF2B5EF4-FFF2-40B4-BE49-F238E27FC236}">
                    <a16:creationId xmlns:a16="http://schemas.microsoft.com/office/drawing/2014/main" id="{F69F5C43-642E-48F7-A368-1E4462AF09C5}"/>
                  </a:ext>
                </a:extLst>
              </p:cNvPr>
              <p:cNvPicPr/>
              <p:nvPr/>
            </p:nvPicPr>
            <p:blipFill>
              <a:blip r:embed="rId20"/>
              <a:stretch>
                <a:fillRect/>
              </a:stretch>
            </p:blipFill>
            <p:spPr>
              <a:xfrm>
                <a:off x="7276527" y="2122774"/>
                <a:ext cx="14979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4C678506-E501-417C-95CB-985483AEACBF}"/>
                  </a:ext>
                </a:extLst>
              </p14:cNvPr>
              <p14:cNvContentPartPr/>
              <p14:nvPr/>
            </p14:nvContentPartPr>
            <p14:xfrm>
              <a:off x="5865687" y="2579974"/>
              <a:ext cx="675720" cy="46440"/>
            </p14:xfrm>
          </p:contentPart>
        </mc:Choice>
        <mc:Fallback xmlns="">
          <p:pic>
            <p:nvPicPr>
              <p:cNvPr id="20" name="Ink 19">
                <a:extLst>
                  <a:ext uri="{FF2B5EF4-FFF2-40B4-BE49-F238E27FC236}">
                    <a16:creationId xmlns:a16="http://schemas.microsoft.com/office/drawing/2014/main" id="{4C678506-E501-417C-95CB-985483AEACBF}"/>
                  </a:ext>
                </a:extLst>
              </p:cNvPr>
              <p:cNvPicPr/>
              <p:nvPr/>
            </p:nvPicPr>
            <p:blipFill>
              <a:blip r:embed="rId22"/>
              <a:stretch>
                <a:fillRect/>
              </a:stretch>
            </p:blipFill>
            <p:spPr>
              <a:xfrm>
                <a:off x="5812047" y="2472334"/>
                <a:ext cx="78336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AF00F4D3-B883-4122-A35A-378BE8F23D1C}"/>
                  </a:ext>
                </a:extLst>
              </p14:cNvPr>
              <p14:cNvContentPartPr/>
              <p14:nvPr/>
            </p14:nvContentPartPr>
            <p14:xfrm>
              <a:off x="6578487" y="2587174"/>
              <a:ext cx="210600" cy="9000"/>
            </p14:xfrm>
          </p:contentPart>
        </mc:Choice>
        <mc:Fallback xmlns="">
          <p:pic>
            <p:nvPicPr>
              <p:cNvPr id="21" name="Ink 20">
                <a:extLst>
                  <a:ext uri="{FF2B5EF4-FFF2-40B4-BE49-F238E27FC236}">
                    <a16:creationId xmlns:a16="http://schemas.microsoft.com/office/drawing/2014/main" id="{AF00F4D3-B883-4122-A35A-378BE8F23D1C}"/>
                  </a:ext>
                </a:extLst>
              </p:cNvPr>
              <p:cNvPicPr/>
              <p:nvPr/>
            </p:nvPicPr>
            <p:blipFill>
              <a:blip r:embed="rId24"/>
              <a:stretch>
                <a:fillRect/>
              </a:stretch>
            </p:blipFill>
            <p:spPr>
              <a:xfrm>
                <a:off x="6524847" y="2479174"/>
                <a:ext cx="31824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F9EEFB4A-C3C4-4065-BC09-68B4A03C5664}"/>
                  </a:ext>
                </a:extLst>
              </p14:cNvPr>
              <p14:cNvContentPartPr/>
              <p14:nvPr/>
            </p14:nvContentPartPr>
            <p14:xfrm>
              <a:off x="6857487" y="2571694"/>
              <a:ext cx="1854720" cy="38160"/>
            </p14:xfrm>
          </p:contentPart>
        </mc:Choice>
        <mc:Fallback xmlns="">
          <p:pic>
            <p:nvPicPr>
              <p:cNvPr id="22" name="Ink 21">
                <a:extLst>
                  <a:ext uri="{FF2B5EF4-FFF2-40B4-BE49-F238E27FC236}">
                    <a16:creationId xmlns:a16="http://schemas.microsoft.com/office/drawing/2014/main" id="{F9EEFB4A-C3C4-4065-BC09-68B4A03C5664}"/>
                  </a:ext>
                </a:extLst>
              </p:cNvPr>
              <p:cNvPicPr/>
              <p:nvPr/>
            </p:nvPicPr>
            <p:blipFill>
              <a:blip r:embed="rId26"/>
              <a:stretch>
                <a:fillRect/>
              </a:stretch>
            </p:blipFill>
            <p:spPr>
              <a:xfrm>
                <a:off x="6803847" y="2463694"/>
                <a:ext cx="19623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8AEDA418-761C-4777-8297-5A070F0D8B98}"/>
                  </a:ext>
                </a:extLst>
              </p14:cNvPr>
              <p14:cNvContentPartPr/>
              <p14:nvPr/>
            </p14:nvContentPartPr>
            <p14:xfrm>
              <a:off x="2758167" y="4958854"/>
              <a:ext cx="1038960" cy="63360"/>
            </p14:xfrm>
          </p:contentPart>
        </mc:Choice>
        <mc:Fallback xmlns="">
          <p:pic>
            <p:nvPicPr>
              <p:cNvPr id="23" name="Ink 22">
                <a:extLst>
                  <a:ext uri="{FF2B5EF4-FFF2-40B4-BE49-F238E27FC236}">
                    <a16:creationId xmlns:a16="http://schemas.microsoft.com/office/drawing/2014/main" id="{8AEDA418-761C-4777-8297-5A070F0D8B98}"/>
                  </a:ext>
                </a:extLst>
              </p:cNvPr>
              <p:cNvPicPr/>
              <p:nvPr/>
            </p:nvPicPr>
            <p:blipFill>
              <a:blip r:embed="rId28"/>
              <a:stretch>
                <a:fillRect/>
              </a:stretch>
            </p:blipFill>
            <p:spPr>
              <a:xfrm>
                <a:off x="2704527" y="4851214"/>
                <a:ext cx="114660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9D4756D0-F0D3-4687-8CFC-6DD5EC823320}"/>
                  </a:ext>
                </a:extLst>
              </p14:cNvPr>
              <p14:cNvContentPartPr/>
              <p14:nvPr/>
            </p14:nvContentPartPr>
            <p14:xfrm>
              <a:off x="4292487" y="4974694"/>
              <a:ext cx="141480" cy="31320"/>
            </p14:xfrm>
          </p:contentPart>
        </mc:Choice>
        <mc:Fallback xmlns="">
          <p:pic>
            <p:nvPicPr>
              <p:cNvPr id="24" name="Ink 23">
                <a:extLst>
                  <a:ext uri="{FF2B5EF4-FFF2-40B4-BE49-F238E27FC236}">
                    <a16:creationId xmlns:a16="http://schemas.microsoft.com/office/drawing/2014/main" id="{9D4756D0-F0D3-4687-8CFC-6DD5EC823320}"/>
                  </a:ext>
                </a:extLst>
              </p:cNvPr>
              <p:cNvPicPr/>
              <p:nvPr/>
            </p:nvPicPr>
            <p:blipFill>
              <a:blip r:embed="rId30"/>
              <a:stretch>
                <a:fillRect/>
              </a:stretch>
            </p:blipFill>
            <p:spPr>
              <a:xfrm>
                <a:off x="4238847" y="4866694"/>
                <a:ext cx="2491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A070160C-2622-44CA-9AA9-00DCEEC38FC6}"/>
                  </a:ext>
                </a:extLst>
              </p14:cNvPr>
              <p14:cNvContentPartPr/>
              <p14:nvPr/>
            </p14:nvContentPartPr>
            <p14:xfrm>
              <a:off x="3854007" y="4950934"/>
              <a:ext cx="4141800" cy="71280"/>
            </p14:xfrm>
          </p:contentPart>
        </mc:Choice>
        <mc:Fallback xmlns="">
          <p:pic>
            <p:nvPicPr>
              <p:cNvPr id="25" name="Ink 24">
                <a:extLst>
                  <a:ext uri="{FF2B5EF4-FFF2-40B4-BE49-F238E27FC236}">
                    <a16:creationId xmlns:a16="http://schemas.microsoft.com/office/drawing/2014/main" id="{A070160C-2622-44CA-9AA9-00DCEEC38FC6}"/>
                  </a:ext>
                </a:extLst>
              </p:cNvPr>
              <p:cNvPicPr/>
              <p:nvPr/>
            </p:nvPicPr>
            <p:blipFill>
              <a:blip r:embed="rId32"/>
              <a:stretch>
                <a:fillRect/>
              </a:stretch>
            </p:blipFill>
            <p:spPr>
              <a:xfrm>
                <a:off x="3800367" y="4842934"/>
                <a:ext cx="42494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382EB35A-E0A1-4D08-9658-447DC535DF26}"/>
                  </a:ext>
                </a:extLst>
              </p14:cNvPr>
              <p14:cNvContentPartPr/>
              <p14:nvPr/>
            </p14:nvContentPartPr>
            <p14:xfrm>
              <a:off x="3293127" y="5199334"/>
              <a:ext cx="1108080" cy="63720"/>
            </p14:xfrm>
          </p:contentPart>
        </mc:Choice>
        <mc:Fallback xmlns="">
          <p:pic>
            <p:nvPicPr>
              <p:cNvPr id="26" name="Ink 25">
                <a:extLst>
                  <a:ext uri="{FF2B5EF4-FFF2-40B4-BE49-F238E27FC236}">
                    <a16:creationId xmlns:a16="http://schemas.microsoft.com/office/drawing/2014/main" id="{382EB35A-E0A1-4D08-9658-447DC535DF26}"/>
                  </a:ext>
                </a:extLst>
              </p:cNvPr>
              <p:cNvPicPr/>
              <p:nvPr/>
            </p:nvPicPr>
            <p:blipFill>
              <a:blip r:embed="rId34"/>
              <a:stretch>
                <a:fillRect/>
              </a:stretch>
            </p:blipFill>
            <p:spPr>
              <a:xfrm>
                <a:off x="3239487" y="5091694"/>
                <a:ext cx="12157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4D15E959-F7D1-4D8A-97AA-F53C75C029F1}"/>
                  </a:ext>
                </a:extLst>
              </p14:cNvPr>
              <p14:cNvContentPartPr/>
              <p14:nvPr/>
            </p14:nvContentPartPr>
            <p14:xfrm>
              <a:off x="2216007" y="5447734"/>
              <a:ext cx="1258920" cy="39600"/>
            </p14:xfrm>
          </p:contentPart>
        </mc:Choice>
        <mc:Fallback xmlns="">
          <p:pic>
            <p:nvPicPr>
              <p:cNvPr id="27" name="Ink 26">
                <a:extLst>
                  <a:ext uri="{FF2B5EF4-FFF2-40B4-BE49-F238E27FC236}">
                    <a16:creationId xmlns:a16="http://schemas.microsoft.com/office/drawing/2014/main" id="{4D15E959-F7D1-4D8A-97AA-F53C75C029F1}"/>
                  </a:ext>
                </a:extLst>
              </p:cNvPr>
              <p:cNvPicPr/>
              <p:nvPr/>
            </p:nvPicPr>
            <p:blipFill>
              <a:blip r:embed="rId36"/>
              <a:stretch>
                <a:fillRect/>
              </a:stretch>
            </p:blipFill>
            <p:spPr>
              <a:xfrm>
                <a:off x="2162367" y="5340094"/>
                <a:ext cx="13665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B9A1ACD4-F225-4F0E-B94E-A7D163ADECAB}"/>
                  </a:ext>
                </a:extLst>
              </p14:cNvPr>
              <p14:cNvContentPartPr/>
              <p14:nvPr/>
            </p14:nvContentPartPr>
            <p14:xfrm>
              <a:off x="3502287" y="5461414"/>
              <a:ext cx="3504600" cy="87840"/>
            </p14:xfrm>
          </p:contentPart>
        </mc:Choice>
        <mc:Fallback xmlns="">
          <p:pic>
            <p:nvPicPr>
              <p:cNvPr id="28" name="Ink 27">
                <a:extLst>
                  <a:ext uri="{FF2B5EF4-FFF2-40B4-BE49-F238E27FC236}">
                    <a16:creationId xmlns:a16="http://schemas.microsoft.com/office/drawing/2014/main" id="{B9A1ACD4-F225-4F0E-B94E-A7D163ADECAB}"/>
                  </a:ext>
                </a:extLst>
              </p:cNvPr>
              <p:cNvPicPr/>
              <p:nvPr/>
            </p:nvPicPr>
            <p:blipFill>
              <a:blip r:embed="rId38"/>
              <a:stretch>
                <a:fillRect/>
              </a:stretch>
            </p:blipFill>
            <p:spPr>
              <a:xfrm>
                <a:off x="3448287" y="5353414"/>
                <a:ext cx="3612240" cy="303480"/>
              </a:xfrm>
              <a:prstGeom prst="rect">
                <a:avLst/>
              </a:prstGeom>
            </p:spPr>
          </p:pic>
        </mc:Fallback>
      </mc:AlternateContent>
    </p:spTree>
    <p:extLst>
      <p:ext uri="{BB962C8B-B14F-4D97-AF65-F5344CB8AC3E}">
        <p14:creationId xmlns:p14="http://schemas.microsoft.com/office/powerpoint/2010/main" val="7936251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72CE-2A87-4819-9796-F68BCDE86AD3}"/>
              </a:ext>
            </a:extLst>
          </p:cNvPr>
          <p:cNvSpPr>
            <a:spLocks noGrp="1"/>
          </p:cNvSpPr>
          <p:nvPr>
            <p:ph type="title"/>
          </p:nvPr>
        </p:nvSpPr>
        <p:spPr/>
        <p:txBody>
          <a:bodyPr/>
          <a:lstStyle/>
          <a:p>
            <a:r>
              <a:rPr lang="en-US" dirty="0"/>
              <a:t>Simple program to find string length</a:t>
            </a:r>
            <a:endParaRPr lang="en-IN" dirty="0"/>
          </a:p>
        </p:txBody>
      </p:sp>
      <p:sp>
        <p:nvSpPr>
          <p:cNvPr id="7" name="Content Placeholder 6">
            <a:extLst>
              <a:ext uri="{FF2B5EF4-FFF2-40B4-BE49-F238E27FC236}">
                <a16:creationId xmlns:a16="http://schemas.microsoft.com/office/drawing/2014/main" id="{EBD16157-AC4B-4E36-94F3-640B1579B482}"/>
              </a:ext>
            </a:extLst>
          </p:cNvPr>
          <p:cNvSpPr>
            <a:spLocks noGrp="1"/>
          </p:cNvSpPr>
          <p:nvPr>
            <p:ph idx="1"/>
          </p:nvPr>
        </p:nvSpPr>
        <p:spPr/>
        <p:txBody>
          <a:bodyPr>
            <a:normAutofit fontScale="92500" lnSpcReduction="20000"/>
          </a:bodyPr>
          <a:lstStyle/>
          <a:p>
            <a:r>
              <a:rPr lang="en-US" dirty="0"/>
              <a:t>Convert this program into a function</a:t>
            </a:r>
          </a:p>
          <a:p>
            <a:r>
              <a:rPr lang="en-US" dirty="0"/>
              <a:t>What should be the function declaration? </a:t>
            </a:r>
          </a:p>
          <a:p>
            <a:r>
              <a:rPr lang="en-US" dirty="0"/>
              <a:t>What are the parameters</a:t>
            </a:r>
          </a:p>
          <a:p>
            <a:r>
              <a:rPr lang="en-US" dirty="0"/>
              <a:t>What is the  function definition</a:t>
            </a:r>
          </a:p>
          <a:p>
            <a:endParaRPr lang="en-US" dirty="0"/>
          </a:p>
          <a:p>
            <a:pPr marL="0" indent="0">
              <a:buNone/>
            </a:pPr>
            <a:r>
              <a:rPr lang="en-US" dirty="0"/>
              <a:t>int </a:t>
            </a:r>
            <a:r>
              <a:rPr lang="en-US" dirty="0" err="1"/>
              <a:t>StringL</a:t>
            </a:r>
            <a:r>
              <a:rPr lang="en-US" dirty="0"/>
              <a:t>(char s[])</a:t>
            </a:r>
          </a:p>
          <a:p>
            <a:pPr marL="0" indent="0">
              <a:buNone/>
            </a:pPr>
            <a:r>
              <a:rPr lang="en-US" dirty="0"/>
              <a:t>{</a:t>
            </a:r>
          </a:p>
          <a:p>
            <a:pPr marL="0" indent="0">
              <a:buNone/>
            </a:pPr>
            <a:endParaRPr lang="en-US" dirty="0"/>
          </a:p>
          <a:p>
            <a:pPr marL="0" indent="0">
              <a:buNone/>
            </a:pPr>
            <a:r>
              <a:rPr lang="en-US" dirty="0"/>
              <a:t>for (int </a:t>
            </a:r>
            <a:r>
              <a:rPr lang="en-US" dirty="0" err="1"/>
              <a:t>i</a:t>
            </a:r>
            <a:r>
              <a:rPr lang="en-US" dirty="0"/>
              <a:t>=0; s[</a:t>
            </a:r>
            <a:r>
              <a:rPr lang="en-US" dirty="0" err="1"/>
              <a:t>i</a:t>
            </a:r>
            <a:r>
              <a:rPr lang="en-US" dirty="0"/>
              <a:t>] != ‘\0’; ++</a:t>
            </a:r>
            <a:r>
              <a:rPr lang="en-US" dirty="0" err="1"/>
              <a:t>i</a:t>
            </a:r>
            <a:r>
              <a:rPr lang="en-US" dirty="0"/>
              <a:t>); </a:t>
            </a:r>
            <a:br>
              <a:rPr lang="en-US" dirty="0"/>
            </a:br>
            <a:r>
              <a:rPr lang="en-US" dirty="0"/>
              <a:t>return </a:t>
            </a:r>
            <a:r>
              <a:rPr lang="en-US" dirty="0" err="1"/>
              <a:t>i</a:t>
            </a:r>
            <a:r>
              <a:rPr lang="en-US" dirty="0"/>
              <a:t>;</a:t>
            </a:r>
          </a:p>
          <a:p>
            <a:pPr marL="0" indent="0">
              <a:buNone/>
            </a:pPr>
            <a:r>
              <a:rPr lang="en-US" dirty="0"/>
              <a:t>}</a:t>
            </a:r>
          </a:p>
          <a:p>
            <a:pPr marL="0" indent="0">
              <a:buNone/>
            </a:pPr>
            <a:endParaRPr lang="en-IN" dirty="0"/>
          </a:p>
        </p:txBody>
      </p:sp>
      <p:sp>
        <p:nvSpPr>
          <p:cNvPr id="6" name="TextBox 5">
            <a:extLst>
              <a:ext uri="{FF2B5EF4-FFF2-40B4-BE49-F238E27FC236}">
                <a16:creationId xmlns:a16="http://schemas.microsoft.com/office/drawing/2014/main" id="{D337C737-8633-4EFC-80A8-F403D6D94B32}"/>
              </a:ext>
            </a:extLst>
          </p:cNvPr>
          <p:cNvSpPr txBox="1"/>
          <p:nvPr/>
        </p:nvSpPr>
        <p:spPr>
          <a:xfrm>
            <a:off x="7742695" y="2097592"/>
            <a:ext cx="3160363"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078F2"/>
                </a:solidFill>
                <a:effectLst/>
                <a:latin typeface="Droid Sans Mono"/>
              </a:rPr>
              <a:t>#include </a:t>
            </a:r>
            <a:r>
              <a:rPr kumimoji="0" lang="en-US" altLang="en-US" sz="1800" b="0" i="0" u="none" strike="noStrike" cap="none" normalizeH="0" baseline="0" dirty="0">
                <a:ln>
                  <a:noFill/>
                </a:ln>
                <a:solidFill>
                  <a:srgbClr val="50A14F"/>
                </a:solidFill>
                <a:effectLst/>
                <a:latin typeface="Droid Sans Mono"/>
              </a:rPr>
              <a:t>&lt;</a:t>
            </a:r>
            <a:r>
              <a:rPr kumimoji="0" lang="en-US" altLang="en-US" sz="1800" b="0" i="0" u="none" strike="noStrike" cap="none" normalizeH="0" baseline="0" dirty="0" err="1">
                <a:ln>
                  <a:noFill/>
                </a:ln>
                <a:solidFill>
                  <a:srgbClr val="50A14F"/>
                </a:solidFill>
                <a:effectLst/>
                <a:latin typeface="Droid Sans Mono"/>
              </a:rPr>
              <a:t>stdio.h</a:t>
            </a:r>
            <a:r>
              <a:rPr kumimoji="0" lang="en-US" altLang="en-US" sz="1800" b="0" i="0" u="none" strike="noStrike" cap="none" normalizeH="0" baseline="0" dirty="0">
                <a:ln>
                  <a:noFill/>
                </a:ln>
                <a:solidFill>
                  <a:srgbClr val="50A14F"/>
                </a:solidFill>
                <a:effectLst/>
                <a:latin typeface="Droid Sans Mono"/>
              </a:rPr>
              <a:t>&gt;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4078F2"/>
                </a:solidFill>
                <a:effectLst/>
                <a:latin typeface="Droid Sans Mono"/>
              </a:rPr>
              <a:t>main</a:t>
            </a:r>
            <a:r>
              <a:rPr kumimoji="0" lang="en-US" altLang="en-US" sz="1800" b="0" i="0" u="none" strike="noStrike" cap="none" normalizeH="0" baseline="0" dirty="0">
                <a:ln>
                  <a:noFill/>
                </a:ln>
                <a:solidFill>
                  <a:srgbClr val="383A42"/>
                </a:solidFill>
                <a:effectLst/>
                <a:latin typeface="Droid Sans Mono"/>
              </a:rPr>
              <a:t>()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char</a:t>
            </a:r>
            <a:r>
              <a:rPr kumimoji="0" lang="en-US" altLang="en-US" sz="1800" b="0" i="0" u="none" strike="noStrike" cap="none" normalizeH="0" baseline="0" dirty="0">
                <a:ln>
                  <a:noFill/>
                </a:ln>
                <a:solidFill>
                  <a:srgbClr val="383A42"/>
                </a:solidFill>
                <a:effectLst/>
                <a:latin typeface="Droid Sans Mono"/>
              </a:rPr>
              <a:t> s[] = </a:t>
            </a:r>
            <a:r>
              <a:rPr kumimoji="0" lang="en-US" altLang="en-US" sz="1800" b="0" i="0" u="none" strike="noStrike" cap="none" normalizeH="0" baseline="0" dirty="0">
                <a:ln>
                  <a:noFill/>
                </a:ln>
                <a:solidFill>
                  <a:srgbClr val="50A14F"/>
                </a:solidFill>
                <a:effectLst/>
                <a:latin typeface="Droid Sans Mono"/>
              </a:rPr>
              <a:t>“</a:t>
            </a:r>
            <a:r>
              <a:rPr lang="en-US" altLang="en-US" dirty="0">
                <a:solidFill>
                  <a:srgbClr val="50A14F"/>
                </a:solidFill>
                <a:latin typeface="Droid Sans Mono"/>
              </a:rPr>
              <a:t>C Programming</a:t>
            </a:r>
            <a:r>
              <a:rPr kumimoji="0" lang="en-US" altLang="en-US" sz="1800" b="0" i="0" u="none" strike="noStrike" cap="none" normalizeH="0" baseline="0" dirty="0">
                <a:ln>
                  <a:noFill/>
                </a:ln>
                <a:solidFill>
                  <a:srgbClr val="50A14F"/>
                </a:solidFill>
                <a:effectLst/>
                <a:latin typeface="Droid Sans Mono"/>
              </a:rPr>
              <a:t>"</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int</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A626A4"/>
                </a:solidFill>
                <a:effectLst/>
                <a:latin typeface="Droid Sans Mono"/>
              </a:rPr>
              <a:t>for</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s[</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 </a:t>
            </a:r>
            <a:r>
              <a:rPr kumimoji="0" lang="en-US" altLang="en-US" sz="1800" b="0" i="0" u="none" strike="noStrike" cap="none" normalizeH="0" baseline="0" dirty="0">
                <a:ln>
                  <a:noFill/>
                </a:ln>
                <a:solidFill>
                  <a:srgbClr val="50A14F"/>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C18401"/>
                </a:solidFill>
                <a:effectLst/>
                <a:latin typeface="Droid Sans Mono"/>
              </a:rPr>
              <a:t>printf</a:t>
            </a:r>
            <a:r>
              <a:rPr kumimoji="0" lang="en-US" altLang="en-US" sz="1800" b="0" i="0" u="none" strike="noStrike" cap="none" normalizeH="0" baseline="0" dirty="0">
                <a:ln>
                  <a:noFill/>
                </a:ln>
                <a:solidFill>
                  <a:srgbClr val="383A42"/>
                </a:solidFill>
                <a:effectLst/>
                <a:latin typeface="Droid Sans Mono"/>
              </a:rPr>
              <a:t>(</a:t>
            </a:r>
            <a:r>
              <a:rPr kumimoji="0" lang="en-US" altLang="en-US" sz="1800" b="0" i="0" u="none" strike="noStrike" cap="none" normalizeH="0" baseline="0" dirty="0">
                <a:ln>
                  <a:noFill/>
                </a:ln>
                <a:solidFill>
                  <a:srgbClr val="50A14F"/>
                </a:solidFill>
                <a:effectLst/>
                <a:latin typeface="Droid Sans Mono"/>
              </a:rPr>
              <a:t>"Length of the string: %d"</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err="1">
                <a:ln>
                  <a:noFill/>
                </a:ln>
                <a:solidFill>
                  <a:srgbClr val="383A42"/>
                </a:solidFill>
                <a:effectLst/>
                <a:latin typeface="Droid Sans Mono"/>
              </a:rPr>
              <a:t>i</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A626A4"/>
                </a:solidFill>
                <a:effectLst/>
                <a:latin typeface="Droid Sans Mono"/>
              </a:rPr>
              <a:t>return</a:t>
            </a:r>
            <a:r>
              <a:rPr kumimoji="0" lang="en-US" altLang="en-US" sz="1800" b="0" i="0" u="none" strike="noStrike" cap="none" normalizeH="0" baseline="0" dirty="0">
                <a:ln>
                  <a:noFill/>
                </a:ln>
                <a:solidFill>
                  <a:srgbClr val="383A42"/>
                </a:solidFill>
                <a:effectLst/>
                <a:latin typeface="Droid Sans Mono"/>
              </a:rPr>
              <a:t> </a:t>
            </a:r>
            <a:r>
              <a:rPr kumimoji="0" lang="en-US" altLang="en-US" sz="1800" b="0" i="0" u="none" strike="noStrike" cap="none" normalizeH="0" baseline="0" dirty="0">
                <a:ln>
                  <a:noFill/>
                </a:ln>
                <a:solidFill>
                  <a:srgbClr val="986801"/>
                </a:solidFill>
                <a:effectLst/>
                <a:latin typeface="Droid Sans Mono"/>
              </a:rPr>
              <a:t>0</a:t>
            </a:r>
            <a:r>
              <a:rPr kumimoji="0" lang="en-US" altLang="en-US" sz="1800" b="0" i="0" u="none" strike="noStrike" cap="none" normalizeH="0" baseline="0" dirty="0">
                <a:ln>
                  <a:noFill/>
                </a:ln>
                <a:solidFill>
                  <a:srgbClr val="383A42"/>
                </a:solidFill>
                <a:effectLst/>
                <a:latin typeface="Droid Sans Mono"/>
              </a:rPr>
              <a:t>;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1089EE7A-E435-4A4D-94AA-21FAEA5B87C7}"/>
              </a:ext>
            </a:extLst>
          </p:cNvPr>
          <p:cNvSpPr txBox="1"/>
          <p:nvPr/>
        </p:nvSpPr>
        <p:spPr>
          <a:xfrm>
            <a:off x="5077632" y="4128917"/>
            <a:ext cx="6094708" cy="2585323"/>
          </a:xfrm>
          <a:prstGeom prst="rect">
            <a:avLst/>
          </a:prstGeom>
          <a:noFill/>
        </p:spPr>
        <p:txBody>
          <a:bodyPr wrap="square">
            <a:spAutoFit/>
          </a:bodyPr>
          <a:lstStyle/>
          <a:p>
            <a:pPr algn="l"/>
            <a:r>
              <a:rPr lang="en-US" b="0" i="0" dirty="0">
                <a:solidFill>
                  <a:srgbClr val="800080"/>
                </a:solidFill>
                <a:effectLst/>
                <a:latin typeface="inherit"/>
              </a:rPr>
              <a:t>int</a:t>
            </a:r>
            <a:r>
              <a:rPr lang="en-US" b="0" i="0" dirty="0">
                <a:solidFill>
                  <a:srgbClr val="006FE0"/>
                </a:solidFill>
                <a:effectLst/>
                <a:latin typeface="inherit"/>
              </a:rPr>
              <a:t> </a:t>
            </a:r>
            <a:r>
              <a:rPr lang="en-US" dirty="0" err="1">
                <a:solidFill>
                  <a:srgbClr val="004ED0"/>
                </a:solidFill>
                <a:latin typeface="inherit"/>
              </a:rPr>
              <a:t>S</a:t>
            </a:r>
            <a:r>
              <a:rPr lang="en-US" b="0" i="0" dirty="0" err="1">
                <a:solidFill>
                  <a:srgbClr val="004ED0"/>
                </a:solidFill>
                <a:effectLst/>
                <a:latin typeface="inherit"/>
              </a:rPr>
              <a:t>tring_</a:t>
            </a:r>
            <a:r>
              <a:rPr lang="en-US" dirty="0" err="1">
                <a:solidFill>
                  <a:srgbClr val="004ED0"/>
                </a:solidFill>
                <a:latin typeface="inherit"/>
              </a:rPr>
              <a:t>L</a:t>
            </a:r>
            <a:r>
              <a:rPr lang="en-US" b="0" i="0" dirty="0">
                <a:solidFill>
                  <a:srgbClr val="333333"/>
                </a:solidFill>
                <a:effectLst/>
                <a:latin typeface="inherit"/>
              </a:rPr>
              <a:t>(</a:t>
            </a:r>
            <a:r>
              <a:rPr lang="en-US" b="0" i="0" dirty="0">
                <a:solidFill>
                  <a:srgbClr val="800080"/>
                </a:solidFill>
                <a:effectLst/>
                <a:latin typeface="inherit"/>
              </a:rPr>
              <a:t>char</a:t>
            </a:r>
            <a:r>
              <a:rPr lang="en-US" b="0" i="0" dirty="0">
                <a:solidFill>
                  <a:srgbClr val="006FE0"/>
                </a:solidFill>
                <a:effectLst/>
                <a:latin typeface="inherit"/>
              </a:rPr>
              <a:t>*</a:t>
            </a:r>
            <a:r>
              <a:rPr lang="en-US" dirty="0">
                <a:solidFill>
                  <a:srgbClr val="002D7A"/>
                </a:solidFill>
                <a:latin typeface="inherit"/>
              </a:rPr>
              <a:t>s</a:t>
            </a:r>
            <a:r>
              <a:rPr lang="en-US" b="0" i="0" dirty="0">
                <a:solidFill>
                  <a:srgbClr val="333333"/>
                </a:solidFill>
                <a:effectLst/>
                <a:latin typeface="inherit"/>
              </a:rPr>
              <a:t>)</a:t>
            </a:r>
            <a:r>
              <a:rPr lang="en-US" b="0" i="0" dirty="0">
                <a:solidFill>
                  <a:srgbClr val="006FE0"/>
                </a:solidFill>
                <a:effectLst/>
                <a:latin typeface="inherit"/>
              </a:rPr>
              <a:t> </a:t>
            </a:r>
            <a:r>
              <a:rPr lang="en-US" b="0" i="0" dirty="0">
                <a:solidFill>
                  <a:srgbClr val="FF8000"/>
                </a:solidFill>
                <a:effectLst/>
                <a:latin typeface="inherit"/>
              </a:rPr>
              <a:t>/* s=&amp;str[0] */</a:t>
            </a:r>
            <a:endParaRPr lang="en-US" b="0" i="0" dirty="0">
              <a:solidFill>
                <a:srgbClr val="000000"/>
              </a:solidFill>
              <a:effectLst/>
              <a:latin typeface="Liberation Mono"/>
            </a:endParaRPr>
          </a:p>
          <a:p>
            <a:pPr algn="l"/>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b="0" i="0" dirty="0">
                <a:solidFill>
                  <a:srgbClr val="800080"/>
                </a:solidFill>
                <a:effectLst/>
                <a:latin typeface="inherit"/>
              </a:rPr>
              <a:t>int</a:t>
            </a:r>
            <a:r>
              <a:rPr lang="en-US" b="0" i="0" dirty="0">
                <a:solidFill>
                  <a:srgbClr val="006FE0"/>
                </a:solidFill>
                <a:effectLst/>
                <a:latin typeface="inherit"/>
              </a:rPr>
              <a:t> </a:t>
            </a:r>
            <a:r>
              <a:rPr lang="en-US" b="0" i="0" dirty="0">
                <a:solidFill>
                  <a:srgbClr val="002D7A"/>
                </a:solidFill>
                <a:effectLst/>
                <a:latin typeface="inherit"/>
              </a:rPr>
              <a:t>count</a:t>
            </a:r>
            <a:r>
              <a:rPr lang="en-US" b="0" i="0" dirty="0">
                <a:solidFill>
                  <a:srgbClr val="006FE0"/>
                </a:solidFill>
                <a:effectLst/>
                <a:latin typeface="inherit"/>
              </a:rPr>
              <a:t> = </a:t>
            </a:r>
            <a:r>
              <a:rPr lang="en-US" b="0" i="0" dirty="0">
                <a:solidFill>
                  <a:srgbClr val="CE0000"/>
                </a:solidFill>
                <a:effectLst/>
                <a:latin typeface="inherit"/>
              </a:rPr>
              <a:t>0</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b="0" i="0" dirty="0">
                <a:solidFill>
                  <a:srgbClr val="800080"/>
                </a:solidFill>
                <a:effectLst/>
                <a:latin typeface="inherit"/>
              </a:rPr>
              <a:t>while</a:t>
            </a:r>
            <a:r>
              <a:rPr lang="en-US" b="0" i="0" dirty="0">
                <a:solidFill>
                  <a:srgbClr val="006FE0"/>
                </a:solidFill>
                <a:effectLst/>
                <a:latin typeface="inherit"/>
              </a:rPr>
              <a:t> </a:t>
            </a:r>
            <a:r>
              <a:rPr lang="en-US" b="0" i="0" dirty="0">
                <a:solidFill>
                  <a:srgbClr val="333333"/>
                </a:solidFill>
                <a:effectLst/>
                <a:latin typeface="inherit"/>
              </a:rPr>
              <a:t>(</a:t>
            </a:r>
            <a:r>
              <a:rPr lang="en-US" b="0" i="0" dirty="0">
                <a:solidFill>
                  <a:srgbClr val="006FE0"/>
                </a:solidFill>
                <a:effectLst/>
                <a:latin typeface="inherit"/>
              </a:rPr>
              <a:t>*</a:t>
            </a:r>
            <a:r>
              <a:rPr lang="en-US" dirty="0">
                <a:solidFill>
                  <a:srgbClr val="002D7A"/>
                </a:solidFill>
                <a:latin typeface="inherit"/>
              </a:rPr>
              <a:t>s</a:t>
            </a:r>
            <a:r>
              <a:rPr lang="en-US" b="0" i="0" dirty="0">
                <a:solidFill>
                  <a:srgbClr val="006FE0"/>
                </a:solidFill>
                <a:effectLst/>
                <a:latin typeface="inherit"/>
              </a:rPr>
              <a:t> != </a:t>
            </a:r>
            <a:r>
              <a:rPr lang="en-US" b="0" i="0" dirty="0">
                <a:solidFill>
                  <a:srgbClr val="008000"/>
                </a:solidFill>
                <a:effectLst/>
                <a:latin typeface="inherit"/>
              </a:rPr>
              <a:t>'\0'</a:t>
            </a:r>
            <a:r>
              <a:rPr lang="en-US" b="0" i="0" dirty="0">
                <a:solidFill>
                  <a:srgbClr val="333333"/>
                </a:solidFill>
                <a:effectLst/>
                <a:latin typeface="inherit"/>
              </a:rPr>
              <a:t>)</a:t>
            </a:r>
            <a:r>
              <a:rPr lang="en-US" b="0" i="0" dirty="0">
                <a:solidFill>
                  <a:srgbClr val="006FE0"/>
                </a:solidFill>
                <a:effectLst/>
                <a:latin typeface="inherit"/>
              </a:rPr>
              <a:t> </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b="0" i="0" dirty="0">
                <a:solidFill>
                  <a:srgbClr val="002D7A"/>
                </a:solidFill>
                <a:effectLst/>
                <a:latin typeface="inherit"/>
              </a:rPr>
              <a:t>count</a:t>
            </a:r>
            <a:r>
              <a:rPr lang="en-US" b="0" i="0" dirty="0">
                <a:solidFill>
                  <a:srgbClr val="006FE0"/>
                </a:solidFill>
                <a:effectLst/>
                <a:latin typeface="inherit"/>
              </a:rPr>
              <a:t>++</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dirty="0">
                <a:solidFill>
                  <a:srgbClr val="002D7A"/>
                </a:solidFill>
                <a:latin typeface="inherit"/>
              </a:rPr>
              <a:t>s</a:t>
            </a:r>
            <a:r>
              <a:rPr lang="en-US" b="0" i="0" dirty="0">
                <a:solidFill>
                  <a:srgbClr val="006FE0"/>
                </a:solidFill>
                <a:effectLst/>
                <a:latin typeface="inherit"/>
              </a:rPr>
              <a:t>++</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006FE0"/>
                </a:solidFill>
                <a:effectLst/>
                <a:latin typeface="inherit"/>
              </a:rPr>
              <a:t>   </a:t>
            </a:r>
            <a:r>
              <a:rPr lang="en-US" b="0" i="0" dirty="0">
                <a:solidFill>
                  <a:srgbClr val="800080"/>
                </a:solidFill>
                <a:effectLst/>
                <a:latin typeface="inherit"/>
              </a:rPr>
              <a:t>return</a:t>
            </a:r>
            <a:r>
              <a:rPr lang="en-US" b="0" i="0" dirty="0">
                <a:solidFill>
                  <a:srgbClr val="006FE0"/>
                </a:solidFill>
                <a:effectLst/>
                <a:latin typeface="inherit"/>
              </a:rPr>
              <a:t> </a:t>
            </a:r>
            <a:r>
              <a:rPr lang="en-US" b="0" i="0" dirty="0">
                <a:solidFill>
                  <a:srgbClr val="002D7A"/>
                </a:solidFill>
                <a:effectLst/>
                <a:latin typeface="inherit"/>
              </a:rPr>
              <a:t>count</a:t>
            </a:r>
            <a:r>
              <a:rPr lang="en-US" b="0" i="0" dirty="0">
                <a:solidFill>
                  <a:srgbClr val="333333"/>
                </a:solidFill>
                <a:effectLst/>
                <a:latin typeface="inherit"/>
              </a:rPr>
              <a:t>;</a:t>
            </a:r>
            <a:endParaRPr lang="en-US" b="0" i="0" dirty="0">
              <a:solidFill>
                <a:srgbClr val="000000"/>
              </a:solidFill>
              <a:effectLst/>
              <a:latin typeface="Liberation Mono"/>
            </a:endParaRPr>
          </a:p>
          <a:p>
            <a:pPr algn="l"/>
            <a:r>
              <a:rPr lang="en-US" b="0" i="0" dirty="0">
                <a:solidFill>
                  <a:srgbClr val="333333"/>
                </a:solidFill>
                <a:effectLst/>
                <a:latin typeface="inherit"/>
              </a:rPr>
              <a:t>}</a:t>
            </a:r>
            <a:endParaRPr lang="en-US" b="0" i="0" dirty="0">
              <a:solidFill>
                <a:srgbClr val="000000"/>
              </a:solidFill>
              <a:effectLst/>
              <a:latin typeface="Liberation Mono"/>
            </a:endParaRPr>
          </a:p>
        </p:txBody>
      </p:sp>
    </p:spTree>
    <p:extLst>
      <p:ext uri="{BB962C8B-B14F-4D97-AF65-F5344CB8AC3E}">
        <p14:creationId xmlns:p14="http://schemas.microsoft.com/office/powerpoint/2010/main" val="7364765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48104F-1CB6-4238-98B2-A679D6CCA980}"/>
              </a:ext>
            </a:extLst>
          </p:cNvPr>
          <p:cNvSpPr>
            <a:spLocks noGrp="1"/>
          </p:cNvSpPr>
          <p:nvPr>
            <p:ph type="title"/>
          </p:nvPr>
        </p:nvSpPr>
        <p:spPr/>
        <p:txBody>
          <a:bodyPr/>
          <a:lstStyle/>
          <a:p>
            <a:r>
              <a:rPr lang="en-US" dirty="0"/>
              <a:t>Now we can write a number of sophisticated programs/functions with arrays. </a:t>
            </a:r>
            <a:endParaRPr lang="en-IN" dirty="0"/>
          </a:p>
        </p:txBody>
      </p:sp>
      <p:sp>
        <p:nvSpPr>
          <p:cNvPr id="5" name="Content Placeholder 4">
            <a:extLst>
              <a:ext uri="{FF2B5EF4-FFF2-40B4-BE49-F238E27FC236}">
                <a16:creationId xmlns:a16="http://schemas.microsoft.com/office/drawing/2014/main" id="{F697573B-AE84-4CBC-A818-018B93F62756}"/>
              </a:ext>
            </a:extLst>
          </p:cNvPr>
          <p:cNvSpPr>
            <a:spLocks noGrp="1"/>
          </p:cNvSpPr>
          <p:nvPr>
            <p:ph idx="1"/>
          </p:nvPr>
        </p:nvSpPr>
        <p:spPr/>
        <p:txBody>
          <a:bodyPr/>
          <a:lstStyle/>
          <a:p>
            <a:r>
              <a:rPr lang="en-US" dirty="0"/>
              <a:t>Sort an integer array</a:t>
            </a:r>
          </a:p>
          <a:p>
            <a:r>
              <a:rPr lang="en-US" dirty="0"/>
              <a:t>Insert into an array</a:t>
            </a:r>
          </a:p>
          <a:p>
            <a:r>
              <a:rPr lang="en-US" dirty="0"/>
              <a:t>Reverse a string</a:t>
            </a:r>
          </a:p>
          <a:p>
            <a:r>
              <a:rPr lang="en-US" dirty="0"/>
              <a:t>Copy a string</a:t>
            </a:r>
          </a:p>
          <a:p>
            <a:r>
              <a:rPr lang="en-US" dirty="0"/>
              <a:t>Sorting an array. Merge sort, Quick sort.  </a:t>
            </a:r>
            <a:endParaRPr lang="en-IN" dirty="0"/>
          </a:p>
        </p:txBody>
      </p:sp>
    </p:spTree>
    <p:extLst>
      <p:ext uri="{BB962C8B-B14F-4D97-AF65-F5344CB8AC3E}">
        <p14:creationId xmlns:p14="http://schemas.microsoft.com/office/powerpoint/2010/main" val="22595691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p:txBody>
          <a:bodyPr/>
          <a:lstStyle/>
          <a:p>
            <a:pPr marL="0" indent="0">
              <a:buNone/>
            </a:pPr>
            <a:r>
              <a:rPr lang="en-US" dirty="0"/>
              <a:t>void insert(int a[], int n, int </a:t>
            </a:r>
            <a:r>
              <a:rPr lang="en-US" dirty="0" err="1"/>
              <a:t>i</a:t>
            </a:r>
            <a:r>
              <a:rPr lang="en-US" dirty="0"/>
              <a:t>,) // insert </a:t>
            </a:r>
            <a:r>
              <a:rPr lang="en-US" dirty="0" err="1"/>
              <a:t>i</a:t>
            </a:r>
            <a:r>
              <a:rPr lang="en-US" dirty="0"/>
              <a:t> in the beginning, zeroth place</a:t>
            </a:r>
          </a:p>
          <a:p>
            <a:pPr marL="0" indent="0">
              <a:buNone/>
            </a:pPr>
            <a:endParaRPr lang="en-US" dirty="0"/>
          </a:p>
          <a:p>
            <a:pPr marL="0" indent="0">
              <a:buNone/>
            </a:pPr>
            <a:r>
              <a:rPr lang="en-US" dirty="0"/>
              <a:t>PLEASE WRITE THE FUNCTION NOW</a:t>
            </a:r>
            <a:endParaRPr lang="en-IN" dirty="0"/>
          </a:p>
        </p:txBody>
      </p:sp>
    </p:spTree>
    <p:extLst>
      <p:ext uri="{BB962C8B-B14F-4D97-AF65-F5344CB8AC3E}">
        <p14:creationId xmlns:p14="http://schemas.microsoft.com/office/powerpoint/2010/main" val="24148627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a:xfrm>
            <a:off x="946548" y="1879747"/>
            <a:ext cx="10515600" cy="4351338"/>
          </a:xfrm>
        </p:spPr>
        <p:txBody>
          <a:bodyPr>
            <a:normAutofit/>
          </a:bodyPr>
          <a:lstStyle/>
          <a:p>
            <a:pPr marL="0" indent="0">
              <a:buNone/>
            </a:pPr>
            <a:r>
              <a:rPr lang="en-US" dirty="0"/>
              <a:t>void insert(int a[], int n, int </a:t>
            </a:r>
            <a:r>
              <a:rPr lang="en-US" dirty="0" err="1"/>
              <a:t>i</a:t>
            </a:r>
            <a:r>
              <a:rPr lang="en-US" dirty="0"/>
              <a:t>,) // insert in in the beginning, zeroth place</a:t>
            </a:r>
          </a:p>
          <a:p>
            <a:pPr marL="0" indent="0">
              <a:buNone/>
            </a:pPr>
            <a:endParaRPr lang="en-US" dirty="0"/>
          </a:p>
          <a:p>
            <a:pPr marL="0" indent="0">
              <a:buNone/>
            </a:pPr>
            <a:endParaRPr lang="en-US" dirty="0"/>
          </a:p>
        </p:txBody>
      </p:sp>
      <p:grpSp>
        <p:nvGrpSpPr>
          <p:cNvPr id="23" name="Group 22">
            <a:extLst>
              <a:ext uri="{FF2B5EF4-FFF2-40B4-BE49-F238E27FC236}">
                <a16:creationId xmlns:a16="http://schemas.microsoft.com/office/drawing/2014/main" id="{89A03C64-2916-445D-B632-966F62FBC679}"/>
              </a:ext>
            </a:extLst>
          </p:cNvPr>
          <p:cNvGrpSpPr/>
          <p:nvPr/>
        </p:nvGrpSpPr>
        <p:grpSpPr>
          <a:xfrm>
            <a:off x="7542056" y="3870750"/>
            <a:ext cx="1938894" cy="1373990"/>
            <a:chOff x="7542056" y="3870750"/>
            <a:chExt cx="1938894" cy="1373990"/>
          </a:xfrm>
        </p:grpSpPr>
        <p:sp>
          <p:nvSpPr>
            <p:cNvPr id="4" name="Rectangle 3">
              <a:extLst>
                <a:ext uri="{FF2B5EF4-FFF2-40B4-BE49-F238E27FC236}">
                  <a16:creationId xmlns:a16="http://schemas.microsoft.com/office/drawing/2014/main" id="{1667A7AC-278D-4395-9D4E-0DDCC15F7537}"/>
                </a:ext>
              </a:extLst>
            </p:cNvPr>
            <p:cNvSpPr/>
            <p:nvPr/>
          </p:nvSpPr>
          <p:spPr>
            <a:xfrm>
              <a:off x="7542056" y="4372350"/>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endParaRPr lang="en-IN" dirty="0">
                <a:solidFill>
                  <a:schemeClr val="tx1"/>
                </a:solidFill>
              </a:endParaRPr>
            </a:p>
          </p:txBody>
        </p:sp>
        <p:sp>
          <p:nvSpPr>
            <p:cNvPr id="5" name="Rectangle 4">
              <a:extLst>
                <a:ext uri="{FF2B5EF4-FFF2-40B4-BE49-F238E27FC236}">
                  <a16:creationId xmlns:a16="http://schemas.microsoft.com/office/drawing/2014/main" id="{AD31F801-EF56-4716-873B-AA18BD7106E5}"/>
                </a:ext>
              </a:extLst>
            </p:cNvPr>
            <p:cNvSpPr/>
            <p:nvPr/>
          </p:nvSpPr>
          <p:spPr>
            <a:xfrm>
              <a:off x="8188354" y="4379746"/>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endParaRPr lang="en-IN" dirty="0">
                <a:solidFill>
                  <a:schemeClr val="tx1"/>
                </a:solidFill>
              </a:endParaRPr>
            </a:p>
          </p:txBody>
        </p:sp>
        <p:sp>
          <p:nvSpPr>
            <p:cNvPr id="6" name="Rectangle 5">
              <a:extLst>
                <a:ext uri="{FF2B5EF4-FFF2-40B4-BE49-F238E27FC236}">
                  <a16:creationId xmlns:a16="http://schemas.microsoft.com/office/drawing/2014/main" id="{D285DF2A-29DA-4C57-B757-9539CD8EFBF5}"/>
                </a:ext>
              </a:extLst>
            </p:cNvPr>
            <p:cNvSpPr/>
            <p:nvPr/>
          </p:nvSpPr>
          <p:spPr>
            <a:xfrm>
              <a:off x="7861353" y="4372350"/>
              <a:ext cx="317941" cy="317362"/>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endParaRPr lang="en-IN" dirty="0">
                <a:solidFill>
                  <a:schemeClr val="tx1"/>
                </a:solidFill>
              </a:endParaRPr>
            </a:p>
          </p:txBody>
        </p:sp>
        <p:sp>
          <p:nvSpPr>
            <p:cNvPr id="7" name="Rectangle 6">
              <a:extLst>
                <a:ext uri="{FF2B5EF4-FFF2-40B4-BE49-F238E27FC236}">
                  <a16:creationId xmlns:a16="http://schemas.microsoft.com/office/drawing/2014/main" id="{AA044AE7-BBDA-44CE-9B6A-AA2E1880369E}"/>
                </a:ext>
              </a:extLst>
            </p:cNvPr>
            <p:cNvSpPr/>
            <p:nvPr/>
          </p:nvSpPr>
          <p:spPr>
            <a:xfrm>
              <a:off x="9163009" y="4372547"/>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79C730D4-3EA9-4A4B-950B-BAF2CB68C2A0}"/>
                </a:ext>
              </a:extLst>
            </p:cNvPr>
            <p:cNvSpPr/>
            <p:nvPr/>
          </p:nvSpPr>
          <p:spPr>
            <a:xfrm>
              <a:off x="8834652" y="4377906"/>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32E3A5AB-AB55-4467-AED4-04C35A3B7E38}"/>
                </a:ext>
              </a:extLst>
            </p:cNvPr>
            <p:cNvSpPr/>
            <p:nvPr/>
          </p:nvSpPr>
          <p:spPr>
            <a:xfrm>
              <a:off x="8511092" y="4374387"/>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endParaRPr lang="en-IN" dirty="0">
                <a:solidFill>
                  <a:schemeClr val="tx1"/>
                </a:solidFill>
              </a:endParaRPr>
            </a:p>
          </p:txBody>
        </p:sp>
        <p:grpSp>
          <p:nvGrpSpPr>
            <p:cNvPr id="15" name="Group 14">
              <a:extLst>
                <a:ext uri="{FF2B5EF4-FFF2-40B4-BE49-F238E27FC236}">
                  <a16:creationId xmlns:a16="http://schemas.microsoft.com/office/drawing/2014/main" id="{7FA2F3EC-C6FC-400F-80F1-F2418A6DB5D1}"/>
                </a:ext>
              </a:extLst>
            </p:cNvPr>
            <p:cNvGrpSpPr/>
            <p:nvPr/>
          </p:nvGrpSpPr>
          <p:grpSpPr>
            <a:xfrm>
              <a:off x="8670062" y="4182220"/>
              <a:ext cx="432951" cy="195686"/>
              <a:chOff x="9937480" y="3846355"/>
              <a:chExt cx="432951" cy="195686"/>
            </a:xfrm>
          </p:grpSpPr>
          <p:sp>
            <p:nvSpPr>
              <p:cNvPr id="10" name="Freeform: Shape 9">
                <a:extLst>
                  <a:ext uri="{FF2B5EF4-FFF2-40B4-BE49-F238E27FC236}">
                    <a16:creationId xmlns:a16="http://schemas.microsoft.com/office/drawing/2014/main" id="{B74C15D4-7048-407B-B0CB-C8DA8747D3F1}"/>
                  </a:ext>
                </a:extLst>
              </p:cNvPr>
              <p:cNvSpPr/>
              <p:nvPr/>
            </p:nvSpPr>
            <p:spPr>
              <a:xfrm>
                <a:off x="9937480" y="3846355"/>
                <a:ext cx="320001" cy="159798"/>
              </a:xfrm>
              <a:custGeom>
                <a:avLst/>
                <a:gdLst>
                  <a:gd name="connsiteX0" fmla="*/ 0 w 320001"/>
                  <a:gd name="connsiteY0" fmla="*/ 115410 h 159798"/>
                  <a:gd name="connsiteX1" fmla="*/ 44388 w 320001"/>
                  <a:gd name="connsiteY1" fmla="*/ 44388 h 159798"/>
                  <a:gd name="connsiteX2" fmla="*/ 62144 w 320001"/>
                  <a:gd name="connsiteY2" fmla="*/ 26633 h 159798"/>
                  <a:gd name="connsiteX3" fmla="*/ 115410 w 320001"/>
                  <a:gd name="connsiteY3" fmla="*/ 8878 h 159798"/>
                  <a:gd name="connsiteX4" fmla="*/ 142043 w 320001"/>
                  <a:gd name="connsiteY4" fmla="*/ 0 h 159798"/>
                  <a:gd name="connsiteX5" fmla="*/ 266330 w 320001"/>
                  <a:gd name="connsiteY5" fmla="*/ 17755 h 159798"/>
                  <a:gd name="connsiteX6" fmla="*/ 284085 w 320001"/>
                  <a:gd name="connsiteY6" fmla="*/ 35511 h 159798"/>
                  <a:gd name="connsiteX7" fmla="*/ 301841 w 320001"/>
                  <a:gd name="connsiteY7" fmla="*/ 62144 h 159798"/>
                  <a:gd name="connsiteX8" fmla="*/ 319596 w 320001"/>
                  <a:gd name="connsiteY8" fmla="*/ 159798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01" h="159798">
                    <a:moveTo>
                      <a:pt x="0" y="115410"/>
                    </a:moveTo>
                    <a:cubicBezTo>
                      <a:pt x="14796" y="91736"/>
                      <a:pt x="28378" y="67259"/>
                      <a:pt x="44388" y="44388"/>
                    </a:cubicBezTo>
                    <a:cubicBezTo>
                      <a:pt x="49188" y="37531"/>
                      <a:pt x="54658" y="30376"/>
                      <a:pt x="62144" y="26633"/>
                    </a:cubicBezTo>
                    <a:cubicBezTo>
                      <a:pt x="78884" y="18263"/>
                      <a:pt x="97655" y="14796"/>
                      <a:pt x="115410" y="8878"/>
                    </a:cubicBezTo>
                    <a:lnTo>
                      <a:pt x="142043" y="0"/>
                    </a:lnTo>
                    <a:cubicBezTo>
                      <a:pt x="143544" y="136"/>
                      <a:pt x="238885" y="1288"/>
                      <a:pt x="266330" y="17755"/>
                    </a:cubicBezTo>
                    <a:cubicBezTo>
                      <a:pt x="273507" y="22061"/>
                      <a:pt x="278856" y="28975"/>
                      <a:pt x="284085" y="35511"/>
                    </a:cubicBezTo>
                    <a:cubicBezTo>
                      <a:pt x="290750" y="43843"/>
                      <a:pt x="295922" y="53266"/>
                      <a:pt x="301841" y="62144"/>
                    </a:cubicBezTo>
                    <a:cubicBezTo>
                      <a:pt x="324275" y="129447"/>
                      <a:pt x="319596" y="96694"/>
                      <a:pt x="319596" y="1597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10">
                <a:extLst>
                  <a:ext uri="{FF2B5EF4-FFF2-40B4-BE49-F238E27FC236}">
                    <a16:creationId xmlns:a16="http://schemas.microsoft.com/office/drawing/2014/main" id="{EAF83C40-187F-4D54-9A19-3D807A2DB178}"/>
                  </a:ext>
                </a:extLst>
              </p:cNvPr>
              <p:cNvSpPr/>
              <p:nvPr/>
            </p:nvSpPr>
            <p:spPr>
              <a:xfrm rot="16566915" flipV="1">
                <a:off x="10139127" y="3945921"/>
                <a:ext cx="89533" cy="102708"/>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Shape 11">
                <a:extLst>
                  <a:ext uri="{FF2B5EF4-FFF2-40B4-BE49-F238E27FC236}">
                    <a16:creationId xmlns:a16="http://schemas.microsoft.com/office/drawing/2014/main" id="{48E6E5F7-6D2F-4165-8E5E-A2C43FFD0B6D}"/>
                  </a:ext>
                </a:extLst>
              </p:cNvPr>
              <p:cNvSpPr/>
              <p:nvPr/>
            </p:nvSpPr>
            <p:spPr>
              <a:xfrm rot="16995318">
                <a:off x="10257339" y="3921802"/>
                <a:ext cx="106034" cy="120151"/>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7" name="Freeform: Shape 16">
              <a:extLst>
                <a:ext uri="{FF2B5EF4-FFF2-40B4-BE49-F238E27FC236}">
                  <a16:creationId xmlns:a16="http://schemas.microsoft.com/office/drawing/2014/main" id="{13E1A795-2F10-42AF-8D36-F53CC64997D9}"/>
                </a:ext>
              </a:extLst>
            </p:cNvPr>
            <p:cNvSpPr/>
            <p:nvPr/>
          </p:nvSpPr>
          <p:spPr>
            <a:xfrm rot="9097020">
              <a:off x="8355354" y="4773333"/>
              <a:ext cx="320001" cy="159798"/>
            </a:xfrm>
            <a:custGeom>
              <a:avLst/>
              <a:gdLst>
                <a:gd name="connsiteX0" fmla="*/ 0 w 320001"/>
                <a:gd name="connsiteY0" fmla="*/ 115410 h 159798"/>
                <a:gd name="connsiteX1" fmla="*/ 44388 w 320001"/>
                <a:gd name="connsiteY1" fmla="*/ 44388 h 159798"/>
                <a:gd name="connsiteX2" fmla="*/ 62144 w 320001"/>
                <a:gd name="connsiteY2" fmla="*/ 26633 h 159798"/>
                <a:gd name="connsiteX3" fmla="*/ 115410 w 320001"/>
                <a:gd name="connsiteY3" fmla="*/ 8878 h 159798"/>
                <a:gd name="connsiteX4" fmla="*/ 142043 w 320001"/>
                <a:gd name="connsiteY4" fmla="*/ 0 h 159798"/>
                <a:gd name="connsiteX5" fmla="*/ 266330 w 320001"/>
                <a:gd name="connsiteY5" fmla="*/ 17755 h 159798"/>
                <a:gd name="connsiteX6" fmla="*/ 284085 w 320001"/>
                <a:gd name="connsiteY6" fmla="*/ 35511 h 159798"/>
                <a:gd name="connsiteX7" fmla="*/ 301841 w 320001"/>
                <a:gd name="connsiteY7" fmla="*/ 62144 h 159798"/>
                <a:gd name="connsiteX8" fmla="*/ 319596 w 320001"/>
                <a:gd name="connsiteY8" fmla="*/ 159798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01" h="159798">
                  <a:moveTo>
                    <a:pt x="0" y="115410"/>
                  </a:moveTo>
                  <a:cubicBezTo>
                    <a:pt x="14796" y="91736"/>
                    <a:pt x="28378" y="67259"/>
                    <a:pt x="44388" y="44388"/>
                  </a:cubicBezTo>
                  <a:cubicBezTo>
                    <a:pt x="49188" y="37531"/>
                    <a:pt x="54658" y="30376"/>
                    <a:pt x="62144" y="26633"/>
                  </a:cubicBezTo>
                  <a:cubicBezTo>
                    <a:pt x="78884" y="18263"/>
                    <a:pt x="97655" y="14796"/>
                    <a:pt x="115410" y="8878"/>
                  </a:cubicBezTo>
                  <a:lnTo>
                    <a:pt x="142043" y="0"/>
                  </a:lnTo>
                  <a:cubicBezTo>
                    <a:pt x="143544" y="136"/>
                    <a:pt x="238885" y="1288"/>
                    <a:pt x="266330" y="17755"/>
                  </a:cubicBezTo>
                  <a:cubicBezTo>
                    <a:pt x="273507" y="22061"/>
                    <a:pt x="278856" y="28975"/>
                    <a:pt x="284085" y="35511"/>
                  </a:cubicBezTo>
                  <a:cubicBezTo>
                    <a:pt x="290750" y="43843"/>
                    <a:pt x="295922" y="53266"/>
                    <a:pt x="301841" y="62144"/>
                  </a:cubicBezTo>
                  <a:cubicBezTo>
                    <a:pt x="324275" y="129447"/>
                    <a:pt x="319596" y="96694"/>
                    <a:pt x="319596" y="1597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BE717AB2-CD33-4E50-8011-5E009934ABE9}"/>
                </a:ext>
              </a:extLst>
            </p:cNvPr>
            <p:cNvSpPr/>
            <p:nvPr/>
          </p:nvSpPr>
          <p:spPr>
            <a:xfrm rot="5766915" flipV="1">
              <a:off x="8649336" y="4680944"/>
              <a:ext cx="89533" cy="102708"/>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F0D35F12-64B2-434D-B9AB-1315A42370F6}"/>
                </a:ext>
              </a:extLst>
            </p:cNvPr>
            <p:cNvSpPr/>
            <p:nvPr/>
          </p:nvSpPr>
          <p:spPr>
            <a:xfrm rot="6195318">
              <a:off x="8514623" y="4687620"/>
              <a:ext cx="106034" cy="120151"/>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0A3FC85E-0DEC-4DCA-985D-F226820A75CC}"/>
                </a:ext>
              </a:extLst>
            </p:cNvPr>
            <p:cNvSpPr txBox="1"/>
            <p:nvPr/>
          </p:nvSpPr>
          <p:spPr>
            <a:xfrm>
              <a:off x="8627727" y="3870750"/>
              <a:ext cx="465833" cy="369332"/>
            </a:xfrm>
            <a:prstGeom prst="rect">
              <a:avLst/>
            </a:prstGeom>
            <a:noFill/>
          </p:spPr>
          <p:txBody>
            <a:bodyPr wrap="none" rtlCol="0">
              <a:spAutoFit/>
            </a:bodyPr>
            <a:lstStyle/>
            <a:p>
              <a:r>
                <a:rPr lang="en-US" dirty="0"/>
                <a:t>1st</a:t>
              </a:r>
              <a:endParaRPr lang="en-IN" dirty="0"/>
            </a:p>
          </p:txBody>
        </p:sp>
        <p:sp>
          <p:nvSpPr>
            <p:cNvPr id="22" name="TextBox 21">
              <a:extLst>
                <a:ext uri="{FF2B5EF4-FFF2-40B4-BE49-F238E27FC236}">
                  <a16:creationId xmlns:a16="http://schemas.microsoft.com/office/drawing/2014/main" id="{09BDC708-2354-42BF-87EA-6B272C849898}"/>
                </a:ext>
              </a:extLst>
            </p:cNvPr>
            <p:cNvSpPr txBox="1"/>
            <p:nvPr/>
          </p:nvSpPr>
          <p:spPr>
            <a:xfrm>
              <a:off x="8274101" y="4875408"/>
              <a:ext cx="545342" cy="369332"/>
            </a:xfrm>
            <a:prstGeom prst="rect">
              <a:avLst/>
            </a:prstGeom>
            <a:noFill/>
          </p:spPr>
          <p:txBody>
            <a:bodyPr wrap="none" rtlCol="0">
              <a:spAutoFit/>
            </a:bodyPr>
            <a:lstStyle/>
            <a:p>
              <a:r>
                <a:rPr lang="en-US" dirty="0"/>
                <a:t>2nd</a:t>
              </a:r>
              <a:endParaRPr lang="en-IN" dirty="0"/>
            </a:p>
          </p:txBody>
        </p:sp>
      </p:grpSp>
    </p:spTree>
    <p:extLst>
      <p:ext uri="{BB962C8B-B14F-4D97-AF65-F5344CB8AC3E}">
        <p14:creationId xmlns:p14="http://schemas.microsoft.com/office/powerpoint/2010/main" val="1349316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a:xfrm>
            <a:off x="946548" y="1879747"/>
            <a:ext cx="10515600" cy="4351338"/>
          </a:xfrm>
        </p:spPr>
        <p:txBody>
          <a:bodyPr>
            <a:normAutofit lnSpcReduction="10000"/>
          </a:bodyPr>
          <a:lstStyle/>
          <a:p>
            <a:pPr marL="0" indent="0">
              <a:buNone/>
            </a:pPr>
            <a:r>
              <a:rPr lang="en-US" dirty="0"/>
              <a:t>void insert(int a[], int n, int </a:t>
            </a:r>
            <a:r>
              <a:rPr lang="en-US" dirty="0" err="1"/>
              <a:t>i</a:t>
            </a:r>
            <a:r>
              <a:rPr lang="en-US" dirty="0"/>
              <a:t>,) // insert in in the beginning, zeroth place</a:t>
            </a:r>
          </a:p>
          <a:p>
            <a:pPr marL="0" indent="0">
              <a:buNone/>
            </a:pPr>
            <a:endParaRPr lang="en-US" dirty="0"/>
          </a:p>
          <a:p>
            <a:pPr marL="0" indent="0">
              <a:buNone/>
            </a:pPr>
            <a:r>
              <a:rPr lang="en-US" dirty="0"/>
              <a:t>void insert(int a[], int n, int </a:t>
            </a:r>
            <a:r>
              <a:rPr lang="en-US" dirty="0" err="1"/>
              <a:t>i</a:t>
            </a:r>
            <a:r>
              <a:rPr lang="en-US" dirty="0"/>
              <a:t>) </a:t>
            </a:r>
          </a:p>
          <a:p>
            <a:pPr marL="0" indent="0">
              <a:buNone/>
            </a:pPr>
            <a:r>
              <a:rPr lang="en-US" dirty="0"/>
              <a:t>//n is length of array, insert </a:t>
            </a:r>
            <a:r>
              <a:rPr lang="en-US" dirty="0" err="1"/>
              <a:t>i</a:t>
            </a:r>
            <a:r>
              <a:rPr lang="en-US" dirty="0"/>
              <a:t> in the 0th place</a:t>
            </a:r>
          </a:p>
          <a:p>
            <a:pPr marL="0" indent="0">
              <a:buNone/>
            </a:pPr>
            <a:r>
              <a:rPr lang="en-US" dirty="0"/>
              <a:t>{      for (int k=n-1; k &gt;= 0; k--)</a:t>
            </a:r>
          </a:p>
          <a:p>
            <a:pPr marL="0" indent="0">
              <a:buNone/>
            </a:pPr>
            <a:r>
              <a:rPr lang="en-US" dirty="0"/>
              <a:t>{    *(a+k+1)=*(</a:t>
            </a:r>
            <a:r>
              <a:rPr lang="en-US" dirty="0" err="1"/>
              <a:t>a+k</a:t>
            </a:r>
            <a:r>
              <a:rPr lang="en-US" dirty="0"/>
              <a:t>);        }   </a:t>
            </a:r>
          </a:p>
          <a:p>
            <a:pPr marL="0" indent="0">
              <a:buNone/>
            </a:pPr>
            <a:r>
              <a:rPr lang="en-US" dirty="0"/>
              <a:t>     </a:t>
            </a:r>
          </a:p>
          <a:p>
            <a:pPr marL="0" indent="0">
              <a:buNone/>
            </a:pPr>
            <a:r>
              <a:rPr lang="en-US" dirty="0"/>
              <a:t>*a=</a:t>
            </a:r>
            <a:r>
              <a:rPr lang="en-US" dirty="0" err="1"/>
              <a:t>i</a:t>
            </a:r>
            <a:r>
              <a:rPr lang="en-US" dirty="0"/>
              <a:t>;</a:t>
            </a:r>
          </a:p>
          <a:p>
            <a:pPr marL="0" indent="0">
              <a:buNone/>
            </a:pPr>
            <a:r>
              <a:rPr lang="en-US" dirty="0"/>
              <a:t>}</a:t>
            </a:r>
          </a:p>
        </p:txBody>
      </p:sp>
      <p:grpSp>
        <p:nvGrpSpPr>
          <p:cNvPr id="23" name="Group 22">
            <a:extLst>
              <a:ext uri="{FF2B5EF4-FFF2-40B4-BE49-F238E27FC236}">
                <a16:creationId xmlns:a16="http://schemas.microsoft.com/office/drawing/2014/main" id="{89A03C64-2916-445D-B632-966F62FBC679}"/>
              </a:ext>
            </a:extLst>
          </p:cNvPr>
          <p:cNvGrpSpPr/>
          <p:nvPr/>
        </p:nvGrpSpPr>
        <p:grpSpPr>
          <a:xfrm>
            <a:off x="7542056" y="3870750"/>
            <a:ext cx="1938894" cy="1373990"/>
            <a:chOff x="7542056" y="3870750"/>
            <a:chExt cx="1938894" cy="1373990"/>
          </a:xfrm>
        </p:grpSpPr>
        <p:sp>
          <p:nvSpPr>
            <p:cNvPr id="4" name="Rectangle 3">
              <a:extLst>
                <a:ext uri="{FF2B5EF4-FFF2-40B4-BE49-F238E27FC236}">
                  <a16:creationId xmlns:a16="http://schemas.microsoft.com/office/drawing/2014/main" id="{1667A7AC-278D-4395-9D4E-0DDCC15F7537}"/>
                </a:ext>
              </a:extLst>
            </p:cNvPr>
            <p:cNvSpPr/>
            <p:nvPr/>
          </p:nvSpPr>
          <p:spPr>
            <a:xfrm>
              <a:off x="7542056" y="4372350"/>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endParaRPr lang="en-IN" dirty="0">
                <a:solidFill>
                  <a:schemeClr val="tx1"/>
                </a:solidFill>
              </a:endParaRPr>
            </a:p>
          </p:txBody>
        </p:sp>
        <p:sp>
          <p:nvSpPr>
            <p:cNvPr id="5" name="Rectangle 4">
              <a:extLst>
                <a:ext uri="{FF2B5EF4-FFF2-40B4-BE49-F238E27FC236}">
                  <a16:creationId xmlns:a16="http://schemas.microsoft.com/office/drawing/2014/main" id="{AD31F801-EF56-4716-873B-AA18BD7106E5}"/>
                </a:ext>
              </a:extLst>
            </p:cNvPr>
            <p:cNvSpPr/>
            <p:nvPr/>
          </p:nvSpPr>
          <p:spPr>
            <a:xfrm>
              <a:off x="8188354" y="4379746"/>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endParaRPr lang="en-IN" dirty="0">
                <a:solidFill>
                  <a:schemeClr val="tx1"/>
                </a:solidFill>
              </a:endParaRPr>
            </a:p>
          </p:txBody>
        </p:sp>
        <p:sp>
          <p:nvSpPr>
            <p:cNvPr id="6" name="Rectangle 5">
              <a:extLst>
                <a:ext uri="{FF2B5EF4-FFF2-40B4-BE49-F238E27FC236}">
                  <a16:creationId xmlns:a16="http://schemas.microsoft.com/office/drawing/2014/main" id="{D285DF2A-29DA-4C57-B757-9539CD8EFBF5}"/>
                </a:ext>
              </a:extLst>
            </p:cNvPr>
            <p:cNvSpPr/>
            <p:nvPr/>
          </p:nvSpPr>
          <p:spPr>
            <a:xfrm>
              <a:off x="7861353" y="4372350"/>
              <a:ext cx="317941" cy="317362"/>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endParaRPr lang="en-IN" dirty="0">
                <a:solidFill>
                  <a:schemeClr val="tx1"/>
                </a:solidFill>
              </a:endParaRPr>
            </a:p>
          </p:txBody>
        </p:sp>
        <p:sp>
          <p:nvSpPr>
            <p:cNvPr id="7" name="Rectangle 6">
              <a:extLst>
                <a:ext uri="{FF2B5EF4-FFF2-40B4-BE49-F238E27FC236}">
                  <a16:creationId xmlns:a16="http://schemas.microsoft.com/office/drawing/2014/main" id="{AA044AE7-BBDA-44CE-9B6A-AA2E1880369E}"/>
                </a:ext>
              </a:extLst>
            </p:cNvPr>
            <p:cNvSpPr/>
            <p:nvPr/>
          </p:nvSpPr>
          <p:spPr>
            <a:xfrm>
              <a:off x="9163009" y="4372547"/>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79C730D4-3EA9-4A4B-950B-BAF2CB68C2A0}"/>
                </a:ext>
              </a:extLst>
            </p:cNvPr>
            <p:cNvSpPr/>
            <p:nvPr/>
          </p:nvSpPr>
          <p:spPr>
            <a:xfrm>
              <a:off x="8834652" y="4377906"/>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32E3A5AB-AB55-4467-AED4-04C35A3B7E38}"/>
                </a:ext>
              </a:extLst>
            </p:cNvPr>
            <p:cNvSpPr/>
            <p:nvPr/>
          </p:nvSpPr>
          <p:spPr>
            <a:xfrm>
              <a:off x="8511092" y="4374387"/>
              <a:ext cx="317941" cy="30996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endParaRPr lang="en-IN" dirty="0">
                <a:solidFill>
                  <a:schemeClr val="tx1"/>
                </a:solidFill>
              </a:endParaRPr>
            </a:p>
          </p:txBody>
        </p:sp>
        <p:grpSp>
          <p:nvGrpSpPr>
            <p:cNvPr id="15" name="Group 14">
              <a:extLst>
                <a:ext uri="{FF2B5EF4-FFF2-40B4-BE49-F238E27FC236}">
                  <a16:creationId xmlns:a16="http://schemas.microsoft.com/office/drawing/2014/main" id="{7FA2F3EC-C6FC-400F-80F1-F2418A6DB5D1}"/>
                </a:ext>
              </a:extLst>
            </p:cNvPr>
            <p:cNvGrpSpPr/>
            <p:nvPr/>
          </p:nvGrpSpPr>
          <p:grpSpPr>
            <a:xfrm>
              <a:off x="8670062" y="4182220"/>
              <a:ext cx="432951" cy="195686"/>
              <a:chOff x="9937480" y="3846355"/>
              <a:chExt cx="432951" cy="195686"/>
            </a:xfrm>
          </p:grpSpPr>
          <p:sp>
            <p:nvSpPr>
              <p:cNvPr id="10" name="Freeform: Shape 9">
                <a:extLst>
                  <a:ext uri="{FF2B5EF4-FFF2-40B4-BE49-F238E27FC236}">
                    <a16:creationId xmlns:a16="http://schemas.microsoft.com/office/drawing/2014/main" id="{B74C15D4-7048-407B-B0CB-C8DA8747D3F1}"/>
                  </a:ext>
                </a:extLst>
              </p:cNvPr>
              <p:cNvSpPr/>
              <p:nvPr/>
            </p:nvSpPr>
            <p:spPr>
              <a:xfrm>
                <a:off x="9937480" y="3846355"/>
                <a:ext cx="320001" cy="159798"/>
              </a:xfrm>
              <a:custGeom>
                <a:avLst/>
                <a:gdLst>
                  <a:gd name="connsiteX0" fmla="*/ 0 w 320001"/>
                  <a:gd name="connsiteY0" fmla="*/ 115410 h 159798"/>
                  <a:gd name="connsiteX1" fmla="*/ 44388 w 320001"/>
                  <a:gd name="connsiteY1" fmla="*/ 44388 h 159798"/>
                  <a:gd name="connsiteX2" fmla="*/ 62144 w 320001"/>
                  <a:gd name="connsiteY2" fmla="*/ 26633 h 159798"/>
                  <a:gd name="connsiteX3" fmla="*/ 115410 w 320001"/>
                  <a:gd name="connsiteY3" fmla="*/ 8878 h 159798"/>
                  <a:gd name="connsiteX4" fmla="*/ 142043 w 320001"/>
                  <a:gd name="connsiteY4" fmla="*/ 0 h 159798"/>
                  <a:gd name="connsiteX5" fmla="*/ 266330 w 320001"/>
                  <a:gd name="connsiteY5" fmla="*/ 17755 h 159798"/>
                  <a:gd name="connsiteX6" fmla="*/ 284085 w 320001"/>
                  <a:gd name="connsiteY6" fmla="*/ 35511 h 159798"/>
                  <a:gd name="connsiteX7" fmla="*/ 301841 w 320001"/>
                  <a:gd name="connsiteY7" fmla="*/ 62144 h 159798"/>
                  <a:gd name="connsiteX8" fmla="*/ 319596 w 320001"/>
                  <a:gd name="connsiteY8" fmla="*/ 159798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01" h="159798">
                    <a:moveTo>
                      <a:pt x="0" y="115410"/>
                    </a:moveTo>
                    <a:cubicBezTo>
                      <a:pt x="14796" y="91736"/>
                      <a:pt x="28378" y="67259"/>
                      <a:pt x="44388" y="44388"/>
                    </a:cubicBezTo>
                    <a:cubicBezTo>
                      <a:pt x="49188" y="37531"/>
                      <a:pt x="54658" y="30376"/>
                      <a:pt x="62144" y="26633"/>
                    </a:cubicBezTo>
                    <a:cubicBezTo>
                      <a:pt x="78884" y="18263"/>
                      <a:pt x="97655" y="14796"/>
                      <a:pt x="115410" y="8878"/>
                    </a:cubicBezTo>
                    <a:lnTo>
                      <a:pt x="142043" y="0"/>
                    </a:lnTo>
                    <a:cubicBezTo>
                      <a:pt x="143544" y="136"/>
                      <a:pt x="238885" y="1288"/>
                      <a:pt x="266330" y="17755"/>
                    </a:cubicBezTo>
                    <a:cubicBezTo>
                      <a:pt x="273507" y="22061"/>
                      <a:pt x="278856" y="28975"/>
                      <a:pt x="284085" y="35511"/>
                    </a:cubicBezTo>
                    <a:cubicBezTo>
                      <a:pt x="290750" y="43843"/>
                      <a:pt x="295922" y="53266"/>
                      <a:pt x="301841" y="62144"/>
                    </a:cubicBezTo>
                    <a:cubicBezTo>
                      <a:pt x="324275" y="129447"/>
                      <a:pt x="319596" y="96694"/>
                      <a:pt x="319596" y="1597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10">
                <a:extLst>
                  <a:ext uri="{FF2B5EF4-FFF2-40B4-BE49-F238E27FC236}">
                    <a16:creationId xmlns:a16="http://schemas.microsoft.com/office/drawing/2014/main" id="{EAF83C40-187F-4D54-9A19-3D807A2DB178}"/>
                  </a:ext>
                </a:extLst>
              </p:cNvPr>
              <p:cNvSpPr/>
              <p:nvPr/>
            </p:nvSpPr>
            <p:spPr>
              <a:xfrm rot="16566915" flipV="1">
                <a:off x="10139127" y="3945921"/>
                <a:ext cx="89533" cy="102708"/>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Shape 11">
                <a:extLst>
                  <a:ext uri="{FF2B5EF4-FFF2-40B4-BE49-F238E27FC236}">
                    <a16:creationId xmlns:a16="http://schemas.microsoft.com/office/drawing/2014/main" id="{48E6E5F7-6D2F-4165-8E5E-A2C43FFD0B6D}"/>
                  </a:ext>
                </a:extLst>
              </p:cNvPr>
              <p:cNvSpPr/>
              <p:nvPr/>
            </p:nvSpPr>
            <p:spPr>
              <a:xfrm rot="16995318">
                <a:off x="10257339" y="3921802"/>
                <a:ext cx="106034" cy="120151"/>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7" name="Freeform: Shape 16">
              <a:extLst>
                <a:ext uri="{FF2B5EF4-FFF2-40B4-BE49-F238E27FC236}">
                  <a16:creationId xmlns:a16="http://schemas.microsoft.com/office/drawing/2014/main" id="{13E1A795-2F10-42AF-8D36-F53CC64997D9}"/>
                </a:ext>
              </a:extLst>
            </p:cNvPr>
            <p:cNvSpPr/>
            <p:nvPr/>
          </p:nvSpPr>
          <p:spPr>
            <a:xfrm rot="9097020">
              <a:off x="8355354" y="4773333"/>
              <a:ext cx="320001" cy="159798"/>
            </a:xfrm>
            <a:custGeom>
              <a:avLst/>
              <a:gdLst>
                <a:gd name="connsiteX0" fmla="*/ 0 w 320001"/>
                <a:gd name="connsiteY0" fmla="*/ 115410 h 159798"/>
                <a:gd name="connsiteX1" fmla="*/ 44388 w 320001"/>
                <a:gd name="connsiteY1" fmla="*/ 44388 h 159798"/>
                <a:gd name="connsiteX2" fmla="*/ 62144 w 320001"/>
                <a:gd name="connsiteY2" fmla="*/ 26633 h 159798"/>
                <a:gd name="connsiteX3" fmla="*/ 115410 w 320001"/>
                <a:gd name="connsiteY3" fmla="*/ 8878 h 159798"/>
                <a:gd name="connsiteX4" fmla="*/ 142043 w 320001"/>
                <a:gd name="connsiteY4" fmla="*/ 0 h 159798"/>
                <a:gd name="connsiteX5" fmla="*/ 266330 w 320001"/>
                <a:gd name="connsiteY5" fmla="*/ 17755 h 159798"/>
                <a:gd name="connsiteX6" fmla="*/ 284085 w 320001"/>
                <a:gd name="connsiteY6" fmla="*/ 35511 h 159798"/>
                <a:gd name="connsiteX7" fmla="*/ 301841 w 320001"/>
                <a:gd name="connsiteY7" fmla="*/ 62144 h 159798"/>
                <a:gd name="connsiteX8" fmla="*/ 319596 w 320001"/>
                <a:gd name="connsiteY8" fmla="*/ 159798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01" h="159798">
                  <a:moveTo>
                    <a:pt x="0" y="115410"/>
                  </a:moveTo>
                  <a:cubicBezTo>
                    <a:pt x="14796" y="91736"/>
                    <a:pt x="28378" y="67259"/>
                    <a:pt x="44388" y="44388"/>
                  </a:cubicBezTo>
                  <a:cubicBezTo>
                    <a:pt x="49188" y="37531"/>
                    <a:pt x="54658" y="30376"/>
                    <a:pt x="62144" y="26633"/>
                  </a:cubicBezTo>
                  <a:cubicBezTo>
                    <a:pt x="78884" y="18263"/>
                    <a:pt x="97655" y="14796"/>
                    <a:pt x="115410" y="8878"/>
                  </a:cubicBezTo>
                  <a:lnTo>
                    <a:pt x="142043" y="0"/>
                  </a:lnTo>
                  <a:cubicBezTo>
                    <a:pt x="143544" y="136"/>
                    <a:pt x="238885" y="1288"/>
                    <a:pt x="266330" y="17755"/>
                  </a:cubicBezTo>
                  <a:cubicBezTo>
                    <a:pt x="273507" y="22061"/>
                    <a:pt x="278856" y="28975"/>
                    <a:pt x="284085" y="35511"/>
                  </a:cubicBezTo>
                  <a:cubicBezTo>
                    <a:pt x="290750" y="43843"/>
                    <a:pt x="295922" y="53266"/>
                    <a:pt x="301841" y="62144"/>
                  </a:cubicBezTo>
                  <a:cubicBezTo>
                    <a:pt x="324275" y="129447"/>
                    <a:pt x="319596" y="96694"/>
                    <a:pt x="319596" y="1597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Freeform: Shape 17">
              <a:extLst>
                <a:ext uri="{FF2B5EF4-FFF2-40B4-BE49-F238E27FC236}">
                  <a16:creationId xmlns:a16="http://schemas.microsoft.com/office/drawing/2014/main" id="{BE717AB2-CD33-4E50-8011-5E009934ABE9}"/>
                </a:ext>
              </a:extLst>
            </p:cNvPr>
            <p:cNvSpPr/>
            <p:nvPr/>
          </p:nvSpPr>
          <p:spPr>
            <a:xfrm rot="5766915" flipV="1">
              <a:off x="8649336" y="4680944"/>
              <a:ext cx="89533" cy="102708"/>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F0D35F12-64B2-434D-B9AB-1315A42370F6}"/>
                </a:ext>
              </a:extLst>
            </p:cNvPr>
            <p:cNvSpPr/>
            <p:nvPr/>
          </p:nvSpPr>
          <p:spPr>
            <a:xfrm rot="6195318">
              <a:off x="8514623" y="4687620"/>
              <a:ext cx="106034" cy="120151"/>
            </a:xfrm>
            <a:custGeom>
              <a:avLst/>
              <a:gdLst>
                <a:gd name="connsiteX0" fmla="*/ 0 w 88777"/>
                <a:gd name="connsiteY0" fmla="*/ 0 h 71069"/>
                <a:gd name="connsiteX1" fmla="*/ 71022 w 88777"/>
                <a:gd name="connsiteY1" fmla="*/ 17755 h 71069"/>
                <a:gd name="connsiteX2" fmla="*/ 88777 w 88777"/>
                <a:gd name="connsiteY2" fmla="*/ 35511 h 71069"/>
                <a:gd name="connsiteX3" fmla="*/ 71022 w 88777"/>
                <a:gd name="connsiteY3" fmla="*/ 71021 h 71069"/>
              </a:gdLst>
              <a:ahLst/>
              <a:cxnLst>
                <a:cxn ang="0">
                  <a:pos x="connsiteX0" y="connsiteY0"/>
                </a:cxn>
                <a:cxn ang="0">
                  <a:pos x="connsiteX1" y="connsiteY1"/>
                </a:cxn>
                <a:cxn ang="0">
                  <a:pos x="connsiteX2" y="connsiteY2"/>
                </a:cxn>
                <a:cxn ang="0">
                  <a:pos x="connsiteX3" y="connsiteY3"/>
                </a:cxn>
              </a:cxnLst>
              <a:rect l="l" t="t" r="r" b="b"/>
              <a:pathLst>
                <a:path w="88777" h="71069">
                  <a:moveTo>
                    <a:pt x="0" y="0"/>
                  </a:moveTo>
                  <a:cubicBezTo>
                    <a:pt x="9541" y="1908"/>
                    <a:pt x="57376" y="9567"/>
                    <a:pt x="71022" y="17755"/>
                  </a:cubicBezTo>
                  <a:cubicBezTo>
                    <a:pt x="78199" y="22061"/>
                    <a:pt x="82859" y="29592"/>
                    <a:pt x="88777" y="35511"/>
                  </a:cubicBezTo>
                  <a:cubicBezTo>
                    <a:pt x="79181" y="73892"/>
                    <a:pt x="92100" y="71021"/>
                    <a:pt x="71022" y="71021"/>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0A3FC85E-0DEC-4DCA-985D-F226820A75CC}"/>
                </a:ext>
              </a:extLst>
            </p:cNvPr>
            <p:cNvSpPr txBox="1"/>
            <p:nvPr/>
          </p:nvSpPr>
          <p:spPr>
            <a:xfrm>
              <a:off x="8627727" y="3870750"/>
              <a:ext cx="465833" cy="369332"/>
            </a:xfrm>
            <a:prstGeom prst="rect">
              <a:avLst/>
            </a:prstGeom>
            <a:noFill/>
          </p:spPr>
          <p:txBody>
            <a:bodyPr wrap="none" rtlCol="0">
              <a:spAutoFit/>
            </a:bodyPr>
            <a:lstStyle/>
            <a:p>
              <a:r>
                <a:rPr lang="en-US" dirty="0"/>
                <a:t>1st</a:t>
              </a:r>
              <a:endParaRPr lang="en-IN" dirty="0"/>
            </a:p>
          </p:txBody>
        </p:sp>
        <p:sp>
          <p:nvSpPr>
            <p:cNvPr id="22" name="TextBox 21">
              <a:extLst>
                <a:ext uri="{FF2B5EF4-FFF2-40B4-BE49-F238E27FC236}">
                  <a16:creationId xmlns:a16="http://schemas.microsoft.com/office/drawing/2014/main" id="{09BDC708-2354-42BF-87EA-6B272C849898}"/>
                </a:ext>
              </a:extLst>
            </p:cNvPr>
            <p:cNvSpPr txBox="1"/>
            <p:nvPr/>
          </p:nvSpPr>
          <p:spPr>
            <a:xfrm>
              <a:off x="8274101" y="4875408"/>
              <a:ext cx="545342" cy="369332"/>
            </a:xfrm>
            <a:prstGeom prst="rect">
              <a:avLst/>
            </a:prstGeom>
            <a:noFill/>
          </p:spPr>
          <p:txBody>
            <a:bodyPr wrap="none" rtlCol="0">
              <a:spAutoFit/>
            </a:bodyPr>
            <a:lstStyle/>
            <a:p>
              <a:r>
                <a:rPr lang="en-US" dirty="0"/>
                <a:t>2nd</a:t>
              </a:r>
              <a:endParaRPr lang="en-IN" dirty="0"/>
            </a:p>
          </p:txBody>
        </p:sp>
      </p:grpSp>
    </p:spTree>
    <p:extLst>
      <p:ext uri="{BB962C8B-B14F-4D97-AF65-F5344CB8AC3E}">
        <p14:creationId xmlns:p14="http://schemas.microsoft.com/office/powerpoint/2010/main" val="37152596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p:txBody>
          <a:bodyPr>
            <a:normAutofit/>
          </a:bodyPr>
          <a:lstStyle/>
          <a:p>
            <a:pPr marL="0" indent="0">
              <a:buNone/>
            </a:pPr>
            <a:r>
              <a:rPr lang="en-US" dirty="0"/>
              <a:t>REWRITE THE FUNCTION TO insert at the </a:t>
            </a:r>
            <a:r>
              <a:rPr lang="en-US" dirty="0" err="1"/>
              <a:t>jth</a:t>
            </a:r>
            <a:r>
              <a:rPr lang="en-US" dirty="0"/>
              <a:t> place (array[j-1])</a:t>
            </a:r>
          </a:p>
          <a:p>
            <a:pPr marL="0" indent="0">
              <a:buNone/>
            </a:pPr>
            <a:endParaRPr lang="en-US" dirty="0"/>
          </a:p>
          <a:p>
            <a:pPr marL="0" indent="0">
              <a:buNone/>
            </a:pPr>
            <a:endParaRPr lang="en-US" dirty="0"/>
          </a:p>
          <a:p>
            <a:pPr marL="0" indent="0">
              <a:buNone/>
            </a:pPr>
            <a:r>
              <a:rPr lang="en-US" dirty="0"/>
              <a:t>void insert(int a[], int n, int </a:t>
            </a:r>
            <a:r>
              <a:rPr lang="en-US" dirty="0" err="1"/>
              <a:t>i</a:t>
            </a:r>
            <a:r>
              <a:rPr lang="en-US" dirty="0"/>
              <a:t>, int j) // insert integer </a:t>
            </a:r>
            <a:r>
              <a:rPr lang="en-US" dirty="0" err="1"/>
              <a:t>i</a:t>
            </a:r>
            <a:r>
              <a:rPr lang="en-US" dirty="0"/>
              <a:t>  at the j-</a:t>
            </a:r>
            <a:r>
              <a:rPr lang="en-US" dirty="0" err="1"/>
              <a:t>th</a:t>
            </a:r>
            <a:r>
              <a:rPr lang="en-US" dirty="0"/>
              <a:t> place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197546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p:txBody>
          <a:bodyPr>
            <a:normAutofit fontScale="85000" lnSpcReduction="20000"/>
          </a:bodyPr>
          <a:lstStyle/>
          <a:p>
            <a:pPr marL="0" indent="0">
              <a:buNone/>
            </a:pPr>
            <a:r>
              <a:rPr lang="en-US" dirty="0"/>
              <a:t>REWRITE THE FUNCTION TO insert at the </a:t>
            </a:r>
            <a:r>
              <a:rPr lang="en-US" dirty="0" err="1"/>
              <a:t>jth</a:t>
            </a:r>
            <a:r>
              <a:rPr lang="en-US" dirty="0"/>
              <a:t> place (array[j-1])</a:t>
            </a:r>
          </a:p>
          <a:p>
            <a:pPr marL="0" indent="0">
              <a:buNone/>
            </a:pPr>
            <a:endParaRPr lang="en-US" dirty="0"/>
          </a:p>
          <a:p>
            <a:pPr marL="0" indent="0">
              <a:buNone/>
            </a:pPr>
            <a:endParaRPr lang="en-US" dirty="0"/>
          </a:p>
          <a:p>
            <a:pPr marL="0" indent="0">
              <a:buNone/>
            </a:pPr>
            <a:r>
              <a:rPr lang="en-US" dirty="0"/>
              <a:t>void insert(int a[], int n, int </a:t>
            </a:r>
            <a:r>
              <a:rPr lang="en-US" dirty="0" err="1"/>
              <a:t>i</a:t>
            </a:r>
            <a:r>
              <a:rPr lang="en-US" dirty="0"/>
              <a:t>, int j) // insert integer </a:t>
            </a:r>
            <a:r>
              <a:rPr lang="en-US" dirty="0" err="1"/>
              <a:t>i</a:t>
            </a:r>
            <a:r>
              <a:rPr lang="en-US" dirty="0"/>
              <a:t>  at the j-</a:t>
            </a:r>
            <a:r>
              <a:rPr lang="en-US" dirty="0" err="1"/>
              <a:t>th</a:t>
            </a:r>
            <a:r>
              <a:rPr lang="en-US" dirty="0"/>
              <a:t> place</a:t>
            </a:r>
          </a:p>
          <a:p>
            <a:pPr marL="0" indent="0">
              <a:buNone/>
            </a:pPr>
            <a:r>
              <a:rPr lang="en-US" dirty="0"/>
              <a:t>VERY SIMPLE MODIFICATION TO </a:t>
            </a:r>
          </a:p>
          <a:p>
            <a:pPr marL="0" indent="0">
              <a:buNone/>
            </a:pPr>
            <a:endParaRPr lang="en-US" dirty="0"/>
          </a:p>
          <a:p>
            <a:pPr marL="0" indent="0">
              <a:buNone/>
            </a:pPr>
            <a:r>
              <a:rPr lang="en-US" dirty="0"/>
              <a:t>{      for (int k=n-1; k &gt;= 0; k--)</a:t>
            </a:r>
          </a:p>
          <a:p>
            <a:pPr marL="0" indent="0">
              <a:buNone/>
            </a:pPr>
            <a:r>
              <a:rPr lang="en-US" dirty="0"/>
              <a:t>{    *(a+k+1)=*(</a:t>
            </a:r>
            <a:r>
              <a:rPr lang="en-US" dirty="0" err="1"/>
              <a:t>a+k</a:t>
            </a:r>
            <a:r>
              <a:rPr lang="en-US" dirty="0"/>
              <a:t>);        }   </a:t>
            </a:r>
          </a:p>
          <a:p>
            <a:pPr marL="0" indent="0">
              <a:buNone/>
            </a:pPr>
            <a:r>
              <a:rPr lang="en-US" dirty="0"/>
              <a:t>     </a:t>
            </a:r>
          </a:p>
          <a:p>
            <a:pPr marL="0" indent="0">
              <a:buNone/>
            </a:pPr>
            <a:r>
              <a:rPr lang="en-US" dirty="0"/>
              <a:t>*a=</a:t>
            </a:r>
            <a:r>
              <a:rPr lang="en-US" dirty="0" err="1"/>
              <a:t>i</a:t>
            </a:r>
            <a:r>
              <a:rPr lang="en-US" dirty="0"/>
              <a:t>;</a:t>
            </a:r>
          </a:p>
          <a:p>
            <a:pPr marL="0" indent="0">
              <a:buNone/>
            </a:pPr>
            <a:r>
              <a:rPr lang="en-US" dirty="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84833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54462-EECA-4C53-9D7D-67AE977D4A5D}"/>
              </a:ext>
            </a:extLst>
          </p:cNvPr>
          <p:cNvSpPr>
            <a:spLocks noGrp="1"/>
          </p:cNvSpPr>
          <p:nvPr>
            <p:ph type="title"/>
          </p:nvPr>
        </p:nvSpPr>
        <p:spPr/>
        <p:txBody>
          <a:bodyPr/>
          <a:lstStyle/>
          <a:p>
            <a:r>
              <a:rPr lang="en-US" dirty="0"/>
              <a:t>Insert a number in an array of integers</a:t>
            </a:r>
            <a:endParaRPr lang="en-IN" dirty="0"/>
          </a:p>
        </p:txBody>
      </p:sp>
      <p:sp>
        <p:nvSpPr>
          <p:cNvPr id="3" name="Content Placeholder 2">
            <a:extLst>
              <a:ext uri="{FF2B5EF4-FFF2-40B4-BE49-F238E27FC236}">
                <a16:creationId xmlns:a16="http://schemas.microsoft.com/office/drawing/2014/main" id="{522D90E5-94FE-455C-9D2D-35DEE7D11FA3}"/>
              </a:ext>
            </a:extLst>
          </p:cNvPr>
          <p:cNvSpPr>
            <a:spLocks noGrp="1"/>
          </p:cNvSpPr>
          <p:nvPr>
            <p:ph idx="1"/>
          </p:nvPr>
        </p:nvSpPr>
        <p:spPr/>
        <p:txBody>
          <a:bodyPr>
            <a:normAutofit lnSpcReduction="10000"/>
          </a:bodyPr>
          <a:lstStyle/>
          <a:p>
            <a:pPr marL="0" indent="0">
              <a:buNone/>
            </a:pPr>
            <a:r>
              <a:rPr lang="en-US" dirty="0"/>
              <a:t>void insert(int a[], int n, int </a:t>
            </a:r>
            <a:r>
              <a:rPr lang="en-US" dirty="0" err="1"/>
              <a:t>i</a:t>
            </a:r>
            <a:r>
              <a:rPr lang="en-US" dirty="0"/>
              <a:t>,) // insert in in the beginning, zeroth place</a:t>
            </a:r>
          </a:p>
          <a:p>
            <a:pPr marL="0" indent="0">
              <a:buNone/>
            </a:pPr>
            <a:endParaRPr lang="en-US" dirty="0"/>
          </a:p>
          <a:p>
            <a:pPr marL="0" indent="0">
              <a:buNone/>
            </a:pPr>
            <a:r>
              <a:rPr lang="en-US" dirty="0"/>
              <a:t>void insert(int a[], int n, int </a:t>
            </a:r>
            <a:r>
              <a:rPr lang="en-US" dirty="0" err="1"/>
              <a:t>i</a:t>
            </a:r>
            <a:r>
              <a:rPr lang="en-US" dirty="0"/>
              <a:t>) </a:t>
            </a:r>
          </a:p>
          <a:p>
            <a:pPr marL="0" indent="0">
              <a:buNone/>
            </a:pPr>
            <a:r>
              <a:rPr lang="en-US" dirty="0"/>
              <a:t>//n is length of array, insert </a:t>
            </a:r>
            <a:r>
              <a:rPr lang="en-US" dirty="0" err="1"/>
              <a:t>i</a:t>
            </a:r>
            <a:r>
              <a:rPr lang="en-US" dirty="0"/>
              <a:t> in the </a:t>
            </a:r>
            <a:r>
              <a:rPr lang="en-US" dirty="0" err="1"/>
              <a:t>jth</a:t>
            </a:r>
            <a:r>
              <a:rPr lang="en-US" dirty="0"/>
              <a:t> place</a:t>
            </a:r>
          </a:p>
          <a:p>
            <a:pPr marL="0" indent="0">
              <a:buNone/>
            </a:pPr>
            <a:r>
              <a:rPr lang="en-US" dirty="0"/>
              <a:t>{      for (int k=n-1; k &gt;= </a:t>
            </a:r>
            <a:r>
              <a:rPr lang="en-US" dirty="0">
                <a:solidFill>
                  <a:srgbClr val="FF0000"/>
                </a:solidFill>
              </a:rPr>
              <a:t>j</a:t>
            </a:r>
            <a:r>
              <a:rPr lang="en-US" dirty="0"/>
              <a:t>; k--)</a:t>
            </a:r>
          </a:p>
          <a:p>
            <a:pPr marL="0" indent="0">
              <a:buNone/>
            </a:pPr>
            <a:r>
              <a:rPr lang="en-US" dirty="0"/>
              <a:t>{    *(a+k+1)=*(</a:t>
            </a:r>
            <a:r>
              <a:rPr lang="en-US" dirty="0" err="1"/>
              <a:t>a+k</a:t>
            </a:r>
            <a:r>
              <a:rPr lang="en-US" dirty="0"/>
              <a:t>);        }   </a:t>
            </a:r>
          </a:p>
          <a:p>
            <a:pPr marL="0" indent="0">
              <a:buNone/>
            </a:pPr>
            <a:r>
              <a:rPr lang="en-US" dirty="0"/>
              <a:t>     </a:t>
            </a:r>
          </a:p>
          <a:p>
            <a:pPr marL="0" indent="0">
              <a:buNone/>
            </a:pPr>
            <a:r>
              <a:rPr lang="en-US" dirty="0"/>
              <a:t>*</a:t>
            </a:r>
            <a:r>
              <a:rPr lang="en-US" dirty="0">
                <a:solidFill>
                  <a:srgbClr val="FF0000"/>
                </a:solidFill>
              </a:rPr>
              <a:t>(</a:t>
            </a:r>
            <a:r>
              <a:rPr lang="en-US" dirty="0" err="1"/>
              <a:t>a</a:t>
            </a:r>
            <a:r>
              <a:rPr lang="en-US" dirty="0" err="1">
                <a:solidFill>
                  <a:srgbClr val="FF0000"/>
                </a:solidFill>
              </a:rPr>
              <a:t>+j</a:t>
            </a:r>
            <a:r>
              <a:rPr lang="en-US" dirty="0">
                <a:solidFill>
                  <a:srgbClr val="FF0000"/>
                </a:solidFill>
              </a:rPr>
              <a:t>)</a:t>
            </a:r>
            <a:r>
              <a:rPr lang="en-US" dirty="0"/>
              <a:t>=</a:t>
            </a:r>
            <a:r>
              <a:rPr lang="en-US" dirty="0" err="1"/>
              <a:t>i</a:t>
            </a:r>
            <a:r>
              <a:rPr lang="en-US" dirty="0"/>
              <a:t>;</a:t>
            </a:r>
          </a:p>
          <a:p>
            <a:pPr marL="0" indent="0">
              <a:buNone/>
            </a:pPr>
            <a:r>
              <a:rPr lang="en-US" dirty="0"/>
              <a:t>}</a:t>
            </a:r>
          </a:p>
        </p:txBody>
      </p:sp>
    </p:spTree>
    <p:extLst>
      <p:ext uri="{BB962C8B-B14F-4D97-AF65-F5344CB8AC3E}">
        <p14:creationId xmlns:p14="http://schemas.microsoft.com/office/powerpoint/2010/main" val="4925761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6861-1090-4053-9BAC-B0AF86F0317A}"/>
              </a:ext>
            </a:extLst>
          </p:cNvPr>
          <p:cNvSpPr>
            <a:spLocks noGrp="1"/>
          </p:cNvSpPr>
          <p:nvPr>
            <p:ph type="title"/>
          </p:nvPr>
        </p:nvSpPr>
        <p:spPr/>
        <p:txBody>
          <a:bodyPr/>
          <a:lstStyle/>
          <a:p>
            <a:r>
              <a:rPr lang="en-US" dirty="0"/>
              <a:t>Sample Code1</a:t>
            </a:r>
            <a:endParaRPr lang="en-IN" dirty="0"/>
          </a:p>
        </p:txBody>
      </p:sp>
      <p:sp>
        <p:nvSpPr>
          <p:cNvPr id="5" name="TextBox 4">
            <a:extLst>
              <a:ext uri="{FF2B5EF4-FFF2-40B4-BE49-F238E27FC236}">
                <a16:creationId xmlns:a16="http://schemas.microsoft.com/office/drawing/2014/main" id="{D06E1A34-E022-4124-93F4-39B4638B888D}"/>
              </a:ext>
            </a:extLst>
          </p:cNvPr>
          <p:cNvSpPr txBox="1"/>
          <p:nvPr/>
        </p:nvSpPr>
        <p:spPr>
          <a:xfrm>
            <a:off x="4263970" y="583565"/>
            <a:ext cx="7731718" cy="5909310"/>
          </a:xfrm>
          <a:prstGeom prst="rect">
            <a:avLst/>
          </a:prstGeom>
          <a:noFill/>
        </p:spPr>
        <p:txBody>
          <a:bodyPr wrap="square">
            <a:spAutoFit/>
          </a:bodyPr>
          <a:lstStyle/>
          <a:p>
            <a:r>
              <a:rPr lang="en-IN" dirty="0"/>
              <a:t>#include &lt;</a:t>
            </a:r>
            <a:r>
              <a:rPr lang="en-IN" dirty="0" err="1"/>
              <a:t>stdio.h</a:t>
            </a:r>
            <a:r>
              <a:rPr lang="en-IN" dirty="0"/>
              <a:t>&gt;</a:t>
            </a:r>
          </a:p>
          <a:p>
            <a:r>
              <a:rPr lang="en-IN" dirty="0"/>
              <a:t>void insert(int a[], int n, int </a:t>
            </a:r>
            <a:r>
              <a:rPr lang="en-IN" dirty="0" err="1"/>
              <a:t>i</a:t>
            </a:r>
            <a:r>
              <a:rPr lang="en-IN" dirty="0"/>
              <a:t>) //n is length of array, insert </a:t>
            </a:r>
            <a:r>
              <a:rPr lang="en-IN" dirty="0" err="1"/>
              <a:t>i</a:t>
            </a:r>
            <a:r>
              <a:rPr lang="en-IN" dirty="0"/>
              <a:t> in the 0th place</a:t>
            </a:r>
          </a:p>
          <a:p>
            <a:r>
              <a:rPr lang="en-IN" dirty="0"/>
              <a:t>{        </a:t>
            </a:r>
          </a:p>
          <a:p>
            <a:r>
              <a:rPr lang="en-IN" dirty="0"/>
              <a:t>for (int k=n-1; k &gt;= 0; k--)</a:t>
            </a:r>
          </a:p>
          <a:p>
            <a:r>
              <a:rPr lang="en-IN" dirty="0"/>
              <a:t>{    *(a+k+1)=*(</a:t>
            </a:r>
            <a:r>
              <a:rPr lang="en-IN" dirty="0" err="1"/>
              <a:t>a+k</a:t>
            </a:r>
            <a:r>
              <a:rPr lang="en-IN" dirty="0"/>
              <a:t>);        }        </a:t>
            </a:r>
          </a:p>
          <a:p>
            <a:r>
              <a:rPr lang="en-IN" dirty="0"/>
              <a:t>*a=</a:t>
            </a:r>
            <a:r>
              <a:rPr lang="en-IN" dirty="0" err="1"/>
              <a:t>i</a:t>
            </a:r>
            <a:r>
              <a:rPr lang="en-IN" dirty="0"/>
              <a:t>;}</a:t>
            </a:r>
          </a:p>
          <a:p>
            <a:endParaRPr lang="en-IN" dirty="0"/>
          </a:p>
          <a:p>
            <a:r>
              <a:rPr lang="en-IN" dirty="0"/>
              <a:t>int main(){</a:t>
            </a:r>
          </a:p>
          <a:p>
            <a:r>
              <a:rPr lang="en-IN" dirty="0"/>
              <a:t>    int N[50] = {3,7};        </a:t>
            </a:r>
          </a:p>
          <a:p>
            <a:r>
              <a:rPr lang="en-IN" dirty="0"/>
              <a:t>for(int </a:t>
            </a:r>
            <a:r>
              <a:rPr lang="en-IN" dirty="0" err="1"/>
              <a:t>i</a:t>
            </a:r>
            <a:r>
              <a:rPr lang="en-IN" dirty="0"/>
              <a:t>=0; </a:t>
            </a:r>
            <a:r>
              <a:rPr lang="en-IN" dirty="0" err="1"/>
              <a:t>i</a:t>
            </a:r>
            <a:r>
              <a:rPr lang="en-IN" dirty="0"/>
              <a:t>&lt;2; </a:t>
            </a:r>
            <a:r>
              <a:rPr lang="en-IN" dirty="0" err="1"/>
              <a:t>i</a:t>
            </a:r>
            <a:r>
              <a:rPr lang="en-IN" dirty="0"/>
              <a:t>++)</a:t>
            </a:r>
          </a:p>
          <a:p>
            <a:r>
              <a:rPr lang="en-IN" dirty="0"/>
              <a:t>{    </a:t>
            </a:r>
            <a:r>
              <a:rPr lang="en-IN" dirty="0" err="1"/>
              <a:t>printf</a:t>
            </a:r>
            <a:r>
              <a:rPr lang="en-IN" dirty="0"/>
              <a:t>("%d\n",*(</a:t>
            </a:r>
            <a:r>
              <a:rPr lang="en-IN" dirty="0" err="1"/>
              <a:t>N+i</a:t>
            </a:r>
            <a:r>
              <a:rPr lang="en-IN" dirty="0"/>
              <a:t>)); </a:t>
            </a:r>
          </a:p>
          <a:p>
            <a:r>
              <a:rPr lang="en-IN" dirty="0"/>
              <a:t>}        </a:t>
            </a:r>
          </a:p>
          <a:p>
            <a:r>
              <a:rPr lang="en-IN" dirty="0" err="1"/>
              <a:t>printf</a:t>
            </a:r>
            <a:r>
              <a:rPr lang="en-IN" dirty="0"/>
              <a:t>("\</a:t>
            </a:r>
            <a:r>
              <a:rPr lang="en-IN" dirty="0" err="1"/>
              <a:t>nwill</a:t>
            </a:r>
            <a:r>
              <a:rPr lang="en-IN" dirty="0"/>
              <a:t> insert a number now and then print it out\n");  </a:t>
            </a:r>
          </a:p>
          <a:p>
            <a:r>
              <a:rPr lang="en-IN" dirty="0"/>
              <a:t>     </a:t>
            </a:r>
          </a:p>
          <a:p>
            <a:r>
              <a:rPr lang="en-IN" dirty="0"/>
              <a:t> insert(N,2,5);       </a:t>
            </a:r>
          </a:p>
          <a:p>
            <a:endParaRPr lang="en-IN" dirty="0"/>
          </a:p>
          <a:p>
            <a:r>
              <a:rPr lang="en-IN" dirty="0"/>
              <a:t> for(int </a:t>
            </a:r>
            <a:r>
              <a:rPr lang="en-IN" dirty="0" err="1"/>
              <a:t>i</a:t>
            </a:r>
            <a:r>
              <a:rPr lang="en-IN" dirty="0"/>
              <a:t>=0; </a:t>
            </a:r>
            <a:r>
              <a:rPr lang="en-IN" dirty="0" err="1"/>
              <a:t>i</a:t>
            </a:r>
            <a:r>
              <a:rPr lang="en-IN" dirty="0"/>
              <a:t>&lt;3; </a:t>
            </a:r>
            <a:r>
              <a:rPr lang="en-IN" dirty="0" err="1"/>
              <a:t>i</a:t>
            </a:r>
            <a:r>
              <a:rPr lang="en-IN" dirty="0"/>
              <a:t>++){    </a:t>
            </a:r>
          </a:p>
          <a:p>
            <a:r>
              <a:rPr lang="en-IN" dirty="0" err="1"/>
              <a:t>printf</a:t>
            </a:r>
            <a:r>
              <a:rPr lang="en-IN" dirty="0"/>
              <a:t>("%d\n",*(</a:t>
            </a:r>
            <a:r>
              <a:rPr lang="en-IN" dirty="0" err="1"/>
              <a:t>N+i</a:t>
            </a:r>
            <a:r>
              <a:rPr lang="en-IN" dirty="0"/>
              <a:t>));       </a:t>
            </a:r>
          </a:p>
          <a:p>
            <a:r>
              <a:rPr lang="en-IN" dirty="0"/>
              <a:t> }    </a:t>
            </a:r>
          </a:p>
          <a:p>
            <a:r>
              <a:rPr lang="en-IN" dirty="0"/>
              <a:t>return 0;</a:t>
            </a:r>
          </a:p>
          <a:p>
            <a:r>
              <a:rPr lang="en-IN" dirty="0"/>
              <a:t>}</a:t>
            </a:r>
          </a:p>
        </p:txBody>
      </p:sp>
    </p:spTree>
    <p:extLst>
      <p:ext uri="{BB962C8B-B14F-4D97-AF65-F5344CB8AC3E}">
        <p14:creationId xmlns:p14="http://schemas.microsoft.com/office/powerpoint/2010/main" val="27215649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6861-1090-4053-9BAC-B0AF86F0317A}"/>
              </a:ext>
            </a:extLst>
          </p:cNvPr>
          <p:cNvSpPr>
            <a:spLocks noGrp="1"/>
          </p:cNvSpPr>
          <p:nvPr>
            <p:ph type="title"/>
          </p:nvPr>
        </p:nvSpPr>
        <p:spPr/>
        <p:txBody>
          <a:bodyPr/>
          <a:lstStyle/>
          <a:p>
            <a:r>
              <a:rPr lang="en-US" dirty="0"/>
              <a:t>Sample Code2</a:t>
            </a:r>
            <a:endParaRPr lang="en-IN" dirty="0"/>
          </a:p>
        </p:txBody>
      </p:sp>
      <p:sp>
        <p:nvSpPr>
          <p:cNvPr id="5" name="TextBox 4">
            <a:extLst>
              <a:ext uri="{FF2B5EF4-FFF2-40B4-BE49-F238E27FC236}">
                <a16:creationId xmlns:a16="http://schemas.microsoft.com/office/drawing/2014/main" id="{D06E1A34-E022-4124-93F4-39B4638B888D}"/>
              </a:ext>
            </a:extLst>
          </p:cNvPr>
          <p:cNvSpPr txBox="1"/>
          <p:nvPr/>
        </p:nvSpPr>
        <p:spPr>
          <a:xfrm>
            <a:off x="4263970" y="583565"/>
            <a:ext cx="7731718" cy="6186309"/>
          </a:xfrm>
          <a:prstGeom prst="rect">
            <a:avLst/>
          </a:prstGeom>
          <a:noFill/>
        </p:spPr>
        <p:txBody>
          <a:bodyPr wrap="square">
            <a:spAutoFit/>
          </a:bodyPr>
          <a:lstStyle/>
          <a:p>
            <a:r>
              <a:rPr lang="en-IN" dirty="0"/>
              <a:t>#include &lt;</a:t>
            </a:r>
            <a:r>
              <a:rPr lang="en-IN" dirty="0" err="1"/>
              <a:t>stdio.h</a:t>
            </a:r>
            <a:r>
              <a:rPr lang="en-IN" dirty="0"/>
              <a:t>&gt;</a:t>
            </a:r>
          </a:p>
          <a:p>
            <a:r>
              <a:rPr lang="en-IN" dirty="0"/>
              <a:t>void insert(int a[], int n, int i, int j) //n is length of array, insert </a:t>
            </a:r>
            <a:r>
              <a:rPr lang="en-IN" dirty="0" err="1"/>
              <a:t>i</a:t>
            </a:r>
            <a:r>
              <a:rPr lang="en-IN" dirty="0"/>
              <a:t> in the </a:t>
            </a:r>
            <a:r>
              <a:rPr lang="en-IN" dirty="0" err="1"/>
              <a:t>jth</a:t>
            </a:r>
            <a:r>
              <a:rPr lang="en-IN" dirty="0"/>
              <a:t> place</a:t>
            </a:r>
          </a:p>
          <a:p>
            <a:r>
              <a:rPr lang="en-IN" dirty="0"/>
              <a:t>{        </a:t>
            </a:r>
          </a:p>
          <a:p>
            <a:r>
              <a:rPr lang="en-IN" dirty="0"/>
              <a:t>for (int k=n-1; k &gt;= j; k--)</a:t>
            </a:r>
          </a:p>
          <a:p>
            <a:r>
              <a:rPr lang="en-IN" dirty="0"/>
              <a:t>{    *(a+k+1)=*(</a:t>
            </a:r>
            <a:r>
              <a:rPr lang="en-IN" dirty="0" err="1"/>
              <a:t>a+k</a:t>
            </a:r>
            <a:r>
              <a:rPr lang="en-IN" dirty="0"/>
              <a:t>);        }        </a:t>
            </a:r>
          </a:p>
          <a:p>
            <a:r>
              <a:rPr lang="en-IN" dirty="0"/>
              <a:t>*(</a:t>
            </a:r>
            <a:r>
              <a:rPr lang="en-IN" dirty="0" err="1"/>
              <a:t>a+j</a:t>
            </a:r>
            <a:r>
              <a:rPr lang="en-IN" dirty="0"/>
              <a:t>)=</a:t>
            </a:r>
            <a:r>
              <a:rPr lang="en-IN" dirty="0" err="1"/>
              <a:t>i</a:t>
            </a:r>
            <a:r>
              <a:rPr lang="en-IN" dirty="0"/>
              <a:t>;</a:t>
            </a:r>
          </a:p>
          <a:p>
            <a:r>
              <a:rPr lang="en-IN" dirty="0"/>
              <a:t>}</a:t>
            </a:r>
          </a:p>
          <a:p>
            <a:endParaRPr lang="en-IN" dirty="0"/>
          </a:p>
          <a:p>
            <a:r>
              <a:rPr lang="en-IN" dirty="0"/>
              <a:t>int main(){</a:t>
            </a:r>
          </a:p>
          <a:p>
            <a:r>
              <a:rPr lang="en-IN" dirty="0"/>
              <a:t>    int N[50] = {3,7};        </a:t>
            </a:r>
          </a:p>
          <a:p>
            <a:r>
              <a:rPr lang="en-IN" dirty="0"/>
              <a:t>for(int </a:t>
            </a:r>
            <a:r>
              <a:rPr lang="en-IN" dirty="0" err="1"/>
              <a:t>i</a:t>
            </a:r>
            <a:r>
              <a:rPr lang="en-IN" dirty="0"/>
              <a:t>=0; </a:t>
            </a:r>
            <a:r>
              <a:rPr lang="en-IN" dirty="0" err="1"/>
              <a:t>i</a:t>
            </a:r>
            <a:r>
              <a:rPr lang="en-IN" dirty="0"/>
              <a:t>&lt;2; </a:t>
            </a:r>
            <a:r>
              <a:rPr lang="en-IN" dirty="0" err="1"/>
              <a:t>i</a:t>
            </a:r>
            <a:r>
              <a:rPr lang="en-IN" dirty="0"/>
              <a:t>++)</a:t>
            </a:r>
          </a:p>
          <a:p>
            <a:r>
              <a:rPr lang="en-IN" dirty="0"/>
              <a:t>{    </a:t>
            </a:r>
            <a:r>
              <a:rPr lang="en-IN" dirty="0" err="1"/>
              <a:t>printf</a:t>
            </a:r>
            <a:r>
              <a:rPr lang="en-IN" dirty="0"/>
              <a:t>("%d\n",*(</a:t>
            </a:r>
            <a:r>
              <a:rPr lang="en-IN" dirty="0" err="1"/>
              <a:t>N+i</a:t>
            </a:r>
            <a:r>
              <a:rPr lang="en-IN" dirty="0"/>
              <a:t>)); </a:t>
            </a:r>
          </a:p>
          <a:p>
            <a:r>
              <a:rPr lang="en-IN" dirty="0"/>
              <a:t>}        </a:t>
            </a:r>
          </a:p>
          <a:p>
            <a:r>
              <a:rPr lang="en-IN" dirty="0" err="1"/>
              <a:t>printf</a:t>
            </a:r>
            <a:r>
              <a:rPr lang="en-IN" dirty="0"/>
              <a:t>("\</a:t>
            </a:r>
            <a:r>
              <a:rPr lang="en-IN" dirty="0" err="1"/>
              <a:t>nwill</a:t>
            </a:r>
            <a:r>
              <a:rPr lang="en-IN" dirty="0"/>
              <a:t> insert a number now and then print it out\n");  </a:t>
            </a:r>
          </a:p>
          <a:p>
            <a:r>
              <a:rPr lang="en-IN" dirty="0"/>
              <a:t>     </a:t>
            </a:r>
          </a:p>
          <a:p>
            <a:r>
              <a:rPr lang="en-IN" dirty="0"/>
              <a:t> insert(N,2,5,1);       </a:t>
            </a:r>
          </a:p>
          <a:p>
            <a:endParaRPr lang="en-IN" dirty="0"/>
          </a:p>
          <a:p>
            <a:r>
              <a:rPr lang="en-IN" dirty="0"/>
              <a:t> for(int </a:t>
            </a:r>
            <a:r>
              <a:rPr lang="en-IN" dirty="0" err="1"/>
              <a:t>i</a:t>
            </a:r>
            <a:r>
              <a:rPr lang="en-IN" dirty="0"/>
              <a:t>=0; </a:t>
            </a:r>
            <a:r>
              <a:rPr lang="en-IN" dirty="0" err="1"/>
              <a:t>i</a:t>
            </a:r>
            <a:r>
              <a:rPr lang="en-IN" dirty="0"/>
              <a:t>&lt;3; </a:t>
            </a:r>
            <a:r>
              <a:rPr lang="en-IN" dirty="0" err="1"/>
              <a:t>i</a:t>
            </a:r>
            <a:r>
              <a:rPr lang="en-IN" dirty="0"/>
              <a:t>++){    </a:t>
            </a:r>
          </a:p>
          <a:p>
            <a:r>
              <a:rPr lang="en-IN" dirty="0" err="1"/>
              <a:t>printf</a:t>
            </a:r>
            <a:r>
              <a:rPr lang="en-IN" dirty="0"/>
              <a:t>("%d\n",*(</a:t>
            </a:r>
            <a:r>
              <a:rPr lang="en-IN" dirty="0" err="1"/>
              <a:t>N+i</a:t>
            </a:r>
            <a:r>
              <a:rPr lang="en-IN" dirty="0"/>
              <a:t>));       </a:t>
            </a:r>
          </a:p>
          <a:p>
            <a:r>
              <a:rPr lang="en-IN" dirty="0"/>
              <a:t> }    </a:t>
            </a:r>
          </a:p>
          <a:p>
            <a:r>
              <a:rPr lang="en-IN" dirty="0"/>
              <a:t>return 0;</a:t>
            </a:r>
          </a:p>
          <a:p>
            <a:r>
              <a:rPr lang="en-IN" dirty="0"/>
              <a:t>}</a:t>
            </a:r>
          </a:p>
        </p:txBody>
      </p:sp>
    </p:spTree>
    <p:extLst>
      <p:ext uri="{BB962C8B-B14F-4D97-AF65-F5344CB8AC3E}">
        <p14:creationId xmlns:p14="http://schemas.microsoft.com/office/powerpoint/2010/main" val="361923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C8117-8E5A-4326-A01C-54C95A9E36A2}"/>
              </a:ext>
            </a:extLst>
          </p:cNvPr>
          <p:cNvPicPr>
            <a:picLocks noChangeAspect="1"/>
          </p:cNvPicPr>
          <p:nvPr/>
        </p:nvPicPr>
        <p:blipFill>
          <a:blip r:embed="rId2"/>
          <a:stretch>
            <a:fillRect/>
          </a:stretch>
        </p:blipFill>
        <p:spPr>
          <a:xfrm>
            <a:off x="2059984" y="1211128"/>
            <a:ext cx="7467600" cy="30099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335B17D2-DCA8-4F31-8C2F-9ED29703ADD1}"/>
                  </a:ext>
                </a:extLst>
              </p14:cNvPr>
              <p14:cNvContentPartPr/>
              <p14:nvPr/>
            </p14:nvContentPartPr>
            <p14:xfrm>
              <a:off x="2123127" y="2611294"/>
              <a:ext cx="589680" cy="33120"/>
            </p14:xfrm>
          </p:contentPart>
        </mc:Choice>
        <mc:Fallback xmlns="">
          <p:pic>
            <p:nvPicPr>
              <p:cNvPr id="7" name="Ink 6">
                <a:extLst>
                  <a:ext uri="{FF2B5EF4-FFF2-40B4-BE49-F238E27FC236}">
                    <a16:creationId xmlns:a16="http://schemas.microsoft.com/office/drawing/2014/main" id="{335B17D2-DCA8-4F31-8C2F-9ED29703ADD1}"/>
                  </a:ext>
                </a:extLst>
              </p:cNvPr>
              <p:cNvPicPr/>
              <p:nvPr/>
            </p:nvPicPr>
            <p:blipFill>
              <a:blip r:embed="rId4"/>
              <a:stretch>
                <a:fillRect/>
              </a:stretch>
            </p:blipFill>
            <p:spPr>
              <a:xfrm>
                <a:off x="2087127" y="2539294"/>
                <a:ext cx="6613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E7F4D375-44AC-4132-818C-6E0631D99AAD}"/>
                  </a:ext>
                </a:extLst>
              </p14:cNvPr>
              <p14:cNvContentPartPr/>
              <p14:nvPr/>
            </p14:nvContentPartPr>
            <p14:xfrm>
              <a:off x="2743047" y="2603374"/>
              <a:ext cx="1601640" cy="47520"/>
            </p14:xfrm>
          </p:contentPart>
        </mc:Choice>
        <mc:Fallback xmlns="">
          <p:pic>
            <p:nvPicPr>
              <p:cNvPr id="8" name="Ink 7">
                <a:extLst>
                  <a:ext uri="{FF2B5EF4-FFF2-40B4-BE49-F238E27FC236}">
                    <a16:creationId xmlns:a16="http://schemas.microsoft.com/office/drawing/2014/main" id="{E7F4D375-44AC-4132-818C-6E0631D99AAD}"/>
                  </a:ext>
                </a:extLst>
              </p:cNvPr>
              <p:cNvPicPr/>
              <p:nvPr/>
            </p:nvPicPr>
            <p:blipFill>
              <a:blip r:embed="rId6"/>
              <a:stretch>
                <a:fillRect/>
              </a:stretch>
            </p:blipFill>
            <p:spPr>
              <a:xfrm>
                <a:off x="2707047" y="2531734"/>
                <a:ext cx="16732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4C3664A-C759-4351-9037-F38C6C37210D}"/>
                  </a:ext>
                </a:extLst>
              </p14:cNvPr>
              <p14:cNvContentPartPr/>
              <p14:nvPr/>
            </p14:nvContentPartPr>
            <p14:xfrm>
              <a:off x="4726647" y="2651614"/>
              <a:ext cx="360" cy="6480"/>
            </p14:xfrm>
          </p:contentPart>
        </mc:Choice>
        <mc:Fallback xmlns="">
          <p:pic>
            <p:nvPicPr>
              <p:cNvPr id="9" name="Ink 8">
                <a:extLst>
                  <a:ext uri="{FF2B5EF4-FFF2-40B4-BE49-F238E27FC236}">
                    <a16:creationId xmlns:a16="http://schemas.microsoft.com/office/drawing/2014/main" id="{84C3664A-C759-4351-9037-F38C6C37210D}"/>
                  </a:ext>
                </a:extLst>
              </p:cNvPr>
              <p:cNvPicPr/>
              <p:nvPr/>
            </p:nvPicPr>
            <p:blipFill>
              <a:blip r:embed="rId8"/>
              <a:stretch>
                <a:fillRect/>
              </a:stretch>
            </p:blipFill>
            <p:spPr>
              <a:xfrm>
                <a:off x="4691007" y="2579614"/>
                <a:ext cx="720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6B8BA21-0E03-4E27-9C98-F16F200F4747}"/>
                  </a:ext>
                </a:extLst>
              </p14:cNvPr>
              <p14:cNvContentPartPr/>
              <p14:nvPr/>
            </p14:nvContentPartPr>
            <p14:xfrm>
              <a:off x="4277367" y="2611294"/>
              <a:ext cx="737280" cy="8640"/>
            </p14:xfrm>
          </p:contentPart>
        </mc:Choice>
        <mc:Fallback xmlns="">
          <p:pic>
            <p:nvPicPr>
              <p:cNvPr id="10" name="Ink 9">
                <a:extLst>
                  <a:ext uri="{FF2B5EF4-FFF2-40B4-BE49-F238E27FC236}">
                    <a16:creationId xmlns:a16="http://schemas.microsoft.com/office/drawing/2014/main" id="{86B8BA21-0E03-4E27-9C98-F16F200F4747}"/>
                  </a:ext>
                </a:extLst>
              </p:cNvPr>
              <p:cNvPicPr/>
              <p:nvPr/>
            </p:nvPicPr>
            <p:blipFill>
              <a:blip r:embed="rId10"/>
              <a:stretch>
                <a:fillRect/>
              </a:stretch>
            </p:blipFill>
            <p:spPr>
              <a:xfrm>
                <a:off x="4241367" y="2539294"/>
                <a:ext cx="80892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64EC3D1E-0DA1-4CD7-94EB-8312F46E0F16}"/>
                  </a:ext>
                </a:extLst>
              </p14:cNvPr>
              <p14:cNvContentPartPr/>
              <p14:nvPr/>
            </p14:nvContentPartPr>
            <p14:xfrm>
              <a:off x="5214807" y="2603374"/>
              <a:ext cx="1411920" cy="93600"/>
            </p14:xfrm>
          </p:contentPart>
        </mc:Choice>
        <mc:Fallback xmlns="">
          <p:pic>
            <p:nvPicPr>
              <p:cNvPr id="11" name="Ink 10">
                <a:extLst>
                  <a:ext uri="{FF2B5EF4-FFF2-40B4-BE49-F238E27FC236}">
                    <a16:creationId xmlns:a16="http://schemas.microsoft.com/office/drawing/2014/main" id="{64EC3D1E-0DA1-4CD7-94EB-8312F46E0F16}"/>
                  </a:ext>
                </a:extLst>
              </p:cNvPr>
              <p:cNvPicPr/>
              <p:nvPr/>
            </p:nvPicPr>
            <p:blipFill>
              <a:blip r:embed="rId12"/>
              <a:stretch>
                <a:fillRect/>
              </a:stretch>
            </p:blipFill>
            <p:spPr>
              <a:xfrm>
                <a:off x="5179167" y="2531734"/>
                <a:ext cx="1483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F6C7E90B-4D4F-49E7-ABB5-306BB84D48C9}"/>
                  </a:ext>
                </a:extLst>
              </p14:cNvPr>
              <p14:cNvContentPartPr/>
              <p14:nvPr/>
            </p14:nvContentPartPr>
            <p14:xfrm>
              <a:off x="6826887" y="2696614"/>
              <a:ext cx="3240" cy="360"/>
            </p14:xfrm>
          </p:contentPart>
        </mc:Choice>
        <mc:Fallback xmlns="">
          <p:pic>
            <p:nvPicPr>
              <p:cNvPr id="12" name="Ink 11">
                <a:extLst>
                  <a:ext uri="{FF2B5EF4-FFF2-40B4-BE49-F238E27FC236}">
                    <a16:creationId xmlns:a16="http://schemas.microsoft.com/office/drawing/2014/main" id="{F6C7E90B-4D4F-49E7-ABB5-306BB84D48C9}"/>
                  </a:ext>
                </a:extLst>
              </p:cNvPr>
              <p:cNvPicPr/>
              <p:nvPr/>
            </p:nvPicPr>
            <p:blipFill>
              <a:blip r:embed="rId14"/>
              <a:stretch>
                <a:fillRect/>
              </a:stretch>
            </p:blipFill>
            <p:spPr>
              <a:xfrm>
                <a:off x="6790887" y="2624614"/>
                <a:ext cx="748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25FA35E6-6E17-4C0B-AAFC-615E389ED355}"/>
                  </a:ext>
                </a:extLst>
              </p14:cNvPr>
              <p14:cNvContentPartPr/>
              <p14:nvPr/>
            </p14:nvContentPartPr>
            <p14:xfrm>
              <a:off x="7167447" y="2657374"/>
              <a:ext cx="109800" cy="8280"/>
            </p14:xfrm>
          </p:contentPart>
        </mc:Choice>
        <mc:Fallback xmlns="">
          <p:pic>
            <p:nvPicPr>
              <p:cNvPr id="13" name="Ink 12">
                <a:extLst>
                  <a:ext uri="{FF2B5EF4-FFF2-40B4-BE49-F238E27FC236}">
                    <a16:creationId xmlns:a16="http://schemas.microsoft.com/office/drawing/2014/main" id="{25FA35E6-6E17-4C0B-AAFC-615E389ED355}"/>
                  </a:ext>
                </a:extLst>
              </p:cNvPr>
              <p:cNvPicPr/>
              <p:nvPr/>
            </p:nvPicPr>
            <p:blipFill>
              <a:blip r:embed="rId16"/>
              <a:stretch>
                <a:fillRect/>
              </a:stretch>
            </p:blipFill>
            <p:spPr>
              <a:xfrm>
                <a:off x="7131807" y="2585734"/>
                <a:ext cx="1814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65550A9A-F541-4DBC-ACA8-43087E86AC43}"/>
                  </a:ext>
                </a:extLst>
              </p14:cNvPr>
              <p14:cNvContentPartPr/>
              <p14:nvPr/>
            </p14:nvContentPartPr>
            <p14:xfrm>
              <a:off x="6524487" y="2623174"/>
              <a:ext cx="2565000" cy="51480"/>
            </p14:xfrm>
          </p:contentPart>
        </mc:Choice>
        <mc:Fallback xmlns="">
          <p:pic>
            <p:nvPicPr>
              <p:cNvPr id="14" name="Ink 13">
                <a:extLst>
                  <a:ext uri="{FF2B5EF4-FFF2-40B4-BE49-F238E27FC236}">
                    <a16:creationId xmlns:a16="http://schemas.microsoft.com/office/drawing/2014/main" id="{65550A9A-F541-4DBC-ACA8-43087E86AC43}"/>
                  </a:ext>
                </a:extLst>
              </p:cNvPr>
              <p:cNvPicPr/>
              <p:nvPr/>
            </p:nvPicPr>
            <p:blipFill>
              <a:blip r:embed="rId18"/>
              <a:stretch>
                <a:fillRect/>
              </a:stretch>
            </p:blipFill>
            <p:spPr>
              <a:xfrm>
                <a:off x="6488487" y="2551174"/>
                <a:ext cx="263664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00738A86-7513-4240-8226-994FB13D998C}"/>
                  </a:ext>
                </a:extLst>
              </p14:cNvPr>
              <p14:cNvContentPartPr/>
              <p14:nvPr/>
            </p14:nvContentPartPr>
            <p14:xfrm>
              <a:off x="2115207" y="2851414"/>
              <a:ext cx="360" cy="11160"/>
            </p14:xfrm>
          </p:contentPart>
        </mc:Choice>
        <mc:Fallback xmlns="">
          <p:pic>
            <p:nvPicPr>
              <p:cNvPr id="15" name="Ink 14">
                <a:extLst>
                  <a:ext uri="{FF2B5EF4-FFF2-40B4-BE49-F238E27FC236}">
                    <a16:creationId xmlns:a16="http://schemas.microsoft.com/office/drawing/2014/main" id="{00738A86-7513-4240-8226-994FB13D998C}"/>
                  </a:ext>
                </a:extLst>
              </p:cNvPr>
              <p:cNvPicPr/>
              <p:nvPr/>
            </p:nvPicPr>
            <p:blipFill>
              <a:blip r:embed="rId20"/>
              <a:stretch>
                <a:fillRect/>
              </a:stretch>
            </p:blipFill>
            <p:spPr>
              <a:xfrm>
                <a:off x="2079207" y="2779414"/>
                <a:ext cx="7200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837D294B-4041-4FC0-9327-101CA6F48FEB}"/>
                  </a:ext>
                </a:extLst>
              </p14:cNvPr>
              <p14:cNvContentPartPr/>
              <p14:nvPr/>
            </p14:nvContentPartPr>
            <p14:xfrm>
              <a:off x="2115207" y="3099454"/>
              <a:ext cx="1917720" cy="32040"/>
            </p14:xfrm>
          </p:contentPart>
        </mc:Choice>
        <mc:Fallback xmlns="">
          <p:pic>
            <p:nvPicPr>
              <p:cNvPr id="16" name="Ink 15">
                <a:extLst>
                  <a:ext uri="{FF2B5EF4-FFF2-40B4-BE49-F238E27FC236}">
                    <a16:creationId xmlns:a16="http://schemas.microsoft.com/office/drawing/2014/main" id="{837D294B-4041-4FC0-9327-101CA6F48FEB}"/>
                  </a:ext>
                </a:extLst>
              </p:cNvPr>
              <p:cNvPicPr/>
              <p:nvPr/>
            </p:nvPicPr>
            <p:blipFill>
              <a:blip r:embed="rId22"/>
              <a:stretch>
                <a:fillRect/>
              </a:stretch>
            </p:blipFill>
            <p:spPr>
              <a:xfrm>
                <a:off x="2079207" y="3027814"/>
                <a:ext cx="19893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71E15488-8173-4752-81D2-3D004A63A088}"/>
                  </a:ext>
                </a:extLst>
              </p14:cNvPr>
              <p14:cNvContentPartPr/>
              <p14:nvPr/>
            </p14:nvContentPartPr>
            <p14:xfrm>
              <a:off x="4091247" y="3145534"/>
              <a:ext cx="2288520" cy="39960"/>
            </p14:xfrm>
          </p:contentPart>
        </mc:Choice>
        <mc:Fallback xmlns="">
          <p:pic>
            <p:nvPicPr>
              <p:cNvPr id="17" name="Ink 16">
                <a:extLst>
                  <a:ext uri="{FF2B5EF4-FFF2-40B4-BE49-F238E27FC236}">
                    <a16:creationId xmlns:a16="http://schemas.microsoft.com/office/drawing/2014/main" id="{71E15488-8173-4752-81D2-3D004A63A088}"/>
                  </a:ext>
                </a:extLst>
              </p:cNvPr>
              <p:cNvPicPr/>
              <p:nvPr/>
            </p:nvPicPr>
            <p:blipFill>
              <a:blip r:embed="rId24"/>
              <a:stretch>
                <a:fillRect/>
              </a:stretch>
            </p:blipFill>
            <p:spPr>
              <a:xfrm>
                <a:off x="4055607" y="3073894"/>
                <a:ext cx="23601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CA5D9845-5A6A-4C10-9A34-21CEDD4C69F1}"/>
                  </a:ext>
                </a:extLst>
              </p14:cNvPr>
              <p14:cNvContentPartPr/>
              <p14:nvPr/>
            </p14:nvContentPartPr>
            <p14:xfrm>
              <a:off x="6539967" y="3114214"/>
              <a:ext cx="2584080" cy="62640"/>
            </p14:xfrm>
          </p:contentPart>
        </mc:Choice>
        <mc:Fallback xmlns="">
          <p:pic>
            <p:nvPicPr>
              <p:cNvPr id="18" name="Ink 17">
                <a:extLst>
                  <a:ext uri="{FF2B5EF4-FFF2-40B4-BE49-F238E27FC236}">
                    <a16:creationId xmlns:a16="http://schemas.microsoft.com/office/drawing/2014/main" id="{CA5D9845-5A6A-4C10-9A34-21CEDD4C69F1}"/>
                  </a:ext>
                </a:extLst>
              </p:cNvPr>
              <p:cNvPicPr/>
              <p:nvPr/>
            </p:nvPicPr>
            <p:blipFill>
              <a:blip r:embed="rId26"/>
              <a:stretch>
                <a:fillRect/>
              </a:stretch>
            </p:blipFill>
            <p:spPr>
              <a:xfrm>
                <a:off x="6504327" y="3042574"/>
                <a:ext cx="265572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57BED1D3-38FF-48E4-B076-BCC507B0BB51}"/>
                  </a:ext>
                </a:extLst>
              </p14:cNvPr>
              <p14:cNvContentPartPr/>
              <p14:nvPr/>
            </p14:nvContentPartPr>
            <p14:xfrm>
              <a:off x="2107287" y="3357934"/>
              <a:ext cx="2190240" cy="45720"/>
            </p14:xfrm>
          </p:contentPart>
        </mc:Choice>
        <mc:Fallback xmlns="">
          <p:pic>
            <p:nvPicPr>
              <p:cNvPr id="19" name="Ink 18">
                <a:extLst>
                  <a:ext uri="{FF2B5EF4-FFF2-40B4-BE49-F238E27FC236}">
                    <a16:creationId xmlns:a16="http://schemas.microsoft.com/office/drawing/2014/main" id="{57BED1D3-38FF-48E4-B076-BCC507B0BB51}"/>
                  </a:ext>
                </a:extLst>
              </p:cNvPr>
              <p:cNvPicPr/>
              <p:nvPr/>
            </p:nvPicPr>
            <p:blipFill>
              <a:blip r:embed="rId28"/>
              <a:stretch>
                <a:fillRect/>
              </a:stretch>
            </p:blipFill>
            <p:spPr>
              <a:xfrm>
                <a:off x="2071647" y="3285934"/>
                <a:ext cx="226188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FEE84E03-BA85-49BB-A289-0DE1194CFE58}"/>
                  </a:ext>
                </a:extLst>
              </p14:cNvPr>
              <p14:cNvContentPartPr/>
              <p14:nvPr/>
            </p14:nvContentPartPr>
            <p14:xfrm>
              <a:off x="2479167" y="3571054"/>
              <a:ext cx="3758040" cy="79560"/>
            </p14:xfrm>
          </p:contentPart>
        </mc:Choice>
        <mc:Fallback xmlns="">
          <p:pic>
            <p:nvPicPr>
              <p:cNvPr id="20" name="Ink 19">
                <a:extLst>
                  <a:ext uri="{FF2B5EF4-FFF2-40B4-BE49-F238E27FC236}">
                    <a16:creationId xmlns:a16="http://schemas.microsoft.com/office/drawing/2014/main" id="{FEE84E03-BA85-49BB-A289-0DE1194CFE58}"/>
                  </a:ext>
                </a:extLst>
              </p:cNvPr>
              <p:cNvPicPr/>
              <p:nvPr/>
            </p:nvPicPr>
            <p:blipFill>
              <a:blip r:embed="rId30"/>
              <a:stretch>
                <a:fillRect/>
              </a:stretch>
            </p:blipFill>
            <p:spPr>
              <a:xfrm>
                <a:off x="2443527" y="3499054"/>
                <a:ext cx="38296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FBE90035-AC95-4142-ACE0-0F01F097609A}"/>
                  </a:ext>
                </a:extLst>
              </p14:cNvPr>
              <p14:cNvContentPartPr/>
              <p14:nvPr/>
            </p14:nvContentPartPr>
            <p14:xfrm>
              <a:off x="2743047" y="3803614"/>
              <a:ext cx="3335400" cy="102960"/>
            </p14:xfrm>
          </p:contentPart>
        </mc:Choice>
        <mc:Fallback xmlns="">
          <p:pic>
            <p:nvPicPr>
              <p:cNvPr id="21" name="Ink 20">
                <a:extLst>
                  <a:ext uri="{FF2B5EF4-FFF2-40B4-BE49-F238E27FC236}">
                    <a16:creationId xmlns:a16="http://schemas.microsoft.com/office/drawing/2014/main" id="{FBE90035-AC95-4142-ACE0-0F01F097609A}"/>
                  </a:ext>
                </a:extLst>
              </p:cNvPr>
              <p:cNvPicPr/>
              <p:nvPr/>
            </p:nvPicPr>
            <p:blipFill>
              <a:blip r:embed="rId32"/>
              <a:stretch>
                <a:fillRect/>
              </a:stretch>
            </p:blipFill>
            <p:spPr>
              <a:xfrm>
                <a:off x="2707047" y="3731614"/>
                <a:ext cx="3407040" cy="246600"/>
              </a:xfrm>
              <a:prstGeom prst="rect">
                <a:avLst/>
              </a:prstGeom>
            </p:spPr>
          </p:pic>
        </mc:Fallback>
      </mc:AlternateContent>
    </p:spTree>
    <p:extLst>
      <p:ext uri="{BB962C8B-B14F-4D97-AF65-F5344CB8AC3E}">
        <p14:creationId xmlns:p14="http://schemas.microsoft.com/office/powerpoint/2010/main" val="16905133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7EA9-85E0-4F83-8019-3263D0E673AB}"/>
              </a:ext>
            </a:extLst>
          </p:cNvPr>
          <p:cNvSpPr>
            <a:spLocks noGrp="1"/>
          </p:cNvSpPr>
          <p:nvPr>
            <p:ph type="title"/>
          </p:nvPr>
        </p:nvSpPr>
        <p:spPr/>
        <p:txBody>
          <a:bodyPr/>
          <a:lstStyle/>
          <a:p>
            <a:r>
              <a:rPr lang="en-US" dirty="0"/>
              <a:t>What is the time complexity of insertion in an array?</a:t>
            </a:r>
            <a:endParaRPr lang="en-IN" dirty="0"/>
          </a:p>
        </p:txBody>
      </p:sp>
      <p:sp>
        <p:nvSpPr>
          <p:cNvPr id="3" name="Content Placeholder 2">
            <a:extLst>
              <a:ext uri="{FF2B5EF4-FFF2-40B4-BE49-F238E27FC236}">
                <a16:creationId xmlns:a16="http://schemas.microsoft.com/office/drawing/2014/main" id="{E1409C6A-47F8-4A1C-947A-588704F12C54}"/>
              </a:ext>
            </a:extLst>
          </p:cNvPr>
          <p:cNvSpPr>
            <a:spLocks noGrp="1"/>
          </p:cNvSpPr>
          <p:nvPr>
            <p:ph idx="1"/>
          </p:nvPr>
        </p:nvSpPr>
        <p:spPr/>
        <p:txBody>
          <a:bodyPr/>
          <a:lstStyle/>
          <a:p>
            <a:r>
              <a:rPr lang="en-US" dirty="0"/>
              <a:t>On the average how many operations needed to insert at a random array index? </a:t>
            </a:r>
            <a:endParaRPr lang="en-IN" dirty="0"/>
          </a:p>
        </p:txBody>
      </p:sp>
    </p:spTree>
    <p:extLst>
      <p:ext uri="{BB962C8B-B14F-4D97-AF65-F5344CB8AC3E}">
        <p14:creationId xmlns:p14="http://schemas.microsoft.com/office/powerpoint/2010/main" val="33601064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7EA9-85E0-4F83-8019-3263D0E673AB}"/>
              </a:ext>
            </a:extLst>
          </p:cNvPr>
          <p:cNvSpPr>
            <a:spLocks noGrp="1"/>
          </p:cNvSpPr>
          <p:nvPr>
            <p:ph type="title"/>
          </p:nvPr>
        </p:nvSpPr>
        <p:spPr/>
        <p:txBody>
          <a:bodyPr/>
          <a:lstStyle/>
          <a:p>
            <a:r>
              <a:rPr lang="en-US" dirty="0"/>
              <a:t>What is the time complexity of insertion in an array?</a:t>
            </a:r>
            <a:endParaRPr lang="en-IN" dirty="0"/>
          </a:p>
        </p:txBody>
      </p:sp>
      <p:sp>
        <p:nvSpPr>
          <p:cNvPr id="3" name="Content Placeholder 2">
            <a:extLst>
              <a:ext uri="{FF2B5EF4-FFF2-40B4-BE49-F238E27FC236}">
                <a16:creationId xmlns:a16="http://schemas.microsoft.com/office/drawing/2014/main" id="{E1409C6A-47F8-4A1C-947A-588704F12C54}"/>
              </a:ext>
            </a:extLst>
          </p:cNvPr>
          <p:cNvSpPr>
            <a:spLocks noGrp="1"/>
          </p:cNvSpPr>
          <p:nvPr>
            <p:ph idx="1"/>
          </p:nvPr>
        </p:nvSpPr>
        <p:spPr/>
        <p:txBody>
          <a:bodyPr/>
          <a:lstStyle/>
          <a:p>
            <a:r>
              <a:rPr lang="en-US" dirty="0"/>
              <a:t>On the average how many operations needed to insert at a random array index?</a:t>
            </a:r>
          </a:p>
          <a:p>
            <a:r>
              <a:rPr lang="en-US" dirty="0"/>
              <a:t>O(n), Can be substantial if n is large. </a:t>
            </a:r>
          </a:p>
          <a:p>
            <a:r>
              <a:rPr lang="en-US" dirty="0"/>
              <a:t>How can we make it O(1), that is independent of the length of the array? </a:t>
            </a:r>
          </a:p>
          <a:p>
            <a:r>
              <a:rPr lang="en-US" dirty="0"/>
              <a:t>This leads us to a discussion on linked lists, and structures in general which we will discuss later in the course. </a:t>
            </a:r>
            <a:endParaRPr lang="en-IN" dirty="0"/>
          </a:p>
        </p:txBody>
      </p:sp>
    </p:spTree>
    <p:extLst>
      <p:ext uri="{BB962C8B-B14F-4D97-AF65-F5344CB8AC3E}">
        <p14:creationId xmlns:p14="http://schemas.microsoft.com/office/powerpoint/2010/main" val="40044485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60D3-09CF-43AD-ABA7-3A4DC0B518FF}"/>
              </a:ext>
            </a:extLst>
          </p:cNvPr>
          <p:cNvSpPr>
            <a:spLocks noGrp="1"/>
          </p:cNvSpPr>
          <p:nvPr>
            <p:ph type="title"/>
          </p:nvPr>
        </p:nvSpPr>
        <p:spPr/>
        <p:txBody>
          <a:bodyPr/>
          <a:lstStyle/>
          <a:p>
            <a:r>
              <a:rPr lang="en-US" dirty="0"/>
              <a:t>Some loose ends to be covered</a:t>
            </a:r>
            <a:endParaRPr lang="en-IN" dirty="0"/>
          </a:p>
        </p:txBody>
      </p:sp>
      <p:sp>
        <p:nvSpPr>
          <p:cNvPr id="3" name="Content Placeholder 2">
            <a:extLst>
              <a:ext uri="{FF2B5EF4-FFF2-40B4-BE49-F238E27FC236}">
                <a16:creationId xmlns:a16="http://schemas.microsoft.com/office/drawing/2014/main" id="{44A4BB17-C44F-4FA5-845A-4D8AF98A6A5D}"/>
              </a:ext>
            </a:extLst>
          </p:cNvPr>
          <p:cNvSpPr>
            <a:spLocks noGrp="1"/>
          </p:cNvSpPr>
          <p:nvPr>
            <p:ph idx="1"/>
          </p:nvPr>
        </p:nvSpPr>
        <p:spPr/>
        <p:txBody>
          <a:bodyPr/>
          <a:lstStyle/>
          <a:p>
            <a:r>
              <a:rPr lang="en-US" dirty="0"/>
              <a:t>Scope of Variables</a:t>
            </a:r>
          </a:p>
          <a:p>
            <a:r>
              <a:rPr lang="en-US" dirty="0"/>
              <a:t>How to read and write into files….</a:t>
            </a:r>
          </a:p>
          <a:p>
            <a:r>
              <a:rPr lang="en-US" dirty="0"/>
              <a:t>Break, switch…. Etc. </a:t>
            </a:r>
            <a:endParaRPr lang="en-IN" dirty="0"/>
          </a:p>
        </p:txBody>
      </p:sp>
    </p:spTree>
    <p:extLst>
      <p:ext uri="{BB962C8B-B14F-4D97-AF65-F5344CB8AC3E}">
        <p14:creationId xmlns:p14="http://schemas.microsoft.com/office/powerpoint/2010/main" val="864850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A1D6-7311-4140-85EF-275BB0B22803}"/>
              </a:ext>
            </a:extLst>
          </p:cNvPr>
          <p:cNvSpPr>
            <a:spLocks noGrp="1"/>
          </p:cNvSpPr>
          <p:nvPr>
            <p:ph type="title"/>
          </p:nvPr>
        </p:nvSpPr>
        <p:spPr/>
        <p:txBody>
          <a:bodyPr/>
          <a:lstStyle/>
          <a:p>
            <a:r>
              <a:rPr lang="en-US" dirty="0"/>
              <a:t>Later to come</a:t>
            </a:r>
            <a:endParaRPr lang="en-IN" dirty="0"/>
          </a:p>
        </p:txBody>
      </p:sp>
      <p:sp>
        <p:nvSpPr>
          <p:cNvPr id="3" name="Content Placeholder 2">
            <a:extLst>
              <a:ext uri="{FF2B5EF4-FFF2-40B4-BE49-F238E27FC236}">
                <a16:creationId xmlns:a16="http://schemas.microsoft.com/office/drawing/2014/main" id="{BA1CC77E-F2A6-4F61-AF5C-4D0C2CD5DB3D}"/>
              </a:ext>
            </a:extLst>
          </p:cNvPr>
          <p:cNvSpPr>
            <a:spLocks noGrp="1"/>
          </p:cNvSpPr>
          <p:nvPr>
            <p:ph idx="1"/>
          </p:nvPr>
        </p:nvSpPr>
        <p:spPr/>
        <p:txBody>
          <a:bodyPr/>
          <a:lstStyle/>
          <a:p>
            <a:r>
              <a:rPr lang="en-US" dirty="0"/>
              <a:t>Structures</a:t>
            </a:r>
          </a:p>
          <a:p>
            <a:pPr lvl="1"/>
            <a:r>
              <a:rPr lang="en-US" dirty="0"/>
              <a:t>Defining structures</a:t>
            </a:r>
          </a:p>
          <a:p>
            <a:pPr lvl="1"/>
            <a:r>
              <a:rPr lang="en-US" dirty="0"/>
              <a:t>calling structures</a:t>
            </a:r>
          </a:p>
          <a:p>
            <a:pPr lvl="1"/>
            <a:r>
              <a:rPr lang="en-US" dirty="0"/>
              <a:t>memory allocation, deallocation,</a:t>
            </a:r>
          </a:p>
          <a:p>
            <a:r>
              <a:rPr lang="en-US" dirty="0"/>
              <a:t>Some basic data structures</a:t>
            </a:r>
          </a:p>
          <a:p>
            <a:r>
              <a:rPr lang="en-US" dirty="0"/>
              <a:t>Some basic algorithm and basic algorithmic complexity considerations. </a:t>
            </a:r>
          </a:p>
          <a:p>
            <a:r>
              <a:rPr lang="en-US" dirty="0"/>
              <a:t>Some of these will not be covered ibn the K&amp;R book, and supplementary material available on the net will be used for these. </a:t>
            </a:r>
            <a:endParaRPr lang="en-IN" dirty="0"/>
          </a:p>
        </p:txBody>
      </p:sp>
      <p:grpSp>
        <p:nvGrpSpPr>
          <p:cNvPr id="7" name="Group 6">
            <a:extLst>
              <a:ext uri="{FF2B5EF4-FFF2-40B4-BE49-F238E27FC236}">
                <a16:creationId xmlns:a16="http://schemas.microsoft.com/office/drawing/2014/main" id="{06CCF4D0-6A57-4B80-8080-3C4E2A3A4E02}"/>
              </a:ext>
            </a:extLst>
          </p:cNvPr>
          <p:cNvGrpSpPr/>
          <p:nvPr/>
        </p:nvGrpSpPr>
        <p:grpSpPr>
          <a:xfrm>
            <a:off x="2831673" y="2032833"/>
            <a:ext cx="18000" cy="9000"/>
            <a:chOff x="2831673" y="2032833"/>
            <a:chExt cx="18000" cy="900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EC0024E4-8596-449B-90E0-707B399A84FB}"/>
                    </a:ext>
                  </a:extLst>
                </p14:cNvPr>
                <p14:cNvContentPartPr/>
                <p14:nvPr/>
              </p14:nvContentPartPr>
              <p14:xfrm>
                <a:off x="2831673" y="2040033"/>
                <a:ext cx="360" cy="1800"/>
              </p14:xfrm>
            </p:contentPart>
          </mc:Choice>
          <mc:Fallback xmlns="">
            <p:pic>
              <p:nvPicPr>
                <p:cNvPr id="5" name="Ink 4">
                  <a:extLst>
                    <a:ext uri="{FF2B5EF4-FFF2-40B4-BE49-F238E27FC236}">
                      <a16:creationId xmlns:a16="http://schemas.microsoft.com/office/drawing/2014/main" id="{EC0024E4-8596-449B-90E0-707B399A84FB}"/>
                    </a:ext>
                  </a:extLst>
                </p:cNvPr>
                <p:cNvPicPr/>
                <p:nvPr/>
              </p:nvPicPr>
              <p:blipFill>
                <a:blip r:embed="rId3"/>
                <a:stretch>
                  <a:fillRect/>
                </a:stretch>
              </p:blipFill>
              <p:spPr>
                <a:xfrm>
                  <a:off x="2822673" y="2031393"/>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304C3D0-F912-4E07-ACBC-15AC9283D6D3}"/>
                    </a:ext>
                  </a:extLst>
                </p14:cNvPr>
                <p14:cNvContentPartPr/>
                <p14:nvPr/>
              </p14:nvContentPartPr>
              <p14:xfrm>
                <a:off x="2849313" y="2032833"/>
                <a:ext cx="360" cy="1800"/>
              </p14:xfrm>
            </p:contentPart>
          </mc:Choice>
          <mc:Fallback xmlns="">
            <p:pic>
              <p:nvPicPr>
                <p:cNvPr id="6" name="Ink 5">
                  <a:extLst>
                    <a:ext uri="{FF2B5EF4-FFF2-40B4-BE49-F238E27FC236}">
                      <a16:creationId xmlns:a16="http://schemas.microsoft.com/office/drawing/2014/main" id="{6304C3D0-F912-4E07-ACBC-15AC9283D6D3}"/>
                    </a:ext>
                  </a:extLst>
                </p:cNvPr>
                <p:cNvPicPr/>
                <p:nvPr/>
              </p:nvPicPr>
              <p:blipFill>
                <a:blip r:embed="rId3"/>
                <a:stretch>
                  <a:fillRect/>
                </a:stretch>
              </p:blipFill>
              <p:spPr>
                <a:xfrm>
                  <a:off x="2840313" y="2023833"/>
                  <a:ext cx="18000" cy="19440"/>
                </a:xfrm>
                <a:prstGeom prst="rect">
                  <a:avLst/>
                </a:prstGeom>
              </p:spPr>
            </p:pic>
          </mc:Fallback>
        </mc:AlternateContent>
      </p:grpSp>
    </p:spTree>
    <p:extLst>
      <p:ext uri="{BB962C8B-B14F-4D97-AF65-F5344CB8AC3E}">
        <p14:creationId xmlns:p14="http://schemas.microsoft.com/office/powerpoint/2010/main" val="3246389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D98-8570-4175-826A-99099E491B81}"/>
              </a:ext>
            </a:extLst>
          </p:cNvPr>
          <p:cNvSpPr>
            <a:spLocks noGrp="1"/>
          </p:cNvSpPr>
          <p:nvPr>
            <p:ph type="title"/>
          </p:nvPr>
        </p:nvSpPr>
        <p:spPr/>
        <p:txBody>
          <a:bodyPr/>
          <a:lstStyle/>
          <a:p>
            <a:r>
              <a:rPr lang="en-US" dirty="0"/>
              <a:t>1Nov2021</a:t>
            </a:r>
            <a:endParaRPr lang="en-IN" dirty="0"/>
          </a:p>
        </p:txBody>
      </p:sp>
      <p:sp>
        <p:nvSpPr>
          <p:cNvPr id="3" name="Content Placeholder 2">
            <a:extLst>
              <a:ext uri="{FF2B5EF4-FFF2-40B4-BE49-F238E27FC236}">
                <a16:creationId xmlns:a16="http://schemas.microsoft.com/office/drawing/2014/main" id="{D093ECE7-208E-4828-B0F6-8EAE0B706999}"/>
              </a:ext>
            </a:extLst>
          </p:cNvPr>
          <p:cNvSpPr>
            <a:spLocks noGrp="1"/>
          </p:cNvSpPr>
          <p:nvPr>
            <p:ph idx="1"/>
          </p:nvPr>
        </p:nvSpPr>
        <p:spPr/>
        <p:txBody>
          <a:bodyPr/>
          <a:lstStyle/>
          <a:p>
            <a:r>
              <a:rPr lang="en-US" dirty="0"/>
              <a:t>Scope of Variables</a:t>
            </a:r>
          </a:p>
          <a:p>
            <a:pPr marL="0" indent="0">
              <a:buNone/>
            </a:pPr>
            <a:endParaRPr lang="en-IN" dirty="0"/>
          </a:p>
        </p:txBody>
      </p:sp>
    </p:spTree>
    <p:extLst>
      <p:ext uri="{BB962C8B-B14F-4D97-AF65-F5344CB8AC3E}">
        <p14:creationId xmlns:p14="http://schemas.microsoft.com/office/powerpoint/2010/main" val="30559519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8D5B-A268-4037-BFC5-905A9EA878E1}"/>
              </a:ext>
            </a:extLst>
          </p:cNvPr>
          <p:cNvSpPr>
            <a:spLocks noGrp="1"/>
          </p:cNvSpPr>
          <p:nvPr>
            <p:ph type="title"/>
          </p:nvPr>
        </p:nvSpPr>
        <p:spPr/>
        <p:txBody>
          <a:bodyPr/>
          <a:lstStyle/>
          <a:p>
            <a:r>
              <a:rPr lang="en-US" dirty="0"/>
              <a:t>Variable Scope</a:t>
            </a:r>
            <a:endParaRPr lang="en-IN" dirty="0"/>
          </a:p>
        </p:txBody>
      </p:sp>
      <p:sp>
        <p:nvSpPr>
          <p:cNvPr id="3" name="Content Placeholder 2">
            <a:extLst>
              <a:ext uri="{FF2B5EF4-FFF2-40B4-BE49-F238E27FC236}">
                <a16:creationId xmlns:a16="http://schemas.microsoft.com/office/drawing/2014/main" id="{3F92D3E5-05F8-4CDE-94DF-BE617123A0F5}"/>
              </a:ext>
            </a:extLst>
          </p:cNvPr>
          <p:cNvSpPr>
            <a:spLocks noGrp="1"/>
          </p:cNvSpPr>
          <p:nvPr>
            <p:ph idx="1"/>
          </p:nvPr>
        </p:nvSpPr>
        <p:spPr/>
        <p:txBody>
          <a:bodyPr/>
          <a:lstStyle/>
          <a:p>
            <a:r>
              <a:rPr lang="en-US" b="0" i="0" dirty="0">
                <a:solidFill>
                  <a:srgbClr val="000000"/>
                </a:solidFill>
                <a:effectLst/>
                <a:latin typeface="arial" panose="020B0604020202020204" pitchFamily="34" charset="0"/>
              </a:rPr>
              <a:t>An object is recognized by its identifier or name. The object may be a variable of basic type or a function, a structure, or a union.</a:t>
            </a:r>
          </a:p>
          <a:p>
            <a:r>
              <a:rPr lang="en-US" b="0" i="0" dirty="0">
                <a:solidFill>
                  <a:srgbClr val="000000"/>
                </a:solidFill>
                <a:effectLst/>
                <a:latin typeface="arial" panose="020B0604020202020204" pitchFamily="34" charset="0"/>
              </a:rPr>
              <a:t>The scope of a variable is the range of program statements that can access that variable.</a:t>
            </a:r>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A variable is visible within its scope and invisible or hidden outside it</a:t>
            </a:r>
          </a:p>
          <a:p>
            <a:r>
              <a:rPr lang="en-US" dirty="0">
                <a:solidFill>
                  <a:srgbClr val="000000"/>
                </a:solidFill>
                <a:latin typeface="arial" panose="020B0604020202020204" pitchFamily="34" charset="0"/>
              </a:rPr>
              <a:t>We will Look at an example.</a:t>
            </a:r>
          </a:p>
          <a:p>
            <a:endParaRPr lang="en-IN" dirty="0"/>
          </a:p>
        </p:txBody>
      </p:sp>
      <p:pic>
        <p:nvPicPr>
          <p:cNvPr id="5" name="Picture 4">
            <a:extLst>
              <a:ext uri="{FF2B5EF4-FFF2-40B4-BE49-F238E27FC236}">
                <a16:creationId xmlns:a16="http://schemas.microsoft.com/office/drawing/2014/main" id="{71DD64ED-9718-466C-9BCD-D9C5AF7A1F46}"/>
              </a:ext>
            </a:extLst>
          </p:cNvPr>
          <p:cNvPicPr>
            <a:picLocks noChangeAspect="1"/>
          </p:cNvPicPr>
          <p:nvPr/>
        </p:nvPicPr>
        <p:blipFill>
          <a:blip r:embed="rId2"/>
          <a:stretch>
            <a:fillRect/>
          </a:stretch>
        </p:blipFill>
        <p:spPr>
          <a:xfrm>
            <a:off x="679207" y="5376751"/>
            <a:ext cx="10993384" cy="800212"/>
          </a:xfrm>
          <a:prstGeom prst="rect">
            <a:avLst/>
          </a:prstGeom>
        </p:spPr>
      </p:pic>
    </p:spTree>
    <p:extLst>
      <p:ext uri="{BB962C8B-B14F-4D97-AF65-F5344CB8AC3E}">
        <p14:creationId xmlns:p14="http://schemas.microsoft.com/office/powerpoint/2010/main" val="39342303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36B74-F8D5-4C96-BAE9-7FEF9155572B}"/>
              </a:ext>
            </a:extLst>
          </p:cNvPr>
          <p:cNvPicPr>
            <a:picLocks noChangeAspect="1"/>
          </p:cNvPicPr>
          <p:nvPr/>
        </p:nvPicPr>
        <p:blipFill>
          <a:blip r:embed="rId2"/>
          <a:stretch>
            <a:fillRect/>
          </a:stretch>
        </p:blipFill>
        <p:spPr>
          <a:xfrm>
            <a:off x="494518" y="392657"/>
            <a:ext cx="11202963" cy="5220429"/>
          </a:xfrm>
          <a:prstGeom prst="rect">
            <a:avLst/>
          </a:prstGeom>
        </p:spPr>
      </p:pic>
    </p:spTree>
    <p:extLst>
      <p:ext uri="{BB962C8B-B14F-4D97-AF65-F5344CB8AC3E}">
        <p14:creationId xmlns:p14="http://schemas.microsoft.com/office/powerpoint/2010/main" val="551178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65D7-BED8-4BB6-93D9-19C9D9364BE3}"/>
              </a:ext>
            </a:extLst>
          </p:cNvPr>
          <p:cNvSpPr>
            <a:spLocks noGrp="1"/>
          </p:cNvSpPr>
          <p:nvPr>
            <p:ph type="title"/>
          </p:nvPr>
        </p:nvSpPr>
        <p:spPr/>
        <p:txBody>
          <a:bodyPr/>
          <a:lstStyle/>
          <a:p>
            <a:r>
              <a:rPr lang="en-US" dirty="0"/>
              <a:t>Variable Scope, Global variables</a:t>
            </a:r>
            <a:endParaRPr lang="en-IN" dirty="0"/>
          </a:p>
        </p:txBody>
      </p:sp>
      <p:pic>
        <p:nvPicPr>
          <p:cNvPr id="5" name="Content Placeholder 4">
            <a:extLst>
              <a:ext uri="{FF2B5EF4-FFF2-40B4-BE49-F238E27FC236}">
                <a16:creationId xmlns:a16="http://schemas.microsoft.com/office/drawing/2014/main" id="{FC6F99B3-A5C3-46FC-A0F9-56EE36698C31}"/>
              </a:ext>
            </a:extLst>
          </p:cNvPr>
          <p:cNvPicPr>
            <a:picLocks noGrp="1" noChangeAspect="1"/>
          </p:cNvPicPr>
          <p:nvPr>
            <p:ph idx="1"/>
          </p:nvPr>
        </p:nvPicPr>
        <p:blipFill>
          <a:blip r:embed="rId2"/>
          <a:stretch>
            <a:fillRect/>
          </a:stretch>
        </p:blipFill>
        <p:spPr>
          <a:xfrm>
            <a:off x="838200" y="1893718"/>
            <a:ext cx="10515600" cy="4215151"/>
          </a:xfrm>
        </p:spPr>
      </p:pic>
    </p:spTree>
    <p:extLst>
      <p:ext uri="{BB962C8B-B14F-4D97-AF65-F5344CB8AC3E}">
        <p14:creationId xmlns:p14="http://schemas.microsoft.com/office/powerpoint/2010/main" val="842157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766953-1A04-420D-82C8-FAFDF0AFB94C}"/>
              </a:ext>
            </a:extLst>
          </p:cNvPr>
          <p:cNvSpPr txBox="1"/>
          <p:nvPr/>
        </p:nvSpPr>
        <p:spPr>
          <a:xfrm>
            <a:off x="947334" y="317715"/>
            <a:ext cx="7561236" cy="6709529"/>
          </a:xfrm>
          <a:prstGeom prst="rect">
            <a:avLst/>
          </a:prstGeom>
          <a:noFill/>
        </p:spPr>
        <p:txBody>
          <a:bodyPr wrap="square">
            <a:spAutoFit/>
          </a:bodyPr>
          <a:lstStyle/>
          <a:p>
            <a:r>
              <a:rPr lang="en-IN" sz="1600" dirty="0"/>
              <a:t>// C program to illustrate the global scope</a:t>
            </a:r>
          </a:p>
          <a:p>
            <a:endParaRPr lang="en-IN" sz="1600" dirty="0"/>
          </a:p>
          <a:p>
            <a:r>
              <a:rPr lang="en-IN" sz="1600" dirty="0"/>
              <a:t>#include &lt;</a:t>
            </a:r>
            <a:r>
              <a:rPr lang="en-IN" sz="1600" dirty="0" err="1"/>
              <a:t>stdio.h</a:t>
            </a:r>
            <a:r>
              <a:rPr lang="en-IN" sz="1600" dirty="0"/>
              <a:t>&gt;</a:t>
            </a:r>
          </a:p>
          <a:p>
            <a:endParaRPr lang="en-IN" sz="1600" dirty="0"/>
          </a:p>
          <a:p>
            <a:r>
              <a:rPr lang="en-IN" sz="1600" dirty="0"/>
              <a:t>// Global variable</a:t>
            </a:r>
          </a:p>
          <a:p>
            <a:r>
              <a:rPr lang="en-IN" sz="1600" dirty="0"/>
              <a:t>int global = 5;</a:t>
            </a:r>
          </a:p>
          <a:p>
            <a:endParaRPr lang="en-IN" sz="1600" dirty="0"/>
          </a:p>
          <a:p>
            <a:r>
              <a:rPr lang="en-IN" sz="1600" dirty="0"/>
              <a:t>// global variable accessed from</a:t>
            </a:r>
          </a:p>
          <a:p>
            <a:r>
              <a:rPr lang="en-IN" sz="1600" dirty="0"/>
              <a:t>// within a function</a:t>
            </a:r>
          </a:p>
          <a:p>
            <a:r>
              <a:rPr lang="en-IN" sz="1600" dirty="0"/>
              <a:t>void display()</a:t>
            </a:r>
          </a:p>
          <a:p>
            <a:r>
              <a:rPr lang="en-IN" sz="1600" dirty="0"/>
              <a:t>{</a:t>
            </a:r>
          </a:p>
          <a:p>
            <a:r>
              <a:rPr lang="en-IN" sz="1600" dirty="0"/>
              <a:t>	</a:t>
            </a:r>
            <a:r>
              <a:rPr lang="en-IN" sz="1600" dirty="0" err="1"/>
              <a:t>printf</a:t>
            </a:r>
            <a:r>
              <a:rPr lang="en-IN" sz="1600" dirty="0"/>
              <a:t>("%d\n", global);</a:t>
            </a:r>
          </a:p>
          <a:p>
            <a:r>
              <a:rPr lang="en-IN" sz="1600" dirty="0"/>
              <a:t>}</a:t>
            </a:r>
          </a:p>
          <a:p>
            <a:endParaRPr lang="en-IN" sz="1600" dirty="0"/>
          </a:p>
          <a:p>
            <a:r>
              <a:rPr lang="en-IN" sz="1600" dirty="0"/>
              <a:t>// main function</a:t>
            </a:r>
          </a:p>
          <a:p>
            <a:r>
              <a:rPr lang="en-IN" sz="1600" dirty="0"/>
              <a:t>int main()</a:t>
            </a:r>
          </a:p>
          <a:p>
            <a:r>
              <a:rPr lang="en-IN" sz="1600" dirty="0"/>
              <a:t>{</a:t>
            </a:r>
          </a:p>
          <a:p>
            <a:r>
              <a:rPr lang="en-IN" sz="1600" dirty="0"/>
              <a:t>	</a:t>
            </a:r>
            <a:r>
              <a:rPr lang="en-IN" sz="1600" dirty="0" err="1"/>
              <a:t>printf</a:t>
            </a:r>
            <a:r>
              <a:rPr lang="en-IN" sz="1600" dirty="0"/>
              <a:t>("Before change within main: ");</a:t>
            </a:r>
          </a:p>
          <a:p>
            <a:r>
              <a:rPr lang="en-IN" sz="1600" dirty="0"/>
              <a:t>	display();</a:t>
            </a:r>
          </a:p>
          <a:p>
            <a:endParaRPr lang="en-IN" sz="1600" dirty="0"/>
          </a:p>
          <a:p>
            <a:r>
              <a:rPr lang="en-IN" sz="1600" dirty="0"/>
              <a:t>	// changing value of global</a:t>
            </a:r>
          </a:p>
          <a:p>
            <a:r>
              <a:rPr lang="en-IN" sz="1600" dirty="0"/>
              <a:t>	// variable from main function</a:t>
            </a:r>
          </a:p>
          <a:p>
            <a:r>
              <a:rPr lang="en-IN" sz="1600" dirty="0"/>
              <a:t>	</a:t>
            </a:r>
            <a:r>
              <a:rPr lang="en-IN" sz="1600" dirty="0" err="1"/>
              <a:t>printf</a:t>
            </a:r>
            <a:r>
              <a:rPr lang="en-IN" sz="1600" dirty="0"/>
              <a:t>("After change within main: ");</a:t>
            </a:r>
          </a:p>
          <a:p>
            <a:r>
              <a:rPr lang="en-IN" sz="1600" dirty="0"/>
              <a:t>	global = 10;</a:t>
            </a:r>
          </a:p>
          <a:p>
            <a:r>
              <a:rPr lang="en-IN" sz="1600" dirty="0"/>
              <a:t>	display();</a:t>
            </a:r>
          </a:p>
          <a:p>
            <a:r>
              <a:rPr lang="en-IN" sz="1600" dirty="0"/>
              <a:t>}</a:t>
            </a:r>
          </a:p>
        </p:txBody>
      </p:sp>
      <p:grpSp>
        <p:nvGrpSpPr>
          <p:cNvPr id="34" name="Group 33">
            <a:extLst>
              <a:ext uri="{FF2B5EF4-FFF2-40B4-BE49-F238E27FC236}">
                <a16:creationId xmlns:a16="http://schemas.microsoft.com/office/drawing/2014/main" id="{77B6E5C0-EA83-407C-ABC6-54044BC46956}"/>
              </a:ext>
            </a:extLst>
          </p:cNvPr>
          <p:cNvGrpSpPr/>
          <p:nvPr/>
        </p:nvGrpSpPr>
        <p:grpSpPr>
          <a:xfrm>
            <a:off x="6656215" y="3879143"/>
            <a:ext cx="1282320" cy="465120"/>
            <a:chOff x="6656215" y="3879143"/>
            <a:chExt cx="1282320" cy="465120"/>
          </a:xfrm>
        </p:grpSpPr>
        <mc:AlternateContent xmlns:mc="http://schemas.openxmlformats.org/markup-compatibility/2006" xmlns:p14="http://schemas.microsoft.com/office/powerpoint/2010/main">
          <mc:Choice Requires="p14">
            <p:contentPart p14:bwMode="auto" r:id="rId2">
              <p14:nvContentPartPr>
                <p14:cNvPr id="26" name="Ink 25">
                  <a:extLst>
                    <a:ext uri="{FF2B5EF4-FFF2-40B4-BE49-F238E27FC236}">
                      <a16:creationId xmlns:a16="http://schemas.microsoft.com/office/drawing/2014/main" id="{7B80B804-4194-4D49-AD01-76493550C91E}"/>
                    </a:ext>
                  </a:extLst>
                </p14:cNvPr>
                <p14:cNvContentPartPr/>
                <p14:nvPr/>
              </p14:nvContentPartPr>
              <p14:xfrm>
                <a:off x="6656215" y="4132583"/>
                <a:ext cx="168480" cy="211680"/>
              </p14:xfrm>
            </p:contentPart>
          </mc:Choice>
          <mc:Fallback xmlns="">
            <p:pic>
              <p:nvPicPr>
                <p:cNvPr id="26" name="Ink 25">
                  <a:extLst>
                    <a:ext uri="{FF2B5EF4-FFF2-40B4-BE49-F238E27FC236}">
                      <a16:creationId xmlns:a16="http://schemas.microsoft.com/office/drawing/2014/main" id="{7B80B804-4194-4D49-AD01-76493550C91E}"/>
                    </a:ext>
                  </a:extLst>
                </p:cNvPr>
                <p:cNvPicPr/>
                <p:nvPr/>
              </p:nvPicPr>
              <p:blipFill>
                <a:blip r:embed="rId3"/>
                <a:stretch>
                  <a:fillRect/>
                </a:stretch>
              </p:blipFill>
              <p:spPr>
                <a:xfrm>
                  <a:off x="6647215" y="4123943"/>
                  <a:ext cx="18612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9396BDBB-6A44-4610-8A0F-5440C5AD6B8F}"/>
                    </a:ext>
                  </a:extLst>
                </p14:cNvPr>
                <p14:cNvContentPartPr/>
                <p14:nvPr/>
              </p14:nvContentPartPr>
              <p14:xfrm>
                <a:off x="6924415" y="4145543"/>
                <a:ext cx="176040" cy="147240"/>
              </p14:xfrm>
            </p:contentPart>
          </mc:Choice>
          <mc:Fallback xmlns="">
            <p:pic>
              <p:nvPicPr>
                <p:cNvPr id="27" name="Ink 26">
                  <a:extLst>
                    <a:ext uri="{FF2B5EF4-FFF2-40B4-BE49-F238E27FC236}">
                      <a16:creationId xmlns:a16="http://schemas.microsoft.com/office/drawing/2014/main" id="{9396BDBB-6A44-4610-8A0F-5440C5AD6B8F}"/>
                    </a:ext>
                  </a:extLst>
                </p:cNvPr>
                <p:cNvPicPr/>
                <p:nvPr/>
              </p:nvPicPr>
              <p:blipFill>
                <a:blip r:embed="rId5"/>
                <a:stretch>
                  <a:fillRect/>
                </a:stretch>
              </p:blipFill>
              <p:spPr>
                <a:xfrm>
                  <a:off x="6915415" y="4136903"/>
                  <a:ext cx="1936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B19F11E8-4BC4-4930-9200-AE5077453632}"/>
                    </a:ext>
                  </a:extLst>
                </p14:cNvPr>
                <p14:cNvContentPartPr/>
                <p14:nvPr/>
              </p14:nvContentPartPr>
              <p14:xfrm>
                <a:off x="6964015" y="4157783"/>
                <a:ext cx="137880" cy="186120"/>
              </p14:xfrm>
            </p:contentPart>
          </mc:Choice>
          <mc:Fallback xmlns="">
            <p:pic>
              <p:nvPicPr>
                <p:cNvPr id="28" name="Ink 27">
                  <a:extLst>
                    <a:ext uri="{FF2B5EF4-FFF2-40B4-BE49-F238E27FC236}">
                      <a16:creationId xmlns:a16="http://schemas.microsoft.com/office/drawing/2014/main" id="{B19F11E8-4BC4-4930-9200-AE5077453632}"/>
                    </a:ext>
                  </a:extLst>
                </p:cNvPr>
                <p:cNvPicPr/>
                <p:nvPr/>
              </p:nvPicPr>
              <p:blipFill>
                <a:blip r:embed="rId7"/>
                <a:stretch>
                  <a:fillRect/>
                </a:stretch>
              </p:blipFill>
              <p:spPr>
                <a:xfrm>
                  <a:off x="6955375" y="4148783"/>
                  <a:ext cx="1555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7867E159-023A-4AD8-BC81-8647A61EB0DE}"/>
                    </a:ext>
                  </a:extLst>
                </p14:cNvPr>
                <p14:cNvContentPartPr/>
                <p14:nvPr/>
              </p14:nvContentPartPr>
              <p14:xfrm>
                <a:off x="7217095" y="3879143"/>
                <a:ext cx="46440" cy="442440"/>
              </p14:xfrm>
            </p:contentPart>
          </mc:Choice>
          <mc:Fallback xmlns="">
            <p:pic>
              <p:nvPicPr>
                <p:cNvPr id="29" name="Ink 28">
                  <a:extLst>
                    <a:ext uri="{FF2B5EF4-FFF2-40B4-BE49-F238E27FC236}">
                      <a16:creationId xmlns:a16="http://schemas.microsoft.com/office/drawing/2014/main" id="{7867E159-023A-4AD8-BC81-8647A61EB0DE}"/>
                    </a:ext>
                  </a:extLst>
                </p:cNvPr>
                <p:cNvPicPr/>
                <p:nvPr/>
              </p:nvPicPr>
              <p:blipFill>
                <a:blip r:embed="rId9"/>
                <a:stretch>
                  <a:fillRect/>
                </a:stretch>
              </p:blipFill>
              <p:spPr>
                <a:xfrm>
                  <a:off x="7208095" y="3870503"/>
                  <a:ext cx="64080" cy="460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5E2A0FC9-F086-43FA-8194-B64C0B7CB679}"/>
                    </a:ext>
                  </a:extLst>
                </p14:cNvPr>
                <p14:cNvContentPartPr/>
                <p14:nvPr/>
              </p14:nvContentPartPr>
              <p14:xfrm>
                <a:off x="7155175" y="4118903"/>
                <a:ext cx="204480" cy="9720"/>
              </p14:xfrm>
            </p:contentPart>
          </mc:Choice>
          <mc:Fallback xmlns="">
            <p:pic>
              <p:nvPicPr>
                <p:cNvPr id="30" name="Ink 29">
                  <a:extLst>
                    <a:ext uri="{FF2B5EF4-FFF2-40B4-BE49-F238E27FC236}">
                      <a16:creationId xmlns:a16="http://schemas.microsoft.com/office/drawing/2014/main" id="{5E2A0FC9-F086-43FA-8194-B64C0B7CB679}"/>
                    </a:ext>
                  </a:extLst>
                </p:cNvPr>
                <p:cNvPicPr/>
                <p:nvPr/>
              </p:nvPicPr>
              <p:blipFill>
                <a:blip r:embed="rId11"/>
                <a:stretch>
                  <a:fillRect/>
                </a:stretch>
              </p:blipFill>
              <p:spPr>
                <a:xfrm>
                  <a:off x="7146175" y="4109903"/>
                  <a:ext cx="2221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85EF1BE3-139F-40E7-B8B0-3442ACEDFF2B}"/>
                    </a:ext>
                  </a:extLst>
                </p14:cNvPr>
                <p14:cNvContentPartPr/>
                <p14:nvPr/>
              </p14:nvContentPartPr>
              <p14:xfrm>
                <a:off x="7350295" y="4179383"/>
                <a:ext cx="232560" cy="129960"/>
              </p14:xfrm>
            </p:contentPart>
          </mc:Choice>
          <mc:Fallback xmlns="">
            <p:pic>
              <p:nvPicPr>
                <p:cNvPr id="31" name="Ink 30">
                  <a:extLst>
                    <a:ext uri="{FF2B5EF4-FFF2-40B4-BE49-F238E27FC236}">
                      <a16:creationId xmlns:a16="http://schemas.microsoft.com/office/drawing/2014/main" id="{85EF1BE3-139F-40E7-B8B0-3442ACEDFF2B}"/>
                    </a:ext>
                  </a:extLst>
                </p:cNvPr>
                <p:cNvPicPr/>
                <p:nvPr/>
              </p:nvPicPr>
              <p:blipFill>
                <a:blip r:embed="rId13"/>
                <a:stretch>
                  <a:fillRect/>
                </a:stretch>
              </p:blipFill>
              <p:spPr>
                <a:xfrm>
                  <a:off x="7341655" y="4170743"/>
                  <a:ext cx="2502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2" name="Ink 31">
                  <a:extLst>
                    <a:ext uri="{FF2B5EF4-FFF2-40B4-BE49-F238E27FC236}">
                      <a16:creationId xmlns:a16="http://schemas.microsoft.com/office/drawing/2014/main" id="{58943F2C-48BD-4D96-A609-2043ABCD2F94}"/>
                    </a:ext>
                  </a:extLst>
                </p14:cNvPr>
                <p14:cNvContentPartPr/>
                <p14:nvPr/>
              </p14:nvContentPartPr>
              <p14:xfrm>
                <a:off x="7563415" y="4151303"/>
                <a:ext cx="158400" cy="107640"/>
              </p14:xfrm>
            </p:contentPart>
          </mc:Choice>
          <mc:Fallback xmlns="">
            <p:pic>
              <p:nvPicPr>
                <p:cNvPr id="32" name="Ink 31">
                  <a:extLst>
                    <a:ext uri="{FF2B5EF4-FFF2-40B4-BE49-F238E27FC236}">
                      <a16:creationId xmlns:a16="http://schemas.microsoft.com/office/drawing/2014/main" id="{58943F2C-48BD-4D96-A609-2043ABCD2F94}"/>
                    </a:ext>
                  </a:extLst>
                </p:cNvPr>
                <p:cNvPicPr/>
                <p:nvPr/>
              </p:nvPicPr>
              <p:blipFill>
                <a:blip r:embed="rId15"/>
                <a:stretch>
                  <a:fillRect/>
                </a:stretch>
              </p:blipFill>
              <p:spPr>
                <a:xfrm>
                  <a:off x="7554775" y="4142663"/>
                  <a:ext cx="17604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3" name="Ink 32">
                  <a:extLst>
                    <a:ext uri="{FF2B5EF4-FFF2-40B4-BE49-F238E27FC236}">
                      <a16:creationId xmlns:a16="http://schemas.microsoft.com/office/drawing/2014/main" id="{D8997795-B648-484C-BC51-F0A6B465D361}"/>
                    </a:ext>
                  </a:extLst>
                </p14:cNvPr>
                <p14:cNvContentPartPr/>
                <p14:nvPr/>
              </p14:nvContentPartPr>
              <p14:xfrm>
                <a:off x="7829815" y="4172183"/>
                <a:ext cx="108720" cy="120600"/>
              </p14:xfrm>
            </p:contentPart>
          </mc:Choice>
          <mc:Fallback xmlns="">
            <p:pic>
              <p:nvPicPr>
                <p:cNvPr id="33" name="Ink 32">
                  <a:extLst>
                    <a:ext uri="{FF2B5EF4-FFF2-40B4-BE49-F238E27FC236}">
                      <a16:creationId xmlns:a16="http://schemas.microsoft.com/office/drawing/2014/main" id="{D8997795-B648-484C-BC51-F0A6B465D361}"/>
                    </a:ext>
                  </a:extLst>
                </p:cNvPr>
                <p:cNvPicPr/>
                <p:nvPr/>
              </p:nvPicPr>
              <p:blipFill>
                <a:blip r:embed="rId17"/>
                <a:stretch>
                  <a:fillRect/>
                </a:stretch>
              </p:blipFill>
              <p:spPr>
                <a:xfrm>
                  <a:off x="7821175" y="4163183"/>
                  <a:ext cx="126360" cy="138240"/>
                </a:xfrm>
                <a:prstGeom prst="rect">
                  <a:avLst/>
                </a:prstGeom>
              </p:spPr>
            </p:pic>
          </mc:Fallback>
        </mc:AlternateContent>
      </p:grpSp>
      <p:grpSp>
        <p:nvGrpSpPr>
          <p:cNvPr id="48" name="Group 47">
            <a:extLst>
              <a:ext uri="{FF2B5EF4-FFF2-40B4-BE49-F238E27FC236}">
                <a16:creationId xmlns:a16="http://schemas.microsoft.com/office/drawing/2014/main" id="{760A5588-9B1A-4413-81F4-965573AB6194}"/>
              </a:ext>
            </a:extLst>
          </p:cNvPr>
          <p:cNvGrpSpPr/>
          <p:nvPr/>
        </p:nvGrpSpPr>
        <p:grpSpPr>
          <a:xfrm>
            <a:off x="8540095" y="3790223"/>
            <a:ext cx="539640" cy="485640"/>
            <a:chOff x="8540095" y="3790223"/>
            <a:chExt cx="539640" cy="485640"/>
          </a:xfrm>
        </p:grpSpPr>
        <mc:AlternateContent xmlns:mc="http://schemas.openxmlformats.org/markup-compatibility/2006" xmlns:p14="http://schemas.microsoft.com/office/powerpoint/2010/main">
          <mc:Choice Requires="p14">
            <p:contentPart p14:bwMode="auto" r:id="rId18">
              <p14:nvContentPartPr>
                <p14:cNvPr id="35" name="Ink 34">
                  <a:extLst>
                    <a:ext uri="{FF2B5EF4-FFF2-40B4-BE49-F238E27FC236}">
                      <a16:creationId xmlns:a16="http://schemas.microsoft.com/office/drawing/2014/main" id="{517D1B2C-BA5F-4425-83CD-8CE5CDD1D44D}"/>
                    </a:ext>
                  </a:extLst>
                </p14:cNvPr>
                <p14:cNvContentPartPr/>
                <p14:nvPr/>
              </p14:nvContentPartPr>
              <p14:xfrm>
                <a:off x="8554855" y="4146623"/>
                <a:ext cx="118800" cy="102960"/>
              </p14:xfrm>
            </p:contentPart>
          </mc:Choice>
          <mc:Fallback xmlns="">
            <p:pic>
              <p:nvPicPr>
                <p:cNvPr id="35" name="Ink 34">
                  <a:extLst>
                    <a:ext uri="{FF2B5EF4-FFF2-40B4-BE49-F238E27FC236}">
                      <a16:creationId xmlns:a16="http://schemas.microsoft.com/office/drawing/2014/main" id="{517D1B2C-BA5F-4425-83CD-8CE5CDD1D44D}"/>
                    </a:ext>
                  </a:extLst>
                </p:cNvPr>
                <p:cNvPicPr/>
                <p:nvPr/>
              </p:nvPicPr>
              <p:blipFill>
                <a:blip r:embed="rId19"/>
                <a:stretch>
                  <a:fillRect/>
                </a:stretch>
              </p:blipFill>
              <p:spPr>
                <a:xfrm>
                  <a:off x="8546215" y="4137623"/>
                  <a:ext cx="1364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Ink 35">
                  <a:extLst>
                    <a:ext uri="{FF2B5EF4-FFF2-40B4-BE49-F238E27FC236}">
                      <a16:creationId xmlns:a16="http://schemas.microsoft.com/office/drawing/2014/main" id="{43ED65A5-712B-432C-8FA9-BB5C7A502DF9}"/>
                    </a:ext>
                  </a:extLst>
                </p14:cNvPr>
                <p14:cNvContentPartPr/>
                <p14:nvPr/>
              </p14:nvContentPartPr>
              <p14:xfrm>
                <a:off x="8540095" y="4113503"/>
                <a:ext cx="200160" cy="149760"/>
              </p14:xfrm>
            </p:contentPart>
          </mc:Choice>
          <mc:Fallback xmlns="">
            <p:pic>
              <p:nvPicPr>
                <p:cNvPr id="36" name="Ink 35">
                  <a:extLst>
                    <a:ext uri="{FF2B5EF4-FFF2-40B4-BE49-F238E27FC236}">
                      <a16:creationId xmlns:a16="http://schemas.microsoft.com/office/drawing/2014/main" id="{43ED65A5-712B-432C-8FA9-BB5C7A502DF9}"/>
                    </a:ext>
                  </a:extLst>
                </p:cNvPr>
                <p:cNvPicPr/>
                <p:nvPr/>
              </p:nvPicPr>
              <p:blipFill>
                <a:blip r:embed="rId21"/>
                <a:stretch>
                  <a:fillRect/>
                </a:stretch>
              </p:blipFill>
              <p:spPr>
                <a:xfrm>
                  <a:off x="8531095" y="4104503"/>
                  <a:ext cx="2178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1B7EEE7D-0FFF-4042-AAA2-A78AFC26FCBE}"/>
                    </a:ext>
                  </a:extLst>
                </p14:cNvPr>
                <p14:cNvContentPartPr/>
                <p14:nvPr/>
              </p14:nvContentPartPr>
              <p14:xfrm>
                <a:off x="8673295" y="4051223"/>
                <a:ext cx="3960" cy="5760"/>
              </p14:xfrm>
            </p:contentPart>
          </mc:Choice>
          <mc:Fallback xmlns="">
            <p:pic>
              <p:nvPicPr>
                <p:cNvPr id="37" name="Ink 36">
                  <a:extLst>
                    <a:ext uri="{FF2B5EF4-FFF2-40B4-BE49-F238E27FC236}">
                      <a16:creationId xmlns:a16="http://schemas.microsoft.com/office/drawing/2014/main" id="{1B7EEE7D-0FFF-4042-AAA2-A78AFC26FCBE}"/>
                    </a:ext>
                  </a:extLst>
                </p:cNvPr>
                <p:cNvPicPr/>
                <p:nvPr/>
              </p:nvPicPr>
              <p:blipFill>
                <a:blip r:embed="rId23"/>
                <a:stretch>
                  <a:fillRect/>
                </a:stretch>
              </p:blipFill>
              <p:spPr>
                <a:xfrm>
                  <a:off x="8664655" y="4042583"/>
                  <a:ext cx="216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20FC1F07-ACF2-4189-A14D-19F1ADE5EE81}"/>
                    </a:ext>
                  </a:extLst>
                </p14:cNvPr>
                <p14:cNvContentPartPr/>
                <p14:nvPr/>
              </p14:nvContentPartPr>
              <p14:xfrm>
                <a:off x="8770495" y="4109903"/>
                <a:ext cx="72720" cy="165960"/>
              </p14:xfrm>
            </p:contentPart>
          </mc:Choice>
          <mc:Fallback xmlns="">
            <p:pic>
              <p:nvPicPr>
                <p:cNvPr id="38" name="Ink 37">
                  <a:extLst>
                    <a:ext uri="{FF2B5EF4-FFF2-40B4-BE49-F238E27FC236}">
                      <a16:creationId xmlns:a16="http://schemas.microsoft.com/office/drawing/2014/main" id="{20FC1F07-ACF2-4189-A14D-19F1ADE5EE81}"/>
                    </a:ext>
                  </a:extLst>
                </p:cNvPr>
                <p:cNvPicPr/>
                <p:nvPr/>
              </p:nvPicPr>
              <p:blipFill>
                <a:blip r:embed="rId25"/>
                <a:stretch>
                  <a:fillRect/>
                </a:stretch>
              </p:blipFill>
              <p:spPr>
                <a:xfrm>
                  <a:off x="8761855" y="4101263"/>
                  <a:ext cx="903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Ink 38">
                  <a:extLst>
                    <a:ext uri="{FF2B5EF4-FFF2-40B4-BE49-F238E27FC236}">
                      <a16:creationId xmlns:a16="http://schemas.microsoft.com/office/drawing/2014/main" id="{14E3FB2D-3DD7-4714-8EE5-5D074C6DA156}"/>
                    </a:ext>
                  </a:extLst>
                </p14:cNvPr>
                <p14:cNvContentPartPr/>
                <p14:nvPr/>
              </p14:nvContentPartPr>
              <p14:xfrm>
                <a:off x="8983615" y="3790223"/>
                <a:ext cx="71640" cy="449280"/>
              </p14:xfrm>
            </p:contentPart>
          </mc:Choice>
          <mc:Fallback xmlns="">
            <p:pic>
              <p:nvPicPr>
                <p:cNvPr id="39" name="Ink 38">
                  <a:extLst>
                    <a:ext uri="{FF2B5EF4-FFF2-40B4-BE49-F238E27FC236}">
                      <a16:creationId xmlns:a16="http://schemas.microsoft.com/office/drawing/2014/main" id="{14E3FB2D-3DD7-4714-8EE5-5D074C6DA156}"/>
                    </a:ext>
                  </a:extLst>
                </p:cNvPr>
                <p:cNvPicPr/>
                <p:nvPr/>
              </p:nvPicPr>
              <p:blipFill>
                <a:blip r:embed="rId27"/>
                <a:stretch>
                  <a:fillRect/>
                </a:stretch>
              </p:blipFill>
              <p:spPr>
                <a:xfrm>
                  <a:off x="8974615" y="3781583"/>
                  <a:ext cx="89280" cy="466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DC504494-E3C7-43E1-8919-93B3FABE7DF3}"/>
                    </a:ext>
                  </a:extLst>
                </p14:cNvPr>
                <p14:cNvContentPartPr/>
                <p14:nvPr/>
              </p14:nvContentPartPr>
              <p14:xfrm>
                <a:off x="8868415" y="4117103"/>
                <a:ext cx="211320" cy="10800"/>
              </p14:xfrm>
            </p:contentPart>
          </mc:Choice>
          <mc:Fallback xmlns="">
            <p:pic>
              <p:nvPicPr>
                <p:cNvPr id="40" name="Ink 39">
                  <a:extLst>
                    <a:ext uri="{FF2B5EF4-FFF2-40B4-BE49-F238E27FC236}">
                      <a16:creationId xmlns:a16="http://schemas.microsoft.com/office/drawing/2014/main" id="{DC504494-E3C7-43E1-8919-93B3FABE7DF3}"/>
                    </a:ext>
                  </a:extLst>
                </p:cNvPr>
                <p:cNvPicPr/>
                <p:nvPr/>
              </p:nvPicPr>
              <p:blipFill>
                <a:blip r:embed="rId29"/>
                <a:stretch>
                  <a:fillRect/>
                </a:stretch>
              </p:blipFill>
              <p:spPr>
                <a:xfrm>
                  <a:off x="8859415" y="4108463"/>
                  <a:ext cx="228960" cy="28440"/>
                </a:xfrm>
                <a:prstGeom prst="rect">
                  <a:avLst/>
                </a:prstGeom>
              </p:spPr>
            </p:pic>
          </mc:Fallback>
        </mc:AlternateContent>
      </p:grpSp>
      <p:grpSp>
        <p:nvGrpSpPr>
          <p:cNvPr id="51" name="Group 50">
            <a:extLst>
              <a:ext uri="{FF2B5EF4-FFF2-40B4-BE49-F238E27FC236}">
                <a16:creationId xmlns:a16="http://schemas.microsoft.com/office/drawing/2014/main" id="{DA401CAE-93B5-4A6F-8DD8-93B94715168E}"/>
              </a:ext>
            </a:extLst>
          </p:cNvPr>
          <p:cNvGrpSpPr/>
          <p:nvPr/>
        </p:nvGrpSpPr>
        <p:grpSpPr>
          <a:xfrm>
            <a:off x="9589855" y="3894983"/>
            <a:ext cx="1223280" cy="566640"/>
            <a:chOff x="9589855" y="3894983"/>
            <a:chExt cx="1223280" cy="566640"/>
          </a:xfrm>
        </p:grpSpPr>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DBF51B6A-8C65-437C-8E35-770FE4B52446}"/>
                    </a:ext>
                  </a:extLst>
                </p14:cNvPr>
                <p14:cNvContentPartPr/>
                <p14:nvPr/>
              </p14:nvContentPartPr>
              <p14:xfrm>
                <a:off x="9589855" y="4089023"/>
                <a:ext cx="246960" cy="372600"/>
              </p14:xfrm>
            </p:contentPart>
          </mc:Choice>
          <mc:Fallback xmlns="">
            <p:pic>
              <p:nvPicPr>
                <p:cNvPr id="41" name="Ink 40">
                  <a:extLst>
                    <a:ext uri="{FF2B5EF4-FFF2-40B4-BE49-F238E27FC236}">
                      <a16:creationId xmlns:a16="http://schemas.microsoft.com/office/drawing/2014/main" id="{DBF51B6A-8C65-437C-8E35-770FE4B52446}"/>
                    </a:ext>
                  </a:extLst>
                </p:cNvPr>
                <p:cNvPicPr/>
                <p:nvPr/>
              </p:nvPicPr>
              <p:blipFill>
                <a:blip r:embed="rId31"/>
                <a:stretch>
                  <a:fillRect/>
                </a:stretch>
              </p:blipFill>
              <p:spPr>
                <a:xfrm>
                  <a:off x="9581215" y="4080023"/>
                  <a:ext cx="26460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73083401-1917-44D1-B75A-0AE3C62987D9}"/>
                    </a:ext>
                  </a:extLst>
                </p14:cNvPr>
                <p14:cNvContentPartPr/>
                <p14:nvPr/>
              </p14:nvContentPartPr>
              <p14:xfrm>
                <a:off x="9866695" y="3894983"/>
                <a:ext cx="14040" cy="284760"/>
              </p14:xfrm>
            </p:contentPart>
          </mc:Choice>
          <mc:Fallback xmlns="">
            <p:pic>
              <p:nvPicPr>
                <p:cNvPr id="42" name="Ink 41">
                  <a:extLst>
                    <a:ext uri="{FF2B5EF4-FFF2-40B4-BE49-F238E27FC236}">
                      <a16:creationId xmlns:a16="http://schemas.microsoft.com/office/drawing/2014/main" id="{73083401-1917-44D1-B75A-0AE3C62987D9}"/>
                    </a:ext>
                  </a:extLst>
                </p:cNvPr>
                <p:cNvPicPr/>
                <p:nvPr/>
              </p:nvPicPr>
              <p:blipFill>
                <a:blip r:embed="rId33"/>
                <a:stretch>
                  <a:fillRect/>
                </a:stretch>
              </p:blipFill>
              <p:spPr>
                <a:xfrm>
                  <a:off x="9857695" y="3885983"/>
                  <a:ext cx="316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06E16794-151D-45C2-BA11-BF9E5DC15163}"/>
                    </a:ext>
                  </a:extLst>
                </p14:cNvPr>
                <p14:cNvContentPartPr/>
                <p14:nvPr/>
              </p14:nvContentPartPr>
              <p14:xfrm>
                <a:off x="9842935" y="4136903"/>
                <a:ext cx="50400" cy="64800"/>
              </p14:xfrm>
            </p:contentPart>
          </mc:Choice>
          <mc:Fallback xmlns="">
            <p:pic>
              <p:nvPicPr>
                <p:cNvPr id="43" name="Ink 42">
                  <a:extLst>
                    <a:ext uri="{FF2B5EF4-FFF2-40B4-BE49-F238E27FC236}">
                      <a16:creationId xmlns:a16="http://schemas.microsoft.com/office/drawing/2014/main" id="{06E16794-151D-45C2-BA11-BF9E5DC15163}"/>
                    </a:ext>
                  </a:extLst>
                </p:cNvPr>
                <p:cNvPicPr/>
                <p:nvPr/>
              </p:nvPicPr>
              <p:blipFill>
                <a:blip r:embed="rId35"/>
                <a:stretch>
                  <a:fillRect/>
                </a:stretch>
              </p:blipFill>
              <p:spPr>
                <a:xfrm>
                  <a:off x="9833935" y="4127903"/>
                  <a:ext cx="680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4" name="Ink 43">
                  <a:extLst>
                    <a:ext uri="{FF2B5EF4-FFF2-40B4-BE49-F238E27FC236}">
                      <a16:creationId xmlns:a16="http://schemas.microsoft.com/office/drawing/2014/main" id="{E47A26D1-882C-4F71-A0ED-823BDA7CE47F}"/>
                    </a:ext>
                  </a:extLst>
                </p14:cNvPr>
                <p14:cNvContentPartPr/>
                <p14:nvPr/>
              </p14:nvContentPartPr>
              <p14:xfrm>
                <a:off x="9959215" y="4083623"/>
                <a:ext cx="75960" cy="106920"/>
              </p14:xfrm>
            </p:contentPart>
          </mc:Choice>
          <mc:Fallback xmlns="">
            <p:pic>
              <p:nvPicPr>
                <p:cNvPr id="44" name="Ink 43">
                  <a:extLst>
                    <a:ext uri="{FF2B5EF4-FFF2-40B4-BE49-F238E27FC236}">
                      <a16:creationId xmlns:a16="http://schemas.microsoft.com/office/drawing/2014/main" id="{E47A26D1-882C-4F71-A0ED-823BDA7CE47F}"/>
                    </a:ext>
                  </a:extLst>
                </p:cNvPr>
                <p:cNvPicPr/>
                <p:nvPr/>
              </p:nvPicPr>
              <p:blipFill>
                <a:blip r:embed="rId37"/>
                <a:stretch>
                  <a:fillRect/>
                </a:stretch>
              </p:blipFill>
              <p:spPr>
                <a:xfrm>
                  <a:off x="9950575" y="4074623"/>
                  <a:ext cx="936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2B3A8FE1-6E60-44B3-95D2-5F6242F33B37}"/>
                    </a:ext>
                  </a:extLst>
                </p14:cNvPr>
                <p14:cNvContentPartPr/>
                <p14:nvPr/>
              </p14:nvContentPartPr>
              <p14:xfrm>
                <a:off x="10093495" y="3896783"/>
                <a:ext cx="103680" cy="301680"/>
              </p14:xfrm>
            </p:contentPart>
          </mc:Choice>
          <mc:Fallback xmlns="">
            <p:pic>
              <p:nvPicPr>
                <p:cNvPr id="45" name="Ink 44">
                  <a:extLst>
                    <a:ext uri="{FF2B5EF4-FFF2-40B4-BE49-F238E27FC236}">
                      <a16:creationId xmlns:a16="http://schemas.microsoft.com/office/drawing/2014/main" id="{2B3A8FE1-6E60-44B3-95D2-5F6242F33B37}"/>
                    </a:ext>
                  </a:extLst>
                </p:cNvPr>
                <p:cNvPicPr/>
                <p:nvPr/>
              </p:nvPicPr>
              <p:blipFill>
                <a:blip r:embed="rId39"/>
                <a:stretch>
                  <a:fillRect/>
                </a:stretch>
              </p:blipFill>
              <p:spPr>
                <a:xfrm>
                  <a:off x="10084495" y="3888143"/>
                  <a:ext cx="1213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7AE633CC-8EEC-414D-8BE5-4B5D11DDE8E8}"/>
                    </a:ext>
                  </a:extLst>
                </p14:cNvPr>
                <p14:cNvContentPartPr/>
                <p14:nvPr/>
              </p14:nvContentPartPr>
              <p14:xfrm>
                <a:off x="10282135" y="3939263"/>
                <a:ext cx="294120" cy="261000"/>
              </p14:xfrm>
            </p:contentPart>
          </mc:Choice>
          <mc:Fallback xmlns="">
            <p:pic>
              <p:nvPicPr>
                <p:cNvPr id="46" name="Ink 45">
                  <a:extLst>
                    <a:ext uri="{FF2B5EF4-FFF2-40B4-BE49-F238E27FC236}">
                      <a16:creationId xmlns:a16="http://schemas.microsoft.com/office/drawing/2014/main" id="{7AE633CC-8EEC-414D-8BE5-4B5D11DDE8E8}"/>
                    </a:ext>
                  </a:extLst>
                </p:cNvPr>
                <p:cNvPicPr/>
                <p:nvPr/>
              </p:nvPicPr>
              <p:blipFill>
                <a:blip r:embed="rId41"/>
                <a:stretch>
                  <a:fillRect/>
                </a:stretch>
              </p:blipFill>
              <p:spPr>
                <a:xfrm>
                  <a:off x="10273495" y="3930263"/>
                  <a:ext cx="31176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9" name="Ink 48">
                  <a:extLst>
                    <a:ext uri="{FF2B5EF4-FFF2-40B4-BE49-F238E27FC236}">
                      <a16:creationId xmlns:a16="http://schemas.microsoft.com/office/drawing/2014/main" id="{49B115BD-02E3-46F7-9847-DF8BE94AA2DE}"/>
                    </a:ext>
                  </a:extLst>
                </p14:cNvPr>
                <p14:cNvContentPartPr/>
                <p14:nvPr/>
              </p14:nvContentPartPr>
              <p14:xfrm>
                <a:off x="10785775" y="4101263"/>
                <a:ext cx="360" cy="360"/>
              </p14:xfrm>
            </p:contentPart>
          </mc:Choice>
          <mc:Fallback xmlns="">
            <p:pic>
              <p:nvPicPr>
                <p:cNvPr id="49" name="Ink 48">
                  <a:extLst>
                    <a:ext uri="{FF2B5EF4-FFF2-40B4-BE49-F238E27FC236}">
                      <a16:creationId xmlns:a16="http://schemas.microsoft.com/office/drawing/2014/main" id="{49B115BD-02E3-46F7-9847-DF8BE94AA2DE}"/>
                    </a:ext>
                  </a:extLst>
                </p:cNvPr>
                <p:cNvPicPr/>
                <p:nvPr/>
              </p:nvPicPr>
              <p:blipFill>
                <a:blip r:embed="rId43"/>
                <a:stretch>
                  <a:fillRect/>
                </a:stretch>
              </p:blipFill>
              <p:spPr>
                <a:xfrm>
                  <a:off x="10777135" y="40922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0" name="Ink 49">
                  <a:extLst>
                    <a:ext uri="{FF2B5EF4-FFF2-40B4-BE49-F238E27FC236}">
                      <a16:creationId xmlns:a16="http://schemas.microsoft.com/office/drawing/2014/main" id="{17D23FD1-AB0B-4DD9-B294-F5766E6715AF}"/>
                    </a:ext>
                  </a:extLst>
                </p14:cNvPr>
                <p14:cNvContentPartPr/>
                <p14:nvPr/>
              </p14:nvContentPartPr>
              <p14:xfrm>
                <a:off x="10744015" y="4190183"/>
                <a:ext cx="69120" cy="115920"/>
              </p14:xfrm>
            </p:contentPart>
          </mc:Choice>
          <mc:Fallback xmlns="">
            <p:pic>
              <p:nvPicPr>
                <p:cNvPr id="50" name="Ink 49">
                  <a:extLst>
                    <a:ext uri="{FF2B5EF4-FFF2-40B4-BE49-F238E27FC236}">
                      <a16:creationId xmlns:a16="http://schemas.microsoft.com/office/drawing/2014/main" id="{17D23FD1-AB0B-4DD9-B294-F5766E6715AF}"/>
                    </a:ext>
                  </a:extLst>
                </p:cNvPr>
                <p:cNvPicPr/>
                <p:nvPr/>
              </p:nvPicPr>
              <p:blipFill>
                <a:blip r:embed="rId45"/>
                <a:stretch>
                  <a:fillRect/>
                </a:stretch>
              </p:blipFill>
              <p:spPr>
                <a:xfrm>
                  <a:off x="10735375" y="4181183"/>
                  <a:ext cx="86760" cy="133560"/>
                </a:xfrm>
                <a:prstGeom prst="rect">
                  <a:avLst/>
                </a:prstGeom>
              </p:spPr>
            </p:pic>
          </mc:Fallback>
        </mc:AlternateContent>
      </p:grpSp>
      <p:grpSp>
        <p:nvGrpSpPr>
          <p:cNvPr id="55" name="Group 54">
            <a:extLst>
              <a:ext uri="{FF2B5EF4-FFF2-40B4-BE49-F238E27FC236}">
                <a16:creationId xmlns:a16="http://schemas.microsoft.com/office/drawing/2014/main" id="{E1FF1190-4448-4909-A5E2-A9848AEB4B23}"/>
              </a:ext>
            </a:extLst>
          </p:cNvPr>
          <p:cNvGrpSpPr/>
          <p:nvPr/>
        </p:nvGrpSpPr>
        <p:grpSpPr>
          <a:xfrm>
            <a:off x="-65705" y="5102423"/>
            <a:ext cx="2045880" cy="1108080"/>
            <a:chOff x="-65705" y="5102423"/>
            <a:chExt cx="2045880" cy="1108080"/>
          </a:xfrm>
        </p:grpSpPr>
        <mc:AlternateContent xmlns:mc="http://schemas.openxmlformats.org/markup-compatibility/2006" xmlns:p14="http://schemas.microsoft.com/office/powerpoint/2010/main">
          <mc:Choice Requires="p14">
            <p:contentPart p14:bwMode="auto" r:id="rId46">
              <p14:nvContentPartPr>
                <p14:cNvPr id="7" name="Ink 6">
                  <a:extLst>
                    <a:ext uri="{FF2B5EF4-FFF2-40B4-BE49-F238E27FC236}">
                      <a16:creationId xmlns:a16="http://schemas.microsoft.com/office/drawing/2014/main" id="{F16E8EE0-E657-4926-8913-5B42ADB60DEB}"/>
                    </a:ext>
                  </a:extLst>
                </p14:cNvPr>
                <p14:cNvContentPartPr/>
                <p14:nvPr/>
              </p14:nvContentPartPr>
              <p14:xfrm>
                <a:off x="1483375" y="5972903"/>
                <a:ext cx="496800" cy="90360"/>
              </p14:xfrm>
            </p:contentPart>
          </mc:Choice>
          <mc:Fallback xmlns="">
            <p:pic>
              <p:nvPicPr>
                <p:cNvPr id="7" name="Ink 6">
                  <a:extLst>
                    <a:ext uri="{FF2B5EF4-FFF2-40B4-BE49-F238E27FC236}">
                      <a16:creationId xmlns:a16="http://schemas.microsoft.com/office/drawing/2014/main" id="{F16E8EE0-E657-4926-8913-5B42ADB60DEB}"/>
                    </a:ext>
                  </a:extLst>
                </p:cNvPr>
                <p:cNvPicPr/>
                <p:nvPr/>
              </p:nvPicPr>
              <p:blipFill>
                <a:blip r:embed="rId47"/>
                <a:stretch>
                  <a:fillRect/>
                </a:stretch>
              </p:blipFill>
              <p:spPr>
                <a:xfrm>
                  <a:off x="1474735" y="5963903"/>
                  <a:ext cx="5144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 name="Ink 7">
                  <a:extLst>
                    <a:ext uri="{FF2B5EF4-FFF2-40B4-BE49-F238E27FC236}">
                      <a16:creationId xmlns:a16="http://schemas.microsoft.com/office/drawing/2014/main" id="{4FC16626-B866-48A8-B05D-F8CDB204C4BE}"/>
                    </a:ext>
                  </a:extLst>
                </p14:cNvPr>
                <p14:cNvContentPartPr/>
                <p14:nvPr/>
              </p14:nvContentPartPr>
              <p14:xfrm>
                <a:off x="525415" y="5714423"/>
                <a:ext cx="178200" cy="78120"/>
              </p14:xfrm>
            </p:contentPart>
          </mc:Choice>
          <mc:Fallback xmlns="">
            <p:pic>
              <p:nvPicPr>
                <p:cNvPr id="8" name="Ink 7">
                  <a:extLst>
                    <a:ext uri="{FF2B5EF4-FFF2-40B4-BE49-F238E27FC236}">
                      <a16:creationId xmlns:a16="http://schemas.microsoft.com/office/drawing/2014/main" id="{4FC16626-B866-48A8-B05D-F8CDB204C4BE}"/>
                    </a:ext>
                  </a:extLst>
                </p:cNvPr>
                <p:cNvPicPr/>
                <p:nvPr/>
              </p:nvPicPr>
              <p:blipFill>
                <a:blip r:embed="rId49"/>
                <a:stretch>
                  <a:fillRect/>
                </a:stretch>
              </p:blipFill>
              <p:spPr>
                <a:xfrm>
                  <a:off x="516415" y="5705783"/>
                  <a:ext cx="1958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Ink 8">
                  <a:extLst>
                    <a:ext uri="{FF2B5EF4-FFF2-40B4-BE49-F238E27FC236}">
                      <a16:creationId xmlns:a16="http://schemas.microsoft.com/office/drawing/2014/main" id="{357DAB8E-70C5-4D8D-9EDB-A1C41C067B8A}"/>
                    </a:ext>
                  </a:extLst>
                </p14:cNvPr>
                <p14:cNvContentPartPr/>
                <p14:nvPr/>
              </p14:nvContentPartPr>
              <p14:xfrm>
                <a:off x="477535" y="5640623"/>
                <a:ext cx="10800" cy="5760"/>
              </p14:xfrm>
            </p:contentPart>
          </mc:Choice>
          <mc:Fallback xmlns="">
            <p:pic>
              <p:nvPicPr>
                <p:cNvPr id="9" name="Ink 8">
                  <a:extLst>
                    <a:ext uri="{FF2B5EF4-FFF2-40B4-BE49-F238E27FC236}">
                      <a16:creationId xmlns:a16="http://schemas.microsoft.com/office/drawing/2014/main" id="{357DAB8E-70C5-4D8D-9EDB-A1C41C067B8A}"/>
                    </a:ext>
                  </a:extLst>
                </p:cNvPr>
                <p:cNvPicPr/>
                <p:nvPr/>
              </p:nvPicPr>
              <p:blipFill>
                <a:blip r:embed="rId51"/>
                <a:stretch>
                  <a:fillRect/>
                </a:stretch>
              </p:blipFill>
              <p:spPr>
                <a:xfrm>
                  <a:off x="468895" y="5631623"/>
                  <a:ext cx="284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 name="Ink 9">
                  <a:extLst>
                    <a:ext uri="{FF2B5EF4-FFF2-40B4-BE49-F238E27FC236}">
                      <a16:creationId xmlns:a16="http://schemas.microsoft.com/office/drawing/2014/main" id="{5F849796-2FA5-4992-AEE3-10405C38857B}"/>
                    </a:ext>
                  </a:extLst>
                </p14:cNvPr>
                <p14:cNvContentPartPr/>
                <p14:nvPr/>
              </p14:nvContentPartPr>
              <p14:xfrm>
                <a:off x="772015" y="5459183"/>
                <a:ext cx="360" cy="345600"/>
              </p14:xfrm>
            </p:contentPart>
          </mc:Choice>
          <mc:Fallback xmlns="">
            <p:pic>
              <p:nvPicPr>
                <p:cNvPr id="10" name="Ink 9">
                  <a:extLst>
                    <a:ext uri="{FF2B5EF4-FFF2-40B4-BE49-F238E27FC236}">
                      <a16:creationId xmlns:a16="http://schemas.microsoft.com/office/drawing/2014/main" id="{5F849796-2FA5-4992-AEE3-10405C38857B}"/>
                    </a:ext>
                  </a:extLst>
                </p:cNvPr>
                <p:cNvPicPr/>
                <p:nvPr/>
              </p:nvPicPr>
              <p:blipFill>
                <a:blip r:embed="rId53"/>
                <a:stretch>
                  <a:fillRect/>
                </a:stretch>
              </p:blipFill>
              <p:spPr>
                <a:xfrm>
                  <a:off x="763015" y="5450543"/>
                  <a:ext cx="1800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 name="Ink 10">
                  <a:extLst>
                    <a:ext uri="{FF2B5EF4-FFF2-40B4-BE49-F238E27FC236}">
                      <a16:creationId xmlns:a16="http://schemas.microsoft.com/office/drawing/2014/main" id="{36398FE1-FAB0-4556-9327-44EEC1948921}"/>
                    </a:ext>
                  </a:extLst>
                </p14:cNvPr>
                <p14:cNvContentPartPr/>
                <p14:nvPr/>
              </p14:nvContentPartPr>
              <p14:xfrm>
                <a:off x="718735" y="5647463"/>
                <a:ext cx="79560" cy="16200"/>
              </p14:xfrm>
            </p:contentPart>
          </mc:Choice>
          <mc:Fallback xmlns="">
            <p:pic>
              <p:nvPicPr>
                <p:cNvPr id="11" name="Ink 10">
                  <a:extLst>
                    <a:ext uri="{FF2B5EF4-FFF2-40B4-BE49-F238E27FC236}">
                      <a16:creationId xmlns:a16="http://schemas.microsoft.com/office/drawing/2014/main" id="{36398FE1-FAB0-4556-9327-44EEC1948921}"/>
                    </a:ext>
                  </a:extLst>
                </p:cNvPr>
                <p:cNvPicPr/>
                <p:nvPr/>
              </p:nvPicPr>
              <p:blipFill>
                <a:blip r:embed="rId55"/>
                <a:stretch>
                  <a:fillRect/>
                </a:stretch>
              </p:blipFill>
              <p:spPr>
                <a:xfrm>
                  <a:off x="709735" y="5638823"/>
                  <a:ext cx="972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2" name="Ink 11">
                  <a:extLst>
                    <a:ext uri="{FF2B5EF4-FFF2-40B4-BE49-F238E27FC236}">
                      <a16:creationId xmlns:a16="http://schemas.microsoft.com/office/drawing/2014/main" id="{66993B95-F10A-48C1-85C2-B4FA58249DD2}"/>
                    </a:ext>
                  </a:extLst>
                </p14:cNvPr>
                <p14:cNvContentPartPr/>
                <p14:nvPr/>
              </p14:nvContentPartPr>
              <p14:xfrm>
                <a:off x="991975" y="5673023"/>
                <a:ext cx="125640" cy="355680"/>
              </p14:xfrm>
            </p:contentPart>
          </mc:Choice>
          <mc:Fallback xmlns="">
            <p:pic>
              <p:nvPicPr>
                <p:cNvPr id="12" name="Ink 11">
                  <a:extLst>
                    <a:ext uri="{FF2B5EF4-FFF2-40B4-BE49-F238E27FC236}">
                      <a16:creationId xmlns:a16="http://schemas.microsoft.com/office/drawing/2014/main" id="{66993B95-F10A-48C1-85C2-B4FA58249DD2}"/>
                    </a:ext>
                  </a:extLst>
                </p:cNvPr>
                <p:cNvPicPr/>
                <p:nvPr/>
              </p:nvPicPr>
              <p:blipFill>
                <a:blip r:embed="rId57"/>
                <a:stretch>
                  <a:fillRect/>
                </a:stretch>
              </p:blipFill>
              <p:spPr>
                <a:xfrm>
                  <a:off x="982975" y="5664023"/>
                  <a:ext cx="14328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 name="Ink 12">
                  <a:extLst>
                    <a:ext uri="{FF2B5EF4-FFF2-40B4-BE49-F238E27FC236}">
                      <a16:creationId xmlns:a16="http://schemas.microsoft.com/office/drawing/2014/main" id="{C705462E-D31E-443A-BE28-00E2B5C8D7F2}"/>
                    </a:ext>
                  </a:extLst>
                </p14:cNvPr>
                <p14:cNvContentPartPr/>
                <p14:nvPr/>
              </p14:nvContentPartPr>
              <p14:xfrm>
                <a:off x="1135255" y="5459183"/>
                <a:ext cx="15120" cy="379440"/>
              </p14:xfrm>
            </p:contentPart>
          </mc:Choice>
          <mc:Fallback xmlns="">
            <p:pic>
              <p:nvPicPr>
                <p:cNvPr id="13" name="Ink 12">
                  <a:extLst>
                    <a:ext uri="{FF2B5EF4-FFF2-40B4-BE49-F238E27FC236}">
                      <a16:creationId xmlns:a16="http://schemas.microsoft.com/office/drawing/2014/main" id="{C705462E-D31E-443A-BE28-00E2B5C8D7F2}"/>
                    </a:ext>
                  </a:extLst>
                </p:cNvPr>
                <p:cNvPicPr/>
                <p:nvPr/>
              </p:nvPicPr>
              <p:blipFill>
                <a:blip r:embed="rId59"/>
                <a:stretch>
                  <a:fillRect/>
                </a:stretch>
              </p:blipFill>
              <p:spPr>
                <a:xfrm>
                  <a:off x="1126615" y="5450543"/>
                  <a:ext cx="3276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4" name="Ink 13">
                  <a:extLst>
                    <a:ext uri="{FF2B5EF4-FFF2-40B4-BE49-F238E27FC236}">
                      <a16:creationId xmlns:a16="http://schemas.microsoft.com/office/drawing/2014/main" id="{AD73F21B-3318-47DD-853A-CF4F6BB41227}"/>
                    </a:ext>
                  </a:extLst>
                </p14:cNvPr>
                <p14:cNvContentPartPr/>
                <p14:nvPr/>
              </p14:nvContentPartPr>
              <p14:xfrm>
                <a:off x="1180255" y="5707943"/>
                <a:ext cx="66600" cy="108360"/>
              </p14:xfrm>
            </p:contentPart>
          </mc:Choice>
          <mc:Fallback xmlns="">
            <p:pic>
              <p:nvPicPr>
                <p:cNvPr id="14" name="Ink 13">
                  <a:extLst>
                    <a:ext uri="{FF2B5EF4-FFF2-40B4-BE49-F238E27FC236}">
                      <a16:creationId xmlns:a16="http://schemas.microsoft.com/office/drawing/2014/main" id="{AD73F21B-3318-47DD-853A-CF4F6BB41227}"/>
                    </a:ext>
                  </a:extLst>
                </p:cNvPr>
                <p:cNvPicPr/>
                <p:nvPr/>
              </p:nvPicPr>
              <p:blipFill>
                <a:blip r:embed="rId61"/>
                <a:stretch>
                  <a:fillRect/>
                </a:stretch>
              </p:blipFill>
              <p:spPr>
                <a:xfrm>
                  <a:off x="1171615" y="5699303"/>
                  <a:ext cx="842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 name="Ink 14">
                  <a:extLst>
                    <a:ext uri="{FF2B5EF4-FFF2-40B4-BE49-F238E27FC236}">
                      <a16:creationId xmlns:a16="http://schemas.microsoft.com/office/drawing/2014/main" id="{F56A3799-3A70-437B-B18D-31C388D64592}"/>
                    </a:ext>
                  </a:extLst>
                </p14:cNvPr>
                <p14:cNvContentPartPr/>
                <p14:nvPr/>
              </p14:nvContentPartPr>
              <p14:xfrm>
                <a:off x="1281775" y="5468543"/>
                <a:ext cx="82800" cy="353880"/>
              </p14:xfrm>
            </p:contentPart>
          </mc:Choice>
          <mc:Fallback xmlns="">
            <p:pic>
              <p:nvPicPr>
                <p:cNvPr id="15" name="Ink 14">
                  <a:extLst>
                    <a:ext uri="{FF2B5EF4-FFF2-40B4-BE49-F238E27FC236}">
                      <a16:creationId xmlns:a16="http://schemas.microsoft.com/office/drawing/2014/main" id="{F56A3799-3A70-437B-B18D-31C388D64592}"/>
                    </a:ext>
                  </a:extLst>
                </p:cNvPr>
                <p:cNvPicPr/>
                <p:nvPr/>
              </p:nvPicPr>
              <p:blipFill>
                <a:blip r:embed="rId63"/>
                <a:stretch>
                  <a:fillRect/>
                </a:stretch>
              </p:blipFill>
              <p:spPr>
                <a:xfrm>
                  <a:off x="1272775" y="5459543"/>
                  <a:ext cx="10044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 name="Ink 15">
                  <a:extLst>
                    <a:ext uri="{FF2B5EF4-FFF2-40B4-BE49-F238E27FC236}">
                      <a16:creationId xmlns:a16="http://schemas.microsoft.com/office/drawing/2014/main" id="{7DB81F08-AF55-43BA-8C14-96A9728DAAAD}"/>
                    </a:ext>
                  </a:extLst>
                </p14:cNvPr>
                <p14:cNvContentPartPr/>
                <p14:nvPr/>
              </p14:nvContentPartPr>
              <p14:xfrm>
                <a:off x="1428295" y="5442263"/>
                <a:ext cx="168840" cy="384120"/>
              </p14:xfrm>
            </p:contentPart>
          </mc:Choice>
          <mc:Fallback xmlns="">
            <p:pic>
              <p:nvPicPr>
                <p:cNvPr id="16" name="Ink 15">
                  <a:extLst>
                    <a:ext uri="{FF2B5EF4-FFF2-40B4-BE49-F238E27FC236}">
                      <a16:creationId xmlns:a16="http://schemas.microsoft.com/office/drawing/2014/main" id="{7DB81F08-AF55-43BA-8C14-96A9728DAAAD}"/>
                    </a:ext>
                  </a:extLst>
                </p:cNvPr>
                <p:cNvPicPr/>
                <p:nvPr/>
              </p:nvPicPr>
              <p:blipFill>
                <a:blip r:embed="rId65"/>
                <a:stretch>
                  <a:fillRect/>
                </a:stretch>
              </p:blipFill>
              <p:spPr>
                <a:xfrm>
                  <a:off x="1419655" y="5433263"/>
                  <a:ext cx="18648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9" name="Ink 18">
                  <a:extLst>
                    <a:ext uri="{FF2B5EF4-FFF2-40B4-BE49-F238E27FC236}">
                      <a16:creationId xmlns:a16="http://schemas.microsoft.com/office/drawing/2014/main" id="{C905D75E-F3B5-4E33-8667-5CE4E148108A}"/>
                    </a:ext>
                  </a:extLst>
                </p14:cNvPr>
                <p14:cNvContentPartPr/>
                <p14:nvPr/>
              </p14:nvContentPartPr>
              <p14:xfrm>
                <a:off x="1688935" y="5699303"/>
                <a:ext cx="15840" cy="14760"/>
              </p14:xfrm>
            </p:contentPart>
          </mc:Choice>
          <mc:Fallback xmlns="">
            <p:pic>
              <p:nvPicPr>
                <p:cNvPr id="19" name="Ink 18">
                  <a:extLst>
                    <a:ext uri="{FF2B5EF4-FFF2-40B4-BE49-F238E27FC236}">
                      <a16:creationId xmlns:a16="http://schemas.microsoft.com/office/drawing/2014/main" id="{C905D75E-F3B5-4E33-8667-5CE4E148108A}"/>
                    </a:ext>
                  </a:extLst>
                </p:cNvPr>
                <p:cNvPicPr/>
                <p:nvPr/>
              </p:nvPicPr>
              <p:blipFill>
                <a:blip r:embed="rId67"/>
                <a:stretch>
                  <a:fillRect/>
                </a:stretch>
              </p:blipFill>
              <p:spPr>
                <a:xfrm>
                  <a:off x="1680295" y="5690303"/>
                  <a:ext cx="334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0" name="Ink 19">
                  <a:extLst>
                    <a:ext uri="{FF2B5EF4-FFF2-40B4-BE49-F238E27FC236}">
                      <a16:creationId xmlns:a16="http://schemas.microsoft.com/office/drawing/2014/main" id="{8C17633E-9EEA-4A3E-8CEE-7B9CC6FA4B14}"/>
                    </a:ext>
                  </a:extLst>
                </p14:cNvPr>
                <p14:cNvContentPartPr/>
                <p14:nvPr/>
              </p14:nvContentPartPr>
              <p14:xfrm>
                <a:off x="1680655" y="5710103"/>
                <a:ext cx="24120" cy="15840"/>
              </p14:xfrm>
            </p:contentPart>
          </mc:Choice>
          <mc:Fallback xmlns="">
            <p:pic>
              <p:nvPicPr>
                <p:cNvPr id="20" name="Ink 19">
                  <a:extLst>
                    <a:ext uri="{FF2B5EF4-FFF2-40B4-BE49-F238E27FC236}">
                      <a16:creationId xmlns:a16="http://schemas.microsoft.com/office/drawing/2014/main" id="{8C17633E-9EEA-4A3E-8CEE-7B9CC6FA4B14}"/>
                    </a:ext>
                  </a:extLst>
                </p:cNvPr>
                <p:cNvPicPr/>
                <p:nvPr/>
              </p:nvPicPr>
              <p:blipFill>
                <a:blip r:embed="rId69"/>
                <a:stretch>
                  <a:fillRect/>
                </a:stretch>
              </p:blipFill>
              <p:spPr>
                <a:xfrm>
                  <a:off x="1672015" y="5701103"/>
                  <a:ext cx="4176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2" name="Ink 21">
                  <a:extLst>
                    <a:ext uri="{FF2B5EF4-FFF2-40B4-BE49-F238E27FC236}">
                      <a16:creationId xmlns:a16="http://schemas.microsoft.com/office/drawing/2014/main" id="{9555B80D-F117-4522-9BB0-F2BC15324435}"/>
                    </a:ext>
                  </a:extLst>
                </p14:cNvPr>
                <p14:cNvContentPartPr/>
                <p14:nvPr/>
              </p14:nvContentPartPr>
              <p14:xfrm>
                <a:off x="1630255" y="5796863"/>
                <a:ext cx="74520" cy="95040"/>
              </p14:xfrm>
            </p:contentPart>
          </mc:Choice>
          <mc:Fallback xmlns="">
            <p:pic>
              <p:nvPicPr>
                <p:cNvPr id="22" name="Ink 21">
                  <a:extLst>
                    <a:ext uri="{FF2B5EF4-FFF2-40B4-BE49-F238E27FC236}">
                      <a16:creationId xmlns:a16="http://schemas.microsoft.com/office/drawing/2014/main" id="{9555B80D-F117-4522-9BB0-F2BC15324435}"/>
                    </a:ext>
                  </a:extLst>
                </p:cNvPr>
                <p:cNvPicPr/>
                <p:nvPr/>
              </p:nvPicPr>
              <p:blipFill>
                <a:blip r:embed="rId71"/>
                <a:stretch>
                  <a:fillRect/>
                </a:stretch>
              </p:blipFill>
              <p:spPr>
                <a:xfrm>
                  <a:off x="1621615" y="5788223"/>
                  <a:ext cx="921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4" name="Ink 23">
                  <a:extLst>
                    <a:ext uri="{FF2B5EF4-FFF2-40B4-BE49-F238E27FC236}">
                      <a16:creationId xmlns:a16="http://schemas.microsoft.com/office/drawing/2014/main" id="{29AEBD93-62B6-4475-8AC5-FA957CFFDE20}"/>
                    </a:ext>
                  </a:extLst>
                </p14:cNvPr>
                <p14:cNvContentPartPr/>
                <p14:nvPr/>
              </p14:nvContentPartPr>
              <p14:xfrm>
                <a:off x="1666615" y="5755463"/>
                <a:ext cx="29160" cy="32760"/>
              </p14:xfrm>
            </p:contentPart>
          </mc:Choice>
          <mc:Fallback xmlns="">
            <p:pic>
              <p:nvPicPr>
                <p:cNvPr id="24" name="Ink 23">
                  <a:extLst>
                    <a:ext uri="{FF2B5EF4-FFF2-40B4-BE49-F238E27FC236}">
                      <a16:creationId xmlns:a16="http://schemas.microsoft.com/office/drawing/2014/main" id="{29AEBD93-62B6-4475-8AC5-FA957CFFDE20}"/>
                    </a:ext>
                  </a:extLst>
                </p:cNvPr>
                <p:cNvPicPr/>
                <p:nvPr/>
              </p:nvPicPr>
              <p:blipFill>
                <a:blip r:embed="rId73"/>
                <a:stretch>
                  <a:fillRect/>
                </a:stretch>
              </p:blipFill>
              <p:spPr>
                <a:xfrm>
                  <a:off x="1657975" y="5746823"/>
                  <a:ext cx="468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2" name="Ink 51">
                  <a:extLst>
                    <a:ext uri="{FF2B5EF4-FFF2-40B4-BE49-F238E27FC236}">
                      <a16:creationId xmlns:a16="http://schemas.microsoft.com/office/drawing/2014/main" id="{3B8FBF96-88F7-4529-8421-68EFEFB043B5}"/>
                    </a:ext>
                  </a:extLst>
                </p14:cNvPr>
                <p14:cNvContentPartPr/>
                <p14:nvPr/>
              </p14:nvContentPartPr>
              <p14:xfrm>
                <a:off x="290335" y="5102423"/>
                <a:ext cx="1469520" cy="935640"/>
              </p14:xfrm>
            </p:contentPart>
          </mc:Choice>
          <mc:Fallback xmlns="">
            <p:pic>
              <p:nvPicPr>
                <p:cNvPr id="52" name="Ink 51">
                  <a:extLst>
                    <a:ext uri="{FF2B5EF4-FFF2-40B4-BE49-F238E27FC236}">
                      <a16:creationId xmlns:a16="http://schemas.microsoft.com/office/drawing/2014/main" id="{3B8FBF96-88F7-4529-8421-68EFEFB043B5}"/>
                    </a:ext>
                  </a:extLst>
                </p:cNvPr>
                <p:cNvPicPr/>
                <p:nvPr/>
              </p:nvPicPr>
              <p:blipFill>
                <a:blip r:embed="rId75"/>
                <a:stretch>
                  <a:fillRect/>
                </a:stretch>
              </p:blipFill>
              <p:spPr>
                <a:xfrm>
                  <a:off x="281695" y="5093783"/>
                  <a:ext cx="1487160" cy="953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3" name="Ink 52">
                  <a:extLst>
                    <a:ext uri="{FF2B5EF4-FFF2-40B4-BE49-F238E27FC236}">
                      <a16:creationId xmlns:a16="http://schemas.microsoft.com/office/drawing/2014/main" id="{B07B17A5-AD99-4D58-ADFB-19B62ECE0557}"/>
                    </a:ext>
                  </a:extLst>
                </p14:cNvPr>
                <p14:cNvContentPartPr/>
                <p14:nvPr/>
              </p14:nvContentPartPr>
              <p14:xfrm>
                <a:off x="-65705" y="5205023"/>
                <a:ext cx="669240" cy="888840"/>
              </p14:xfrm>
            </p:contentPart>
          </mc:Choice>
          <mc:Fallback xmlns="">
            <p:pic>
              <p:nvPicPr>
                <p:cNvPr id="53" name="Ink 52">
                  <a:extLst>
                    <a:ext uri="{FF2B5EF4-FFF2-40B4-BE49-F238E27FC236}">
                      <a16:creationId xmlns:a16="http://schemas.microsoft.com/office/drawing/2014/main" id="{B07B17A5-AD99-4D58-ADFB-19B62ECE0557}"/>
                    </a:ext>
                  </a:extLst>
                </p:cNvPr>
                <p:cNvPicPr/>
                <p:nvPr/>
              </p:nvPicPr>
              <p:blipFill>
                <a:blip r:embed="rId77"/>
                <a:stretch>
                  <a:fillRect/>
                </a:stretch>
              </p:blipFill>
              <p:spPr>
                <a:xfrm>
                  <a:off x="-74345" y="5196023"/>
                  <a:ext cx="686880" cy="906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8668B602-9927-4CEA-B52F-B1ADD84F8B32}"/>
                    </a:ext>
                  </a:extLst>
                </p14:cNvPr>
                <p14:cNvContentPartPr/>
                <p14:nvPr/>
              </p14:nvContentPartPr>
              <p14:xfrm>
                <a:off x="176935" y="5447663"/>
                <a:ext cx="418320" cy="762840"/>
              </p14:xfrm>
            </p:contentPart>
          </mc:Choice>
          <mc:Fallback xmlns="">
            <p:pic>
              <p:nvPicPr>
                <p:cNvPr id="54" name="Ink 53">
                  <a:extLst>
                    <a:ext uri="{FF2B5EF4-FFF2-40B4-BE49-F238E27FC236}">
                      <a16:creationId xmlns:a16="http://schemas.microsoft.com/office/drawing/2014/main" id="{8668B602-9927-4CEA-B52F-B1ADD84F8B32}"/>
                    </a:ext>
                  </a:extLst>
                </p:cNvPr>
                <p:cNvPicPr/>
                <p:nvPr/>
              </p:nvPicPr>
              <p:blipFill>
                <a:blip r:embed="rId79"/>
                <a:stretch>
                  <a:fillRect/>
                </a:stretch>
              </p:blipFill>
              <p:spPr>
                <a:xfrm>
                  <a:off x="167935" y="5438663"/>
                  <a:ext cx="435960" cy="780480"/>
                </a:xfrm>
                <a:prstGeom prst="rect">
                  <a:avLst/>
                </a:prstGeom>
              </p:spPr>
            </p:pic>
          </mc:Fallback>
        </mc:AlternateContent>
      </p:grpSp>
    </p:spTree>
    <p:extLst>
      <p:ext uri="{BB962C8B-B14F-4D97-AF65-F5344CB8AC3E}">
        <p14:creationId xmlns:p14="http://schemas.microsoft.com/office/powerpoint/2010/main" val="32194165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C5601-E3F5-4BAC-AD7C-C50155E4A206}"/>
              </a:ext>
            </a:extLst>
          </p:cNvPr>
          <p:cNvPicPr>
            <a:picLocks noChangeAspect="1"/>
          </p:cNvPicPr>
          <p:nvPr/>
        </p:nvPicPr>
        <p:blipFill>
          <a:blip r:embed="rId2"/>
          <a:stretch>
            <a:fillRect/>
          </a:stretch>
        </p:blipFill>
        <p:spPr>
          <a:xfrm>
            <a:off x="766000" y="496500"/>
            <a:ext cx="10269383" cy="3343742"/>
          </a:xfrm>
          <a:prstGeom prst="rect">
            <a:avLst/>
          </a:prstGeom>
        </p:spPr>
      </p:pic>
      <p:pic>
        <p:nvPicPr>
          <p:cNvPr id="5" name="Picture 4">
            <a:extLst>
              <a:ext uri="{FF2B5EF4-FFF2-40B4-BE49-F238E27FC236}">
                <a16:creationId xmlns:a16="http://schemas.microsoft.com/office/drawing/2014/main" id="{C186D73E-AFED-4F87-8B9D-E34F7241D9F0}"/>
              </a:ext>
            </a:extLst>
          </p:cNvPr>
          <p:cNvPicPr>
            <a:picLocks noChangeAspect="1"/>
          </p:cNvPicPr>
          <p:nvPr/>
        </p:nvPicPr>
        <p:blipFill>
          <a:blip r:embed="rId3"/>
          <a:stretch>
            <a:fillRect/>
          </a:stretch>
        </p:blipFill>
        <p:spPr>
          <a:xfrm>
            <a:off x="625255" y="4048179"/>
            <a:ext cx="10231278" cy="2543530"/>
          </a:xfrm>
          <a:prstGeom prst="rect">
            <a:avLst/>
          </a:prstGeom>
        </p:spPr>
      </p:pic>
    </p:spTree>
    <p:extLst>
      <p:ext uri="{BB962C8B-B14F-4D97-AF65-F5344CB8AC3E}">
        <p14:creationId xmlns:p14="http://schemas.microsoft.com/office/powerpoint/2010/main" val="21296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CBC4-6D54-478B-AB91-3D812652357C}"/>
              </a:ext>
            </a:extLst>
          </p:cNvPr>
          <p:cNvSpPr>
            <a:spLocks noGrp="1"/>
          </p:cNvSpPr>
          <p:nvPr>
            <p:ph type="title"/>
          </p:nvPr>
        </p:nvSpPr>
        <p:spPr/>
        <p:txBody>
          <a:bodyPr/>
          <a:lstStyle/>
          <a:p>
            <a:r>
              <a:rPr lang="en-US" dirty="0"/>
              <a:t>Variables in C</a:t>
            </a:r>
            <a:endParaRPr lang="en-IN" dirty="0"/>
          </a:p>
        </p:txBody>
      </p:sp>
      <p:sp>
        <p:nvSpPr>
          <p:cNvPr id="3" name="Content Placeholder 2">
            <a:extLst>
              <a:ext uri="{FF2B5EF4-FFF2-40B4-BE49-F238E27FC236}">
                <a16:creationId xmlns:a16="http://schemas.microsoft.com/office/drawing/2014/main" id="{D62975C3-4BB6-4836-9027-42B00B9E7873}"/>
              </a:ext>
            </a:extLst>
          </p:cNvPr>
          <p:cNvSpPr>
            <a:spLocks noGrp="1"/>
          </p:cNvSpPr>
          <p:nvPr>
            <p:ph idx="1"/>
          </p:nvPr>
        </p:nvSpPr>
        <p:spPr/>
        <p:txBody>
          <a:bodyPr/>
          <a:lstStyle/>
          <a:p>
            <a:r>
              <a:rPr lang="en-US" dirty="0"/>
              <a:t>What is a variable?</a:t>
            </a:r>
          </a:p>
          <a:p>
            <a:r>
              <a:rPr lang="en-US" dirty="0"/>
              <a:t>Suppose you want to compute factorial of a number. Say 100! You must tell the computer that you will provide ( input ) the program with an integer whose value is 100. And then instruct the code what to do with that input. The computer must provide for a space in the memory to keep that integer which it must be able to refer to by a name. This is done by declaring a variable by specifying its type and its name. e.g. in the above example </a:t>
            </a:r>
            <a:r>
              <a:rPr lang="en-US" dirty="0">
                <a:solidFill>
                  <a:schemeClr val="accent5">
                    <a:lumMod val="75000"/>
                  </a:schemeClr>
                </a:solidFill>
              </a:rPr>
              <a:t>int </a:t>
            </a:r>
            <a:r>
              <a:rPr lang="en-US" dirty="0" err="1">
                <a:solidFill>
                  <a:schemeClr val="accent5">
                    <a:lumMod val="75000"/>
                  </a:schemeClr>
                </a:solidFill>
              </a:rPr>
              <a:t>apx</a:t>
            </a:r>
            <a:r>
              <a:rPr lang="en-US" dirty="0">
                <a:solidFill>
                  <a:schemeClr val="accent5">
                    <a:lumMod val="75000"/>
                  </a:schemeClr>
                </a:solidFill>
              </a:rPr>
              <a:t>;  </a:t>
            </a:r>
            <a:r>
              <a:rPr lang="en-US" dirty="0"/>
              <a:t>is a declaration that the variable whose name is </a:t>
            </a:r>
            <a:r>
              <a:rPr lang="en-US" dirty="0" err="1"/>
              <a:t>apx</a:t>
            </a:r>
            <a:r>
              <a:rPr lang="en-US" dirty="0"/>
              <a:t> will be an integer. Its data type is </a:t>
            </a:r>
            <a:r>
              <a:rPr lang="en-US" dirty="0">
                <a:solidFill>
                  <a:schemeClr val="accent5">
                    <a:lumMod val="75000"/>
                  </a:schemeClr>
                </a:solidFill>
              </a:rPr>
              <a:t>int</a:t>
            </a:r>
          </a:p>
          <a:p>
            <a:endParaRPr lang="en-IN" dirty="0"/>
          </a:p>
        </p:txBody>
      </p:sp>
    </p:spTree>
    <p:extLst>
      <p:ext uri="{BB962C8B-B14F-4D97-AF65-F5344CB8AC3E}">
        <p14:creationId xmlns:p14="http://schemas.microsoft.com/office/powerpoint/2010/main" val="27477022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E08B2-3938-454A-806A-186D80A5E2B3}"/>
              </a:ext>
            </a:extLst>
          </p:cNvPr>
          <p:cNvPicPr>
            <a:picLocks noChangeAspect="1"/>
          </p:cNvPicPr>
          <p:nvPr/>
        </p:nvPicPr>
        <p:blipFill>
          <a:blip r:embed="rId2"/>
          <a:stretch>
            <a:fillRect/>
          </a:stretch>
        </p:blipFill>
        <p:spPr>
          <a:xfrm>
            <a:off x="1065320" y="489879"/>
            <a:ext cx="8536369" cy="4987282"/>
          </a:xfrm>
          <a:prstGeom prst="rect">
            <a:avLst/>
          </a:prstGeom>
        </p:spPr>
      </p:pic>
    </p:spTree>
    <p:extLst>
      <p:ext uri="{BB962C8B-B14F-4D97-AF65-F5344CB8AC3E}">
        <p14:creationId xmlns:p14="http://schemas.microsoft.com/office/powerpoint/2010/main" val="39636928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3C82C-1BDC-46C3-8D2C-60CDF0539B0D}"/>
              </a:ext>
            </a:extLst>
          </p:cNvPr>
          <p:cNvPicPr>
            <a:picLocks noChangeAspect="1"/>
          </p:cNvPicPr>
          <p:nvPr/>
        </p:nvPicPr>
        <p:blipFill>
          <a:blip r:embed="rId2"/>
          <a:stretch>
            <a:fillRect/>
          </a:stretch>
        </p:blipFill>
        <p:spPr>
          <a:xfrm>
            <a:off x="1819922" y="500898"/>
            <a:ext cx="6995845" cy="4790500"/>
          </a:xfrm>
          <a:prstGeom prst="rect">
            <a:avLst/>
          </a:prstGeom>
        </p:spPr>
      </p:pic>
    </p:spTree>
    <p:extLst>
      <p:ext uri="{BB962C8B-B14F-4D97-AF65-F5344CB8AC3E}">
        <p14:creationId xmlns:p14="http://schemas.microsoft.com/office/powerpoint/2010/main" val="2063519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3C82C-1BDC-46C3-8D2C-60CDF0539B0D}"/>
              </a:ext>
            </a:extLst>
          </p:cNvPr>
          <p:cNvPicPr>
            <a:picLocks noChangeAspect="1"/>
          </p:cNvPicPr>
          <p:nvPr/>
        </p:nvPicPr>
        <p:blipFill>
          <a:blip r:embed="rId2"/>
          <a:stretch>
            <a:fillRect/>
          </a:stretch>
        </p:blipFill>
        <p:spPr>
          <a:xfrm>
            <a:off x="1819922" y="500898"/>
            <a:ext cx="6995845" cy="4790500"/>
          </a:xfrm>
          <a:prstGeom prst="rect">
            <a:avLst/>
          </a:prstGeom>
        </p:spPr>
      </p:pic>
      <p:sp>
        <p:nvSpPr>
          <p:cNvPr id="2" name="TextBox 1">
            <a:extLst>
              <a:ext uri="{FF2B5EF4-FFF2-40B4-BE49-F238E27FC236}">
                <a16:creationId xmlns:a16="http://schemas.microsoft.com/office/drawing/2014/main" id="{D494A088-2BB2-4936-8C2D-A2C670F7E318}"/>
              </a:ext>
            </a:extLst>
          </p:cNvPr>
          <p:cNvSpPr txBox="1"/>
          <p:nvPr/>
        </p:nvSpPr>
        <p:spPr>
          <a:xfrm>
            <a:off x="2095131" y="5948039"/>
            <a:ext cx="9099612" cy="923330"/>
          </a:xfrm>
          <a:prstGeom prst="rect">
            <a:avLst/>
          </a:prstGeom>
          <a:noFill/>
        </p:spPr>
        <p:txBody>
          <a:bodyPr wrap="square" rtlCol="0">
            <a:spAutoFit/>
          </a:bodyPr>
          <a:lstStyle/>
          <a:p>
            <a:r>
              <a:rPr lang="en-US" dirty="0"/>
              <a:t>Time Permitting we will discuss storage classes in C later in the course. IN that context we will discuss static and auto variables.</a:t>
            </a:r>
          </a:p>
          <a:p>
            <a:endParaRPr lang="en-IN" dirty="0"/>
          </a:p>
        </p:txBody>
      </p:sp>
    </p:spTree>
    <p:extLst>
      <p:ext uri="{BB962C8B-B14F-4D97-AF65-F5344CB8AC3E}">
        <p14:creationId xmlns:p14="http://schemas.microsoft.com/office/powerpoint/2010/main" val="29057591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61FB-7C0E-44D4-8EF8-AE0688DBE1C4}"/>
              </a:ext>
            </a:extLst>
          </p:cNvPr>
          <p:cNvSpPr>
            <a:spLocks noGrp="1"/>
          </p:cNvSpPr>
          <p:nvPr>
            <p:ph type="title"/>
          </p:nvPr>
        </p:nvSpPr>
        <p:spPr/>
        <p:txBody>
          <a:bodyPr/>
          <a:lstStyle/>
          <a:p>
            <a:r>
              <a:rPr lang="en-US" dirty="0"/>
              <a:t>Structure</a:t>
            </a:r>
            <a:endParaRPr lang="en-IN" dirty="0"/>
          </a:p>
        </p:txBody>
      </p:sp>
      <p:sp>
        <p:nvSpPr>
          <p:cNvPr id="3" name="Content Placeholder 2">
            <a:extLst>
              <a:ext uri="{FF2B5EF4-FFF2-40B4-BE49-F238E27FC236}">
                <a16:creationId xmlns:a16="http://schemas.microsoft.com/office/drawing/2014/main" id="{D96F3346-C75D-4D45-AA01-9898498DB009}"/>
              </a:ext>
            </a:extLst>
          </p:cNvPr>
          <p:cNvSpPr>
            <a:spLocks noGrp="1"/>
          </p:cNvSpPr>
          <p:nvPr>
            <p:ph idx="1"/>
          </p:nvPr>
        </p:nvSpPr>
        <p:spPr/>
        <p:txBody>
          <a:bodyPr>
            <a:normAutofit fontScale="92500" lnSpcReduction="10000"/>
          </a:bodyPr>
          <a:lstStyle/>
          <a:p>
            <a:r>
              <a:rPr lang="en-US" b="0" i="0" dirty="0">
                <a:solidFill>
                  <a:srgbClr val="40424E"/>
                </a:solidFill>
                <a:effectLst/>
                <a:latin typeface="urw-din"/>
              </a:rPr>
              <a:t>A structure is a user defined data type. A structure creates a data type that can be used to group items of possibly different types into a single type.</a:t>
            </a:r>
          </a:p>
          <a:p>
            <a:r>
              <a:rPr lang="en-US" dirty="0">
                <a:solidFill>
                  <a:srgbClr val="40424E"/>
                </a:solidFill>
                <a:latin typeface="urw-din"/>
              </a:rPr>
              <a:t>Example:</a:t>
            </a:r>
          </a:p>
          <a:p>
            <a:pPr marL="0" indent="0">
              <a:buNone/>
            </a:pPr>
            <a:r>
              <a:rPr lang="en-US" dirty="0"/>
              <a:t>struct address </a:t>
            </a:r>
          </a:p>
          <a:p>
            <a:pPr marL="0" indent="0">
              <a:buNone/>
            </a:pPr>
            <a:r>
              <a:rPr lang="en-US" dirty="0"/>
              <a:t>{ </a:t>
            </a:r>
          </a:p>
          <a:p>
            <a:pPr marL="0" indent="0">
              <a:buNone/>
            </a:pPr>
            <a:r>
              <a:rPr lang="en-US" dirty="0"/>
              <a:t>char street[100]; </a:t>
            </a:r>
          </a:p>
          <a:p>
            <a:pPr marL="0" indent="0">
              <a:buNone/>
            </a:pPr>
            <a:r>
              <a:rPr lang="en-US" dirty="0"/>
              <a:t>char city[50]; </a:t>
            </a:r>
          </a:p>
          <a:p>
            <a:pPr marL="0" indent="0">
              <a:buNone/>
            </a:pPr>
            <a:r>
              <a:rPr lang="en-US" dirty="0"/>
              <a:t>char state[20]; </a:t>
            </a:r>
          </a:p>
          <a:p>
            <a:pPr marL="0" indent="0">
              <a:buNone/>
            </a:pPr>
            <a:r>
              <a:rPr lang="en-US" dirty="0"/>
              <a:t>int pin; </a:t>
            </a:r>
          </a:p>
          <a:p>
            <a:pPr marL="0" indent="0">
              <a:buNone/>
            </a:pPr>
            <a:r>
              <a:rPr lang="en-US" dirty="0"/>
              <a:t>};</a:t>
            </a:r>
          </a:p>
          <a:p>
            <a:pPr marL="0" indent="0">
              <a:buNone/>
            </a:pPr>
            <a:endParaRPr lang="en-IN" dirty="0"/>
          </a:p>
        </p:txBody>
      </p:sp>
      <p:sp>
        <p:nvSpPr>
          <p:cNvPr id="4" name="TextBox 3">
            <a:extLst>
              <a:ext uri="{FF2B5EF4-FFF2-40B4-BE49-F238E27FC236}">
                <a16:creationId xmlns:a16="http://schemas.microsoft.com/office/drawing/2014/main" id="{0E7471AF-01E8-46B5-B2BF-7FD074F26A23}"/>
              </a:ext>
            </a:extLst>
          </p:cNvPr>
          <p:cNvSpPr txBox="1"/>
          <p:nvPr/>
        </p:nvSpPr>
        <p:spPr>
          <a:xfrm>
            <a:off x="6604987" y="3018408"/>
            <a:ext cx="2622064" cy="1754326"/>
          </a:xfrm>
          <a:prstGeom prst="rect">
            <a:avLst/>
          </a:prstGeom>
          <a:noFill/>
        </p:spPr>
        <p:txBody>
          <a:bodyPr wrap="none" rtlCol="0">
            <a:spAutoFit/>
          </a:bodyPr>
          <a:lstStyle/>
          <a:p>
            <a:pPr marL="0" indent="0">
              <a:buNone/>
            </a:pPr>
            <a:r>
              <a:rPr lang="en-US" dirty="0"/>
              <a:t>struct </a:t>
            </a:r>
            <a:r>
              <a:rPr lang="en-US" dirty="0" err="1"/>
              <a:t>ind_address</a:t>
            </a:r>
            <a:r>
              <a:rPr lang="en-US" dirty="0"/>
              <a:t> </a:t>
            </a:r>
          </a:p>
          <a:p>
            <a:pPr marL="0" indent="0">
              <a:buNone/>
            </a:pPr>
            <a:r>
              <a:rPr lang="en-US" dirty="0"/>
              <a:t>{ </a:t>
            </a:r>
          </a:p>
          <a:p>
            <a:pPr marL="0" indent="0">
              <a:buNone/>
            </a:pPr>
            <a:r>
              <a:rPr lang="en-US" dirty="0"/>
              <a:t>char name[50]; </a:t>
            </a:r>
          </a:p>
          <a:p>
            <a:pPr marL="0" indent="0">
              <a:buNone/>
            </a:pPr>
            <a:r>
              <a:rPr lang="en-US" dirty="0"/>
              <a:t>struct address </a:t>
            </a:r>
            <a:r>
              <a:rPr lang="en-US" dirty="0" err="1"/>
              <a:t>name_add</a:t>
            </a:r>
            <a:r>
              <a:rPr lang="en-US" dirty="0"/>
              <a:t>;</a:t>
            </a:r>
          </a:p>
          <a:p>
            <a:pPr marL="0" indent="0">
              <a:buNone/>
            </a:pPr>
            <a:r>
              <a:rPr lang="en-US" dirty="0"/>
              <a:t>};</a:t>
            </a:r>
          </a:p>
          <a:p>
            <a:endParaRPr lang="en-IN" dirty="0"/>
          </a:p>
        </p:txBody>
      </p:sp>
    </p:spTree>
    <p:extLst>
      <p:ext uri="{BB962C8B-B14F-4D97-AF65-F5344CB8AC3E}">
        <p14:creationId xmlns:p14="http://schemas.microsoft.com/office/powerpoint/2010/main" val="34106491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2689-EAC6-478D-BE4D-D71208D45DAC}"/>
              </a:ext>
            </a:extLst>
          </p:cNvPr>
          <p:cNvSpPr>
            <a:spLocks noGrp="1"/>
          </p:cNvSpPr>
          <p:nvPr>
            <p:ph type="title"/>
          </p:nvPr>
        </p:nvSpPr>
        <p:spPr/>
        <p:txBody>
          <a:bodyPr/>
          <a:lstStyle/>
          <a:p>
            <a:r>
              <a:rPr lang="en-US" dirty="0"/>
              <a:t>Declaring Structure (Example)</a:t>
            </a:r>
            <a:endParaRPr lang="en-IN" dirty="0"/>
          </a:p>
        </p:txBody>
      </p:sp>
      <p:sp>
        <p:nvSpPr>
          <p:cNvPr id="3" name="Content Placeholder 2">
            <a:extLst>
              <a:ext uri="{FF2B5EF4-FFF2-40B4-BE49-F238E27FC236}">
                <a16:creationId xmlns:a16="http://schemas.microsoft.com/office/drawing/2014/main" id="{C093D20B-E208-460D-8378-6E41B713B68F}"/>
              </a:ext>
            </a:extLst>
          </p:cNvPr>
          <p:cNvSpPr>
            <a:spLocks noGrp="1"/>
          </p:cNvSpPr>
          <p:nvPr>
            <p:ph idx="1"/>
          </p:nvPr>
        </p:nvSpPr>
        <p:spPr>
          <a:xfrm>
            <a:off x="838200" y="1825625"/>
            <a:ext cx="10715786" cy="4730158"/>
          </a:xfrm>
        </p:spPr>
        <p:txBody>
          <a:bodyPr>
            <a:normAutofit fontScale="85000" lnSpcReduction="20000"/>
          </a:bodyPr>
          <a:lstStyle/>
          <a:p>
            <a:pPr marL="0" indent="0">
              <a:buNone/>
            </a:pPr>
            <a:r>
              <a:rPr lang="en-IN" sz="1600" dirty="0"/>
              <a:t>// A variable declaration with structure declaration. </a:t>
            </a:r>
          </a:p>
          <a:p>
            <a:pPr marL="0" indent="0">
              <a:buNone/>
            </a:pPr>
            <a:r>
              <a:rPr lang="en-IN" sz="1600" dirty="0"/>
              <a:t>struct Point </a:t>
            </a:r>
          </a:p>
          <a:p>
            <a:pPr marL="0" indent="0">
              <a:buNone/>
            </a:pPr>
            <a:r>
              <a:rPr lang="en-IN" sz="1600" dirty="0"/>
              <a:t>{ </a:t>
            </a:r>
          </a:p>
          <a:p>
            <a:pPr marL="0" indent="0">
              <a:buNone/>
            </a:pPr>
            <a:r>
              <a:rPr lang="en-IN" sz="1600" dirty="0"/>
              <a:t>int x, y; </a:t>
            </a:r>
          </a:p>
          <a:p>
            <a:pPr marL="0" indent="0">
              <a:buNone/>
            </a:pPr>
            <a:r>
              <a:rPr lang="en-IN" sz="1600" dirty="0"/>
              <a:t>} p1; // The variable p1 is declared with 'Point' </a:t>
            </a:r>
          </a:p>
          <a:p>
            <a:pPr marL="0" indent="0">
              <a:buNone/>
            </a:pPr>
            <a:endParaRPr lang="en-IN" sz="1600" dirty="0"/>
          </a:p>
          <a:p>
            <a:pPr marL="0" indent="0">
              <a:buNone/>
            </a:pPr>
            <a:endParaRPr lang="en-IN" sz="1600" dirty="0"/>
          </a:p>
          <a:p>
            <a:pPr marL="0" indent="0">
              <a:buNone/>
            </a:pPr>
            <a:r>
              <a:rPr lang="en-IN" sz="1600" dirty="0"/>
              <a:t>// A variable declaration like basic data types </a:t>
            </a:r>
          </a:p>
          <a:p>
            <a:pPr marL="0" indent="0">
              <a:buNone/>
            </a:pPr>
            <a:r>
              <a:rPr lang="en-IN" sz="1600" dirty="0"/>
              <a:t>struct Point </a:t>
            </a:r>
          </a:p>
          <a:p>
            <a:pPr marL="0" indent="0">
              <a:buNone/>
            </a:pPr>
            <a:r>
              <a:rPr lang="en-IN" sz="1600" dirty="0"/>
              <a:t>{ </a:t>
            </a:r>
          </a:p>
          <a:p>
            <a:pPr marL="0" indent="0">
              <a:buNone/>
            </a:pPr>
            <a:r>
              <a:rPr lang="en-IN" sz="1600" dirty="0"/>
              <a:t>int x, y; </a:t>
            </a:r>
          </a:p>
          <a:p>
            <a:pPr marL="0" indent="0">
              <a:buNone/>
            </a:pPr>
            <a:r>
              <a:rPr lang="en-IN" sz="1600" dirty="0"/>
              <a:t>}; </a:t>
            </a:r>
          </a:p>
          <a:p>
            <a:pPr marL="0" indent="0">
              <a:buNone/>
            </a:pPr>
            <a:endParaRPr lang="en-IN" sz="1600" dirty="0"/>
          </a:p>
          <a:p>
            <a:pPr marL="0" indent="0">
              <a:buNone/>
            </a:pPr>
            <a:r>
              <a:rPr lang="en-IN" sz="1600" dirty="0"/>
              <a:t>int main() </a:t>
            </a:r>
          </a:p>
          <a:p>
            <a:pPr marL="0" indent="0">
              <a:buNone/>
            </a:pPr>
            <a:r>
              <a:rPr lang="en-IN" sz="1600" dirty="0"/>
              <a:t>{ </a:t>
            </a:r>
          </a:p>
          <a:p>
            <a:pPr marL="0" indent="0">
              <a:buNone/>
            </a:pPr>
            <a:r>
              <a:rPr lang="en-IN" sz="1600" dirty="0"/>
              <a:t>struct Point p1; // The variable p1 is declared like a normal variable </a:t>
            </a:r>
          </a:p>
          <a:p>
            <a:pPr marL="0" indent="0">
              <a:buNone/>
            </a:pPr>
            <a:r>
              <a:rPr lang="en-IN" sz="1600" dirty="0"/>
              <a:t>}</a:t>
            </a:r>
          </a:p>
          <a:p>
            <a:pPr marL="0" indent="0">
              <a:buNone/>
            </a:pPr>
            <a:endParaRPr lang="en-IN" sz="900" dirty="0"/>
          </a:p>
        </p:txBody>
      </p:sp>
    </p:spTree>
    <p:extLst>
      <p:ext uri="{BB962C8B-B14F-4D97-AF65-F5344CB8AC3E}">
        <p14:creationId xmlns:p14="http://schemas.microsoft.com/office/powerpoint/2010/main" val="7124602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57AB-8915-491D-89E3-277B229E99CF}"/>
              </a:ext>
            </a:extLst>
          </p:cNvPr>
          <p:cNvSpPr>
            <a:spLocks noGrp="1"/>
          </p:cNvSpPr>
          <p:nvPr>
            <p:ph type="title"/>
          </p:nvPr>
        </p:nvSpPr>
        <p:spPr/>
        <p:txBody>
          <a:bodyPr/>
          <a:lstStyle/>
          <a:p>
            <a:r>
              <a:rPr lang="en-US" dirty="0"/>
              <a:t>Initializing Structures</a:t>
            </a:r>
            <a:endParaRPr lang="en-IN" dirty="0"/>
          </a:p>
        </p:txBody>
      </p:sp>
      <p:sp>
        <p:nvSpPr>
          <p:cNvPr id="3" name="Content Placeholder 2">
            <a:extLst>
              <a:ext uri="{FF2B5EF4-FFF2-40B4-BE49-F238E27FC236}">
                <a16:creationId xmlns:a16="http://schemas.microsoft.com/office/drawing/2014/main" id="{7B7F510A-B9FA-4519-8173-29390048B18D}"/>
              </a:ext>
            </a:extLst>
          </p:cNvPr>
          <p:cNvSpPr>
            <a:spLocks noGrp="1"/>
          </p:cNvSpPr>
          <p:nvPr>
            <p:ph idx="1"/>
          </p:nvPr>
        </p:nvSpPr>
        <p:spPr>
          <a:xfrm>
            <a:off x="838200" y="1441342"/>
            <a:ext cx="10832024" cy="5230678"/>
          </a:xfrm>
        </p:spPr>
        <p:txBody>
          <a:bodyPr>
            <a:noAutofit/>
          </a:bodyPr>
          <a:lstStyle/>
          <a:p>
            <a:r>
              <a:rPr lang="en-US" sz="1400" dirty="0"/>
              <a:t>Wrong</a:t>
            </a:r>
          </a:p>
          <a:p>
            <a:pPr marL="0" indent="0">
              <a:buNone/>
            </a:pPr>
            <a:r>
              <a:rPr lang="en-US" sz="1400" dirty="0"/>
              <a:t>struct Point </a:t>
            </a:r>
          </a:p>
          <a:p>
            <a:pPr marL="0" indent="0">
              <a:buNone/>
            </a:pPr>
            <a:r>
              <a:rPr lang="en-US" sz="1400" dirty="0"/>
              <a:t>{ </a:t>
            </a:r>
          </a:p>
          <a:p>
            <a:pPr marL="0" indent="0">
              <a:buNone/>
            </a:pPr>
            <a:r>
              <a:rPr lang="en-US" sz="1400" dirty="0"/>
              <a:t>int x = 0; // COMPILER ERROR: cannot initialize members here </a:t>
            </a:r>
          </a:p>
          <a:p>
            <a:pPr marL="0" indent="0">
              <a:buNone/>
            </a:pPr>
            <a:r>
              <a:rPr lang="en-US" sz="1400" dirty="0"/>
              <a:t>int y = 0; // COMPILER ERROR: cannot initialize members here </a:t>
            </a:r>
          </a:p>
          <a:p>
            <a:pPr marL="0" indent="0">
              <a:buNone/>
            </a:pPr>
            <a:r>
              <a:rPr lang="en-US" sz="1400" dirty="0"/>
              <a:t>}; </a:t>
            </a:r>
          </a:p>
          <a:p>
            <a:r>
              <a:rPr lang="en-US" sz="1400" dirty="0"/>
              <a:t>Right</a:t>
            </a:r>
          </a:p>
          <a:p>
            <a:pPr marL="0" indent="0">
              <a:buNone/>
            </a:pPr>
            <a:r>
              <a:rPr lang="en-US" sz="1400" dirty="0"/>
              <a:t>struct Point </a:t>
            </a:r>
          </a:p>
          <a:p>
            <a:pPr marL="0" indent="0">
              <a:buNone/>
            </a:pPr>
            <a:r>
              <a:rPr lang="en-US" sz="1400" dirty="0"/>
              <a:t>{ </a:t>
            </a:r>
          </a:p>
          <a:p>
            <a:pPr marL="0" indent="0">
              <a:buNone/>
            </a:pPr>
            <a:r>
              <a:rPr lang="en-US" sz="1400" dirty="0"/>
              <a:t>int x, y; </a:t>
            </a:r>
          </a:p>
          <a:p>
            <a:pPr marL="0" indent="0">
              <a:buNone/>
            </a:pPr>
            <a:r>
              <a:rPr lang="en-US" sz="1400" dirty="0"/>
              <a:t>}; </a:t>
            </a:r>
          </a:p>
          <a:p>
            <a:pPr marL="0" indent="0">
              <a:buNone/>
            </a:pPr>
            <a:r>
              <a:rPr lang="en-US" sz="1400" dirty="0"/>
              <a:t>int main() </a:t>
            </a:r>
          </a:p>
          <a:p>
            <a:pPr marL="0" indent="0">
              <a:buNone/>
            </a:pPr>
            <a:r>
              <a:rPr lang="en-US" sz="1400" dirty="0"/>
              <a:t>{ </a:t>
            </a:r>
          </a:p>
          <a:p>
            <a:pPr marL="0" indent="0">
              <a:buNone/>
            </a:pPr>
            <a:r>
              <a:rPr lang="en-US" sz="1400" dirty="0"/>
              <a:t>// A valid initialization. member x gets value 0 and y </a:t>
            </a:r>
          </a:p>
          <a:p>
            <a:pPr marL="0" indent="0">
              <a:buNone/>
            </a:pPr>
            <a:r>
              <a:rPr lang="en-US" sz="1400" dirty="0"/>
              <a:t>// gets value 1. The order of declaration is followed. </a:t>
            </a:r>
          </a:p>
          <a:p>
            <a:pPr marL="0" indent="0">
              <a:buNone/>
            </a:pPr>
            <a:r>
              <a:rPr lang="en-US" sz="1400" dirty="0"/>
              <a:t>struct Point p1 = {0, 1}; </a:t>
            </a:r>
          </a:p>
          <a:p>
            <a:pPr marL="0" indent="0">
              <a:buNone/>
            </a:pPr>
            <a:r>
              <a:rPr lang="en-US" sz="1400" dirty="0"/>
              <a:t>}</a:t>
            </a:r>
          </a:p>
          <a:p>
            <a:pPr marL="0" indent="0">
              <a:buNone/>
            </a:pPr>
            <a:endParaRPr lang="en-US" sz="1400" dirty="0"/>
          </a:p>
          <a:p>
            <a:endParaRPr lang="en-IN" sz="1400" dirty="0"/>
          </a:p>
        </p:txBody>
      </p:sp>
    </p:spTree>
    <p:extLst>
      <p:ext uri="{BB962C8B-B14F-4D97-AF65-F5344CB8AC3E}">
        <p14:creationId xmlns:p14="http://schemas.microsoft.com/office/powerpoint/2010/main" val="5481089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004F-B8F4-4B2D-990B-F8EEE9AD167A}"/>
              </a:ext>
            </a:extLst>
          </p:cNvPr>
          <p:cNvSpPr>
            <a:spLocks noGrp="1"/>
          </p:cNvSpPr>
          <p:nvPr>
            <p:ph type="title"/>
          </p:nvPr>
        </p:nvSpPr>
        <p:spPr/>
        <p:txBody>
          <a:bodyPr/>
          <a:lstStyle/>
          <a:p>
            <a:r>
              <a:rPr lang="en-US" dirty="0"/>
              <a:t>Accessing structure elements</a:t>
            </a:r>
            <a:endParaRPr lang="en-IN" dirty="0"/>
          </a:p>
        </p:txBody>
      </p:sp>
      <p:sp>
        <p:nvSpPr>
          <p:cNvPr id="3" name="Content Placeholder 2">
            <a:extLst>
              <a:ext uri="{FF2B5EF4-FFF2-40B4-BE49-F238E27FC236}">
                <a16:creationId xmlns:a16="http://schemas.microsoft.com/office/drawing/2014/main" id="{A167B063-FFAE-4EB9-BC79-AE7CE3F6E565}"/>
              </a:ext>
            </a:extLst>
          </p:cNvPr>
          <p:cNvSpPr>
            <a:spLocks noGrp="1"/>
          </p:cNvSpPr>
          <p:nvPr>
            <p:ph idx="1"/>
          </p:nvPr>
        </p:nvSpPr>
        <p:spPr>
          <a:xfrm>
            <a:off x="838200" y="1363851"/>
            <a:ext cx="10630547" cy="4950794"/>
          </a:xfrm>
        </p:spPr>
        <p:txBody>
          <a:bodyPr>
            <a:noAutofit/>
          </a:bodyPr>
          <a:lstStyle/>
          <a:p>
            <a:pPr marL="0" indent="0">
              <a:buNone/>
            </a:pPr>
            <a:r>
              <a:rPr lang="en-IN" sz="1400" dirty="0"/>
              <a:t>#include&lt;stdio.h&gt; </a:t>
            </a:r>
          </a:p>
          <a:p>
            <a:pPr marL="0" indent="0">
              <a:buNone/>
            </a:pPr>
            <a:endParaRPr lang="en-IN" sz="1400" dirty="0"/>
          </a:p>
          <a:p>
            <a:pPr marL="0" indent="0">
              <a:buNone/>
            </a:pPr>
            <a:r>
              <a:rPr lang="en-IN" sz="1400" dirty="0"/>
              <a:t>struct Point </a:t>
            </a:r>
          </a:p>
          <a:p>
            <a:pPr marL="0" indent="0">
              <a:buNone/>
            </a:pPr>
            <a:r>
              <a:rPr lang="en-IN" sz="1400" dirty="0"/>
              <a:t>{ </a:t>
            </a:r>
          </a:p>
          <a:p>
            <a:pPr marL="0" indent="0">
              <a:buNone/>
            </a:pPr>
            <a:r>
              <a:rPr lang="en-IN" sz="1400" dirty="0"/>
              <a:t>int x, y; </a:t>
            </a:r>
          </a:p>
          <a:p>
            <a:pPr marL="0" indent="0">
              <a:buNone/>
            </a:pPr>
            <a:r>
              <a:rPr lang="en-IN" sz="1400" dirty="0"/>
              <a:t>}; </a:t>
            </a:r>
          </a:p>
          <a:p>
            <a:pPr marL="0" indent="0">
              <a:buNone/>
            </a:pPr>
            <a:endParaRPr lang="en-IN" sz="1400" dirty="0"/>
          </a:p>
          <a:p>
            <a:pPr marL="0" indent="0">
              <a:buNone/>
            </a:pPr>
            <a:r>
              <a:rPr lang="en-IN" sz="1400" dirty="0"/>
              <a:t>int main() </a:t>
            </a:r>
          </a:p>
          <a:p>
            <a:pPr marL="0" indent="0">
              <a:buNone/>
            </a:pPr>
            <a:r>
              <a:rPr lang="en-IN" sz="1400" dirty="0"/>
              <a:t>{ </a:t>
            </a:r>
          </a:p>
          <a:p>
            <a:pPr marL="0" indent="0">
              <a:buNone/>
            </a:pPr>
            <a:r>
              <a:rPr lang="en-IN" sz="1400" dirty="0"/>
              <a:t>struct Point p1 = {0, 1}; </a:t>
            </a:r>
          </a:p>
          <a:p>
            <a:pPr marL="0" indent="0">
              <a:buNone/>
            </a:pPr>
            <a:r>
              <a:rPr lang="en-IN" sz="1400" dirty="0"/>
              <a:t>// Accessing members of point p1 </a:t>
            </a:r>
          </a:p>
          <a:p>
            <a:pPr marL="0" indent="0">
              <a:buNone/>
            </a:pPr>
            <a:r>
              <a:rPr lang="en-IN" sz="1400" dirty="0"/>
              <a:t>p1.x = 20; </a:t>
            </a:r>
          </a:p>
          <a:p>
            <a:pPr marL="0" indent="0">
              <a:buNone/>
            </a:pPr>
            <a:r>
              <a:rPr lang="en-IN" sz="1400" dirty="0" err="1"/>
              <a:t>printf</a:t>
            </a:r>
            <a:r>
              <a:rPr lang="en-IN" sz="1400" dirty="0"/>
              <a:t> ("x = %d, y = %d", p1.x, p1.y);</a:t>
            </a:r>
          </a:p>
          <a:p>
            <a:pPr marL="0" indent="0">
              <a:buNone/>
            </a:pPr>
            <a:r>
              <a:rPr lang="en-IN" sz="1400" dirty="0" err="1"/>
              <a:t>printf</a:t>
            </a:r>
            <a:r>
              <a:rPr lang="en-IN" sz="1400" dirty="0"/>
              <a:t>(“Area= %d”, int Area = (p1.x*p1.y));  //WRONG, Area needs to be declared</a:t>
            </a:r>
          </a:p>
          <a:p>
            <a:pPr marL="0" indent="0">
              <a:buNone/>
            </a:pPr>
            <a:r>
              <a:rPr lang="en-IN" sz="1400" dirty="0"/>
              <a:t>return 0; </a:t>
            </a:r>
          </a:p>
          <a:p>
            <a:pPr marL="0" indent="0">
              <a:buNone/>
            </a:pPr>
            <a:r>
              <a:rPr lang="en-IN" sz="1400" dirty="0"/>
              <a:t>}</a:t>
            </a:r>
          </a:p>
          <a:p>
            <a:pPr marL="0" indent="0">
              <a:buNone/>
            </a:pPr>
            <a:endParaRPr lang="en-IN" sz="1400" dirty="0"/>
          </a:p>
        </p:txBody>
      </p:sp>
    </p:spTree>
    <p:extLst>
      <p:ext uri="{BB962C8B-B14F-4D97-AF65-F5344CB8AC3E}">
        <p14:creationId xmlns:p14="http://schemas.microsoft.com/office/powerpoint/2010/main" val="60351538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84DFB-E7D1-4CC5-B72D-BABAA6755E7F}"/>
              </a:ext>
            </a:extLst>
          </p:cNvPr>
          <p:cNvSpPr>
            <a:spLocks noGrp="1"/>
          </p:cNvSpPr>
          <p:nvPr>
            <p:ph type="title"/>
          </p:nvPr>
        </p:nvSpPr>
        <p:spPr/>
        <p:txBody>
          <a:bodyPr/>
          <a:lstStyle/>
          <a:p>
            <a:r>
              <a:rPr lang="en-US" dirty="0"/>
              <a:t>Array of Structure</a:t>
            </a:r>
            <a:endParaRPr lang="en-IN" dirty="0"/>
          </a:p>
        </p:txBody>
      </p:sp>
      <p:sp>
        <p:nvSpPr>
          <p:cNvPr id="3" name="Content Placeholder 2">
            <a:extLst>
              <a:ext uri="{FF2B5EF4-FFF2-40B4-BE49-F238E27FC236}">
                <a16:creationId xmlns:a16="http://schemas.microsoft.com/office/drawing/2014/main" id="{56E3C917-E260-4926-950B-F5BC771B31ED}"/>
              </a:ext>
            </a:extLst>
          </p:cNvPr>
          <p:cNvSpPr>
            <a:spLocks noGrp="1"/>
          </p:cNvSpPr>
          <p:nvPr>
            <p:ph idx="1"/>
          </p:nvPr>
        </p:nvSpPr>
        <p:spPr>
          <a:xfrm>
            <a:off x="838200" y="1557580"/>
            <a:ext cx="10515600" cy="4619383"/>
          </a:xfrm>
        </p:spPr>
        <p:txBody>
          <a:bodyPr>
            <a:noAutofit/>
          </a:bodyPr>
          <a:lstStyle/>
          <a:p>
            <a:pPr marL="0" indent="0">
              <a:buNone/>
            </a:pPr>
            <a:r>
              <a:rPr lang="en-IN" sz="1400" dirty="0"/>
              <a:t>#include&lt;stdio.h&gt; </a:t>
            </a:r>
          </a:p>
          <a:p>
            <a:pPr marL="0" indent="0">
              <a:buNone/>
            </a:pPr>
            <a:r>
              <a:rPr lang="en-IN" sz="1400" dirty="0"/>
              <a:t>struct Point </a:t>
            </a:r>
          </a:p>
          <a:p>
            <a:pPr marL="0" indent="0">
              <a:buNone/>
            </a:pPr>
            <a:r>
              <a:rPr lang="en-IN" sz="1400" dirty="0"/>
              <a:t>{ </a:t>
            </a:r>
          </a:p>
          <a:p>
            <a:pPr marL="0" indent="0">
              <a:buNone/>
            </a:pPr>
            <a:r>
              <a:rPr lang="en-IN" sz="1400" dirty="0"/>
              <a:t>int x, y; </a:t>
            </a:r>
          </a:p>
          <a:p>
            <a:pPr marL="0" indent="0">
              <a:buNone/>
            </a:pPr>
            <a:r>
              <a:rPr lang="en-IN" sz="1400" dirty="0"/>
              <a:t>}; </a:t>
            </a:r>
          </a:p>
          <a:p>
            <a:pPr marL="0" indent="0">
              <a:buNone/>
            </a:pPr>
            <a:r>
              <a:rPr lang="en-IN" sz="1400" dirty="0"/>
              <a:t>int main() </a:t>
            </a:r>
          </a:p>
          <a:p>
            <a:pPr marL="0" indent="0">
              <a:buNone/>
            </a:pPr>
            <a:r>
              <a:rPr lang="en-IN" sz="1400" dirty="0"/>
              <a:t>{ </a:t>
            </a:r>
          </a:p>
          <a:p>
            <a:pPr marL="0" indent="0">
              <a:buNone/>
            </a:pPr>
            <a:r>
              <a:rPr lang="en-IN" sz="1400" dirty="0"/>
              <a:t>// Create an array of structures </a:t>
            </a:r>
          </a:p>
          <a:p>
            <a:pPr marL="0" indent="0">
              <a:buNone/>
            </a:pPr>
            <a:r>
              <a:rPr lang="en-IN" sz="1400" dirty="0"/>
              <a:t>struct Point </a:t>
            </a:r>
            <a:r>
              <a:rPr lang="en-IN" sz="1400" dirty="0" err="1"/>
              <a:t>arr</a:t>
            </a:r>
            <a:r>
              <a:rPr lang="en-IN" sz="1400" dirty="0"/>
              <a:t>[10]; </a:t>
            </a:r>
          </a:p>
          <a:p>
            <a:pPr marL="0" indent="0">
              <a:buNone/>
            </a:pPr>
            <a:r>
              <a:rPr lang="en-IN" sz="1400" dirty="0"/>
              <a:t>// Access array members </a:t>
            </a:r>
          </a:p>
          <a:p>
            <a:pPr marL="0" indent="0">
              <a:buNone/>
            </a:pPr>
            <a:r>
              <a:rPr lang="en-IN" sz="1400" dirty="0" err="1"/>
              <a:t>arr</a:t>
            </a:r>
            <a:r>
              <a:rPr lang="en-IN" sz="1400" dirty="0"/>
              <a:t>[0].x = 10; </a:t>
            </a:r>
          </a:p>
          <a:p>
            <a:pPr marL="0" indent="0">
              <a:buNone/>
            </a:pPr>
            <a:r>
              <a:rPr lang="en-IN" sz="1400" dirty="0" err="1"/>
              <a:t>arr</a:t>
            </a:r>
            <a:r>
              <a:rPr lang="en-IN" sz="1400" dirty="0"/>
              <a:t>[0].y = 20; </a:t>
            </a:r>
          </a:p>
          <a:p>
            <a:pPr marL="0" indent="0">
              <a:buNone/>
            </a:pPr>
            <a:r>
              <a:rPr lang="en-IN" sz="1400" dirty="0" err="1"/>
              <a:t>printf</a:t>
            </a:r>
            <a:r>
              <a:rPr lang="en-IN" sz="1400" dirty="0"/>
              <a:t>("%d %d", </a:t>
            </a:r>
            <a:r>
              <a:rPr lang="en-IN" sz="1400" dirty="0" err="1"/>
              <a:t>arr</a:t>
            </a:r>
            <a:r>
              <a:rPr lang="en-IN" sz="1400" dirty="0"/>
              <a:t>[0].x, </a:t>
            </a:r>
            <a:r>
              <a:rPr lang="en-IN" sz="1400" dirty="0" err="1"/>
              <a:t>arr</a:t>
            </a:r>
            <a:r>
              <a:rPr lang="en-IN" sz="1400" dirty="0"/>
              <a:t>[0].y); </a:t>
            </a:r>
          </a:p>
          <a:p>
            <a:pPr marL="0" indent="0">
              <a:buNone/>
            </a:pPr>
            <a:r>
              <a:rPr lang="en-IN" sz="1400" dirty="0"/>
              <a:t>return 0; </a:t>
            </a:r>
          </a:p>
          <a:p>
            <a:pPr marL="0" indent="0">
              <a:buNone/>
            </a:pPr>
            <a:r>
              <a:rPr lang="en-IN" sz="1400" dirty="0"/>
              <a:t>} </a:t>
            </a:r>
          </a:p>
          <a:p>
            <a:pPr marL="0" indent="0">
              <a:buNone/>
            </a:pPr>
            <a:endParaRPr lang="en-IN" sz="1200" dirty="0"/>
          </a:p>
        </p:txBody>
      </p:sp>
    </p:spTree>
    <p:extLst>
      <p:ext uri="{BB962C8B-B14F-4D97-AF65-F5344CB8AC3E}">
        <p14:creationId xmlns:p14="http://schemas.microsoft.com/office/powerpoint/2010/main" val="42133871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AFEF-AF85-427C-BE5F-3F797468DDA5}"/>
              </a:ext>
            </a:extLst>
          </p:cNvPr>
          <p:cNvSpPr>
            <a:spLocks noGrp="1"/>
          </p:cNvSpPr>
          <p:nvPr>
            <p:ph type="title"/>
          </p:nvPr>
        </p:nvSpPr>
        <p:spPr/>
        <p:txBody>
          <a:bodyPr/>
          <a:lstStyle/>
          <a:p>
            <a:r>
              <a:rPr lang="en-US" dirty="0"/>
              <a:t>Pointer to a Structure</a:t>
            </a:r>
            <a:endParaRPr lang="en-IN" dirty="0"/>
          </a:p>
        </p:txBody>
      </p:sp>
      <p:sp>
        <p:nvSpPr>
          <p:cNvPr id="3" name="Content Placeholder 2">
            <a:extLst>
              <a:ext uri="{FF2B5EF4-FFF2-40B4-BE49-F238E27FC236}">
                <a16:creationId xmlns:a16="http://schemas.microsoft.com/office/drawing/2014/main" id="{1603C902-2774-48E7-9E2B-C622716B4BA3}"/>
              </a:ext>
            </a:extLst>
          </p:cNvPr>
          <p:cNvSpPr>
            <a:spLocks noGrp="1"/>
          </p:cNvSpPr>
          <p:nvPr>
            <p:ph idx="1"/>
          </p:nvPr>
        </p:nvSpPr>
        <p:spPr>
          <a:xfrm>
            <a:off x="838200" y="1394847"/>
            <a:ext cx="10382573" cy="4782116"/>
          </a:xfrm>
        </p:spPr>
        <p:txBody>
          <a:bodyPr>
            <a:noAutofit/>
          </a:bodyPr>
          <a:lstStyle/>
          <a:p>
            <a:pPr marL="0" indent="0">
              <a:buNone/>
            </a:pPr>
            <a:r>
              <a:rPr lang="en-IN" sz="1400" dirty="0"/>
              <a:t>#include&lt;stdio.h&gt; </a:t>
            </a:r>
          </a:p>
          <a:p>
            <a:pPr marL="0" indent="0">
              <a:buNone/>
            </a:pPr>
            <a:r>
              <a:rPr lang="en-IN" sz="1400" dirty="0"/>
              <a:t>struct Point </a:t>
            </a:r>
          </a:p>
          <a:p>
            <a:pPr marL="0" indent="0">
              <a:buNone/>
            </a:pPr>
            <a:r>
              <a:rPr lang="en-IN" sz="1400" dirty="0"/>
              <a:t>{ </a:t>
            </a:r>
          </a:p>
          <a:p>
            <a:pPr marL="0" indent="0">
              <a:buNone/>
            </a:pPr>
            <a:r>
              <a:rPr lang="en-IN" sz="1400" dirty="0"/>
              <a:t>int x, y; </a:t>
            </a:r>
          </a:p>
          <a:p>
            <a:pPr marL="0" indent="0">
              <a:buNone/>
            </a:pPr>
            <a:r>
              <a:rPr lang="en-IN" sz="1400" dirty="0"/>
              <a:t>}; </a:t>
            </a:r>
          </a:p>
          <a:p>
            <a:pPr marL="0" indent="0">
              <a:buNone/>
            </a:pPr>
            <a:endParaRPr lang="en-IN" sz="1400" dirty="0"/>
          </a:p>
          <a:p>
            <a:pPr marL="0" indent="0">
              <a:buNone/>
            </a:pPr>
            <a:r>
              <a:rPr lang="en-IN" sz="1400" dirty="0"/>
              <a:t>int main() </a:t>
            </a:r>
          </a:p>
          <a:p>
            <a:pPr marL="0" indent="0">
              <a:buNone/>
            </a:pPr>
            <a:r>
              <a:rPr lang="en-IN" sz="1400" dirty="0"/>
              <a:t>{ </a:t>
            </a:r>
          </a:p>
          <a:p>
            <a:pPr marL="0" indent="0">
              <a:buNone/>
            </a:pPr>
            <a:r>
              <a:rPr lang="en-IN" sz="1400" dirty="0"/>
              <a:t>struct Point p1 = {1, 2}; </a:t>
            </a:r>
          </a:p>
          <a:p>
            <a:pPr marL="0" indent="0">
              <a:buNone/>
            </a:pPr>
            <a:endParaRPr lang="en-IN" sz="1400" dirty="0"/>
          </a:p>
          <a:p>
            <a:pPr marL="0" indent="0">
              <a:buNone/>
            </a:pPr>
            <a:r>
              <a:rPr lang="en-IN" sz="1400" dirty="0"/>
              <a:t>// p2 is a pointer to structure p1 </a:t>
            </a:r>
          </a:p>
          <a:p>
            <a:pPr marL="0" indent="0">
              <a:buNone/>
            </a:pPr>
            <a:r>
              <a:rPr lang="en-IN" sz="1400" dirty="0"/>
              <a:t>struct Point *p2 = &amp;p1; </a:t>
            </a:r>
          </a:p>
          <a:p>
            <a:pPr marL="0" indent="0">
              <a:buNone/>
            </a:pPr>
            <a:r>
              <a:rPr lang="en-IN" sz="1400" dirty="0"/>
              <a:t>// Accessing structure members using structure pointer </a:t>
            </a:r>
          </a:p>
          <a:p>
            <a:pPr marL="0" indent="0">
              <a:buNone/>
            </a:pPr>
            <a:r>
              <a:rPr lang="en-IN" sz="1400" dirty="0" err="1"/>
              <a:t>printf</a:t>
            </a:r>
            <a:r>
              <a:rPr lang="en-IN" sz="1400" dirty="0"/>
              <a:t>("%d %d", p2-&gt;x, p2-&gt;y); </a:t>
            </a:r>
          </a:p>
          <a:p>
            <a:pPr marL="0" indent="0">
              <a:buNone/>
            </a:pPr>
            <a:r>
              <a:rPr lang="en-IN" sz="1400" dirty="0"/>
              <a:t>return 0; </a:t>
            </a:r>
          </a:p>
          <a:p>
            <a:pPr marL="0" indent="0">
              <a:buNone/>
            </a:pPr>
            <a:r>
              <a:rPr lang="en-IN" sz="1400" dirty="0"/>
              <a:t>}</a:t>
            </a:r>
          </a:p>
          <a:p>
            <a:pPr marL="0" indent="0">
              <a:buNone/>
            </a:pPr>
            <a:endParaRPr lang="en-IN" sz="1400" dirty="0"/>
          </a:p>
        </p:txBody>
      </p:sp>
    </p:spTree>
    <p:extLst>
      <p:ext uri="{BB962C8B-B14F-4D97-AF65-F5344CB8AC3E}">
        <p14:creationId xmlns:p14="http://schemas.microsoft.com/office/powerpoint/2010/main" val="21351908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B621-CCAB-4BA8-AC8F-4FC98FC0AEB0}"/>
              </a:ext>
            </a:extLst>
          </p:cNvPr>
          <p:cNvSpPr>
            <a:spLocks noGrp="1"/>
          </p:cNvSpPr>
          <p:nvPr>
            <p:ph type="title"/>
          </p:nvPr>
        </p:nvSpPr>
        <p:spPr/>
        <p:txBody>
          <a:bodyPr/>
          <a:lstStyle/>
          <a:p>
            <a:r>
              <a:rPr lang="en-US" dirty="0"/>
              <a:t>Nested Structure</a:t>
            </a:r>
            <a:endParaRPr lang="en-IN" dirty="0"/>
          </a:p>
        </p:txBody>
      </p:sp>
      <p:sp>
        <p:nvSpPr>
          <p:cNvPr id="3" name="Content Placeholder 2">
            <a:extLst>
              <a:ext uri="{FF2B5EF4-FFF2-40B4-BE49-F238E27FC236}">
                <a16:creationId xmlns:a16="http://schemas.microsoft.com/office/drawing/2014/main" id="{8A6F2360-42EF-4544-ABB6-4FF0DCE20D56}"/>
              </a:ext>
            </a:extLst>
          </p:cNvPr>
          <p:cNvSpPr>
            <a:spLocks noGrp="1"/>
          </p:cNvSpPr>
          <p:nvPr>
            <p:ph idx="1"/>
          </p:nvPr>
        </p:nvSpPr>
        <p:spPr/>
        <p:txBody>
          <a:bodyPr/>
          <a:lstStyle/>
          <a:p>
            <a:pPr algn="just" fontAlgn="base">
              <a:buFont typeface="Arial" panose="020B0604020202020204" pitchFamily="34" charset="0"/>
              <a:buChar char="•"/>
            </a:pPr>
            <a:r>
              <a:rPr lang="en-US" b="0" i="0" dirty="0">
                <a:solidFill>
                  <a:srgbClr val="444444"/>
                </a:solidFill>
                <a:effectLst/>
                <a:latin typeface="Merriweather"/>
              </a:rPr>
              <a:t>Nested structure in C is structure within structure. One structure can be declared inside other structure as we declare structure members inside a structure. ( give an example)</a:t>
            </a:r>
          </a:p>
          <a:p>
            <a:pPr algn="just" fontAlgn="base">
              <a:buFont typeface="Arial" panose="020B0604020202020204" pitchFamily="34" charset="0"/>
              <a:buChar char="•"/>
            </a:pPr>
            <a:r>
              <a:rPr lang="en-US" b="0" i="0" dirty="0">
                <a:solidFill>
                  <a:srgbClr val="444444"/>
                </a:solidFill>
                <a:effectLst/>
                <a:latin typeface="Merriweather"/>
              </a:rPr>
              <a:t>The structure variables can be a normal structure variable or a pointer variable to access the data.</a:t>
            </a:r>
          </a:p>
          <a:p>
            <a:pPr algn="just" fontAlgn="base">
              <a:buFont typeface="Arial" panose="020B0604020202020204" pitchFamily="34" charset="0"/>
              <a:buChar char="•"/>
            </a:pPr>
            <a:r>
              <a:rPr lang="en-US" dirty="0">
                <a:solidFill>
                  <a:srgbClr val="444444"/>
                </a:solidFill>
                <a:latin typeface="Merriweather"/>
              </a:rPr>
              <a:t>More on these later. </a:t>
            </a:r>
            <a:endParaRPr lang="en-US" b="0" i="0" dirty="0">
              <a:solidFill>
                <a:srgbClr val="444444"/>
              </a:solidFill>
              <a:effectLst/>
              <a:latin typeface="Merriweather"/>
            </a:endParaRPr>
          </a:p>
          <a:p>
            <a:endParaRPr lang="en-IN" dirty="0"/>
          </a:p>
        </p:txBody>
      </p:sp>
    </p:spTree>
    <p:extLst>
      <p:ext uri="{BB962C8B-B14F-4D97-AF65-F5344CB8AC3E}">
        <p14:creationId xmlns:p14="http://schemas.microsoft.com/office/powerpoint/2010/main" val="3914303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6661-D9B0-470D-AC9C-F815AAD0A218}"/>
              </a:ext>
            </a:extLst>
          </p:cNvPr>
          <p:cNvSpPr>
            <a:spLocks noGrp="1"/>
          </p:cNvSpPr>
          <p:nvPr>
            <p:ph type="title"/>
          </p:nvPr>
        </p:nvSpPr>
        <p:spPr/>
        <p:txBody>
          <a:bodyPr/>
          <a:lstStyle/>
          <a:p>
            <a:r>
              <a:rPr lang="en-US" dirty="0"/>
              <a:t>Variable</a:t>
            </a:r>
            <a:endParaRPr lang="en-IN" dirty="0"/>
          </a:p>
        </p:txBody>
      </p:sp>
      <p:sp>
        <p:nvSpPr>
          <p:cNvPr id="3" name="Content Placeholder 2">
            <a:extLst>
              <a:ext uri="{FF2B5EF4-FFF2-40B4-BE49-F238E27FC236}">
                <a16:creationId xmlns:a16="http://schemas.microsoft.com/office/drawing/2014/main" id="{76A4E9DC-6B8C-464F-BCC2-653DC8B57F7A}"/>
              </a:ext>
            </a:extLst>
          </p:cNvPr>
          <p:cNvSpPr>
            <a:spLocks noGrp="1"/>
          </p:cNvSpPr>
          <p:nvPr>
            <p:ph idx="1"/>
          </p:nvPr>
        </p:nvSpPr>
        <p:spPr/>
        <p:txBody>
          <a:bodyPr>
            <a:normAutofit lnSpcReduction="10000"/>
          </a:bodyPr>
          <a:lstStyle/>
          <a:p>
            <a:r>
              <a:rPr lang="en-US" b="0" i="0" dirty="0">
                <a:solidFill>
                  <a:srgbClr val="222222"/>
                </a:solidFill>
                <a:effectLst/>
                <a:latin typeface="arial" panose="020B0604020202020204" pitchFamily="34" charset="0"/>
              </a:rPr>
              <a:t>A </a:t>
            </a:r>
            <a:r>
              <a:rPr lang="en-US" b="1" i="0" dirty="0">
                <a:solidFill>
                  <a:srgbClr val="222222"/>
                </a:solidFill>
                <a:effectLst/>
                <a:latin typeface="arial" panose="020B0604020202020204" pitchFamily="34" charset="0"/>
              </a:rPr>
              <a:t>variable</a:t>
            </a:r>
            <a:r>
              <a:rPr lang="en-US" b="0" i="0" dirty="0">
                <a:solidFill>
                  <a:srgbClr val="222222"/>
                </a:solidFill>
                <a:effectLst/>
                <a:latin typeface="arial" panose="020B0604020202020204" pitchFamily="34" charset="0"/>
              </a:rPr>
              <a:t> is nothing but a name given to a storage area that our programs can manipulate. Each </a:t>
            </a:r>
            <a:r>
              <a:rPr lang="en-US" b="1" i="0" dirty="0">
                <a:solidFill>
                  <a:srgbClr val="222222"/>
                </a:solidFill>
                <a:effectLst/>
                <a:latin typeface="arial" panose="020B0604020202020204" pitchFamily="34" charset="0"/>
              </a:rPr>
              <a:t>variable in C</a:t>
            </a:r>
            <a:r>
              <a:rPr lang="en-US" b="0" i="0" dirty="0">
                <a:solidFill>
                  <a:srgbClr val="222222"/>
                </a:solidFill>
                <a:effectLst/>
                <a:latin typeface="arial" panose="020B0604020202020204" pitchFamily="34" charset="0"/>
              </a:rPr>
              <a:t> has a specific type, which determines the size and layout of the </a:t>
            </a:r>
            <a:r>
              <a:rPr lang="en-US" b="1" i="0" dirty="0">
                <a:solidFill>
                  <a:srgbClr val="222222"/>
                </a:solidFill>
                <a:effectLst/>
                <a:latin typeface="arial" panose="020B0604020202020204" pitchFamily="34" charset="0"/>
              </a:rPr>
              <a:t>variable's</a:t>
            </a:r>
            <a:r>
              <a:rPr lang="en-US" b="0" i="0" dirty="0">
                <a:solidFill>
                  <a:srgbClr val="222222"/>
                </a:solidFill>
                <a:effectLst/>
                <a:latin typeface="arial" panose="020B0604020202020204" pitchFamily="34" charset="0"/>
              </a:rPr>
              <a:t> memory; the range of values that can be stored within that memory; and the set of operations that can be applied to the </a:t>
            </a:r>
            <a:r>
              <a:rPr lang="en-US" b="1" i="0" dirty="0">
                <a:solidFill>
                  <a:srgbClr val="222222"/>
                </a:solidFill>
                <a:effectLst/>
                <a:latin typeface="arial" panose="020B0604020202020204" pitchFamily="34" charset="0"/>
              </a:rPr>
              <a:t>variable</a:t>
            </a:r>
            <a:r>
              <a:rPr lang="en-US" b="0" i="0" dirty="0">
                <a:solidFill>
                  <a:srgbClr val="222222"/>
                </a:solidFill>
                <a:effectLst/>
                <a:latin typeface="arial" panose="020B0604020202020204" pitchFamily="34" charset="0"/>
              </a:rPr>
              <a:t>.</a:t>
            </a:r>
          </a:p>
          <a:p>
            <a:r>
              <a:rPr lang="en-US" b="1" i="0" dirty="0">
                <a:solidFill>
                  <a:srgbClr val="202124"/>
                </a:solidFill>
                <a:effectLst/>
                <a:latin typeface="arial" panose="020B0604020202020204" pitchFamily="34" charset="0"/>
              </a:rPr>
              <a:t>Variable</a:t>
            </a:r>
            <a:r>
              <a:rPr lang="en-US" b="0" i="0" dirty="0">
                <a:solidFill>
                  <a:srgbClr val="202124"/>
                </a:solidFill>
                <a:effectLst/>
                <a:latin typeface="arial" panose="020B0604020202020204" pitchFamily="34" charset="0"/>
              </a:rPr>
              <a:t> is the name of memory location. Unlike constant, </a:t>
            </a:r>
            <a:r>
              <a:rPr lang="en-US" b="1" i="0" dirty="0">
                <a:solidFill>
                  <a:srgbClr val="202124"/>
                </a:solidFill>
                <a:effectLst/>
                <a:latin typeface="arial" panose="020B0604020202020204" pitchFamily="34" charset="0"/>
              </a:rPr>
              <a:t>variables</a:t>
            </a:r>
            <a:r>
              <a:rPr lang="en-US" b="0" i="0" dirty="0">
                <a:solidFill>
                  <a:srgbClr val="202124"/>
                </a:solidFill>
                <a:effectLst/>
                <a:latin typeface="arial" panose="020B0604020202020204" pitchFamily="34" charset="0"/>
              </a:rPr>
              <a:t> are changeable, we can change value of a </a:t>
            </a:r>
            <a:r>
              <a:rPr lang="en-US" b="1" i="0" dirty="0">
                <a:solidFill>
                  <a:srgbClr val="202124"/>
                </a:solidFill>
                <a:effectLst/>
                <a:latin typeface="arial" panose="020B0604020202020204" pitchFamily="34" charset="0"/>
              </a:rPr>
              <a:t>variable</a:t>
            </a:r>
            <a:r>
              <a:rPr lang="en-US" b="0" i="0" dirty="0">
                <a:solidFill>
                  <a:srgbClr val="202124"/>
                </a:solidFill>
                <a:effectLst/>
                <a:latin typeface="arial" panose="020B0604020202020204" pitchFamily="34" charset="0"/>
              </a:rPr>
              <a:t> during execution of a program. A programmer can choose a meaningful </a:t>
            </a:r>
            <a:r>
              <a:rPr lang="en-US" b="1" i="0" dirty="0">
                <a:solidFill>
                  <a:srgbClr val="202124"/>
                </a:solidFill>
                <a:effectLst/>
                <a:latin typeface="arial" panose="020B0604020202020204" pitchFamily="34" charset="0"/>
              </a:rPr>
              <a:t>variable</a:t>
            </a:r>
            <a:r>
              <a:rPr lang="en-US" b="0" i="0" dirty="0">
                <a:solidFill>
                  <a:srgbClr val="202124"/>
                </a:solidFill>
                <a:effectLst/>
                <a:latin typeface="arial" panose="020B0604020202020204" pitchFamily="34" charset="0"/>
              </a:rPr>
              <a:t> name. </a:t>
            </a:r>
            <a:r>
              <a:rPr lang="en-US" b="1" i="0" dirty="0">
                <a:solidFill>
                  <a:srgbClr val="202124"/>
                </a:solidFill>
                <a:effectLst/>
                <a:latin typeface="arial" panose="020B0604020202020204" pitchFamily="34" charset="0"/>
              </a:rPr>
              <a:t>Example</a:t>
            </a:r>
            <a:r>
              <a:rPr lang="en-US" b="0" i="0" dirty="0">
                <a:solidFill>
                  <a:srgbClr val="202124"/>
                </a:solidFill>
                <a:effectLst/>
                <a:latin typeface="arial" panose="020B0604020202020204" pitchFamily="34" charset="0"/>
              </a:rPr>
              <a:t> : average, height, age, total etc.</a:t>
            </a:r>
            <a:endParaRPr lang="en-IN" dirty="0"/>
          </a:p>
        </p:txBody>
      </p:sp>
    </p:spTree>
    <p:extLst>
      <p:ext uri="{BB962C8B-B14F-4D97-AF65-F5344CB8AC3E}">
        <p14:creationId xmlns:p14="http://schemas.microsoft.com/office/powerpoint/2010/main" val="122472192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41D6-38D8-4ECC-95CD-C442024C85C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A230893-BC3E-4BE3-BED3-409965123383}"/>
              </a:ext>
            </a:extLst>
          </p:cNvPr>
          <p:cNvSpPr>
            <a:spLocks noGrp="1"/>
          </p:cNvSpPr>
          <p:nvPr>
            <p:ph idx="1"/>
          </p:nvPr>
        </p:nvSpPr>
        <p:spPr/>
        <p:txBody>
          <a:bodyPr>
            <a:normAutofit fontScale="77500" lnSpcReduction="20000"/>
          </a:bodyPr>
          <a:lstStyle/>
          <a:p>
            <a:pPr marL="0" indent="0">
              <a:buNone/>
            </a:pPr>
            <a:endParaRPr lang="en-US" dirty="0"/>
          </a:p>
          <a:p>
            <a:pPr marL="0" indent="0">
              <a:buNone/>
            </a:pPr>
            <a:r>
              <a:rPr lang="en-IN" sz="2800" dirty="0"/>
              <a:t>struct </a:t>
            </a:r>
            <a:r>
              <a:rPr lang="en-IN" sz="2800" dirty="0" err="1"/>
              <a:t>rect</a:t>
            </a:r>
            <a:r>
              <a:rPr lang="en-IN" sz="2800" dirty="0"/>
              <a:t> </a:t>
            </a:r>
          </a:p>
          <a:p>
            <a:pPr marL="0" indent="0">
              <a:buNone/>
            </a:pPr>
            <a:r>
              <a:rPr lang="en-IN" sz="2800" dirty="0"/>
              <a:t>{ </a:t>
            </a:r>
          </a:p>
          <a:p>
            <a:pPr marL="0" indent="0">
              <a:buNone/>
            </a:pPr>
            <a:r>
              <a:rPr lang="en-IN" sz="2800" dirty="0"/>
              <a:t>struct Point </a:t>
            </a:r>
          </a:p>
          <a:p>
            <a:pPr marL="0" indent="0">
              <a:buNone/>
            </a:pPr>
            <a:r>
              <a:rPr lang="en-IN" sz="2800" dirty="0"/>
              <a:t>{ </a:t>
            </a:r>
          </a:p>
          <a:p>
            <a:pPr marL="0" indent="0">
              <a:buNone/>
            </a:pPr>
            <a:r>
              <a:rPr lang="en-IN" sz="2800" dirty="0"/>
              <a:t>int x, y; </a:t>
            </a:r>
          </a:p>
          <a:p>
            <a:pPr marL="0" indent="0">
              <a:buNone/>
            </a:pPr>
            <a:r>
              <a:rPr lang="en-IN" sz="2800" dirty="0"/>
              <a:t>}</a:t>
            </a:r>
          </a:p>
          <a:p>
            <a:pPr marL="0" indent="0">
              <a:buNone/>
            </a:pPr>
            <a:endParaRPr lang="en-IN" sz="2800" dirty="0"/>
          </a:p>
          <a:p>
            <a:pPr marL="0" indent="0">
              <a:buNone/>
            </a:pPr>
            <a:r>
              <a:rPr lang="en-IN" sz="2800" dirty="0"/>
              <a:t>int perimeter;</a:t>
            </a:r>
          </a:p>
          <a:p>
            <a:pPr marL="0" indent="0">
              <a:buNone/>
            </a:pPr>
            <a:r>
              <a:rPr lang="en-IN" dirty="0"/>
              <a:t>Int area</a:t>
            </a:r>
            <a:r>
              <a:rPr lang="en-IN" sz="2800" dirty="0"/>
              <a:t> ;</a:t>
            </a:r>
          </a:p>
          <a:p>
            <a:pPr marL="0" indent="0">
              <a:buNone/>
            </a:pPr>
            <a:r>
              <a:rPr lang="en-IN" dirty="0"/>
              <a:t>// you can refer to the structure Point if Point declared outside and global</a:t>
            </a:r>
            <a:endParaRPr lang="en-IN" sz="2800" dirty="0"/>
          </a:p>
          <a:p>
            <a:pPr marL="0" indent="0">
              <a:buNone/>
            </a:pPr>
            <a:r>
              <a:rPr lang="en-IN" sz="2800" dirty="0"/>
              <a:t>}</a:t>
            </a:r>
            <a:endParaRPr lang="en-IN" dirty="0"/>
          </a:p>
        </p:txBody>
      </p:sp>
    </p:spTree>
    <p:extLst>
      <p:ext uri="{BB962C8B-B14F-4D97-AF65-F5344CB8AC3E}">
        <p14:creationId xmlns:p14="http://schemas.microsoft.com/office/powerpoint/2010/main" val="18118333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AD58-C52D-47FF-8F59-AECE94E5AA55}"/>
              </a:ext>
            </a:extLst>
          </p:cNvPr>
          <p:cNvSpPr>
            <a:spLocks noGrp="1"/>
          </p:cNvSpPr>
          <p:nvPr>
            <p:ph type="title"/>
          </p:nvPr>
        </p:nvSpPr>
        <p:spPr/>
        <p:txBody>
          <a:bodyPr/>
          <a:lstStyle/>
          <a:p>
            <a:r>
              <a:rPr lang="en-US" dirty="0"/>
              <a:t>Important Data Structures</a:t>
            </a:r>
            <a:endParaRPr lang="en-IN" dirty="0"/>
          </a:p>
        </p:txBody>
      </p:sp>
      <p:sp>
        <p:nvSpPr>
          <p:cNvPr id="3" name="Content Placeholder 2">
            <a:extLst>
              <a:ext uri="{FF2B5EF4-FFF2-40B4-BE49-F238E27FC236}">
                <a16:creationId xmlns:a16="http://schemas.microsoft.com/office/drawing/2014/main" id="{30E8350D-CF53-4EF1-8B72-31F87B1087DE}"/>
              </a:ext>
            </a:extLst>
          </p:cNvPr>
          <p:cNvSpPr>
            <a:spLocks noGrp="1"/>
          </p:cNvSpPr>
          <p:nvPr>
            <p:ph idx="1"/>
          </p:nvPr>
        </p:nvSpPr>
        <p:spPr/>
        <p:txBody>
          <a:bodyPr/>
          <a:lstStyle/>
          <a:p>
            <a:r>
              <a:rPr lang="en-US" dirty="0"/>
              <a:t>Arrays</a:t>
            </a:r>
          </a:p>
          <a:p>
            <a:r>
              <a:rPr lang="en-US" dirty="0"/>
              <a:t>Linked Lists</a:t>
            </a:r>
          </a:p>
          <a:p>
            <a:r>
              <a:rPr lang="en-US" dirty="0"/>
              <a:t>Stacks</a:t>
            </a:r>
          </a:p>
          <a:p>
            <a:r>
              <a:rPr lang="en-US" dirty="0"/>
              <a:t>Queues</a:t>
            </a:r>
          </a:p>
          <a:p>
            <a:r>
              <a:rPr lang="en-US" dirty="0"/>
              <a:t>Trees</a:t>
            </a:r>
          </a:p>
          <a:p>
            <a:r>
              <a:rPr lang="en-US" dirty="0"/>
              <a:t>Binary Trees</a:t>
            </a:r>
          </a:p>
          <a:p>
            <a:r>
              <a:rPr lang="en-US" dirty="0"/>
              <a:t>Heaps</a:t>
            </a:r>
          </a:p>
          <a:p>
            <a:r>
              <a:rPr lang="en-US" dirty="0"/>
              <a:t>We will cover some of these </a:t>
            </a:r>
            <a:endParaRPr lang="en-IN" dirty="0"/>
          </a:p>
        </p:txBody>
      </p:sp>
    </p:spTree>
    <p:extLst>
      <p:ext uri="{BB962C8B-B14F-4D97-AF65-F5344CB8AC3E}">
        <p14:creationId xmlns:p14="http://schemas.microsoft.com/office/powerpoint/2010/main" val="80373956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9F3C6C-4D5A-4DB7-88A1-5CCEEB63B2C4}"/>
              </a:ext>
            </a:extLst>
          </p:cNvPr>
          <p:cNvSpPr txBox="1"/>
          <p:nvPr/>
        </p:nvSpPr>
        <p:spPr>
          <a:xfrm>
            <a:off x="4456590" y="3133816"/>
            <a:ext cx="3542191" cy="830997"/>
          </a:xfrm>
          <a:prstGeom prst="rect">
            <a:avLst/>
          </a:prstGeom>
          <a:noFill/>
        </p:spPr>
        <p:txBody>
          <a:bodyPr wrap="square" rtlCol="0">
            <a:spAutoFit/>
          </a:bodyPr>
          <a:lstStyle/>
          <a:p>
            <a:r>
              <a:rPr lang="en-US" sz="4800" dirty="0"/>
              <a:t>8Nov2021</a:t>
            </a:r>
            <a:endParaRPr lang="en-IN" sz="4800" dirty="0"/>
          </a:p>
        </p:txBody>
      </p:sp>
    </p:spTree>
    <p:extLst>
      <p:ext uri="{BB962C8B-B14F-4D97-AF65-F5344CB8AC3E}">
        <p14:creationId xmlns:p14="http://schemas.microsoft.com/office/powerpoint/2010/main" val="34324197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AD58-C52D-47FF-8F59-AECE94E5AA55}"/>
              </a:ext>
            </a:extLst>
          </p:cNvPr>
          <p:cNvSpPr>
            <a:spLocks noGrp="1"/>
          </p:cNvSpPr>
          <p:nvPr>
            <p:ph type="title"/>
          </p:nvPr>
        </p:nvSpPr>
        <p:spPr/>
        <p:txBody>
          <a:bodyPr/>
          <a:lstStyle/>
          <a:p>
            <a:r>
              <a:rPr lang="en-US" dirty="0"/>
              <a:t>Important Data Structures</a:t>
            </a:r>
            <a:endParaRPr lang="en-IN" dirty="0"/>
          </a:p>
        </p:txBody>
      </p:sp>
      <p:sp>
        <p:nvSpPr>
          <p:cNvPr id="3" name="Content Placeholder 2">
            <a:extLst>
              <a:ext uri="{FF2B5EF4-FFF2-40B4-BE49-F238E27FC236}">
                <a16:creationId xmlns:a16="http://schemas.microsoft.com/office/drawing/2014/main" id="{30E8350D-CF53-4EF1-8B72-31F87B1087DE}"/>
              </a:ext>
            </a:extLst>
          </p:cNvPr>
          <p:cNvSpPr>
            <a:spLocks noGrp="1"/>
          </p:cNvSpPr>
          <p:nvPr>
            <p:ph idx="1"/>
          </p:nvPr>
        </p:nvSpPr>
        <p:spPr/>
        <p:txBody>
          <a:bodyPr/>
          <a:lstStyle/>
          <a:p>
            <a:r>
              <a:rPr lang="en-US" dirty="0"/>
              <a:t>Arrays</a:t>
            </a:r>
          </a:p>
          <a:p>
            <a:r>
              <a:rPr lang="en-US" dirty="0"/>
              <a:t>Linked Lists</a:t>
            </a:r>
          </a:p>
          <a:p>
            <a:r>
              <a:rPr lang="en-US" dirty="0"/>
              <a:t>Stacks</a:t>
            </a:r>
          </a:p>
          <a:p>
            <a:r>
              <a:rPr lang="en-US" dirty="0"/>
              <a:t>Queues</a:t>
            </a:r>
          </a:p>
          <a:p>
            <a:r>
              <a:rPr lang="en-US" dirty="0"/>
              <a:t>Trees</a:t>
            </a:r>
          </a:p>
          <a:p>
            <a:r>
              <a:rPr lang="en-US" dirty="0"/>
              <a:t>Binary Trees</a:t>
            </a:r>
          </a:p>
          <a:p>
            <a:r>
              <a:rPr lang="en-US" dirty="0"/>
              <a:t>Heaps</a:t>
            </a:r>
          </a:p>
          <a:p>
            <a:r>
              <a:rPr lang="en-US" dirty="0"/>
              <a:t>We will cover some of these </a:t>
            </a:r>
            <a:endParaRPr lang="en-IN" dirty="0"/>
          </a:p>
        </p:txBody>
      </p:sp>
    </p:spTree>
    <p:extLst>
      <p:ext uri="{BB962C8B-B14F-4D97-AF65-F5344CB8AC3E}">
        <p14:creationId xmlns:p14="http://schemas.microsoft.com/office/powerpoint/2010/main" val="1937509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AD58-C52D-47FF-8F59-AECE94E5AA55}"/>
              </a:ext>
            </a:extLst>
          </p:cNvPr>
          <p:cNvSpPr>
            <a:spLocks noGrp="1"/>
          </p:cNvSpPr>
          <p:nvPr>
            <p:ph type="title"/>
          </p:nvPr>
        </p:nvSpPr>
        <p:spPr/>
        <p:txBody>
          <a:bodyPr/>
          <a:lstStyle/>
          <a:p>
            <a:r>
              <a:rPr lang="en-US" dirty="0"/>
              <a:t>Typical Operations involving Data Structures</a:t>
            </a:r>
            <a:endParaRPr lang="en-IN" dirty="0"/>
          </a:p>
        </p:txBody>
      </p:sp>
      <p:sp>
        <p:nvSpPr>
          <p:cNvPr id="3" name="Content Placeholder 2">
            <a:extLst>
              <a:ext uri="{FF2B5EF4-FFF2-40B4-BE49-F238E27FC236}">
                <a16:creationId xmlns:a16="http://schemas.microsoft.com/office/drawing/2014/main" id="{30E8350D-CF53-4EF1-8B72-31F87B1087DE}"/>
              </a:ext>
            </a:extLst>
          </p:cNvPr>
          <p:cNvSpPr>
            <a:spLocks noGrp="1"/>
          </p:cNvSpPr>
          <p:nvPr>
            <p:ph idx="1"/>
          </p:nvPr>
        </p:nvSpPr>
        <p:spPr/>
        <p:txBody>
          <a:bodyPr/>
          <a:lstStyle/>
          <a:p>
            <a:r>
              <a:rPr lang="en-US" dirty="0"/>
              <a:t>Arrays, Linked Lists, Stacks, Queues, Trees, Binary Trees, Heaps</a:t>
            </a:r>
          </a:p>
          <a:p>
            <a:r>
              <a:rPr lang="en-US" dirty="0"/>
              <a:t>All data structures typically have these following functions</a:t>
            </a:r>
          </a:p>
          <a:p>
            <a:pPr marL="971550" lvl="1" indent="-514350">
              <a:buFont typeface="+mj-lt"/>
              <a:buAutoNum type="romanUcPeriod"/>
            </a:pPr>
            <a:r>
              <a:rPr lang="en-US" dirty="0"/>
              <a:t>Create</a:t>
            </a:r>
          </a:p>
          <a:p>
            <a:pPr marL="971550" lvl="1" indent="-514350">
              <a:buFont typeface="+mj-lt"/>
              <a:buAutoNum type="romanUcPeriod"/>
            </a:pPr>
            <a:r>
              <a:rPr lang="en-US" dirty="0"/>
              <a:t>Insert</a:t>
            </a:r>
          </a:p>
          <a:p>
            <a:pPr marL="971550" lvl="1" indent="-514350">
              <a:buFont typeface="+mj-lt"/>
              <a:buAutoNum type="romanUcPeriod"/>
            </a:pPr>
            <a:r>
              <a:rPr lang="en-US" dirty="0"/>
              <a:t>Delete</a:t>
            </a:r>
          </a:p>
          <a:p>
            <a:pPr marL="971550" lvl="1" indent="-514350">
              <a:buFont typeface="+mj-lt"/>
              <a:buAutoNum type="romanUcPeriod"/>
            </a:pPr>
            <a:r>
              <a:rPr lang="en-US" dirty="0"/>
              <a:t>Read (Retrieve data (information)) </a:t>
            </a:r>
            <a:endParaRPr lang="en-IN" dirty="0"/>
          </a:p>
        </p:txBody>
      </p:sp>
    </p:spTree>
    <p:extLst>
      <p:ext uri="{BB962C8B-B14F-4D97-AF65-F5344CB8AC3E}">
        <p14:creationId xmlns:p14="http://schemas.microsoft.com/office/powerpoint/2010/main" val="24295153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A7CD-4928-4C60-85D7-58C37795CDD1}"/>
              </a:ext>
            </a:extLst>
          </p:cNvPr>
          <p:cNvSpPr>
            <a:spLocks noGrp="1"/>
          </p:cNvSpPr>
          <p:nvPr>
            <p:ph type="title"/>
          </p:nvPr>
        </p:nvSpPr>
        <p:spPr/>
        <p:txBody>
          <a:bodyPr/>
          <a:lstStyle/>
          <a:p>
            <a:r>
              <a:rPr lang="en-US" dirty="0"/>
              <a:t>Pointers (continued discussion)</a:t>
            </a:r>
            <a:endParaRPr lang="en-IN" dirty="0"/>
          </a:p>
        </p:txBody>
      </p:sp>
      <p:sp>
        <p:nvSpPr>
          <p:cNvPr id="3" name="Content Placeholder 2">
            <a:extLst>
              <a:ext uri="{FF2B5EF4-FFF2-40B4-BE49-F238E27FC236}">
                <a16:creationId xmlns:a16="http://schemas.microsoft.com/office/drawing/2014/main" id="{3DFCC7C3-E2D0-46B4-91AC-B3F8F1457A7D}"/>
              </a:ext>
            </a:extLst>
          </p:cNvPr>
          <p:cNvSpPr>
            <a:spLocks noGrp="1"/>
          </p:cNvSpPr>
          <p:nvPr>
            <p:ph idx="1"/>
          </p:nvPr>
        </p:nvSpPr>
        <p:spPr/>
        <p:txBody>
          <a:bodyPr/>
          <a:lstStyle/>
          <a:p>
            <a:r>
              <a:rPr lang="en-US" b="0" i="0" dirty="0">
                <a:solidFill>
                  <a:srgbClr val="000000"/>
                </a:solidFill>
                <a:effectLst/>
                <a:latin typeface="Arial" panose="020B0604020202020204" pitchFamily="34" charset="0"/>
              </a:rPr>
              <a:t>There are a few important operations with pointers very frequently.</a:t>
            </a:r>
          </a:p>
          <a:p>
            <a:pPr lvl="1"/>
            <a:r>
              <a:rPr lang="en-US" b="1" i="0" dirty="0">
                <a:solidFill>
                  <a:srgbClr val="000000"/>
                </a:solidFill>
                <a:effectLst/>
                <a:latin typeface="Arial" panose="020B0604020202020204" pitchFamily="34" charset="0"/>
              </a:rPr>
              <a:t>(a)</a:t>
            </a:r>
            <a:r>
              <a:rPr lang="en-US" b="0" i="0" dirty="0">
                <a:solidFill>
                  <a:srgbClr val="000000"/>
                </a:solidFill>
                <a:effectLst/>
                <a:latin typeface="Arial" panose="020B0604020202020204" pitchFamily="34" charset="0"/>
              </a:rPr>
              <a:t> define a pointer variable, </a:t>
            </a:r>
          </a:p>
          <a:p>
            <a:pPr lvl="1"/>
            <a:r>
              <a:rPr lang="en-US" b="1" i="0" dirty="0">
                <a:solidFill>
                  <a:srgbClr val="000000"/>
                </a:solidFill>
                <a:effectLst/>
                <a:latin typeface="Arial" panose="020B0604020202020204" pitchFamily="34" charset="0"/>
              </a:rPr>
              <a:t>(b)</a:t>
            </a:r>
            <a:r>
              <a:rPr lang="en-US" b="0" i="0" dirty="0">
                <a:solidFill>
                  <a:srgbClr val="000000"/>
                </a:solidFill>
                <a:effectLst/>
                <a:latin typeface="Arial" panose="020B0604020202020204" pitchFamily="34" charset="0"/>
              </a:rPr>
              <a:t> assign the address of a variable to a pointer and </a:t>
            </a:r>
          </a:p>
          <a:p>
            <a:pPr lvl="1"/>
            <a:r>
              <a:rPr lang="en-US" b="1" i="0" dirty="0">
                <a:solidFill>
                  <a:srgbClr val="000000"/>
                </a:solidFill>
                <a:effectLst/>
                <a:latin typeface="Arial" panose="020B0604020202020204" pitchFamily="34" charset="0"/>
              </a:rPr>
              <a:t>(c)</a:t>
            </a:r>
            <a:r>
              <a:rPr lang="en-US" b="0" i="0" dirty="0">
                <a:solidFill>
                  <a:srgbClr val="000000"/>
                </a:solidFill>
                <a:effectLst/>
                <a:latin typeface="Arial" panose="020B0604020202020204" pitchFamily="34" charset="0"/>
              </a:rPr>
              <a:t> finally access the value at the address available in the pointer variable. This is done by using unary operator </a:t>
            </a:r>
            <a:r>
              <a:rPr lang="en-US" b="1" i="0" dirty="0">
                <a:solidFill>
                  <a:srgbClr val="000000"/>
                </a:solidFill>
                <a:effectLst/>
                <a:latin typeface="Arial" panose="020B0604020202020204" pitchFamily="34" charset="0"/>
              </a:rPr>
              <a:t>*</a:t>
            </a:r>
            <a:r>
              <a:rPr lang="en-US" b="0" i="0" dirty="0">
                <a:solidFill>
                  <a:srgbClr val="000000"/>
                </a:solidFill>
                <a:effectLst/>
                <a:latin typeface="Arial" panose="020B0604020202020204" pitchFamily="34" charset="0"/>
              </a:rPr>
              <a:t> that returns the value of the variable located at the address specified by its operand.</a:t>
            </a:r>
            <a:endParaRPr lang="en-IN" dirty="0"/>
          </a:p>
        </p:txBody>
      </p:sp>
    </p:spTree>
    <p:extLst>
      <p:ext uri="{BB962C8B-B14F-4D97-AF65-F5344CB8AC3E}">
        <p14:creationId xmlns:p14="http://schemas.microsoft.com/office/powerpoint/2010/main" val="38863396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D56F-F4B1-4B61-A330-CE6E605C170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66F1463-242B-4F14-87AF-0DAFE7C1D1B4}"/>
              </a:ext>
            </a:extLst>
          </p:cNvPr>
          <p:cNvSpPr>
            <a:spLocks noGrp="1"/>
          </p:cNvSpPr>
          <p:nvPr>
            <p:ph idx="1"/>
          </p:nvPr>
        </p:nvSpPr>
        <p:spPr/>
        <p:txBody>
          <a:bodyPr/>
          <a:lstStyle/>
          <a:p>
            <a:pPr algn="l"/>
            <a:r>
              <a:rPr lang="en-US" b="0" i="0" dirty="0">
                <a:effectLst/>
                <a:latin typeface="Arial" panose="020B0604020202020204" pitchFamily="34" charset="0"/>
              </a:rPr>
              <a:t>NULL Pointers</a:t>
            </a:r>
          </a:p>
          <a:p>
            <a:pPr algn="just"/>
            <a:r>
              <a:rPr lang="en-US" b="0" i="0" dirty="0">
                <a:solidFill>
                  <a:srgbClr val="000000"/>
                </a:solidFill>
                <a:effectLst/>
                <a:latin typeface="Arial" panose="020B0604020202020204" pitchFamily="34" charset="0"/>
              </a:rPr>
              <a:t>It is a good practice to assign a NULL value to a pointer variable in case an exact address  is yet to be assigned. This is done at the time of variable declaration. A pointer that is assigned NULL is called a </a:t>
            </a:r>
            <a:r>
              <a:rPr lang="en-US" b="1" i="0" dirty="0">
                <a:solidFill>
                  <a:srgbClr val="000000"/>
                </a:solidFill>
                <a:effectLst/>
                <a:latin typeface="Arial" panose="020B0604020202020204" pitchFamily="34" charset="0"/>
              </a:rPr>
              <a:t>null</a:t>
            </a:r>
            <a:r>
              <a:rPr lang="en-US" b="0" i="0" dirty="0">
                <a:solidFill>
                  <a:srgbClr val="000000"/>
                </a:solidFill>
                <a:effectLst/>
                <a:latin typeface="Arial" panose="020B0604020202020204" pitchFamily="34" charset="0"/>
              </a:rPr>
              <a:t> pointer.</a:t>
            </a:r>
          </a:p>
          <a:p>
            <a:pPr algn="just"/>
            <a:r>
              <a:rPr lang="en-US" b="0" i="0" dirty="0">
                <a:solidFill>
                  <a:srgbClr val="000000"/>
                </a:solidFill>
                <a:effectLst/>
                <a:latin typeface="Arial" panose="020B0604020202020204" pitchFamily="34" charset="0"/>
              </a:rPr>
              <a:t>The NULL pointer is a constant with a value of zero defined in several standard libraries.</a:t>
            </a:r>
          </a:p>
          <a:p>
            <a:pPr marL="0" indent="0">
              <a:buNone/>
            </a:pPr>
            <a:endParaRPr lang="en-IN" dirty="0"/>
          </a:p>
        </p:txBody>
      </p:sp>
    </p:spTree>
    <p:extLst>
      <p:ext uri="{BB962C8B-B14F-4D97-AF65-F5344CB8AC3E}">
        <p14:creationId xmlns:p14="http://schemas.microsoft.com/office/powerpoint/2010/main" val="940217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A6CC-AB98-49BA-95A3-2C4B717C0ED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1C2706C-B3BB-4CA4-8021-8F4DA31B60BD}"/>
              </a:ext>
            </a:extLst>
          </p:cNvPr>
          <p:cNvSpPr>
            <a:spLocks noGrp="1"/>
          </p:cNvSpPr>
          <p:nvPr>
            <p:ph idx="1"/>
          </p:nvPr>
        </p:nvSpPr>
        <p:spPr/>
        <p:txBody>
          <a:bodyPr/>
          <a:lstStyle/>
          <a:p>
            <a:r>
              <a:rPr lang="en-US" b="0" i="0" dirty="0">
                <a:solidFill>
                  <a:srgbClr val="000000"/>
                </a:solidFill>
                <a:effectLst/>
                <a:latin typeface="Arial" panose="020B0604020202020204" pitchFamily="34" charset="0"/>
              </a:rPr>
              <a:t>In most of the operating systems, programs are not permitted to access memory at address 0 because that memory is reserved by the operating system. However, the memory address 0 has special significance; it signals that the pointer is not intended to point to an accessible memory location. But by convention, if a pointer contains the null (zero) value, it is assumed to point to nothing</a:t>
            </a:r>
          </a:p>
          <a:p>
            <a:endParaRPr lang="en-IN" dirty="0"/>
          </a:p>
        </p:txBody>
      </p:sp>
    </p:spTree>
    <p:extLst>
      <p:ext uri="{BB962C8B-B14F-4D97-AF65-F5344CB8AC3E}">
        <p14:creationId xmlns:p14="http://schemas.microsoft.com/office/powerpoint/2010/main" val="20754222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5130EB-5689-4DFB-AD03-0C504646D80B}"/>
              </a:ext>
            </a:extLst>
          </p:cNvPr>
          <p:cNvSpPr>
            <a:spLocks noGrp="1"/>
          </p:cNvSpPr>
          <p:nvPr>
            <p:ph type="title"/>
          </p:nvPr>
        </p:nvSpPr>
        <p:spPr/>
        <p:txBody>
          <a:bodyPr/>
          <a:lstStyle/>
          <a:p>
            <a:endParaRPr lang="en-IN"/>
          </a:p>
        </p:txBody>
      </p:sp>
      <p:sp>
        <p:nvSpPr>
          <p:cNvPr id="6" name="Content Placeholder 5">
            <a:extLst>
              <a:ext uri="{FF2B5EF4-FFF2-40B4-BE49-F238E27FC236}">
                <a16:creationId xmlns:a16="http://schemas.microsoft.com/office/drawing/2014/main" id="{B7145011-8F35-4707-A3AA-906111677E90}"/>
              </a:ext>
            </a:extLst>
          </p:cNvPr>
          <p:cNvSpPr>
            <a:spLocks noGrp="1"/>
          </p:cNvSpPr>
          <p:nvPr>
            <p:ph idx="1"/>
          </p:nvPr>
        </p:nvSpPr>
        <p:spPr/>
        <p:txBody>
          <a:bodyPr>
            <a:normAutofit fontScale="85000" lnSpcReduction="10000"/>
          </a:bodyPr>
          <a:lstStyle/>
          <a:p>
            <a:r>
              <a:rPr lang="en-US" altLang="en-US" dirty="0">
                <a:latin typeface="Courier New" panose="02070309020205020404" pitchFamily="49" charset="0"/>
              </a:rPr>
              <a:t>To check that the </a:t>
            </a:r>
            <a:r>
              <a:rPr lang="en-US" altLang="en-US" dirty="0" err="1">
                <a:latin typeface="Courier New" panose="02070309020205020404" pitchFamily="49" charset="0"/>
              </a:rPr>
              <a:t>ptr</a:t>
            </a:r>
            <a:r>
              <a:rPr lang="en-US" altLang="en-US" dirty="0">
                <a:latin typeface="Courier New" panose="02070309020205020404" pitchFamily="49" charset="0"/>
              </a:rPr>
              <a:t> is pointing to something at all, we can and should that the pointer is not NULL</a:t>
            </a:r>
          </a:p>
          <a:p>
            <a:endParaRPr lang="en-US" altLang="en-US" dirty="0">
              <a:latin typeface="Courier New" panose="02070309020205020404" pitchFamily="49" charset="0"/>
            </a:endParaRPr>
          </a:p>
          <a:p>
            <a:pPr marL="0" indent="0">
              <a:buNone/>
            </a:pPr>
            <a:r>
              <a:rPr kumimoji="0" lang="en-US" altLang="en-US" sz="2800" b="0" i="0" u="none" strike="noStrike" cap="none" normalizeH="0" baseline="0" dirty="0">
                <a:ln>
                  <a:noFill/>
                </a:ln>
                <a:solidFill>
                  <a:schemeClr val="tx1"/>
                </a:solidFill>
                <a:effectLst/>
                <a:latin typeface="Courier New" panose="02070309020205020404" pitchFamily="49" charset="0"/>
              </a:rPr>
              <a:t>if(</a:t>
            </a:r>
            <a:r>
              <a:rPr kumimoji="0" lang="en-US" altLang="en-US" sz="2800" b="0" i="0" u="none" strike="noStrike" cap="none" normalizeH="0" baseline="0" dirty="0" err="1">
                <a:ln>
                  <a:noFill/>
                </a:ln>
                <a:solidFill>
                  <a:schemeClr val="tx1"/>
                </a:solidFill>
                <a:effectLst/>
                <a:latin typeface="Courier New" panose="02070309020205020404" pitchFamily="49" charset="0"/>
              </a:rPr>
              <a:t>ptr</a:t>
            </a:r>
            <a:r>
              <a:rPr kumimoji="0" lang="en-US" altLang="en-US" sz="2800" b="0" i="0" u="none" strike="noStrike" cap="none" normalizeH="0" baseline="0" dirty="0">
                <a:ln>
                  <a:noFill/>
                </a:ln>
                <a:solidFill>
                  <a:schemeClr val="tx1"/>
                </a:solidFill>
                <a:effectLst/>
                <a:latin typeface="Courier New" panose="02070309020205020404" pitchFamily="49" charset="0"/>
              </a:rPr>
              <a:t>) /* succeeds if p is not null */ </a:t>
            </a:r>
          </a:p>
          <a:p>
            <a:pPr marL="0" indent="0">
              <a:buNone/>
            </a:pPr>
            <a:r>
              <a:rPr kumimoji="0" lang="en-US" altLang="en-US" sz="2800" b="0" i="0" u="none" strike="noStrike" cap="none" normalizeH="0" baseline="0" dirty="0">
                <a:ln>
                  <a:noFill/>
                </a:ln>
                <a:solidFill>
                  <a:schemeClr val="tx1"/>
                </a:solidFill>
                <a:effectLst/>
                <a:latin typeface="Courier New" panose="02070309020205020404" pitchFamily="49" charset="0"/>
              </a:rPr>
              <a:t>if(!</a:t>
            </a:r>
            <a:r>
              <a:rPr kumimoji="0" lang="en-US" altLang="en-US" sz="2800" b="0" i="0" u="none" strike="noStrike" cap="none" normalizeH="0" baseline="0" dirty="0" err="1">
                <a:ln>
                  <a:noFill/>
                </a:ln>
                <a:solidFill>
                  <a:schemeClr val="tx1"/>
                </a:solidFill>
                <a:effectLst/>
                <a:latin typeface="Courier New" panose="02070309020205020404" pitchFamily="49" charset="0"/>
              </a:rPr>
              <a:t>ptr</a:t>
            </a:r>
            <a:r>
              <a:rPr kumimoji="0" lang="en-US" altLang="en-US" sz="2800" b="0" i="0" u="none" strike="noStrike" cap="none" normalizeH="0" baseline="0" dirty="0">
                <a:ln>
                  <a:noFill/>
                </a:ln>
                <a:solidFill>
                  <a:schemeClr val="tx1"/>
                </a:solidFill>
                <a:effectLst/>
                <a:latin typeface="Courier New" panose="02070309020205020404" pitchFamily="49" charset="0"/>
              </a:rPr>
              <a:t>) /* succeeds if p is null */</a:t>
            </a:r>
            <a:r>
              <a:rPr kumimoji="0" lang="en-US" altLang="en-US" sz="1600" b="0" i="0" u="none" strike="noStrike" cap="none" normalizeH="0" baseline="0" dirty="0">
                <a:ln>
                  <a:noFill/>
                </a:ln>
                <a:solidFill>
                  <a:schemeClr val="tx1"/>
                </a:solidFill>
                <a:effectLst/>
              </a:rPr>
              <a:t> </a:t>
            </a:r>
          </a:p>
          <a:p>
            <a:pPr marL="0" indent="0">
              <a:buNone/>
            </a:pPr>
            <a:r>
              <a:rPr lang="en-US" altLang="en-US" sz="1600" dirty="0">
                <a:latin typeface="Arial" panose="020B0604020202020204" pitchFamily="34" charset="0"/>
              </a:rPr>
              <a:t>OR</a:t>
            </a:r>
          </a:p>
          <a:p>
            <a:pPr marL="0" indent="0">
              <a:buNone/>
            </a:pPr>
            <a:r>
              <a:rPr kumimoji="0" lang="en-US" altLang="en-US" sz="4400" b="0" i="0" u="none" strike="noStrike" cap="none" normalizeH="0" baseline="0" dirty="0">
                <a:ln>
                  <a:noFill/>
                </a:ln>
                <a:solidFill>
                  <a:schemeClr val="tx1"/>
                </a:solidFill>
                <a:effectLst/>
                <a:latin typeface="Courier New" panose="02070309020205020404" pitchFamily="49" charset="0"/>
              </a:rPr>
              <a:t>if(</a:t>
            </a:r>
            <a:r>
              <a:rPr kumimoji="0" lang="en-US" altLang="en-US" sz="4400" b="0" i="0" u="none" strike="noStrike" cap="none" normalizeH="0" baseline="0" dirty="0" err="1">
                <a:ln>
                  <a:noFill/>
                </a:ln>
                <a:solidFill>
                  <a:schemeClr val="tx1"/>
                </a:solidFill>
                <a:effectLst/>
                <a:latin typeface="Courier New" panose="02070309020205020404" pitchFamily="49" charset="0"/>
              </a:rPr>
              <a:t>ptr</a:t>
            </a:r>
            <a:r>
              <a:rPr kumimoji="0" lang="en-US" altLang="en-US" sz="4400" b="0" i="0" u="none" strike="noStrike" cap="none" normalizeH="0" baseline="0" dirty="0">
                <a:ln>
                  <a:noFill/>
                </a:ln>
                <a:solidFill>
                  <a:schemeClr val="tx1"/>
                </a:solidFill>
                <a:effectLst/>
                <a:latin typeface="Courier New" panose="02070309020205020404" pitchFamily="49" charset="0"/>
              </a:rPr>
              <a:t> == NULL) /* succeeds if p is not null */ </a:t>
            </a:r>
          </a:p>
          <a:p>
            <a:pPr marL="0" indent="0">
              <a:buNone/>
            </a:pPr>
            <a:r>
              <a:rPr kumimoji="0" lang="en-US" altLang="en-US" sz="4400" b="0" i="0" u="none" strike="noStrike" cap="none" normalizeH="0" baseline="0" dirty="0">
                <a:ln>
                  <a:noFill/>
                </a:ln>
                <a:solidFill>
                  <a:schemeClr val="tx1"/>
                </a:solidFill>
                <a:effectLst/>
                <a:latin typeface="Courier New" panose="02070309020205020404" pitchFamily="49" charset="0"/>
              </a:rPr>
              <a:t>If(</a:t>
            </a:r>
            <a:r>
              <a:rPr kumimoji="0" lang="en-US" altLang="en-US" sz="4400" b="0" i="0" u="none" strike="noStrike" cap="none" normalizeH="0" baseline="0" dirty="0" err="1">
                <a:ln>
                  <a:noFill/>
                </a:ln>
                <a:solidFill>
                  <a:schemeClr val="tx1"/>
                </a:solidFill>
                <a:effectLst/>
                <a:latin typeface="Courier New" panose="02070309020205020404" pitchFamily="49" charset="0"/>
              </a:rPr>
              <a:t>ptr</a:t>
            </a:r>
            <a:r>
              <a:rPr kumimoji="0" lang="en-US" altLang="en-US" sz="4400" b="0" i="0" u="none" strike="noStrike" cap="none" normalizeH="0" baseline="0" dirty="0">
                <a:ln>
                  <a:noFill/>
                </a:ln>
                <a:solidFill>
                  <a:schemeClr val="tx1"/>
                </a:solidFill>
                <a:effectLst/>
                <a:latin typeface="Courier New" panose="02070309020205020404" pitchFamily="49" charset="0"/>
              </a:rPr>
              <a:t> != NULL) /* succeeds if p is null */</a:t>
            </a:r>
            <a:endParaRPr kumimoji="0" lang="en-US" altLang="en-US" sz="4400" b="0" i="0" u="none" strike="noStrike" cap="none" normalizeH="0" baseline="0" dirty="0">
              <a:ln>
                <a:noFill/>
              </a:ln>
              <a:solidFill>
                <a:schemeClr val="tx1"/>
              </a:solidFill>
              <a:effectLst/>
              <a:latin typeface="Arial" panose="020B0604020202020204" pitchFamily="34" charset="0"/>
            </a:endParaRPr>
          </a:p>
          <a:p>
            <a:endParaRPr lang="en-IN" dirty="0"/>
          </a:p>
        </p:txBody>
      </p:sp>
    </p:spTree>
    <p:extLst>
      <p:ext uri="{BB962C8B-B14F-4D97-AF65-F5344CB8AC3E}">
        <p14:creationId xmlns:p14="http://schemas.microsoft.com/office/powerpoint/2010/main" val="4720260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8611-F4C4-4BFC-9145-D0C991FCDF1B}"/>
              </a:ext>
            </a:extLst>
          </p:cNvPr>
          <p:cNvSpPr>
            <a:spLocks noGrp="1"/>
          </p:cNvSpPr>
          <p:nvPr>
            <p:ph type="title"/>
          </p:nvPr>
        </p:nvSpPr>
        <p:spPr/>
        <p:txBody>
          <a:bodyPr/>
          <a:lstStyle/>
          <a:p>
            <a:r>
              <a:rPr lang="en-US" dirty="0"/>
              <a:t>Linked List</a:t>
            </a:r>
            <a:endParaRPr lang="en-IN" dirty="0"/>
          </a:p>
        </p:txBody>
      </p:sp>
      <p:sp>
        <p:nvSpPr>
          <p:cNvPr id="3" name="Content Placeholder 2">
            <a:extLst>
              <a:ext uri="{FF2B5EF4-FFF2-40B4-BE49-F238E27FC236}">
                <a16:creationId xmlns:a16="http://schemas.microsoft.com/office/drawing/2014/main" id="{642DEA16-3B74-44B0-8CD6-36E1FF08FEC4}"/>
              </a:ext>
            </a:extLst>
          </p:cNvPr>
          <p:cNvSpPr>
            <a:spLocks noGrp="1"/>
          </p:cNvSpPr>
          <p:nvPr>
            <p:ph idx="1"/>
          </p:nvPr>
        </p:nvSpPr>
        <p:spPr/>
        <p:txBody>
          <a:bodyPr/>
          <a:lstStyle/>
          <a:p>
            <a:pPr marL="0" indent="0">
              <a:buNone/>
            </a:pPr>
            <a:r>
              <a:rPr lang="en-US" dirty="0"/>
              <a:t>// A linked list node containing integers</a:t>
            </a:r>
          </a:p>
          <a:p>
            <a:pPr marL="0" indent="0">
              <a:buNone/>
            </a:pPr>
            <a:r>
              <a:rPr lang="en-US" dirty="0"/>
              <a:t>struct Node { </a:t>
            </a:r>
          </a:p>
          <a:p>
            <a:pPr marL="0" indent="0">
              <a:buNone/>
            </a:pPr>
            <a:r>
              <a:rPr lang="en-US" dirty="0"/>
              <a:t>	int data1; </a:t>
            </a:r>
          </a:p>
          <a:p>
            <a:pPr marL="0" indent="0">
              <a:buNone/>
            </a:pPr>
            <a:r>
              <a:rPr lang="en-US" dirty="0"/>
              <a:t>		struct Node* next; </a:t>
            </a:r>
          </a:p>
          <a:p>
            <a:pPr marL="0" indent="0">
              <a:buNone/>
            </a:pPr>
            <a:r>
              <a:rPr lang="en-US" dirty="0"/>
              <a:t>}; </a:t>
            </a:r>
          </a:p>
          <a:p>
            <a:pPr marL="0" indent="0">
              <a:buNone/>
            </a:pPr>
            <a:endParaRPr lang="en-IN" dirty="0"/>
          </a:p>
        </p:txBody>
      </p:sp>
    </p:spTree>
    <p:extLst>
      <p:ext uri="{BB962C8B-B14F-4D97-AF65-F5344CB8AC3E}">
        <p14:creationId xmlns:p14="http://schemas.microsoft.com/office/powerpoint/2010/main" val="382665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E04D-E8BF-4D54-86B4-83896D194301}"/>
              </a:ext>
            </a:extLst>
          </p:cNvPr>
          <p:cNvSpPr>
            <a:spLocks noGrp="1"/>
          </p:cNvSpPr>
          <p:nvPr>
            <p:ph type="title"/>
          </p:nvPr>
        </p:nvSpPr>
        <p:spPr/>
        <p:txBody>
          <a:bodyPr/>
          <a:lstStyle/>
          <a:p>
            <a:r>
              <a:rPr lang="en-US" dirty="0"/>
              <a:t>Course description:</a:t>
            </a:r>
            <a:endParaRPr lang="en-IN" dirty="0"/>
          </a:p>
        </p:txBody>
      </p:sp>
      <p:sp>
        <p:nvSpPr>
          <p:cNvPr id="3" name="Content Placeholder 2">
            <a:extLst>
              <a:ext uri="{FF2B5EF4-FFF2-40B4-BE49-F238E27FC236}">
                <a16:creationId xmlns:a16="http://schemas.microsoft.com/office/drawing/2014/main" id="{04AB47E1-930B-4519-BA36-3C660B7D41FB}"/>
              </a:ext>
            </a:extLst>
          </p:cNvPr>
          <p:cNvSpPr>
            <a:spLocks noGrp="1"/>
          </p:cNvSpPr>
          <p:nvPr>
            <p:ph idx="1"/>
          </p:nvPr>
        </p:nvSpPr>
        <p:spPr/>
        <p:txBody>
          <a:bodyPr>
            <a:normAutofit fontScale="92500"/>
          </a:bodyPr>
          <a:lstStyle/>
          <a:p>
            <a:r>
              <a:rPr lang="en-IN" b="1" i="0" u="none" strike="noStrike" dirty="0">
                <a:solidFill>
                  <a:srgbClr val="343A40"/>
                </a:solidFill>
                <a:effectLst/>
                <a:latin typeface="-apple-system"/>
              </a:rPr>
              <a:t>Syllabus </a:t>
            </a:r>
            <a:r>
              <a:rPr lang="en-IN" b="1" i="0" dirty="0">
                <a:solidFill>
                  <a:srgbClr val="343A40"/>
                </a:solidFill>
                <a:effectLst/>
                <a:latin typeface="-apple-system"/>
              </a:rPr>
              <a:t>(Programming) Recommended Language: C </a:t>
            </a:r>
            <a:r>
              <a:rPr lang="en-IN" b="0" i="0" dirty="0">
                <a:solidFill>
                  <a:srgbClr val="343A40"/>
                </a:solidFill>
                <a:effectLst/>
                <a:latin typeface="-apple-system"/>
              </a:rPr>
              <a:t>Basic abilities of writing, executing, and debugging programs. Basics: Conditional statements, loops, block structure, functions and parameter passing, single and multi-dimensional arrays, structures, pointers. Data Structures: stacks, queues, linked lists, binary trees. Simple algorithmic problems: Some simple illustrative examples, parsing of arithmetic expressions, matrix operations, searching and sorting algorithms.</a:t>
            </a:r>
          </a:p>
          <a:p>
            <a:r>
              <a:rPr lang="en-IN" dirty="0">
                <a:solidFill>
                  <a:srgbClr val="343A40"/>
                </a:solidFill>
                <a:latin typeface="-apple-system"/>
              </a:rPr>
              <a:t>Depending on how the class goes, we may or may not cover all the above. </a:t>
            </a:r>
          </a:p>
          <a:p>
            <a:r>
              <a:rPr lang="en-IN" dirty="0">
                <a:solidFill>
                  <a:srgbClr val="343A40"/>
                </a:solidFill>
                <a:latin typeface="-apple-system"/>
              </a:rPr>
              <a:t>This is the old syllabus; look up the new syllabus on the website; most of it is the same as above. </a:t>
            </a:r>
            <a:endParaRPr lang="en-IN" dirty="0"/>
          </a:p>
        </p:txBody>
      </p:sp>
    </p:spTree>
    <p:extLst>
      <p:ext uri="{BB962C8B-B14F-4D97-AF65-F5344CB8AC3E}">
        <p14:creationId xmlns:p14="http://schemas.microsoft.com/office/powerpoint/2010/main" val="166553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74F9-5F11-498B-9959-7BBE89D65A44}"/>
              </a:ext>
            </a:extLst>
          </p:cNvPr>
          <p:cNvSpPr>
            <a:spLocks noGrp="1"/>
          </p:cNvSpPr>
          <p:nvPr>
            <p:ph type="title"/>
          </p:nvPr>
        </p:nvSpPr>
        <p:spPr/>
        <p:txBody>
          <a:bodyPr/>
          <a:lstStyle/>
          <a:p>
            <a:r>
              <a:rPr lang="en-US" dirty="0"/>
              <a:t>Basic Data types in C</a:t>
            </a:r>
            <a:endParaRPr lang="en-IN" dirty="0"/>
          </a:p>
        </p:txBody>
      </p:sp>
      <p:pic>
        <p:nvPicPr>
          <p:cNvPr id="4" name="Content Placeholder 3">
            <a:extLst>
              <a:ext uri="{FF2B5EF4-FFF2-40B4-BE49-F238E27FC236}">
                <a16:creationId xmlns:a16="http://schemas.microsoft.com/office/drawing/2014/main" id="{908FB6A2-10DF-4BE8-92D8-EA1ACE02FD9A}"/>
              </a:ext>
            </a:extLst>
          </p:cNvPr>
          <p:cNvPicPr>
            <a:picLocks noGrp="1" noChangeAspect="1"/>
          </p:cNvPicPr>
          <p:nvPr>
            <p:ph idx="1"/>
          </p:nvPr>
        </p:nvPicPr>
        <p:blipFill>
          <a:blip r:embed="rId2"/>
          <a:stretch>
            <a:fillRect/>
          </a:stretch>
        </p:blipFill>
        <p:spPr>
          <a:xfrm>
            <a:off x="2078629" y="2740025"/>
            <a:ext cx="7724775" cy="3752850"/>
          </a:xfrm>
          <a:prstGeom prst="rect">
            <a:avLst/>
          </a:prstGeom>
        </p:spPr>
      </p:pic>
      <p:sp>
        <p:nvSpPr>
          <p:cNvPr id="5" name="TextBox 4">
            <a:extLst>
              <a:ext uri="{FF2B5EF4-FFF2-40B4-BE49-F238E27FC236}">
                <a16:creationId xmlns:a16="http://schemas.microsoft.com/office/drawing/2014/main" id="{7346DCBB-B823-4274-BD3F-2B325687E2E8}"/>
              </a:ext>
            </a:extLst>
          </p:cNvPr>
          <p:cNvSpPr txBox="1"/>
          <p:nvPr/>
        </p:nvSpPr>
        <p:spPr>
          <a:xfrm>
            <a:off x="1960536" y="1751308"/>
            <a:ext cx="2936928" cy="584775"/>
          </a:xfrm>
          <a:prstGeom prst="rect">
            <a:avLst/>
          </a:prstGeom>
          <a:noFill/>
        </p:spPr>
        <p:txBody>
          <a:bodyPr wrap="square" rtlCol="0">
            <a:spAutoFit/>
          </a:bodyPr>
          <a:lstStyle/>
          <a:p>
            <a:r>
              <a:rPr lang="en-US" sz="3200" dirty="0"/>
              <a:t>K&amp;R Chapter 2. </a:t>
            </a:r>
            <a:endParaRPr lang="en-IN" sz="3200" dirty="0"/>
          </a:p>
        </p:txBody>
      </p:sp>
    </p:spTree>
    <p:extLst>
      <p:ext uri="{BB962C8B-B14F-4D97-AF65-F5344CB8AC3E}">
        <p14:creationId xmlns:p14="http://schemas.microsoft.com/office/powerpoint/2010/main" val="35675894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8611-F4C4-4BFC-9145-D0C991FCDF1B}"/>
              </a:ext>
            </a:extLst>
          </p:cNvPr>
          <p:cNvSpPr>
            <a:spLocks noGrp="1"/>
          </p:cNvSpPr>
          <p:nvPr>
            <p:ph type="title"/>
          </p:nvPr>
        </p:nvSpPr>
        <p:spPr/>
        <p:txBody>
          <a:bodyPr/>
          <a:lstStyle/>
          <a:p>
            <a:r>
              <a:rPr lang="en-US" dirty="0"/>
              <a:t>Linked List</a:t>
            </a:r>
            <a:endParaRPr lang="en-IN" dirty="0"/>
          </a:p>
        </p:txBody>
      </p:sp>
      <p:sp>
        <p:nvSpPr>
          <p:cNvPr id="3" name="Content Placeholder 2">
            <a:extLst>
              <a:ext uri="{FF2B5EF4-FFF2-40B4-BE49-F238E27FC236}">
                <a16:creationId xmlns:a16="http://schemas.microsoft.com/office/drawing/2014/main" id="{642DEA16-3B74-44B0-8CD6-36E1FF08FEC4}"/>
              </a:ext>
            </a:extLst>
          </p:cNvPr>
          <p:cNvSpPr>
            <a:spLocks noGrp="1"/>
          </p:cNvSpPr>
          <p:nvPr>
            <p:ph idx="1"/>
          </p:nvPr>
        </p:nvSpPr>
        <p:spPr/>
        <p:txBody>
          <a:bodyPr/>
          <a:lstStyle/>
          <a:p>
            <a:pPr marL="0" indent="0">
              <a:buNone/>
            </a:pPr>
            <a:r>
              <a:rPr lang="en-US" dirty="0"/>
              <a:t>// A linked list node containing integers and another structure.  </a:t>
            </a:r>
          </a:p>
          <a:p>
            <a:pPr marL="0" indent="0">
              <a:buNone/>
            </a:pPr>
            <a:r>
              <a:rPr lang="en-US" dirty="0"/>
              <a:t>struct Node { </a:t>
            </a:r>
          </a:p>
          <a:p>
            <a:pPr marL="0" indent="0">
              <a:buNone/>
            </a:pPr>
            <a:r>
              <a:rPr lang="en-US" dirty="0"/>
              <a:t>	int data1; </a:t>
            </a:r>
          </a:p>
          <a:p>
            <a:pPr marL="0" indent="0">
              <a:buNone/>
            </a:pPr>
            <a:r>
              <a:rPr lang="en-US" dirty="0"/>
              <a:t>	struct </a:t>
            </a:r>
            <a:r>
              <a:rPr lang="en-US" dirty="0" err="1"/>
              <a:t>ind_address</a:t>
            </a:r>
            <a:r>
              <a:rPr lang="en-US" dirty="0"/>
              <a:t> data2; </a:t>
            </a:r>
          </a:p>
          <a:p>
            <a:pPr marL="0" indent="0">
              <a:buNone/>
            </a:pPr>
            <a:r>
              <a:rPr lang="en-US" dirty="0"/>
              <a:t>	struct Node* next; </a:t>
            </a:r>
          </a:p>
          <a:p>
            <a:pPr marL="0" indent="0">
              <a:buNone/>
            </a:pPr>
            <a:r>
              <a:rPr lang="en-US" dirty="0"/>
              <a:t>}; </a:t>
            </a:r>
          </a:p>
          <a:p>
            <a:pPr marL="0" indent="0">
              <a:buNone/>
            </a:pPr>
            <a:endParaRPr lang="en-IN" dirty="0"/>
          </a:p>
        </p:txBody>
      </p:sp>
      <p:pic>
        <p:nvPicPr>
          <p:cNvPr id="5" name="Picture 4">
            <a:extLst>
              <a:ext uri="{FF2B5EF4-FFF2-40B4-BE49-F238E27FC236}">
                <a16:creationId xmlns:a16="http://schemas.microsoft.com/office/drawing/2014/main" id="{9363B929-301D-4A0D-87D7-DDA42296B308}"/>
              </a:ext>
            </a:extLst>
          </p:cNvPr>
          <p:cNvPicPr>
            <a:picLocks noChangeAspect="1"/>
          </p:cNvPicPr>
          <p:nvPr/>
        </p:nvPicPr>
        <p:blipFill>
          <a:blip r:embed="rId2"/>
          <a:stretch>
            <a:fillRect/>
          </a:stretch>
        </p:blipFill>
        <p:spPr>
          <a:xfrm>
            <a:off x="6937399" y="2931927"/>
            <a:ext cx="3839111" cy="1562318"/>
          </a:xfrm>
          <a:prstGeom prst="rect">
            <a:avLst/>
          </a:prstGeom>
        </p:spPr>
      </p:pic>
      <p:sp>
        <p:nvSpPr>
          <p:cNvPr id="6" name="Rectangle 5">
            <a:extLst>
              <a:ext uri="{FF2B5EF4-FFF2-40B4-BE49-F238E27FC236}">
                <a16:creationId xmlns:a16="http://schemas.microsoft.com/office/drawing/2014/main" id="{C489D725-6F02-4629-8FE5-894399D04BC4}"/>
              </a:ext>
            </a:extLst>
          </p:cNvPr>
          <p:cNvSpPr/>
          <p:nvPr/>
        </p:nvSpPr>
        <p:spPr>
          <a:xfrm>
            <a:off x="7963270" y="3710866"/>
            <a:ext cx="834501" cy="5681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953752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3788-6771-4B1D-9FB1-E0E959089D5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A42305-1D74-4350-BC40-C83C4C4D6B0D}"/>
              </a:ext>
            </a:extLst>
          </p:cNvPr>
          <p:cNvSpPr>
            <a:spLocks noGrp="1"/>
          </p:cNvSpPr>
          <p:nvPr>
            <p:ph idx="1"/>
          </p:nvPr>
        </p:nvSpPr>
        <p:spPr/>
        <p:txBody>
          <a:bodyPr/>
          <a:lstStyle/>
          <a:p>
            <a:r>
              <a:rPr lang="en-US" b="0" i="0" dirty="0">
                <a:solidFill>
                  <a:srgbClr val="40424E"/>
                </a:solidFill>
                <a:effectLst/>
                <a:latin typeface="urw-din"/>
              </a:rPr>
              <a:t>Like arrays, Linked List is a linear data structure. </a:t>
            </a:r>
          </a:p>
          <a:p>
            <a:r>
              <a:rPr lang="en-US" b="0" i="0" dirty="0">
                <a:solidFill>
                  <a:srgbClr val="40424E"/>
                </a:solidFill>
                <a:effectLst/>
                <a:latin typeface="urw-din"/>
              </a:rPr>
              <a:t>Unlike arrays, linked list elements are not stored at a contiguous location</a:t>
            </a:r>
          </a:p>
          <a:p>
            <a:r>
              <a:rPr lang="en-US" b="0" i="0" dirty="0">
                <a:solidFill>
                  <a:srgbClr val="40424E"/>
                </a:solidFill>
                <a:effectLst/>
                <a:latin typeface="urw-din"/>
              </a:rPr>
              <a:t>elements are linked using pointers</a:t>
            </a:r>
          </a:p>
          <a:p>
            <a:r>
              <a:rPr lang="en-US" dirty="0">
                <a:solidFill>
                  <a:srgbClr val="40424E"/>
                </a:solidFill>
                <a:latin typeface="urw-din"/>
              </a:rPr>
              <a:t>Clearly you need to identify beginning and end  of a linearly linked list!! How?</a:t>
            </a:r>
            <a:endParaRPr lang="en-IN" dirty="0"/>
          </a:p>
        </p:txBody>
      </p:sp>
    </p:spTree>
    <p:extLst>
      <p:ext uri="{BB962C8B-B14F-4D97-AF65-F5344CB8AC3E}">
        <p14:creationId xmlns:p14="http://schemas.microsoft.com/office/powerpoint/2010/main" val="364243346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3788-6771-4B1D-9FB1-E0E959089D5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A42305-1D74-4350-BC40-C83C4C4D6B0D}"/>
              </a:ext>
            </a:extLst>
          </p:cNvPr>
          <p:cNvSpPr>
            <a:spLocks noGrp="1"/>
          </p:cNvSpPr>
          <p:nvPr>
            <p:ph idx="1"/>
          </p:nvPr>
        </p:nvSpPr>
        <p:spPr/>
        <p:txBody>
          <a:bodyPr/>
          <a:lstStyle/>
          <a:p>
            <a:r>
              <a:rPr lang="en-US" b="0" i="0" dirty="0">
                <a:solidFill>
                  <a:srgbClr val="40424E"/>
                </a:solidFill>
                <a:effectLst/>
                <a:latin typeface="urw-din"/>
              </a:rPr>
              <a:t>Like arrays, Linked List is a linear data structure. </a:t>
            </a:r>
          </a:p>
          <a:p>
            <a:r>
              <a:rPr lang="en-US" b="0" i="0" dirty="0">
                <a:solidFill>
                  <a:srgbClr val="40424E"/>
                </a:solidFill>
                <a:effectLst/>
                <a:latin typeface="urw-din"/>
              </a:rPr>
              <a:t>Unlike arrays, linked list elements are not stored at a contiguous location</a:t>
            </a:r>
          </a:p>
          <a:p>
            <a:r>
              <a:rPr lang="en-US" b="0" i="0" dirty="0">
                <a:solidFill>
                  <a:srgbClr val="40424E"/>
                </a:solidFill>
                <a:effectLst/>
                <a:latin typeface="urw-din"/>
              </a:rPr>
              <a:t>elements are linked using pointers</a:t>
            </a:r>
          </a:p>
          <a:p>
            <a:r>
              <a:rPr lang="en-US" dirty="0">
                <a:solidFill>
                  <a:srgbClr val="40424E"/>
                </a:solidFill>
                <a:latin typeface="urw-din"/>
              </a:rPr>
              <a:t>Clearly you need to identify beginning and end !! How?</a:t>
            </a:r>
            <a:endParaRPr lang="en-IN" dirty="0"/>
          </a:p>
        </p:txBody>
      </p:sp>
      <p:pic>
        <p:nvPicPr>
          <p:cNvPr id="1026" name="Picture 2" descr="Lightbox">
            <a:extLst>
              <a:ext uri="{FF2B5EF4-FFF2-40B4-BE49-F238E27FC236}">
                <a16:creationId xmlns:a16="http://schemas.microsoft.com/office/drawing/2014/main" id="{9B79EE9E-C195-4A99-AE7A-B01B76A37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2" y="4567238"/>
            <a:ext cx="722947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363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F79B-8B13-4A6F-AFA3-6F15EBF68769}"/>
              </a:ext>
            </a:extLst>
          </p:cNvPr>
          <p:cNvSpPr>
            <a:spLocks noGrp="1"/>
          </p:cNvSpPr>
          <p:nvPr>
            <p:ph type="title"/>
          </p:nvPr>
        </p:nvSpPr>
        <p:spPr/>
        <p:txBody>
          <a:bodyPr/>
          <a:lstStyle/>
          <a:p>
            <a:r>
              <a:rPr lang="en-US" dirty="0"/>
              <a:t>Linked List Creation</a:t>
            </a:r>
            <a:endParaRPr lang="en-IN" dirty="0"/>
          </a:p>
        </p:txBody>
      </p:sp>
      <p:sp>
        <p:nvSpPr>
          <p:cNvPr id="3" name="Content Placeholder 2">
            <a:extLst>
              <a:ext uri="{FF2B5EF4-FFF2-40B4-BE49-F238E27FC236}">
                <a16:creationId xmlns:a16="http://schemas.microsoft.com/office/drawing/2014/main" id="{36E74E1F-445B-45F4-AC1D-C62CCAEF9726}"/>
              </a:ext>
            </a:extLst>
          </p:cNvPr>
          <p:cNvSpPr>
            <a:spLocks noGrp="1"/>
          </p:cNvSpPr>
          <p:nvPr>
            <p:ph idx="1"/>
          </p:nvPr>
        </p:nvSpPr>
        <p:spPr/>
        <p:txBody>
          <a:bodyPr/>
          <a:lstStyle/>
          <a:p>
            <a:r>
              <a:rPr lang="en-US" dirty="0"/>
              <a:t>Define the node type</a:t>
            </a:r>
          </a:p>
          <a:p>
            <a:r>
              <a:rPr lang="en-US" dirty="0"/>
              <a:t>Define a function that allocates memory for a single node ( consistent with the “</a:t>
            </a:r>
            <a:r>
              <a:rPr lang="en-US" dirty="0" err="1"/>
              <a:t>sizeof</a:t>
            </a:r>
            <a:r>
              <a:rPr lang="en-US" dirty="0"/>
              <a:t>” the node and returns a pointer. </a:t>
            </a:r>
            <a:endParaRPr lang="en-IN" dirty="0"/>
          </a:p>
        </p:txBody>
      </p:sp>
    </p:spTree>
    <p:extLst>
      <p:ext uri="{BB962C8B-B14F-4D97-AF65-F5344CB8AC3E}">
        <p14:creationId xmlns:p14="http://schemas.microsoft.com/office/powerpoint/2010/main" val="23292363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779A-C5D9-4F1C-A852-68A6B02F7FCE}"/>
              </a:ext>
            </a:extLst>
          </p:cNvPr>
          <p:cNvSpPr>
            <a:spLocks noGrp="1"/>
          </p:cNvSpPr>
          <p:nvPr>
            <p:ph type="title"/>
          </p:nvPr>
        </p:nvSpPr>
        <p:spPr/>
        <p:txBody>
          <a:bodyPr/>
          <a:lstStyle/>
          <a:p>
            <a:endParaRPr lang="en-IN"/>
          </a:p>
        </p:txBody>
      </p:sp>
      <p:sp>
        <p:nvSpPr>
          <p:cNvPr id="5" name="TextBox 4">
            <a:extLst>
              <a:ext uri="{FF2B5EF4-FFF2-40B4-BE49-F238E27FC236}">
                <a16:creationId xmlns:a16="http://schemas.microsoft.com/office/drawing/2014/main" id="{7DCD233E-4B36-4FC3-A304-E88277900F4B}"/>
              </a:ext>
            </a:extLst>
          </p:cNvPr>
          <p:cNvSpPr txBox="1"/>
          <p:nvPr/>
        </p:nvSpPr>
        <p:spPr>
          <a:xfrm>
            <a:off x="914400" y="2006353"/>
            <a:ext cx="8227380" cy="1200329"/>
          </a:xfrm>
          <a:prstGeom prst="rect">
            <a:avLst/>
          </a:prstGeom>
          <a:noFill/>
        </p:spPr>
        <p:txBody>
          <a:bodyPr wrap="square">
            <a:spAutoFit/>
          </a:bodyPr>
          <a:lstStyle/>
          <a:p>
            <a:r>
              <a:rPr lang="en-US" b="1" i="1" dirty="0" err="1">
                <a:solidFill>
                  <a:srgbClr val="273239"/>
                </a:solidFill>
                <a:effectLst/>
                <a:latin typeface="urw-din"/>
              </a:rPr>
              <a:t>Sizeof</a:t>
            </a:r>
            <a:r>
              <a:rPr lang="en-US" b="0" i="0" dirty="0">
                <a:solidFill>
                  <a:srgbClr val="273239"/>
                </a:solidFill>
                <a:effectLst/>
                <a:latin typeface="urw-din"/>
              </a:rPr>
              <a:t> is a much used operator in the </a:t>
            </a:r>
            <a:r>
              <a:rPr lang="en-US" b="0" i="0" dirty="0">
                <a:effectLst/>
                <a:latin typeface="urw-din"/>
              </a:rPr>
              <a:t>C. </a:t>
            </a:r>
            <a:r>
              <a:rPr lang="en-US" b="0" i="0" dirty="0">
                <a:solidFill>
                  <a:srgbClr val="273239"/>
                </a:solidFill>
                <a:effectLst/>
                <a:latin typeface="urw-din"/>
              </a:rPr>
              <a:t>It is a compile time unary operator which can be used to compute the size of its operand. </a:t>
            </a:r>
            <a:r>
              <a:rPr lang="en-US" b="0" i="0" dirty="0" err="1">
                <a:solidFill>
                  <a:srgbClr val="273239"/>
                </a:solidFill>
                <a:effectLst/>
                <a:latin typeface="urw-din"/>
              </a:rPr>
              <a:t>sizeof</a:t>
            </a:r>
            <a:r>
              <a:rPr lang="en-US" b="0" i="0" dirty="0">
                <a:solidFill>
                  <a:srgbClr val="273239"/>
                </a:solidFill>
                <a:effectLst/>
                <a:latin typeface="urw-din"/>
              </a:rPr>
              <a:t> can be applied to any data-type, including primitive types such as integer and floating-point types, pointer types, or compound datatypes such as Structure, union etc.</a:t>
            </a:r>
            <a:endParaRPr lang="en-IN" dirty="0"/>
          </a:p>
        </p:txBody>
      </p:sp>
      <p:sp>
        <p:nvSpPr>
          <p:cNvPr id="7" name="TextBox 6">
            <a:extLst>
              <a:ext uri="{FF2B5EF4-FFF2-40B4-BE49-F238E27FC236}">
                <a16:creationId xmlns:a16="http://schemas.microsoft.com/office/drawing/2014/main" id="{B1B7CF4F-7DC7-4E1B-A287-2D113BD42638}"/>
              </a:ext>
            </a:extLst>
          </p:cNvPr>
          <p:cNvSpPr txBox="1"/>
          <p:nvPr/>
        </p:nvSpPr>
        <p:spPr>
          <a:xfrm>
            <a:off x="1431524" y="3522347"/>
            <a:ext cx="6094520" cy="2585323"/>
          </a:xfrm>
          <a:prstGeom prst="rect">
            <a:avLst/>
          </a:prstGeom>
          <a:noFill/>
        </p:spPr>
        <p:txBody>
          <a:bodyPr wrap="square">
            <a:spAutoFit/>
          </a:bodyPr>
          <a:lstStyle/>
          <a:p>
            <a:r>
              <a:rPr lang="en-IN" dirty="0"/>
              <a:t>#include &lt;</a:t>
            </a:r>
            <a:r>
              <a:rPr lang="en-IN" dirty="0" err="1"/>
              <a:t>stdio.h</a:t>
            </a:r>
            <a:r>
              <a:rPr lang="en-IN" dirty="0"/>
              <a:t>&gt;</a:t>
            </a:r>
          </a:p>
          <a:p>
            <a:r>
              <a:rPr lang="en-IN" dirty="0"/>
              <a:t>int main()</a:t>
            </a:r>
          </a:p>
          <a:p>
            <a:r>
              <a:rPr lang="en-IN" dirty="0"/>
              <a:t>{</a:t>
            </a:r>
          </a:p>
          <a:p>
            <a:r>
              <a:rPr lang="en-IN" dirty="0"/>
              <a:t>	</a:t>
            </a:r>
            <a:r>
              <a:rPr lang="en-IN" dirty="0" err="1"/>
              <a:t>printf</a:t>
            </a:r>
            <a:r>
              <a:rPr lang="en-IN" dirty="0"/>
              <a:t>("%</a:t>
            </a:r>
            <a:r>
              <a:rPr lang="en-IN" dirty="0" err="1"/>
              <a:t>lu</a:t>
            </a:r>
            <a:r>
              <a:rPr lang="en-IN" dirty="0"/>
              <a:t>\n", </a:t>
            </a:r>
            <a:r>
              <a:rPr lang="en-IN" dirty="0" err="1"/>
              <a:t>sizeof</a:t>
            </a:r>
            <a:r>
              <a:rPr lang="en-IN" dirty="0"/>
              <a:t>(char));</a:t>
            </a:r>
          </a:p>
          <a:p>
            <a:r>
              <a:rPr lang="en-IN" dirty="0"/>
              <a:t>	</a:t>
            </a:r>
            <a:r>
              <a:rPr lang="en-IN" dirty="0" err="1"/>
              <a:t>printf</a:t>
            </a:r>
            <a:r>
              <a:rPr lang="en-IN" dirty="0"/>
              <a:t>("%</a:t>
            </a:r>
            <a:r>
              <a:rPr lang="en-IN" dirty="0" err="1"/>
              <a:t>lu</a:t>
            </a:r>
            <a:r>
              <a:rPr lang="en-IN" dirty="0"/>
              <a:t>\n", </a:t>
            </a:r>
            <a:r>
              <a:rPr lang="en-IN" dirty="0" err="1"/>
              <a:t>sizeof</a:t>
            </a:r>
            <a:r>
              <a:rPr lang="en-IN" dirty="0"/>
              <a:t>(int));</a:t>
            </a:r>
          </a:p>
          <a:p>
            <a:r>
              <a:rPr lang="en-IN" dirty="0"/>
              <a:t>	</a:t>
            </a:r>
            <a:r>
              <a:rPr lang="en-IN" dirty="0" err="1"/>
              <a:t>printf</a:t>
            </a:r>
            <a:r>
              <a:rPr lang="en-IN" dirty="0"/>
              <a:t>("%</a:t>
            </a:r>
            <a:r>
              <a:rPr lang="en-IN" dirty="0" err="1"/>
              <a:t>lu</a:t>
            </a:r>
            <a:r>
              <a:rPr lang="en-IN" dirty="0"/>
              <a:t>\n", </a:t>
            </a:r>
            <a:r>
              <a:rPr lang="en-IN" dirty="0" err="1"/>
              <a:t>sizeof</a:t>
            </a:r>
            <a:r>
              <a:rPr lang="en-IN" dirty="0"/>
              <a:t>(float));</a:t>
            </a:r>
          </a:p>
          <a:p>
            <a:r>
              <a:rPr lang="en-IN" dirty="0"/>
              <a:t>	</a:t>
            </a:r>
            <a:r>
              <a:rPr lang="en-IN" dirty="0" err="1"/>
              <a:t>printf</a:t>
            </a:r>
            <a:r>
              <a:rPr lang="en-IN" dirty="0"/>
              <a:t>("%</a:t>
            </a:r>
            <a:r>
              <a:rPr lang="en-IN" dirty="0" err="1"/>
              <a:t>lu</a:t>
            </a:r>
            <a:r>
              <a:rPr lang="en-IN" dirty="0"/>
              <a:t>", </a:t>
            </a:r>
            <a:r>
              <a:rPr lang="en-IN" dirty="0" err="1"/>
              <a:t>sizeof</a:t>
            </a:r>
            <a:r>
              <a:rPr lang="en-IN" dirty="0"/>
              <a:t>(double));</a:t>
            </a:r>
          </a:p>
          <a:p>
            <a:r>
              <a:rPr lang="en-IN" dirty="0"/>
              <a:t>	return 0;</a:t>
            </a:r>
          </a:p>
          <a:p>
            <a:r>
              <a:rPr lang="en-IN" dirty="0"/>
              <a:t>}</a:t>
            </a:r>
          </a:p>
        </p:txBody>
      </p:sp>
    </p:spTree>
    <p:extLst>
      <p:ext uri="{BB962C8B-B14F-4D97-AF65-F5344CB8AC3E}">
        <p14:creationId xmlns:p14="http://schemas.microsoft.com/office/powerpoint/2010/main" val="9899140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779A-C5D9-4F1C-A852-68A6B02F7FCE}"/>
              </a:ext>
            </a:extLst>
          </p:cNvPr>
          <p:cNvSpPr>
            <a:spLocks noGrp="1"/>
          </p:cNvSpPr>
          <p:nvPr>
            <p:ph type="title"/>
          </p:nvPr>
        </p:nvSpPr>
        <p:spPr/>
        <p:txBody>
          <a:bodyPr/>
          <a:lstStyle/>
          <a:p>
            <a:endParaRPr lang="en-IN"/>
          </a:p>
        </p:txBody>
      </p:sp>
      <p:sp>
        <p:nvSpPr>
          <p:cNvPr id="5" name="TextBox 4">
            <a:extLst>
              <a:ext uri="{FF2B5EF4-FFF2-40B4-BE49-F238E27FC236}">
                <a16:creationId xmlns:a16="http://schemas.microsoft.com/office/drawing/2014/main" id="{7DCD233E-4B36-4FC3-A304-E88277900F4B}"/>
              </a:ext>
            </a:extLst>
          </p:cNvPr>
          <p:cNvSpPr txBox="1"/>
          <p:nvPr/>
        </p:nvSpPr>
        <p:spPr>
          <a:xfrm>
            <a:off x="914400" y="2006353"/>
            <a:ext cx="8227380" cy="1200329"/>
          </a:xfrm>
          <a:prstGeom prst="rect">
            <a:avLst/>
          </a:prstGeom>
          <a:noFill/>
        </p:spPr>
        <p:txBody>
          <a:bodyPr wrap="square">
            <a:spAutoFit/>
          </a:bodyPr>
          <a:lstStyle/>
          <a:p>
            <a:r>
              <a:rPr lang="en-US" b="1" i="1" dirty="0" err="1">
                <a:solidFill>
                  <a:srgbClr val="273239"/>
                </a:solidFill>
                <a:effectLst/>
                <a:latin typeface="urw-din"/>
              </a:rPr>
              <a:t>Sizeof</a:t>
            </a:r>
            <a:r>
              <a:rPr lang="en-US" b="0" i="0" dirty="0">
                <a:solidFill>
                  <a:srgbClr val="273239"/>
                </a:solidFill>
                <a:effectLst/>
                <a:latin typeface="urw-din"/>
              </a:rPr>
              <a:t> is a much used operator in the </a:t>
            </a:r>
            <a:r>
              <a:rPr lang="en-US" b="0" i="0" dirty="0">
                <a:effectLst/>
                <a:latin typeface="urw-din"/>
              </a:rPr>
              <a:t>C. </a:t>
            </a:r>
            <a:r>
              <a:rPr lang="en-US" b="0" i="0" dirty="0">
                <a:solidFill>
                  <a:srgbClr val="273239"/>
                </a:solidFill>
                <a:effectLst/>
                <a:latin typeface="urw-din"/>
              </a:rPr>
              <a:t>It is a compile time unary operator which can be used to compute the size of its operand. </a:t>
            </a:r>
            <a:r>
              <a:rPr lang="en-US" b="0" i="0" dirty="0" err="1">
                <a:solidFill>
                  <a:srgbClr val="273239"/>
                </a:solidFill>
                <a:effectLst/>
                <a:latin typeface="urw-din"/>
              </a:rPr>
              <a:t>sizeof</a:t>
            </a:r>
            <a:r>
              <a:rPr lang="en-US" b="0" i="0" dirty="0">
                <a:solidFill>
                  <a:srgbClr val="273239"/>
                </a:solidFill>
                <a:effectLst/>
                <a:latin typeface="urw-din"/>
              </a:rPr>
              <a:t> can be applied to any data-type, including primitive types such as integer and floating-point types, pointer types, or compound datatypes such as Structure, union etc.</a:t>
            </a:r>
            <a:endParaRPr lang="en-IN" dirty="0"/>
          </a:p>
        </p:txBody>
      </p:sp>
      <p:sp>
        <p:nvSpPr>
          <p:cNvPr id="7" name="TextBox 6">
            <a:extLst>
              <a:ext uri="{FF2B5EF4-FFF2-40B4-BE49-F238E27FC236}">
                <a16:creationId xmlns:a16="http://schemas.microsoft.com/office/drawing/2014/main" id="{B1B7CF4F-7DC7-4E1B-A287-2D113BD42638}"/>
              </a:ext>
            </a:extLst>
          </p:cNvPr>
          <p:cNvSpPr txBox="1"/>
          <p:nvPr/>
        </p:nvSpPr>
        <p:spPr>
          <a:xfrm>
            <a:off x="1431524" y="3522347"/>
            <a:ext cx="6094520" cy="2585323"/>
          </a:xfrm>
          <a:prstGeom prst="rect">
            <a:avLst/>
          </a:prstGeom>
          <a:noFill/>
        </p:spPr>
        <p:txBody>
          <a:bodyPr wrap="square">
            <a:spAutoFit/>
          </a:bodyPr>
          <a:lstStyle/>
          <a:p>
            <a:r>
              <a:rPr lang="en-IN" dirty="0"/>
              <a:t>#include &lt;</a:t>
            </a:r>
            <a:r>
              <a:rPr lang="en-IN" dirty="0" err="1"/>
              <a:t>stdio.h</a:t>
            </a:r>
            <a:r>
              <a:rPr lang="en-IN" dirty="0"/>
              <a:t>&gt;</a:t>
            </a:r>
          </a:p>
          <a:p>
            <a:r>
              <a:rPr lang="en-IN" dirty="0"/>
              <a:t>int main()</a:t>
            </a:r>
          </a:p>
          <a:p>
            <a:r>
              <a:rPr lang="en-IN" dirty="0"/>
              <a:t>{</a:t>
            </a:r>
          </a:p>
          <a:p>
            <a:r>
              <a:rPr lang="en-IN" dirty="0"/>
              <a:t>	</a:t>
            </a:r>
            <a:r>
              <a:rPr lang="en-IN" dirty="0" err="1"/>
              <a:t>printf</a:t>
            </a:r>
            <a:r>
              <a:rPr lang="en-IN" dirty="0"/>
              <a:t>("%</a:t>
            </a:r>
            <a:r>
              <a:rPr lang="en-IN" dirty="0" err="1"/>
              <a:t>lu</a:t>
            </a:r>
            <a:r>
              <a:rPr lang="en-IN" dirty="0"/>
              <a:t>\n", </a:t>
            </a:r>
            <a:r>
              <a:rPr lang="en-IN" dirty="0" err="1"/>
              <a:t>sizeof</a:t>
            </a:r>
            <a:r>
              <a:rPr lang="en-IN" dirty="0"/>
              <a:t>(char));</a:t>
            </a:r>
          </a:p>
          <a:p>
            <a:r>
              <a:rPr lang="en-IN" dirty="0"/>
              <a:t>	</a:t>
            </a:r>
            <a:r>
              <a:rPr lang="en-IN" dirty="0" err="1"/>
              <a:t>printf</a:t>
            </a:r>
            <a:r>
              <a:rPr lang="en-IN" dirty="0"/>
              <a:t>("%</a:t>
            </a:r>
            <a:r>
              <a:rPr lang="en-IN" dirty="0" err="1"/>
              <a:t>lu</a:t>
            </a:r>
            <a:r>
              <a:rPr lang="en-IN" dirty="0"/>
              <a:t>\n", </a:t>
            </a:r>
            <a:r>
              <a:rPr lang="en-IN" dirty="0" err="1"/>
              <a:t>sizeof</a:t>
            </a:r>
            <a:r>
              <a:rPr lang="en-IN" dirty="0"/>
              <a:t>(int));</a:t>
            </a:r>
          </a:p>
          <a:p>
            <a:r>
              <a:rPr lang="en-IN" dirty="0"/>
              <a:t>	</a:t>
            </a:r>
            <a:r>
              <a:rPr lang="en-IN" dirty="0" err="1"/>
              <a:t>printf</a:t>
            </a:r>
            <a:r>
              <a:rPr lang="en-IN" dirty="0"/>
              <a:t>("%</a:t>
            </a:r>
            <a:r>
              <a:rPr lang="en-IN" dirty="0" err="1"/>
              <a:t>lu</a:t>
            </a:r>
            <a:r>
              <a:rPr lang="en-IN" dirty="0"/>
              <a:t>\n", </a:t>
            </a:r>
            <a:r>
              <a:rPr lang="en-IN" dirty="0" err="1"/>
              <a:t>sizeof</a:t>
            </a:r>
            <a:r>
              <a:rPr lang="en-IN" dirty="0"/>
              <a:t>(float));</a:t>
            </a:r>
          </a:p>
          <a:p>
            <a:r>
              <a:rPr lang="en-IN" dirty="0"/>
              <a:t>	</a:t>
            </a:r>
            <a:r>
              <a:rPr lang="en-IN" dirty="0" err="1"/>
              <a:t>printf</a:t>
            </a:r>
            <a:r>
              <a:rPr lang="en-IN" dirty="0"/>
              <a:t>("%</a:t>
            </a:r>
            <a:r>
              <a:rPr lang="en-IN" dirty="0" err="1"/>
              <a:t>lu</a:t>
            </a:r>
            <a:r>
              <a:rPr lang="en-IN" dirty="0"/>
              <a:t>", </a:t>
            </a:r>
            <a:r>
              <a:rPr lang="en-IN" dirty="0" err="1"/>
              <a:t>sizeof</a:t>
            </a:r>
            <a:r>
              <a:rPr lang="en-IN" dirty="0"/>
              <a:t>(double));</a:t>
            </a:r>
          </a:p>
          <a:p>
            <a:r>
              <a:rPr lang="en-IN" dirty="0"/>
              <a:t>	return 0;</a:t>
            </a:r>
          </a:p>
          <a:p>
            <a:r>
              <a:rPr lang="en-IN" dirty="0"/>
              <a:t>}</a:t>
            </a:r>
          </a:p>
        </p:txBody>
      </p:sp>
      <p:pic>
        <p:nvPicPr>
          <p:cNvPr id="4" name="Picture 3">
            <a:extLst>
              <a:ext uri="{FF2B5EF4-FFF2-40B4-BE49-F238E27FC236}">
                <a16:creationId xmlns:a16="http://schemas.microsoft.com/office/drawing/2014/main" id="{761F250C-65E9-4040-84B2-9DF88E660612}"/>
              </a:ext>
            </a:extLst>
          </p:cNvPr>
          <p:cNvPicPr>
            <a:picLocks noChangeAspect="1"/>
          </p:cNvPicPr>
          <p:nvPr/>
        </p:nvPicPr>
        <p:blipFill>
          <a:blip r:embed="rId2"/>
          <a:stretch>
            <a:fillRect/>
          </a:stretch>
        </p:blipFill>
        <p:spPr>
          <a:xfrm>
            <a:off x="6682964" y="4123924"/>
            <a:ext cx="1686160" cy="1752845"/>
          </a:xfrm>
          <a:prstGeom prst="rect">
            <a:avLst/>
          </a:prstGeom>
        </p:spPr>
      </p:pic>
    </p:spTree>
    <p:extLst>
      <p:ext uri="{BB962C8B-B14F-4D97-AF65-F5344CB8AC3E}">
        <p14:creationId xmlns:p14="http://schemas.microsoft.com/office/powerpoint/2010/main" val="35346468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2D707-9AE4-4DC7-82C7-B593F942EA44}"/>
              </a:ext>
            </a:extLst>
          </p:cNvPr>
          <p:cNvSpPr txBox="1"/>
          <p:nvPr/>
        </p:nvSpPr>
        <p:spPr>
          <a:xfrm>
            <a:off x="646408" y="487025"/>
            <a:ext cx="6094708" cy="6370975"/>
          </a:xfrm>
          <a:prstGeom prst="rect">
            <a:avLst/>
          </a:prstGeom>
          <a:noFill/>
        </p:spPr>
        <p:txBody>
          <a:bodyPr wrap="square">
            <a:spAutoFit/>
          </a:bodyPr>
          <a:lstStyle/>
          <a:p>
            <a:r>
              <a:rPr lang="en-IN" sz="1200" dirty="0"/>
              <a:t>// A simple C program to introduce a linked list </a:t>
            </a:r>
          </a:p>
          <a:p>
            <a:r>
              <a:rPr lang="en-IN" sz="1200" dirty="0"/>
              <a:t>#include &lt;</a:t>
            </a:r>
            <a:r>
              <a:rPr lang="en-IN" sz="1200" dirty="0" err="1"/>
              <a:t>stdio.h</a:t>
            </a:r>
            <a:r>
              <a:rPr lang="en-IN" sz="1200" dirty="0"/>
              <a:t>&gt; </a:t>
            </a:r>
          </a:p>
          <a:p>
            <a:r>
              <a:rPr lang="en-IN" sz="1200" dirty="0"/>
              <a:t>#include &lt;</a:t>
            </a:r>
            <a:r>
              <a:rPr lang="en-IN" sz="1200" dirty="0" err="1"/>
              <a:t>stdlib.h</a:t>
            </a:r>
            <a:r>
              <a:rPr lang="en-IN" sz="1200" dirty="0"/>
              <a:t>&gt; </a:t>
            </a:r>
          </a:p>
          <a:p>
            <a:endParaRPr lang="en-IN" sz="1200" dirty="0"/>
          </a:p>
          <a:p>
            <a:r>
              <a:rPr lang="en-IN" sz="1200" dirty="0"/>
              <a:t>struct Node { </a:t>
            </a:r>
          </a:p>
          <a:p>
            <a:r>
              <a:rPr lang="en-IN" sz="1200" dirty="0"/>
              <a:t>	int data; </a:t>
            </a:r>
          </a:p>
          <a:p>
            <a:r>
              <a:rPr lang="en-IN" sz="1200" dirty="0"/>
              <a:t>	struct Node* next; </a:t>
            </a:r>
          </a:p>
          <a:p>
            <a:r>
              <a:rPr lang="en-IN" sz="1200" dirty="0"/>
              <a:t>}; </a:t>
            </a:r>
          </a:p>
          <a:p>
            <a:endParaRPr lang="en-IN" sz="1200" dirty="0"/>
          </a:p>
          <a:p>
            <a:r>
              <a:rPr lang="en-IN" sz="1200" dirty="0"/>
              <a:t>// Program to create a simple linked  list with 3 nodes </a:t>
            </a:r>
          </a:p>
          <a:p>
            <a:r>
              <a:rPr lang="en-IN" sz="1200" dirty="0"/>
              <a:t>int main() </a:t>
            </a:r>
          </a:p>
          <a:p>
            <a:r>
              <a:rPr lang="en-IN" sz="1200" dirty="0"/>
              <a:t>{ </a:t>
            </a:r>
          </a:p>
          <a:p>
            <a:r>
              <a:rPr lang="en-IN" sz="1200" dirty="0"/>
              <a:t>	struct Node* head = NULL; </a:t>
            </a:r>
          </a:p>
          <a:p>
            <a:r>
              <a:rPr lang="en-IN" sz="1200" dirty="0"/>
              <a:t>	struct Node* second = NULL; </a:t>
            </a:r>
          </a:p>
          <a:p>
            <a:r>
              <a:rPr lang="en-IN" sz="1200" dirty="0"/>
              <a:t>	struct Node* third = NULL; </a:t>
            </a:r>
          </a:p>
          <a:p>
            <a:endParaRPr lang="en-IN" sz="1200" dirty="0"/>
          </a:p>
          <a:p>
            <a:r>
              <a:rPr lang="en-IN" sz="1200" dirty="0"/>
              <a:t>	// allocate 3 nodes in the heap </a:t>
            </a:r>
          </a:p>
          <a:p>
            <a:r>
              <a:rPr lang="en-IN" sz="1200" dirty="0"/>
              <a:t>	head = (struct Node*)malloc(</a:t>
            </a:r>
            <a:r>
              <a:rPr lang="en-IN" sz="1200" dirty="0" err="1"/>
              <a:t>sizeof</a:t>
            </a:r>
            <a:r>
              <a:rPr lang="en-IN" sz="1200" dirty="0"/>
              <a:t>(struct Node)); </a:t>
            </a:r>
          </a:p>
          <a:p>
            <a:r>
              <a:rPr lang="en-IN" sz="1200" dirty="0"/>
              <a:t>	second = (struct Node*)malloc(</a:t>
            </a:r>
            <a:r>
              <a:rPr lang="en-IN" sz="1200" dirty="0" err="1"/>
              <a:t>sizeof</a:t>
            </a:r>
            <a:r>
              <a:rPr lang="en-IN" sz="1200" dirty="0"/>
              <a:t>(struct Node)); </a:t>
            </a:r>
          </a:p>
          <a:p>
            <a:r>
              <a:rPr lang="en-IN" sz="1200" dirty="0"/>
              <a:t>	third = (struct Node*)malloc(</a:t>
            </a:r>
            <a:r>
              <a:rPr lang="en-IN" sz="1200" dirty="0" err="1"/>
              <a:t>sizeof</a:t>
            </a:r>
            <a:r>
              <a:rPr lang="en-IN" sz="1200" dirty="0"/>
              <a:t>(struct Node)); </a:t>
            </a:r>
          </a:p>
          <a:p>
            <a:endParaRPr lang="en-IN" sz="1200" dirty="0"/>
          </a:p>
          <a:p>
            <a:r>
              <a:rPr lang="en-IN" sz="1200" dirty="0"/>
              <a:t>	/* Three blocks have been allocated dynamically. </a:t>
            </a:r>
          </a:p>
          <a:p>
            <a:r>
              <a:rPr lang="en-IN" sz="1200" dirty="0"/>
              <a:t>	We have pointers to these three blocks as head, </a:t>
            </a:r>
          </a:p>
          <a:p>
            <a:r>
              <a:rPr lang="en-IN" sz="1200" dirty="0"/>
              <a:t>	second and third	 </a:t>
            </a:r>
          </a:p>
          <a:p>
            <a:r>
              <a:rPr lang="en-IN" sz="1200" dirty="0"/>
              <a:t>	head		 second		 third </a:t>
            </a:r>
          </a:p>
          <a:p>
            <a:r>
              <a:rPr lang="en-IN" sz="1200" dirty="0"/>
              <a:t>		|			 |			 | </a:t>
            </a:r>
          </a:p>
          <a:p>
            <a:r>
              <a:rPr lang="en-IN" sz="1200" dirty="0"/>
              <a:t>		|			 |			 | </a:t>
            </a:r>
          </a:p>
          <a:p>
            <a:r>
              <a:rPr lang="en-IN" sz="1200" dirty="0"/>
              <a:t>	+---+-----+	 +----+----+	 +----+----+ </a:t>
            </a:r>
          </a:p>
          <a:p>
            <a:r>
              <a:rPr lang="en-IN" sz="1200" dirty="0"/>
              <a:t>	| # | # |	 | # | # |	 | # | # | </a:t>
            </a:r>
          </a:p>
          <a:p>
            <a:r>
              <a:rPr lang="en-IN" sz="1200" dirty="0"/>
              <a:t>	+---+-----+	 +----+----+	 +----+----+ </a:t>
            </a:r>
          </a:p>
          <a:p>
            <a:r>
              <a:rPr lang="en-IN" sz="1200" dirty="0"/>
              <a:t>	</a:t>
            </a:r>
          </a:p>
          <a:p>
            <a:r>
              <a:rPr lang="en-IN" sz="1200" dirty="0"/>
              <a:t># represents any random value.  Data is random because we haven’t assigned anything yet */</a:t>
            </a:r>
          </a:p>
        </p:txBody>
      </p:sp>
    </p:spTree>
    <p:extLst>
      <p:ext uri="{BB962C8B-B14F-4D97-AF65-F5344CB8AC3E}">
        <p14:creationId xmlns:p14="http://schemas.microsoft.com/office/powerpoint/2010/main" val="309445706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2D707-9AE4-4DC7-82C7-B593F942EA44}"/>
              </a:ext>
            </a:extLst>
          </p:cNvPr>
          <p:cNvSpPr txBox="1"/>
          <p:nvPr/>
        </p:nvSpPr>
        <p:spPr>
          <a:xfrm>
            <a:off x="646408" y="487025"/>
            <a:ext cx="6094708" cy="1754326"/>
          </a:xfrm>
          <a:prstGeom prst="rect">
            <a:avLst/>
          </a:prstGeom>
          <a:noFill/>
        </p:spPr>
        <p:txBody>
          <a:bodyPr wrap="square">
            <a:spAutoFit/>
          </a:bodyPr>
          <a:lstStyle/>
          <a:p>
            <a:r>
              <a:rPr lang="en-IN" sz="1200" dirty="0"/>
              <a:t>// A simple C program to introduce a linked list </a:t>
            </a:r>
          </a:p>
          <a:p>
            <a:r>
              <a:rPr lang="en-IN" sz="1200" dirty="0"/>
              <a:t>#include &lt;</a:t>
            </a:r>
            <a:r>
              <a:rPr lang="en-IN" sz="1200" dirty="0" err="1"/>
              <a:t>stdio.h</a:t>
            </a:r>
            <a:r>
              <a:rPr lang="en-IN" sz="1200" dirty="0"/>
              <a:t>&gt; </a:t>
            </a:r>
          </a:p>
          <a:p>
            <a:r>
              <a:rPr lang="en-IN" sz="1200" dirty="0"/>
              <a:t>#include &lt;</a:t>
            </a:r>
            <a:r>
              <a:rPr lang="en-IN" sz="1200" dirty="0" err="1"/>
              <a:t>stdlib.h</a:t>
            </a:r>
            <a:r>
              <a:rPr lang="en-IN" sz="1200" dirty="0"/>
              <a:t>&gt; </a:t>
            </a:r>
          </a:p>
          <a:p>
            <a:endParaRPr lang="en-IN" sz="1200" dirty="0"/>
          </a:p>
          <a:p>
            <a:r>
              <a:rPr lang="en-IN" sz="1200" dirty="0"/>
              <a:t>struct Node { </a:t>
            </a:r>
          </a:p>
          <a:p>
            <a:r>
              <a:rPr lang="en-IN" sz="1200" dirty="0"/>
              <a:t>	int data; </a:t>
            </a:r>
          </a:p>
          <a:p>
            <a:r>
              <a:rPr lang="en-IN" sz="1200" dirty="0"/>
              <a:t>	struct Node* next; </a:t>
            </a:r>
          </a:p>
          <a:p>
            <a:r>
              <a:rPr lang="en-IN" sz="1200" dirty="0"/>
              <a:t>}; </a:t>
            </a:r>
          </a:p>
          <a:p>
            <a:endParaRPr lang="en-IN" sz="1200" dirty="0"/>
          </a:p>
        </p:txBody>
      </p:sp>
    </p:spTree>
    <p:extLst>
      <p:ext uri="{BB962C8B-B14F-4D97-AF65-F5344CB8AC3E}">
        <p14:creationId xmlns:p14="http://schemas.microsoft.com/office/powerpoint/2010/main" val="135193856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2D707-9AE4-4DC7-82C7-B593F942EA44}"/>
              </a:ext>
            </a:extLst>
          </p:cNvPr>
          <p:cNvSpPr txBox="1"/>
          <p:nvPr/>
        </p:nvSpPr>
        <p:spPr>
          <a:xfrm>
            <a:off x="646408" y="487025"/>
            <a:ext cx="6094708" cy="6370975"/>
          </a:xfrm>
          <a:prstGeom prst="rect">
            <a:avLst/>
          </a:prstGeom>
          <a:noFill/>
        </p:spPr>
        <p:txBody>
          <a:bodyPr wrap="square">
            <a:spAutoFit/>
          </a:bodyPr>
          <a:lstStyle/>
          <a:p>
            <a:r>
              <a:rPr lang="en-IN" sz="1200" dirty="0"/>
              <a:t>// A simple C program to introduce a linked list </a:t>
            </a:r>
          </a:p>
          <a:p>
            <a:r>
              <a:rPr lang="en-IN" sz="1200" dirty="0"/>
              <a:t>#include &lt;</a:t>
            </a:r>
            <a:r>
              <a:rPr lang="en-IN" sz="1200" dirty="0" err="1"/>
              <a:t>stdio.h</a:t>
            </a:r>
            <a:r>
              <a:rPr lang="en-IN" sz="1200" dirty="0"/>
              <a:t>&gt; </a:t>
            </a:r>
          </a:p>
          <a:p>
            <a:r>
              <a:rPr lang="en-IN" sz="1200" dirty="0"/>
              <a:t>#include &lt;</a:t>
            </a:r>
            <a:r>
              <a:rPr lang="en-IN" sz="1200" dirty="0" err="1"/>
              <a:t>stdlib.h</a:t>
            </a:r>
            <a:r>
              <a:rPr lang="en-IN" sz="1200" dirty="0"/>
              <a:t>&gt; </a:t>
            </a:r>
          </a:p>
          <a:p>
            <a:endParaRPr lang="en-IN" sz="1200" dirty="0"/>
          </a:p>
          <a:p>
            <a:r>
              <a:rPr lang="en-IN" sz="1200" dirty="0"/>
              <a:t>struct Node { </a:t>
            </a:r>
          </a:p>
          <a:p>
            <a:r>
              <a:rPr lang="en-IN" sz="1200" dirty="0"/>
              <a:t>	int data; </a:t>
            </a:r>
          </a:p>
          <a:p>
            <a:r>
              <a:rPr lang="en-IN" sz="1200" dirty="0"/>
              <a:t>	struct Node* next; </a:t>
            </a:r>
          </a:p>
          <a:p>
            <a:r>
              <a:rPr lang="en-IN" sz="1200" dirty="0"/>
              <a:t>}; </a:t>
            </a:r>
          </a:p>
          <a:p>
            <a:endParaRPr lang="en-IN" sz="1200" dirty="0"/>
          </a:p>
          <a:p>
            <a:r>
              <a:rPr lang="en-IN" sz="1200" dirty="0"/>
              <a:t>// Program to create a simple linked  list with 3 nodes </a:t>
            </a:r>
          </a:p>
          <a:p>
            <a:r>
              <a:rPr lang="en-IN" sz="1200" dirty="0"/>
              <a:t>int main() </a:t>
            </a:r>
          </a:p>
          <a:p>
            <a:r>
              <a:rPr lang="en-IN" sz="1200" dirty="0"/>
              <a:t>{ </a:t>
            </a:r>
          </a:p>
          <a:p>
            <a:r>
              <a:rPr lang="en-IN" sz="1200" dirty="0"/>
              <a:t>	struct Node* head = NULL; </a:t>
            </a:r>
          </a:p>
          <a:p>
            <a:r>
              <a:rPr lang="en-IN" sz="1200" dirty="0"/>
              <a:t>	struct Node* second = NULL; </a:t>
            </a:r>
          </a:p>
          <a:p>
            <a:r>
              <a:rPr lang="en-IN" sz="1200" dirty="0"/>
              <a:t>	struct Node* third = NULL; </a:t>
            </a:r>
          </a:p>
          <a:p>
            <a:endParaRPr lang="en-IN" sz="1200" dirty="0"/>
          </a:p>
          <a:p>
            <a:r>
              <a:rPr lang="en-IN" sz="1200" dirty="0"/>
              <a:t>	// allocate 3 nodes in the heap </a:t>
            </a:r>
          </a:p>
          <a:p>
            <a:r>
              <a:rPr lang="en-IN" sz="1200" dirty="0"/>
              <a:t>	head = (struct Node*)malloc(</a:t>
            </a:r>
            <a:r>
              <a:rPr lang="en-IN" sz="1200" dirty="0" err="1"/>
              <a:t>sizeof</a:t>
            </a:r>
            <a:r>
              <a:rPr lang="en-IN" sz="1200" dirty="0"/>
              <a:t>(struct Node)); </a:t>
            </a:r>
          </a:p>
          <a:p>
            <a:r>
              <a:rPr lang="en-IN" sz="1200" dirty="0"/>
              <a:t>	second = (struct Node*)malloc(</a:t>
            </a:r>
            <a:r>
              <a:rPr lang="en-IN" sz="1200" dirty="0" err="1"/>
              <a:t>sizeof</a:t>
            </a:r>
            <a:r>
              <a:rPr lang="en-IN" sz="1200" dirty="0"/>
              <a:t>(struct Node)); </a:t>
            </a:r>
          </a:p>
          <a:p>
            <a:r>
              <a:rPr lang="en-IN" sz="1200" dirty="0"/>
              <a:t>	third = (struct Node*)malloc(</a:t>
            </a:r>
            <a:r>
              <a:rPr lang="en-IN" sz="1200" dirty="0" err="1"/>
              <a:t>sizeof</a:t>
            </a:r>
            <a:r>
              <a:rPr lang="en-IN" sz="1200" dirty="0"/>
              <a:t>(struct Node)); </a:t>
            </a:r>
          </a:p>
          <a:p>
            <a:endParaRPr lang="en-IN" sz="1200" dirty="0"/>
          </a:p>
          <a:p>
            <a:r>
              <a:rPr lang="en-IN" sz="1200" dirty="0"/>
              <a:t>	/* Three blocks have been allocated dynamically. </a:t>
            </a:r>
          </a:p>
          <a:p>
            <a:r>
              <a:rPr lang="en-IN" sz="1200" dirty="0"/>
              <a:t>	We have pointers to these three blocks as head, </a:t>
            </a:r>
          </a:p>
          <a:p>
            <a:r>
              <a:rPr lang="en-IN" sz="1200" dirty="0"/>
              <a:t>	second and third	 </a:t>
            </a:r>
          </a:p>
          <a:p>
            <a:r>
              <a:rPr lang="en-IN" sz="1200" dirty="0"/>
              <a:t>	head		 second		 third </a:t>
            </a:r>
          </a:p>
          <a:p>
            <a:r>
              <a:rPr lang="en-IN" sz="1200" dirty="0"/>
              <a:t>		|			 |			 | </a:t>
            </a:r>
          </a:p>
          <a:p>
            <a:r>
              <a:rPr lang="en-IN" sz="1200" dirty="0"/>
              <a:t>		|			 |			 | </a:t>
            </a:r>
          </a:p>
          <a:p>
            <a:r>
              <a:rPr lang="en-IN" sz="1200" dirty="0"/>
              <a:t>	+---+-----+	 +----+----+	 +----+----+ </a:t>
            </a:r>
          </a:p>
          <a:p>
            <a:r>
              <a:rPr lang="en-IN" sz="1200" dirty="0"/>
              <a:t>	| # | # |	 | # | # |	 | # | # | </a:t>
            </a:r>
          </a:p>
          <a:p>
            <a:r>
              <a:rPr lang="en-IN" sz="1200" dirty="0"/>
              <a:t>	+---+-----+	 +----+----+	 +----+----+ </a:t>
            </a:r>
          </a:p>
          <a:p>
            <a:r>
              <a:rPr lang="en-IN" sz="1200" dirty="0"/>
              <a:t>	</a:t>
            </a:r>
          </a:p>
          <a:p>
            <a:r>
              <a:rPr lang="en-IN" sz="1200" dirty="0"/>
              <a:t># represents any random value.  Data is random because we haven’t assigned anything yet */</a:t>
            </a:r>
          </a:p>
        </p:txBody>
      </p:sp>
    </p:spTree>
    <p:extLst>
      <p:ext uri="{BB962C8B-B14F-4D97-AF65-F5344CB8AC3E}">
        <p14:creationId xmlns:p14="http://schemas.microsoft.com/office/powerpoint/2010/main" val="16039103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2D707-9AE4-4DC7-82C7-B593F942EA44}"/>
              </a:ext>
            </a:extLst>
          </p:cNvPr>
          <p:cNvSpPr txBox="1"/>
          <p:nvPr/>
        </p:nvSpPr>
        <p:spPr>
          <a:xfrm>
            <a:off x="646408" y="487025"/>
            <a:ext cx="6094708" cy="6370975"/>
          </a:xfrm>
          <a:prstGeom prst="rect">
            <a:avLst/>
          </a:prstGeom>
          <a:noFill/>
        </p:spPr>
        <p:txBody>
          <a:bodyPr wrap="square">
            <a:spAutoFit/>
          </a:bodyPr>
          <a:lstStyle/>
          <a:p>
            <a:r>
              <a:rPr lang="en-IN" sz="1200" dirty="0"/>
              <a:t>// A simple C program to introduce a linked list </a:t>
            </a:r>
          </a:p>
          <a:p>
            <a:r>
              <a:rPr lang="en-IN" sz="1200" dirty="0"/>
              <a:t>#include &lt;</a:t>
            </a:r>
            <a:r>
              <a:rPr lang="en-IN" sz="1200" dirty="0" err="1"/>
              <a:t>stdio.h</a:t>
            </a:r>
            <a:r>
              <a:rPr lang="en-IN" sz="1200" dirty="0"/>
              <a:t>&gt; </a:t>
            </a:r>
          </a:p>
          <a:p>
            <a:r>
              <a:rPr lang="en-IN" sz="1200" dirty="0"/>
              <a:t>#include &lt;</a:t>
            </a:r>
            <a:r>
              <a:rPr lang="en-IN" sz="1200" dirty="0" err="1"/>
              <a:t>stdlib.h</a:t>
            </a:r>
            <a:r>
              <a:rPr lang="en-IN" sz="1200" dirty="0"/>
              <a:t>&gt; </a:t>
            </a:r>
          </a:p>
          <a:p>
            <a:endParaRPr lang="en-IN" sz="1200" dirty="0"/>
          </a:p>
          <a:p>
            <a:r>
              <a:rPr lang="en-IN" sz="1200" dirty="0"/>
              <a:t>struct Node { </a:t>
            </a:r>
          </a:p>
          <a:p>
            <a:r>
              <a:rPr lang="en-IN" sz="1200" dirty="0"/>
              <a:t>	int data; </a:t>
            </a:r>
          </a:p>
          <a:p>
            <a:r>
              <a:rPr lang="en-IN" sz="1200" dirty="0"/>
              <a:t>	struct Node* next; </a:t>
            </a:r>
          </a:p>
          <a:p>
            <a:r>
              <a:rPr lang="en-IN" sz="1200" dirty="0"/>
              <a:t>}; </a:t>
            </a:r>
          </a:p>
          <a:p>
            <a:endParaRPr lang="en-IN" sz="1200" dirty="0"/>
          </a:p>
          <a:p>
            <a:r>
              <a:rPr lang="en-IN" sz="1200" dirty="0"/>
              <a:t>// Program to create a simple linked  list with 3 nodes </a:t>
            </a:r>
          </a:p>
          <a:p>
            <a:r>
              <a:rPr lang="en-IN" sz="1200" dirty="0"/>
              <a:t>int main() </a:t>
            </a:r>
          </a:p>
          <a:p>
            <a:r>
              <a:rPr lang="en-IN" sz="1200" dirty="0"/>
              <a:t>{ </a:t>
            </a:r>
          </a:p>
          <a:p>
            <a:r>
              <a:rPr lang="en-IN" sz="1200" dirty="0"/>
              <a:t>	struct Node* head = NULL; </a:t>
            </a:r>
          </a:p>
          <a:p>
            <a:r>
              <a:rPr lang="en-IN" sz="1200" dirty="0"/>
              <a:t>	struct Node* second = NULL; </a:t>
            </a:r>
          </a:p>
          <a:p>
            <a:r>
              <a:rPr lang="en-IN" sz="1200" dirty="0"/>
              <a:t>	struct Node* third = NULL; </a:t>
            </a:r>
          </a:p>
          <a:p>
            <a:endParaRPr lang="en-IN" sz="1200" dirty="0"/>
          </a:p>
          <a:p>
            <a:r>
              <a:rPr lang="en-IN" sz="1200" dirty="0"/>
              <a:t>	// allocate 3 nodes in the heap </a:t>
            </a:r>
          </a:p>
          <a:p>
            <a:r>
              <a:rPr lang="en-IN" sz="1200" dirty="0"/>
              <a:t>	head = (struct Node*)malloc(</a:t>
            </a:r>
            <a:r>
              <a:rPr lang="en-IN" sz="1200" dirty="0" err="1"/>
              <a:t>sizeof</a:t>
            </a:r>
            <a:r>
              <a:rPr lang="en-IN" sz="1200" dirty="0"/>
              <a:t>(struct Node)); </a:t>
            </a:r>
          </a:p>
          <a:p>
            <a:r>
              <a:rPr lang="en-IN" sz="1200" dirty="0"/>
              <a:t>	second = (struct Node*)malloc(</a:t>
            </a:r>
            <a:r>
              <a:rPr lang="en-IN" sz="1200" dirty="0" err="1"/>
              <a:t>sizeof</a:t>
            </a:r>
            <a:r>
              <a:rPr lang="en-IN" sz="1200" dirty="0"/>
              <a:t>(struct Node)); </a:t>
            </a:r>
          </a:p>
          <a:p>
            <a:r>
              <a:rPr lang="en-IN" sz="1200" dirty="0"/>
              <a:t>	third = (struct Node*)malloc(</a:t>
            </a:r>
            <a:r>
              <a:rPr lang="en-IN" sz="1200" dirty="0" err="1"/>
              <a:t>sizeof</a:t>
            </a:r>
            <a:r>
              <a:rPr lang="en-IN" sz="1200" dirty="0"/>
              <a:t>(struct Node)); </a:t>
            </a:r>
          </a:p>
          <a:p>
            <a:endParaRPr lang="en-IN" sz="1200" dirty="0"/>
          </a:p>
          <a:p>
            <a:r>
              <a:rPr lang="en-IN" sz="1200" dirty="0"/>
              <a:t>	/* Three blocks have been allocated dynamically. </a:t>
            </a:r>
          </a:p>
          <a:p>
            <a:r>
              <a:rPr lang="en-IN" sz="1200" dirty="0"/>
              <a:t>	We have pointers to these three blocks as head, </a:t>
            </a:r>
          </a:p>
          <a:p>
            <a:r>
              <a:rPr lang="en-IN" sz="1200" dirty="0"/>
              <a:t>	second and third	 </a:t>
            </a:r>
          </a:p>
          <a:p>
            <a:r>
              <a:rPr lang="en-IN" sz="1200" dirty="0"/>
              <a:t>	head		 second		 third </a:t>
            </a:r>
          </a:p>
          <a:p>
            <a:r>
              <a:rPr lang="en-IN" sz="1200" dirty="0"/>
              <a:t>		|			 |			 | </a:t>
            </a:r>
          </a:p>
          <a:p>
            <a:r>
              <a:rPr lang="en-IN" sz="1200" dirty="0"/>
              <a:t>		|			 |			 | </a:t>
            </a:r>
          </a:p>
          <a:p>
            <a:r>
              <a:rPr lang="en-IN" sz="1200" dirty="0"/>
              <a:t>	+---+-----+	 +----+----+	 +----+----+ </a:t>
            </a:r>
          </a:p>
          <a:p>
            <a:r>
              <a:rPr lang="en-IN" sz="1200" dirty="0"/>
              <a:t>	| # | # |	 | # | # |	 | # | # | </a:t>
            </a:r>
          </a:p>
          <a:p>
            <a:r>
              <a:rPr lang="en-IN" sz="1200" dirty="0"/>
              <a:t>	+---+-----+	 +----+----+	 +----+----+ </a:t>
            </a:r>
          </a:p>
          <a:p>
            <a:r>
              <a:rPr lang="en-IN" sz="1200" dirty="0"/>
              <a:t>	</a:t>
            </a:r>
          </a:p>
          <a:p>
            <a:r>
              <a:rPr lang="en-IN" sz="1200" dirty="0"/>
              <a:t># represents any random value.  Data is random because we haven’t assigned anything yet */</a:t>
            </a:r>
          </a:p>
        </p:txBody>
      </p:sp>
      <p:sp>
        <p:nvSpPr>
          <p:cNvPr id="7" name="TextBox 6">
            <a:extLst>
              <a:ext uri="{FF2B5EF4-FFF2-40B4-BE49-F238E27FC236}">
                <a16:creationId xmlns:a16="http://schemas.microsoft.com/office/drawing/2014/main" id="{052D51E6-9A1F-45EF-B5E6-0960193944C1}"/>
              </a:ext>
            </a:extLst>
          </p:cNvPr>
          <p:cNvSpPr txBox="1"/>
          <p:nvPr/>
        </p:nvSpPr>
        <p:spPr>
          <a:xfrm>
            <a:off x="5961035" y="1231792"/>
            <a:ext cx="6094708" cy="5355312"/>
          </a:xfrm>
          <a:prstGeom prst="rect">
            <a:avLst/>
          </a:prstGeom>
          <a:noFill/>
        </p:spPr>
        <p:txBody>
          <a:bodyPr wrap="square">
            <a:spAutoFit/>
          </a:bodyPr>
          <a:lstStyle/>
          <a:p>
            <a:endParaRPr lang="en-IN" dirty="0"/>
          </a:p>
          <a:p>
            <a:r>
              <a:rPr lang="en-IN" dirty="0"/>
              <a:t>	head-&gt;data = 1; // assign data in first node </a:t>
            </a:r>
          </a:p>
          <a:p>
            <a:r>
              <a:rPr lang="en-IN" dirty="0"/>
              <a:t>	head-&gt;next = second; // Link first node with </a:t>
            </a:r>
          </a:p>
          <a:p>
            <a:r>
              <a:rPr lang="en-IN" dirty="0"/>
              <a:t>	// the second node </a:t>
            </a:r>
          </a:p>
          <a:p>
            <a:endParaRPr lang="en-IN" dirty="0"/>
          </a:p>
          <a:p>
            <a:r>
              <a:rPr lang="en-IN" dirty="0"/>
              <a:t>	/* data has been assigned to the data part of the first </a:t>
            </a:r>
          </a:p>
          <a:p>
            <a:r>
              <a:rPr lang="en-IN" dirty="0"/>
              <a:t>	block (block pointed by the head). And next </a:t>
            </a:r>
          </a:p>
          <a:p>
            <a:r>
              <a:rPr lang="en-IN" dirty="0"/>
              <a:t>	pointer of first block points to second. </a:t>
            </a:r>
          </a:p>
          <a:p>
            <a:r>
              <a:rPr lang="en-IN" dirty="0"/>
              <a:t>	So they both are linked. </a:t>
            </a:r>
          </a:p>
          <a:p>
            <a:endParaRPr lang="en-IN" dirty="0"/>
          </a:p>
          <a:p>
            <a:r>
              <a:rPr lang="en-IN" dirty="0"/>
              <a:t>	head		 second		 third </a:t>
            </a:r>
          </a:p>
          <a:p>
            <a:r>
              <a:rPr lang="en-IN" dirty="0"/>
              <a:t>		|			 |			 | </a:t>
            </a:r>
          </a:p>
          <a:p>
            <a:r>
              <a:rPr lang="en-IN" dirty="0"/>
              <a:t>		|			 |			 | </a:t>
            </a:r>
          </a:p>
          <a:p>
            <a:r>
              <a:rPr lang="en-IN" dirty="0"/>
              <a:t>	+---+---+	 +----+----+	 +-----+----+ </a:t>
            </a:r>
          </a:p>
          <a:p>
            <a:r>
              <a:rPr lang="en-IN" dirty="0"/>
              <a:t>	| 1 | o-----&gt;| # | # |	 | # | # | </a:t>
            </a:r>
          </a:p>
          <a:p>
            <a:r>
              <a:rPr lang="en-IN" dirty="0"/>
              <a:t>	+---+---+	 +----+----+	 +-----+----+	 </a:t>
            </a:r>
          </a:p>
          <a:p>
            <a:r>
              <a:rPr lang="en-IN" dirty="0"/>
              <a:t>*/</a:t>
            </a:r>
          </a:p>
        </p:txBody>
      </p:sp>
    </p:spTree>
    <p:extLst>
      <p:ext uri="{BB962C8B-B14F-4D97-AF65-F5344CB8AC3E}">
        <p14:creationId xmlns:p14="http://schemas.microsoft.com/office/powerpoint/2010/main" val="2989349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7AD9DF-E999-4AFC-B121-E80C3EB4DA8A}"/>
              </a:ext>
            </a:extLst>
          </p:cNvPr>
          <p:cNvSpPr txBox="1"/>
          <p:nvPr/>
        </p:nvSpPr>
        <p:spPr>
          <a:xfrm>
            <a:off x="1139126" y="1645321"/>
            <a:ext cx="4881966" cy="5078313"/>
          </a:xfrm>
          <a:prstGeom prst="rect">
            <a:avLst/>
          </a:prstGeom>
          <a:noFill/>
        </p:spPr>
        <p:txBody>
          <a:bodyPr wrap="square">
            <a:spAutoFit/>
          </a:bodyPr>
          <a:lstStyle/>
          <a:p>
            <a:pPr algn="l"/>
            <a:r>
              <a:rPr lang="en-US" b="1" i="0" dirty="0">
                <a:solidFill>
                  <a:schemeClr val="accent5">
                    <a:lumMod val="75000"/>
                  </a:schemeClr>
                </a:solidFill>
                <a:effectLst/>
                <a:latin typeface="Roboto"/>
              </a:rPr>
              <a:t>Rules to construct a valid variable name:</a:t>
            </a:r>
          </a:p>
          <a:p>
            <a:pPr algn="l"/>
            <a:endParaRPr lang="en-US" b="0" i="0" dirty="0">
              <a:effectLst/>
              <a:latin typeface="Roboto"/>
            </a:endParaRPr>
          </a:p>
          <a:p>
            <a:pPr algn="l"/>
            <a:r>
              <a:rPr lang="en-US" b="0" i="0" dirty="0">
                <a:effectLst/>
                <a:latin typeface="Helvetica" panose="020B0604020202020204" pitchFamily="34" charset="0"/>
              </a:rPr>
              <a:t>1. A variable name may consists of letters, digits and the underscore ( _ ) characters.</a:t>
            </a:r>
          </a:p>
          <a:p>
            <a:pPr algn="l"/>
            <a:r>
              <a:rPr lang="en-US" b="0" i="0" dirty="0">
                <a:effectLst/>
                <a:latin typeface="Helvetica" panose="020B0604020202020204" pitchFamily="34" charset="0"/>
              </a:rPr>
              <a:t>2. A variable name must begin with a letter. Some system allows to starts the variable name with an underscore as the first character.</a:t>
            </a:r>
          </a:p>
          <a:p>
            <a:pPr algn="l"/>
            <a:r>
              <a:rPr lang="en-US" b="0" i="0" dirty="0">
                <a:effectLst/>
                <a:latin typeface="Helvetica" panose="020B0604020202020204" pitchFamily="34" charset="0"/>
              </a:rPr>
              <a:t>3. ANSI standard recognizes a length of 31 characters for a variable name. However, the length should not be normally more than any combination of eight alphabets, digits, and underscores.</a:t>
            </a:r>
          </a:p>
          <a:p>
            <a:pPr algn="l"/>
            <a:r>
              <a:rPr lang="en-US" b="0" i="0" dirty="0">
                <a:effectLst/>
                <a:latin typeface="Helvetica" panose="020B0604020202020204" pitchFamily="34" charset="0"/>
              </a:rPr>
              <a:t>4. Uppercase and lowercase are significant. That is the variable </a:t>
            </a:r>
            <a:r>
              <a:rPr lang="en-US" b="1" i="0" dirty="0" err="1">
                <a:effectLst/>
                <a:latin typeface="Helvetica" panose="020B0604020202020204" pitchFamily="34" charset="0"/>
              </a:rPr>
              <a:t>Totamt</a:t>
            </a:r>
            <a:r>
              <a:rPr lang="en-US" b="0" i="0" dirty="0">
                <a:effectLst/>
                <a:latin typeface="Helvetica" panose="020B0604020202020204" pitchFamily="34" charset="0"/>
              </a:rPr>
              <a:t> is not the same as </a:t>
            </a:r>
            <a:r>
              <a:rPr lang="en-US" b="1" i="0" dirty="0" err="1">
                <a:effectLst/>
                <a:latin typeface="Helvetica" panose="020B0604020202020204" pitchFamily="34" charset="0"/>
              </a:rPr>
              <a:t>totamt</a:t>
            </a:r>
            <a:r>
              <a:rPr lang="en-US" b="0" i="0" dirty="0">
                <a:effectLst/>
                <a:latin typeface="Helvetica" panose="020B0604020202020204" pitchFamily="34" charset="0"/>
              </a:rPr>
              <a:t> and </a:t>
            </a:r>
            <a:r>
              <a:rPr lang="en-US" b="1" i="0" dirty="0">
                <a:effectLst/>
                <a:latin typeface="Helvetica" panose="020B0604020202020204" pitchFamily="34" charset="0"/>
              </a:rPr>
              <a:t>TOTAMT.</a:t>
            </a:r>
            <a:endParaRPr lang="en-US" b="0" i="0" dirty="0">
              <a:effectLst/>
              <a:latin typeface="Helvetica" panose="020B0604020202020204" pitchFamily="34" charset="0"/>
            </a:endParaRPr>
          </a:p>
          <a:p>
            <a:pPr algn="l"/>
            <a:r>
              <a:rPr lang="en-US" b="0" i="0" dirty="0">
                <a:effectLst/>
                <a:latin typeface="Helvetica" panose="020B0604020202020204" pitchFamily="34" charset="0"/>
              </a:rPr>
              <a:t>5. The variable name may not be a C reserved word (keyword).</a:t>
            </a:r>
          </a:p>
        </p:txBody>
      </p:sp>
      <p:sp>
        <p:nvSpPr>
          <p:cNvPr id="6" name="Title 5">
            <a:extLst>
              <a:ext uri="{FF2B5EF4-FFF2-40B4-BE49-F238E27FC236}">
                <a16:creationId xmlns:a16="http://schemas.microsoft.com/office/drawing/2014/main" id="{BB419979-50FA-4CCB-803A-12747D816A18}"/>
              </a:ext>
            </a:extLst>
          </p:cNvPr>
          <p:cNvSpPr>
            <a:spLocks noGrp="1"/>
          </p:cNvSpPr>
          <p:nvPr>
            <p:ph type="title"/>
          </p:nvPr>
        </p:nvSpPr>
        <p:spPr/>
        <p:txBody>
          <a:bodyPr>
            <a:normAutofit fontScale="90000"/>
          </a:bodyPr>
          <a:lstStyle/>
          <a:p>
            <a:r>
              <a:rPr lang="en-US" dirty="0"/>
              <a:t>Variable Names (From two sources on internet; but check your latest C reference book)</a:t>
            </a:r>
            <a:endParaRPr lang="en-IN" dirty="0"/>
          </a:p>
        </p:txBody>
      </p:sp>
      <p:sp>
        <p:nvSpPr>
          <p:cNvPr id="8" name="TextBox 7">
            <a:extLst>
              <a:ext uri="{FF2B5EF4-FFF2-40B4-BE49-F238E27FC236}">
                <a16:creationId xmlns:a16="http://schemas.microsoft.com/office/drawing/2014/main" id="{524EB481-D81C-468D-95CC-71DACD80196D}"/>
              </a:ext>
            </a:extLst>
          </p:cNvPr>
          <p:cNvSpPr txBox="1"/>
          <p:nvPr/>
        </p:nvSpPr>
        <p:spPr>
          <a:xfrm>
            <a:off x="6021092" y="1644194"/>
            <a:ext cx="6094708" cy="2308324"/>
          </a:xfrm>
          <a:prstGeom prst="rect">
            <a:avLst/>
          </a:prstGeom>
          <a:noFill/>
        </p:spPr>
        <p:txBody>
          <a:bodyPr wrap="square">
            <a:spAutoFit/>
          </a:bodyPr>
          <a:lstStyle/>
          <a:p>
            <a:pPr algn="l"/>
            <a:r>
              <a:rPr lang="en-US" b="1" i="0" dirty="0">
                <a:solidFill>
                  <a:srgbClr val="25265E"/>
                </a:solidFill>
                <a:effectLst/>
                <a:latin typeface="euclid_circular_a"/>
              </a:rPr>
              <a:t>Rules for naming a variable</a:t>
            </a:r>
          </a:p>
          <a:p>
            <a:pPr algn="l">
              <a:buFont typeface="+mj-lt"/>
              <a:buAutoNum type="arabicPeriod"/>
            </a:pPr>
            <a:r>
              <a:rPr lang="en-US" b="0" i="0" dirty="0">
                <a:effectLst/>
                <a:latin typeface="euclid_circular_a"/>
              </a:rPr>
              <a:t>A variable name can only have letters (both uppercase and lowercase letters), digits and underscore.</a:t>
            </a:r>
          </a:p>
          <a:p>
            <a:pPr algn="l">
              <a:buFont typeface="+mj-lt"/>
              <a:buAutoNum type="arabicPeriod"/>
            </a:pPr>
            <a:r>
              <a:rPr lang="en-US" b="0" i="0" dirty="0">
                <a:effectLst/>
                <a:latin typeface="euclid_circular_a"/>
              </a:rPr>
              <a:t>The first letter of a variable should be either a letter or an underscore.</a:t>
            </a:r>
          </a:p>
          <a:p>
            <a:pPr algn="l">
              <a:buFont typeface="+mj-lt"/>
              <a:buAutoNum type="arabicPeriod"/>
            </a:pPr>
            <a:r>
              <a:rPr lang="en-US" b="0" i="0" dirty="0">
                <a:effectLst/>
                <a:latin typeface="euclid_circular_a"/>
              </a:rPr>
              <a:t>There is no rule on how long a variable name (identifier) can be. However, you may run into problems in some compilers if the variable name is longer than 31 characters.</a:t>
            </a:r>
          </a:p>
        </p:txBody>
      </p:sp>
    </p:spTree>
    <p:extLst>
      <p:ext uri="{BB962C8B-B14F-4D97-AF65-F5344CB8AC3E}">
        <p14:creationId xmlns:p14="http://schemas.microsoft.com/office/powerpoint/2010/main" val="31280667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1173A-107C-420C-B3DD-6AF8C6C4740F}"/>
              </a:ext>
            </a:extLst>
          </p:cNvPr>
          <p:cNvSpPr txBox="1"/>
          <p:nvPr/>
        </p:nvSpPr>
        <p:spPr>
          <a:xfrm>
            <a:off x="1358040" y="281015"/>
            <a:ext cx="9854984" cy="6740307"/>
          </a:xfrm>
          <a:prstGeom prst="rect">
            <a:avLst/>
          </a:prstGeom>
          <a:noFill/>
        </p:spPr>
        <p:txBody>
          <a:bodyPr wrap="square">
            <a:spAutoFit/>
          </a:bodyPr>
          <a:lstStyle/>
          <a:p>
            <a:r>
              <a:rPr lang="en-IN" sz="1200" dirty="0"/>
              <a:t>// assign data to second node </a:t>
            </a:r>
          </a:p>
          <a:p>
            <a:r>
              <a:rPr lang="en-IN" sz="1200" dirty="0"/>
              <a:t>	second-&gt;data = 2; </a:t>
            </a:r>
          </a:p>
          <a:p>
            <a:endParaRPr lang="en-IN" sz="1200" dirty="0"/>
          </a:p>
          <a:p>
            <a:r>
              <a:rPr lang="en-IN" sz="1200" dirty="0"/>
              <a:t>	// Link second node with the third node </a:t>
            </a:r>
          </a:p>
          <a:p>
            <a:r>
              <a:rPr lang="en-IN" sz="1200" dirty="0"/>
              <a:t>	second-&gt;next = third; </a:t>
            </a:r>
          </a:p>
          <a:p>
            <a:endParaRPr lang="en-IN" sz="1200" dirty="0"/>
          </a:p>
          <a:p>
            <a:r>
              <a:rPr lang="en-IN" sz="1200" dirty="0"/>
              <a:t>	/* data has been assigned to the data part of the second block (block pointed by second). </a:t>
            </a:r>
          </a:p>
          <a:p>
            <a:r>
              <a:rPr lang="en-IN" sz="1200" dirty="0"/>
              <a:t>	And next pointer of the second block points to the third block. So all three blocks are linked. </a:t>
            </a:r>
          </a:p>
          <a:p>
            <a:r>
              <a:rPr lang="en-IN" sz="1200" dirty="0"/>
              <a:t>	</a:t>
            </a:r>
          </a:p>
          <a:p>
            <a:r>
              <a:rPr lang="en-IN" sz="1200" dirty="0"/>
              <a:t>	head		 second		 third </a:t>
            </a:r>
          </a:p>
          <a:p>
            <a:r>
              <a:rPr lang="en-IN" sz="1200" dirty="0"/>
              <a:t>		|			 |			 | </a:t>
            </a:r>
          </a:p>
          <a:p>
            <a:r>
              <a:rPr lang="en-IN" sz="1200" dirty="0"/>
              <a:t>		|			 |			 | </a:t>
            </a:r>
          </a:p>
          <a:p>
            <a:r>
              <a:rPr lang="en-IN" sz="1200" dirty="0"/>
              <a:t>	+---+---+	 +---+---+	 +----+----+ </a:t>
            </a:r>
          </a:p>
          <a:p>
            <a:r>
              <a:rPr lang="en-IN" sz="1200" dirty="0"/>
              <a:t>	| 1 | o-----&gt;| 2 | o-----&gt; | # | # | </a:t>
            </a:r>
          </a:p>
          <a:p>
            <a:r>
              <a:rPr lang="en-IN" sz="1200" dirty="0"/>
              <a:t>	+---+---+	 +---+---+	 +----+----+	 */</a:t>
            </a:r>
          </a:p>
          <a:p>
            <a:endParaRPr lang="en-IN" sz="1200" dirty="0"/>
          </a:p>
          <a:p>
            <a:r>
              <a:rPr lang="en-IN" sz="1200" dirty="0"/>
              <a:t>	third-&gt;data = 3; // assign data to third node </a:t>
            </a:r>
          </a:p>
          <a:p>
            <a:r>
              <a:rPr lang="en-IN" sz="1200" dirty="0"/>
              <a:t>	third-&gt;next = NULL; </a:t>
            </a:r>
          </a:p>
          <a:p>
            <a:endParaRPr lang="en-IN" sz="1200" dirty="0"/>
          </a:p>
          <a:p>
            <a:r>
              <a:rPr lang="en-IN" sz="1200" dirty="0"/>
              <a:t>	/* data has been assigned to data part of third  block (block pointed by third). And next 	pointer  of the third block is made NULL to indicate  that the linked list is terminated here. </a:t>
            </a:r>
          </a:p>
          <a:p>
            <a:endParaRPr lang="en-IN" sz="1200" dirty="0"/>
          </a:p>
          <a:p>
            <a:r>
              <a:rPr lang="en-IN" sz="1200" dirty="0"/>
              <a:t>	We have the linked list ready. </a:t>
            </a:r>
          </a:p>
          <a:p>
            <a:endParaRPr lang="en-IN" sz="1200" dirty="0"/>
          </a:p>
          <a:p>
            <a:r>
              <a:rPr lang="en-IN" sz="1200" dirty="0"/>
              <a:t>		head	 </a:t>
            </a:r>
          </a:p>
          <a:p>
            <a:r>
              <a:rPr lang="en-IN" sz="1200" dirty="0"/>
              <a:t>			| </a:t>
            </a:r>
          </a:p>
          <a:p>
            <a:r>
              <a:rPr lang="en-IN" sz="1200" dirty="0"/>
              <a:t>			| </a:t>
            </a:r>
          </a:p>
          <a:p>
            <a:r>
              <a:rPr lang="en-IN" sz="1200" dirty="0"/>
              <a:t>		+---+---+	 +---+---+	 +----+------+ </a:t>
            </a:r>
          </a:p>
          <a:p>
            <a:r>
              <a:rPr lang="en-IN" sz="1200" dirty="0"/>
              <a:t>		| 1 | o-----&gt;| 2 | o-----&gt; | 3 | NULL | </a:t>
            </a:r>
          </a:p>
          <a:p>
            <a:r>
              <a:rPr lang="en-IN" sz="1200" dirty="0"/>
              <a:t>		+---+---+	 +---+---+	 +----+------+	 </a:t>
            </a:r>
          </a:p>
          <a:p>
            <a:r>
              <a:rPr lang="en-IN" sz="1200" dirty="0"/>
              <a:t>	</a:t>
            </a:r>
          </a:p>
          <a:p>
            <a:r>
              <a:rPr lang="en-IN" sz="1200" dirty="0"/>
              <a:t>	</a:t>
            </a:r>
          </a:p>
          <a:p>
            <a:r>
              <a:rPr lang="en-IN" sz="1200" dirty="0"/>
              <a:t>	Note that only head is sufficient to represent  the whole list. We can traverse the complete  list by following next pointers. */</a:t>
            </a:r>
          </a:p>
          <a:p>
            <a:endParaRPr lang="en-IN" sz="1200" dirty="0"/>
          </a:p>
          <a:p>
            <a:r>
              <a:rPr lang="en-IN" sz="1200" dirty="0"/>
              <a:t>	return 0; </a:t>
            </a:r>
          </a:p>
          <a:p>
            <a:r>
              <a:rPr lang="en-IN" sz="1200" dirty="0"/>
              <a:t>} </a:t>
            </a:r>
          </a:p>
        </p:txBody>
      </p:sp>
    </p:spTree>
    <p:extLst>
      <p:ext uri="{BB962C8B-B14F-4D97-AF65-F5344CB8AC3E}">
        <p14:creationId xmlns:p14="http://schemas.microsoft.com/office/powerpoint/2010/main" val="12416837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EE2A-5919-4E57-81FF-30FD96D80A58}"/>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D1ABB39C-B209-44B1-8951-57DE5F448712}"/>
              </a:ext>
            </a:extLst>
          </p:cNvPr>
          <p:cNvPicPr>
            <a:picLocks noGrp="1" noChangeAspect="1"/>
          </p:cNvPicPr>
          <p:nvPr>
            <p:ph idx="1"/>
          </p:nvPr>
        </p:nvPicPr>
        <p:blipFill>
          <a:blip r:embed="rId2"/>
          <a:stretch>
            <a:fillRect/>
          </a:stretch>
        </p:blipFill>
        <p:spPr>
          <a:xfrm>
            <a:off x="838200" y="1690688"/>
            <a:ext cx="2439692" cy="972580"/>
          </a:xfrm>
        </p:spPr>
      </p:pic>
      <p:pic>
        <p:nvPicPr>
          <p:cNvPr id="9" name="Picture 8">
            <a:extLst>
              <a:ext uri="{FF2B5EF4-FFF2-40B4-BE49-F238E27FC236}">
                <a16:creationId xmlns:a16="http://schemas.microsoft.com/office/drawing/2014/main" id="{D3BF8D65-F8CB-438E-BC54-63B812ABC5BD}"/>
              </a:ext>
            </a:extLst>
          </p:cNvPr>
          <p:cNvPicPr>
            <a:picLocks noChangeAspect="1"/>
          </p:cNvPicPr>
          <p:nvPr/>
        </p:nvPicPr>
        <p:blipFill>
          <a:blip r:embed="rId3"/>
          <a:stretch>
            <a:fillRect/>
          </a:stretch>
        </p:blipFill>
        <p:spPr>
          <a:xfrm>
            <a:off x="838200" y="2658920"/>
            <a:ext cx="8747502" cy="4260636"/>
          </a:xfrm>
          <a:prstGeom prst="rect">
            <a:avLst/>
          </a:prstGeom>
        </p:spPr>
      </p:pic>
    </p:spTree>
    <p:extLst>
      <p:ext uri="{BB962C8B-B14F-4D97-AF65-F5344CB8AC3E}">
        <p14:creationId xmlns:p14="http://schemas.microsoft.com/office/powerpoint/2010/main" val="17867649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933C-D73C-4276-A2DB-A5B4C3D132AF}"/>
              </a:ext>
            </a:extLst>
          </p:cNvPr>
          <p:cNvSpPr>
            <a:spLocks noGrp="1"/>
          </p:cNvSpPr>
          <p:nvPr>
            <p:ph type="title"/>
          </p:nvPr>
        </p:nvSpPr>
        <p:spPr/>
        <p:txBody>
          <a:bodyPr/>
          <a:lstStyle/>
          <a:p>
            <a:r>
              <a:rPr lang="en-US" dirty="0"/>
              <a:t>Append a node</a:t>
            </a:r>
            <a:endParaRPr lang="en-IN" dirty="0"/>
          </a:p>
        </p:txBody>
      </p:sp>
      <p:pic>
        <p:nvPicPr>
          <p:cNvPr id="5" name="Picture 4">
            <a:extLst>
              <a:ext uri="{FF2B5EF4-FFF2-40B4-BE49-F238E27FC236}">
                <a16:creationId xmlns:a16="http://schemas.microsoft.com/office/drawing/2014/main" id="{01DF3DA8-29FC-4F04-98F4-3785E928FC64}"/>
              </a:ext>
            </a:extLst>
          </p:cNvPr>
          <p:cNvPicPr>
            <a:picLocks noChangeAspect="1"/>
          </p:cNvPicPr>
          <p:nvPr/>
        </p:nvPicPr>
        <p:blipFill>
          <a:blip r:embed="rId2"/>
          <a:stretch>
            <a:fillRect/>
          </a:stretch>
        </p:blipFill>
        <p:spPr>
          <a:xfrm>
            <a:off x="6895254" y="1048924"/>
            <a:ext cx="4968939" cy="1579530"/>
          </a:xfrm>
          <a:prstGeom prst="rect">
            <a:avLst/>
          </a:prstGeom>
        </p:spPr>
      </p:pic>
      <p:pic>
        <p:nvPicPr>
          <p:cNvPr id="7" name="Picture 6">
            <a:extLst>
              <a:ext uri="{FF2B5EF4-FFF2-40B4-BE49-F238E27FC236}">
                <a16:creationId xmlns:a16="http://schemas.microsoft.com/office/drawing/2014/main" id="{6F745961-B516-47CD-BD9D-0B260A76DBEA}"/>
              </a:ext>
            </a:extLst>
          </p:cNvPr>
          <p:cNvPicPr>
            <a:picLocks noChangeAspect="1"/>
          </p:cNvPicPr>
          <p:nvPr/>
        </p:nvPicPr>
        <p:blipFill>
          <a:blip r:embed="rId3"/>
          <a:stretch>
            <a:fillRect/>
          </a:stretch>
        </p:blipFill>
        <p:spPr>
          <a:xfrm>
            <a:off x="327807" y="1986689"/>
            <a:ext cx="8978925" cy="4033472"/>
          </a:xfrm>
          <a:prstGeom prst="rect">
            <a:avLst/>
          </a:prstGeom>
        </p:spPr>
      </p:pic>
    </p:spTree>
    <p:extLst>
      <p:ext uri="{BB962C8B-B14F-4D97-AF65-F5344CB8AC3E}">
        <p14:creationId xmlns:p14="http://schemas.microsoft.com/office/powerpoint/2010/main" val="14873393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10C9-51B6-4B94-9DA0-312D1EBC9127}"/>
              </a:ext>
            </a:extLst>
          </p:cNvPr>
          <p:cNvSpPr>
            <a:spLocks noGrp="1"/>
          </p:cNvSpPr>
          <p:nvPr>
            <p:ph type="title"/>
          </p:nvPr>
        </p:nvSpPr>
        <p:spPr/>
        <p:txBody>
          <a:bodyPr/>
          <a:lstStyle/>
          <a:p>
            <a:r>
              <a:rPr lang="en-US" dirty="0"/>
              <a:t>Inserting a node</a:t>
            </a:r>
            <a:endParaRPr lang="en-IN" dirty="0"/>
          </a:p>
        </p:txBody>
      </p:sp>
      <p:pic>
        <p:nvPicPr>
          <p:cNvPr id="5" name="Picture 4">
            <a:extLst>
              <a:ext uri="{FF2B5EF4-FFF2-40B4-BE49-F238E27FC236}">
                <a16:creationId xmlns:a16="http://schemas.microsoft.com/office/drawing/2014/main" id="{7B408814-0DD8-48CF-A38F-46FA3A575167}"/>
              </a:ext>
            </a:extLst>
          </p:cNvPr>
          <p:cNvPicPr>
            <a:picLocks noChangeAspect="1"/>
          </p:cNvPicPr>
          <p:nvPr/>
        </p:nvPicPr>
        <p:blipFill>
          <a:blip r:embed="rId2"/>
          <a:stretch>
            <a:fillRect/>
          </a:stretch>
        </p:blipFill>
        <p:spPr>
          <a:xfrm>
            <a:off x="838200" y="1573077"/>
            <a:ext cx="7208365" cy="2219187"/>
          </a:xfrm>
          <a:prstGeom prst="rect">
            <a:avLst/>
          </a:prstGeom>
        </p:spPr>
      </p:pic>
      <p:pic>
        <p:nvPicPr>
          <p:cNvPr id="7" name="Picture 6">
            <a:extLst>
              <a:ext uri="{FF2B5EF4-FFF2-40B4-BE49-F238E27FC236}">
                <a16:creationId xmlns:a16="http://schemas.microsoft.com/office/drawing/2014/main" id="{A1EF1D5E-D198-4FD4-9B49-8F62631004CA}"/>
              </a:ext>
            </a:extLst>
          </p:cNvPr>
          <p:cNvPicPr>
            <a:picLocks noChangeAspect="1"/>
          </p:cNvPicPr>
          <p:nvPr/>
        </p:nvPicPr>
        <p:blipFill>
          <a:blip r:embed="rId3"/>
          <a:stretch>
            <a:fillRect/>
          </a:stretch>
        </p:blipFill>
        <p:spPr>
          <a:xfrm>
            <a:off x="5485381" y="3341318"/>
            <a:ext cx="5464171" cy="2116113"/>
          </a:xfrm>
          <a:prstGeom prst="rect">
            <a:avLst/>
          </a:prstGeom>
        </p:spPr>
      </p:pic>
      <p:pic>
        <p:nvPicPr>
          <p:cNvPr id="8" name="Picture 7">
            <a:extLst>
              <a:ext uri="{FF2B5EF4-FFF2-40B4-BE49-F238E27FC236}">
                <a16:creationId xmlns:a16="http://schemas.microsoft.com/office/drawing/2014/main" id="{C7F35021-5492-4680-A482-284126806677}"/>
              </a:ext>
            </a:extLst>
          </p:cNvPr>
          <p:cNvPicPr>
            <a:picLocks noChangeAspect="1"/>
          </p:cNvPicPr>
          <p:nvPr/>
        </p:nvPicPr>
        <p:blipFill>
          <a:blip r:embed="rId4"/>
          <a:stretch>
            <a:fillRect/>
          </a:stretch>
        </p:blipFill>
        <p:spPr>
          <a:xfrm>
            <a:off x="838200" y="5284923"/>
            <a:ext cx="4968939" cy="1579530"/>
          </a:xfrm>
          <a:prstGeom prst="rect">
            <a:avLst/>
          </a:prstGeom>
        </p:spPr>
      </p:pic>
    </p:spTree>
    <p:extLst>
      <p:ext uri="{BB962C8B-B14F-4D97-AF65-F5344CB8AC3E}">
        <p14:creationId xmlns:p14="http://schemas.microsoft.com/office/powerpoint/2010/main" val="8709707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2FC0-3E23-4E50-9D72-F9DF2EE21522}"/>
              </a:ext>
            </a:extLst>
          </p:cNvPr>
          <p:cNvSpPr>
            <a:spLocks noGrp="1"/>
          </p:cNvSpPr>
          <p:nvPr>
            <p:ph type="title"/>
          </p:nvPr>
        </p:nvSpPr>
        <p:spPr/>
        <p:txBody>
          <a:bodyPr/>
          <a:lstStyle/>
          <a:p>
            <a:r>
              <a:rPr lang="en-US" dirty="0"/>
              <a:t>Sorting an array of integers</a:t>
            </a:r>
            <a:endParaRPr lang="en-IN" dirty="0"/>
          </a:p>
        </p:txBody>
      </p:sp>
      <p:sp>
        <p:nvSpPr>
          <p:cNvPr id="3" name="Content Placeholder 2">
            <a:extLst>
              <a:ext uri="{FF2B5EF4-FFF2-40B4-BE49-F238E27FC236}">
                <a16:creationId xmlns:a16="http://schemas.microsoft.com/office/drawing/2014/main" id="{D3246279-9DCA-412B-9852-7B85F32B7A3C}"/>
              </a:ext>
            </a:extLst>
          </p:cNvPr>
          <p:cNvSpPr>
            <a:spLocks noGrp="1"/>
          </p:cNvSpPr>
          <p:nvPr>
            <p:ph idx="1"/>
          </p:nvPr>
        </p:nvSpPr>
        <p:spPr/>
        <p:txBody>
          <a:bodyPr/>
          <a:lstStyle/>
          <a:p>
            <a:r>
              <a:rPr lang="en-US" dirty="0"/>
              <a:t>Bubble sort</a:t>
            </a:r>
            <a:endParaRPr lang="en-IN" dirty="0"/>
          </a:p>
        </p:txBody>
      </p:sp>
    </p:spTree>
    <p:extLst>
      <p:ext uri="{BB962C8B-B14F-4D97-AF65-F5344CB8AC3E}">
        <p14:creationId xmlns:p14="http://schemas.microsoft.com/office/powerpoint/2010/main" val="321026167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2FC0-3E23-4E50-9D72-F9DF2EE21522}"/>
              </a:ext>
            </a:extLst>
          </p:cNvPr>
          <p:cNvSpPr>
            <a:spLocks noGrp="1"/>
          </p:cNvSpPr>
          <p:nvPr>
            <p:ph type="title"/>
          </p:nvPr>
        </p:nvSpPr>
        <p:spPr/>
        <p:txBody>
          <a:bodyPr/>
          <a:lstStyle/>
          <a:p>
            <a:r>
              <a:rPr lang="en-US" dirty="0"/>
              <a:t>Sorting an array of integers</a:t>
            </a:r>
            <a:endParaRPr lang="en-IN" dirty="0"/>
          </a:p>
        </p:txBody>
      </p:sp>
      <p:sp>
        <p:nvSpPr>
          <p:cNvPr id="3" name="Content Placeholder 2">
            <a:extLst>
              <a:ext uri="{FF2B5EF4-FFF2-40B4-BE49-F238E27FC236}">
                <a16:creationId xmlns:a16="http://schemas.microsoft.com/office/drawing/2014/main" id="{D3246279-9DCA-412B-9852-7B85F32B7A3C}"/>
              </a:ext>
            </a:extLst>
          </p:cNvPr>
          <p:cNvSpPr>
            <a:spLocks noGrp="1"/>
          </p:cNvSpPr>
          <p:nvPr>
            <p:ph idx="1"/>
          </p:nvPr>
        </p:nvSpPr>
        <p:spPr/>
        <p:txBody>
          <a:bodyPr/>
          <a:lstStyle/>
          <a:p>
            <a:r>
              <a:rPr lang="en-US" dirty="0"/>
              <a:t>Bubble sort</a:t>
            </a:r>
          </a:p>
          <a:p>
            <a:pPr lvl="1"/>
            <a:r>
              <a:rPr lang="en-US" b="1" i="0" dirty="0">
                <a:solidFill>
                  <a:srgbClr val="202122"/>
                </a:solidFill>
                <a:effectLst/>
                <a:latin typeface="Arial" panose="020B0604020202020204" pitchFamily="34" charset="0"/>
              </a:rPr>
              <a:t>Bubble sort</a:t>
            </a:r>
            <a:r>
              <a:rPr lang="en-US" b="0" i="0" dirty="0">
                <a:solidFill>
                  <a:srgbClr val="202122"/>
                </a:solidFill>
                <a:effectLst/>
                <a:latin typeface="Arial" panose="020B0604020202020204" pitchFamily="34" charset="0"/>
              </a:rPr>
              <a:t>, sometimes referred to as </a:t>
            </a:r>
            <a:r>
              <a:rPr lang="en-US" b="1" i="0" dirty="0">
                <a:solidFill>
                  <a:srgbClr val="202122"/>
                </a:solidFill>
                <a:effectLst/>
                <a:latin typeface="Arial" panose="020B0604020202020204" pitchFamily="34" charset="0"/>
              </a:rPr>
              <a:t>sinking sort</a:t>
            </a:r>
            <a:r>
              <a:rPr lang="en-US" b="0" i="0" dirty="0">
                <a:solidFill>
                  <a:srgbClr val="202122"/>
                </a:solidFill>
                <a:effectLst/>
                <a:latin typeface="Arial" panose="020B0604020202020204" pitchFamily="34" charset="0"/>
              </a:rPr>
              <a:t>, is a simple sorting algorithm that repeatedly steps through the list, compares adjacent elements and swaps them if they are in the wrong order. The pass through the list is repeated until the list is sorted. The algorithm, which is a </a:t>
            </a:r>
            <a:r>
              <a:rPr lang="en-US" dirty="0">
                <a:latin typeface="Arial" panose="020B0604020202020204" pitchFamily="34" charset="0"/>
              </a:rPr>
              <a:t>comparison sort</a:t>
            </a:r>
            <a:r>
              <a:rPr lang="en-US" b="0" i="0" dirty="0">
                <a:solidFill>
                  <a:srgbClr val="202122"/>
                </a:solidFill>
                <a:effectLst/>
                <a:latin typeface="Arial" panose="020B0604020202020204" pitchFamily="34" charset="0"/>
              </a:rPr>
              <a:t>, is named for the way smaller or larger elements "bubble" to the top of the list.</a:t>
            </a:r>
            <a:endParaRPr lang="en-IN" dirty="0"/>
          </a:p>
        </p:txBody>
      </p:sp>
    </p:spTree>
    <p:extLst>
      <p:ext uri="{BB962C8B-B14F-4D97-AF65-F5344CB8AC3E}">
        <p14:creationId xmlns:p14="http://schemas.microsoft.com/office/powerpoint/2010/main" val="3282444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560B2-2205-433D-B2E9-90E1A3676F9C}"/>
              </a:ext>
            </a:extLst>
          </p:cNvPr>
          <p:cNvSpPr>
            <a:spLocks noGrp="1"/>
          </p:cNvSpPr>
          <p:nvPr>
            <p:ph type="title"/>
          </p:nvPr>
        </p:nvSpPr>
        <p:spPr/>
        <p:txBody>
          <a:bodyPr/>
          <a:lstStyle/>
          <a:p>
            <a:endParaRPr lang="en-IN"/>
          </a:p>
        </p:txBody>
      </p:sp>
      <p:sp>
        <p:nvSpPr>
          <p:cNvPr id="4" name="Rectangle 1">
            <a:extLst>
              <a:ext uri="{FF2B5EF4-FFF2-40B4-BE49-F238E27FC236}">
                <a16:creationId xmlns:a16="http://schemas.microsoft.com/office/drawing/2014/main" id="{4FEC09CE-0FB2-4C8E-9D9D-E44381FD1A0D}"/>
              </a:ext>
            </a:extLst>
          </p:cNvPr>
          <p:cNvSpPr>
            <a:spLocks noChangeArrowheads="1"/>
          </p:cNvSpPr>
          <p:nvPr/>
        </p:nvSpPr>
        <p:spPr bwMode="auto">
          <a:xfrm>
            <a:off x="1239865" y="2117952"/>
            <a:ext cx="9244739" cy="46339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Take an array of numbers " 5 1 4 2 8", and sort the array from lowest number to greatest number using bubble sort. In each step, elements written in </a:t>
            </a:r>
            <a:r>
              <a:rPr kumimoji="0" lang="en-US" altLang="en-US" sz="1400" b="1" i="0" u="none" strike="noStrike" cap="none" normalizeH="0" baseline="0" dirty="0">
                <a:ln>
                  <a:noFill/>
                </a:ln>
                <a:solidFill>
                  <a:srgbClr val="202122"/>
                </a:solidFill>
                <a:effectLst/>
                <a:latin typeface="Arial" panose="020B0604020202020204" pitchFamily="34" charset="0"/>
              </a:rPr>
              <a:t>bold</a:t>
            </a:r>
            <a:r>
              <a:rPr kumimoji="0" lang="en-US" altLang="en-US" sz="1400" b="0" i="0" u="none" strike="noStrike" cap="none" normalizeH="0" baseline="0" dirty="0">
                <a:ln>
                  <a:noFill/>
                </a:ln>
                <a:solidFill>
                  <a:srgbClr val="202122"/>
                </a:solidFill>
                <a:effectLst/>
                <a:latin typeface="Arial" panose="020B0604020202020204" pitchFamily="34" charset="0"/>
              </a:rPr>
              <a:t> are being compared. Three passes will be required;</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02122"/>
                </a:solidFill>
                <a:effectLst/>
                <a:latin typeface="Arial" panose="020B0604020202020204" pitchFamily="34" charset="0"/>
              </a:rPr>
              <a:t>First Pass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rPr>
              <a:t> 4 2 8 ) → ( </a:t>
            </a:r>
            <a:r>
              <a:rPr kumimoji="0" lang="en-US" altLang="en-US" sz="1400" b="1" i="0" u="none" strike="noStrike" cap="none" normalizeH="0" baseline="0" dirty="0">
                <a:ln>
                  <a:noFill/>
                </a:ln>
                <a:solidFill>
                  <a:srgbClr val="202122"/>
                </a:solidFill>
                <a:effectLst/>
                <a:latin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4 2 8 ), Here, algorithm compares the first two elements, and swaps since 5 &gt; 1.</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2 8 ) → ( 1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2 8 ), Swap since 5 &gt; 4</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4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rPr>
              <a:t> 8 ) → ( 1 4 </a:t>
            </a:r>
            <a:r>
              <a:rPr kumimoji="0" lang="en-US" altLang="en-US" sz="1400" b="1" i="0" u="none" strike="noStrike" cap="none" normalizeH="0" baseline="0" dirty="0">
                <a:ln>
                  <a:noFill/>
                </a:ln>
                <a:solidFill>
                  <a:srgbClr val="202122"/>
                </a:solidFill>
                <a:effectLst/>
                <a:latin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8 ), Swap since 5 &gt; 2</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4 2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rPr>
              <a:t> ) → ( 1 4 2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rPr>
              <a:t> ), Now, since these elements are already in order (8 &gt; 5), algorithm does not swap them.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02122"/>
                </a:solidFill>
                <a:effectLst/>
                <a:latin typeface="Arial" panose="020B0604020202020204" pitchFamily="34" charset="0"/>
              </a:rPr>
              <a:t>Second Pass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2 5 8 ) → ( </a:t>
            </a:r>
            <a:r>
              <a:rPr kumimoji="0" lang="en-US" altLang="en-US" sz="1400" b="1" i="0" u="none" strike="noStrike" cap="none" normalizeH="0" baseline="0" dirty="0">
                <a:ln>
                  <a:noFill/>
                </a:ln>
                <a:solidFill>
                  <a:srgbClr val="202122"/>
                </a:solidFill>
                <a:effectLst/>
                <a:latin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2 5 8 )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rPr>
              <a:t> 5 8 ) → ( 1 </a:t>
            </a:r>
            <a:r>
              <a:rPr kumimoji="0" lang="en-US" altLang="en-US" sz="1400" b="1" i="0" u="none" strike="noStrike" cap="none" normalizeH="0" baseline="0" dirty="0">
                <a:ln>
                  <a:noFill/>
                </a:ln>
                <a:solidFill>
                  <a:srgbClr val="202122"/>
                </a:solidFill>
                <a:effectLst/>
                <a:latin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5 8 ), Swap since 4 &gt; 2</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2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8 ) → ( 1 2 </a:t>
            </a:r>
            <a:r>
              <a:rPr kumimoji="0" lang="en-US" altLang="en-US" sz="1400" b="1" i="0" u="none" strike="noStrike" cap="none" normalizeH="0" baseline="0" dirty="0">
                <a:ln>
                  <a:noFill/>
                </a:ln>
                <a:solidFill>
                  <a:srgbClr val="202122"/>
                </a:solidFill>
                <a:effectLst/>
                <a:latin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8 )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rPr>
              <a:t>( 1 2 4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rPr>
              <a:t> ) → ( 1 2 4 </a:t>
            </a:r>
            <a:r>
              <a:rPr kumimoji="0" lang="en-US" altLang="en-US" sz="1400" b="1" i="0" u="none" strike="noStrike" cap="none" normalizeH="0" baseline="0" dirty="0">
                <a:ln>
                  <a:noFill/>
                </a:ln>
                <a:solidFill>
                  <a:srgbClr val="202122"/>
                </a:solidFill>
                <a:effectLst/>
                <a:latin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Now, the array is already sorted, but the algorithm does not know if it is completed. The algorithm needs one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whole</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pass without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any</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swap to know it is sorted.</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Third Pass</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4 5 8 ) → (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1</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4 5 8 )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( 1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5 8 ) → ( 1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2</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5 8 )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( 1 2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8 ) → ( 1 2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4</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8 )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( 1 2 4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 → ( 1 2 4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5</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8</a:t>
            </a: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90118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DCD2-4B0D-4B7F-B360-EF24D6F0A2D0}"/>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690FAF1-FF21-491C-BF80-753C5A7892DE}"/>
              </a:ext>
            </a:extLst>
          </p:cNvPr>
          <p:cNvSpPr>
            <a:spLocks noGrp="1"/>
          </p:cNvSpPr>
          <p:nvPr>
            <p:ph idx="1"/>
          </p:nvPr>
        </p:nvSpPr>
        <p:spPr/>
        <p:txBody>
          <a:bodyPr/>
          <a:lstStyle/>
          <a:p>
            <a:r>
              <a:rPr lang="en-US" dirty="0"/>
              <a:t>Write a C function to do a bubble sort using a C function to swap.</a:t>
            </a:r>
          </a:p>
          <a:p>
            <a:endParaRPr lang="en-US" dirty="0"/>
          </a:p>
          <a:p>
            <a:r>
              <a:rPr lang="en-US" dirty="0"/>
              <a:t>Write a bubble sort function  that uses a  swap function</a:t>
            </a:r>
          </a:p>
          <a:p>
            <a:endParaRPr lang="en-IN" dirty="0"/>
          </a:p>
        </p:txBody>
      </p:sp>
      <p:sp>
        <p:nvSpPr>
          <p:cNvPr id="5" name="Rectangle 1">
            <a:extLst>
              <a:ext uri="{FF2B5EF4-FFF2-40B4-BE49-F238E27FC236}">
                <a16:creationId xmlns:a16="http://schemas.microsoft.com/office/drawing/2014/main" id="{6C5B68A7-27F5-472E-84CE-850CCD11E522}"/>
              </a:ext>
            </a:extLst>
          </p:cNvPr>
          <p:cNvSpPr>
            <a:spLocks noChangeArrowheads="1"/>
          </p:cNvSpPr>
          <p:nvPr/>
        </p:nvSpPr>
        <p:spPr bwMode="auto">
          <a:xfrm>
            <a:off x="3089275" y="3036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345290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D62ECA-CBA4-4FFC-9F62-C9C1887B4D12}"/>
              </a:ext>
            </a:extLst>
          </p:cNvPr>
          <p:cNvSpPr txBox="1"/>
          <p:nvPr/>
        </p:nvSpPr>
        <p:spPr>
          <a:xfrm>
            <a:off x="1319291" y="671691"/>
            <a:ext cx="9087821" cy="6186309"/>
          </a:xfrm>
          <a:prstGeom prst="rect">
            <a:avLst/>
          </a:prstGeom>
          <a:noFill/>
        </p:spPr>
        <p:txBody>
          <a:bodyPr wrap="square">
            <a:spAutoFit/>
          </a:bodyPr>
          <a:lstStyle/>
          <a:p>
            <a:r>
              <a:rPr lang="en-IN" sz="1200" dirty="0"/>
              <a:t>//Improved Bubble sort </a:t>
            </a:r>
          </a:p>
          <a:p>
            <a:r>
              <a:rPr lang="en-IN" sz="1200" dirty="0"/>
              <a:t>#include &lt;</a:t>
            </a:r>
            <a:r>
              <a:rPr lang="en-IN" sz="1200" dirty="0" err="1"/>
              <a:t>stdio.h</a:t>
            </a:r>
            <a:r>
              <a:rPr lang="en-IN" sz="1200" dirty="0"/>
              <a:t>&gt; </a:t>
            </a:r>
          </a:p>
          <a:p>
            <a:endParaRPr lang="en-IN" sz="1200" dirty="0"/>
          </a:p>
          <a:p>
            <a:r>
              <a:rPr lang="en-IN" sz="1200" dirty="0"/>
              <a:t>void swap(int *</a:t>
            </a:r>
            <a:r>
              <a:rPr lang="en-IN" sz="1200" dirty="0" err="1"/>
              <a:t>xp</a:t>
            </a:r>
            <a:r>
              <a:rPr lang="en-IN" sz="1200" dirty="0"/>
              <a:t>, int *</a:t>
            </a:r>
            <a:r>
              <a:rPr lang="en-IN" sz="1200" dirty="0" err="1"/>
              <a:t>yp</a:t>
            </a:r>
            <a:r>
              <a:rPr lang="en-IN" sz="1200" dirty="0"/>
              <a:t>) </a:t>
            </a:r>
          </a:p>
          <a:p>
            <a:r>
              <a:rPr lang="en-IN" sz="1200" dirty="0"/>
              <a:t>{ </a:t>
            </a:r>
          </a:p>
          <a:p>
            <a:r>
              <a:rPr lang="en-IN" sz="1200" dirty="0"/>
              <a:t>	int temp = *</a:t>
            </a:r>
            <a:r>
              <a:rPr lang="en-IN" sz="1200" dirty="0" err="1"/>
              <a:t>xp</a:t>
            </a:r>
            <a:r>
              <a:rPr lang="en-IN" sz="1200" dirty="0"/>
              <a:t>; </a:t>
            </a:r>
          </a:p>
          <a:p>
            <a:r>
              <a:rPr lang="en-IN" sz="1200" dirty="0"/>
              <a:t>	*</a:t>
            </a:r>
            <a:r>
              <a:rPr lang="en-IN" sz="1200" dirty="0" err="1"/>
              <a:t>xp</a:t>
            </a:r>
            <a:r>
              <a:rPr lang="en-IN" sz="1200" dirty="0"/>
              <a:t> = *</a:t>
            </a:r>
            <a:r>
              <a:rPr lang="en-IN" sz="1200" dirty="0" err="1"/>
              <a:t>yp</a:t>
            </a:r>
            <a:r>
              <a:rPr lang="en-IN" sz="1200" dirty="0"/>
              <a:t>; </a:t>
            </a:r>
          </a:p>
          <a:p>
            <a:r>
              <a:rPr lang="en-IN" sz="1200" dirty="0"/>
              <a:t>	*</a:t>
            </a:r>
            <a:r>
              <a:rPr lang="en-IN" sz="1200" dirty="0" err="1"/>
              <a:t>yp</a:t>
            </a:r>
            <a:r>
              <a:rPr lang="en-IN" sz="1200" dirty="0"/>
              <a:t> = temp; </a:t>
            </a:r>
          </a:p>
          <a:p>
            <a:r>
              <a:rPr lang="en-IN" sz="1200" dirty="0"/>
              <a:t>} </a:t>
            </a:r>
          </a:p>
          <a:p>
            <a:endParaRPr lang="en-IN" sz="1200" dirty="0"/>
          </a:p>
          <a:p>
            <a:r>
              <a:rPr lang="en-IN" sz="1200" dirty="0"/>
              <a:t>// An optimized version of Bubble Sort </a:t>
            </a:r>
          </a:p>
          <a:p>
            <a:r>
              <a:rPr lang="en-IN" sz="1200" dirty="0"/>
              <a:t>void </a:t>
            </a:r>
            <a:r>
              <a:rPr lang="en-IN" sz="1200" dirty="0" err="1"/>
              <a:t>bubbleSort</a:t>
            </a:r>
            <a:r>
              <a:rPr lang="en-IN" sz="1200" dirty="0"/>
              <a:t>(int </a:t>
            </a:r>
            <a:r>
              <a:rPr lang="en-IN" sz="1200" dirty="0" err="1"/>
              <a:t>arr</a:t>
            </a:r>
            <a:r>
              <a:rPr lang="en-IN" sz="1200" dirty="0"/>
              <a:t>[], int n) </a:t>
            </a:r>
          </a:p>
          <a:p>
            <a:r>
              <a:rPr lang="en-IN" sz="1200" dirty="0"/>
              <a:t>{ </a:t>
            </a:r>
          </a:p>
          <a:p>
            <a:r>
              <a:rPr lang="en-IN" sz="1200" dirty="0"/>
              <a:t>int </a:t>
            </a:r>
            <a:r>
              <a:rPr lang="en-IN" sz="1200" dirty="0" err="1"/>
              <a:t>i</a:t>
            </a:r>
            <a:r>
              <a:rPr lang="en-IN" sz="1200" dirty="0"/>
              <a:t>, j; </a:t>
            </a:r>
          </a:p>
          <a:p>
            <a:r>
              <a:rPr lang="en-IN" sz="1200" dirty="0"/>
              <a:t>//bool swapped; </a:t>
            </a:r>
          </a:p>
          <a:p>
            <a:r>
              <a:rPr lang="en-IN" sz="1200" dirty="0"/>
              <a:t>for (</a:t>
            </a:r>
            <a:r>
              <a:rPr lang="en-IN" sz="1200" dirty="0" err="1"/>
              <a:t>i</a:t>
            </a:r>
            <a:r>
              <a:rPr lang="en-IN" sz="1200" dirty="0"/>
              <a:t> = 0; </a:t>
            </a:r>
            <a:r>
              <a:rPr lang="en-IN" sz="1200" dirty="0" err="1"/>
              <a:t>i</a:t>
            </a:r>
            <a:r>
              <a:rPr lang="en-IN" sz="1200" dirty="0"/>
              <a:t> &lt; n-1; </a:t>
            </a:r>
            <a:r>
              <a:rPr lang="en-IN" sz="1200" dirty="0" err="1"/>
              <a:t>i</a:t>
            </a:r>
            <a:r>
              <a:rPr lang="en-IN" sz="1200" dirty="0"/>
              <a:t>++) </a:t>
            </a:r>
          </a:p>
          <a:p>
            <a:r>
              <a:rPr lang="en-IN" sz="1200" dirty="0"/>
              <a:t>{ </a:t>
            </a:r>
          </a:p>
          <a:p>
            <a:r>
              <a:rPr lang="en-IN" sz="1200" dirty="0"/>
              <a:t>	//swapped = false; </a:t>
            </a:r>
          </a:p>
          <a:p>
            <a:r>
              <a:rPr lang="en-IN" sz="1200" dirty="0"/>
              <a:t>	for (j = 0; j &lt; n-i-1; </a:t>
            </a:r>
            <a:r>
              <a:rPr lang="en-IN" sz="1200" dirty="0" err="1"/>
              <a:t>j++</a:t>
            </a:r>
            <a:r>
              <a:rPr lang="en-IN" sz="1200" dirty="0"/>
              <a:t>) </a:t>
            </a:r>
          </a:p>
          <a:p>
            <a:r>
              <a:rPr lang="en-IN" sz="1200" dirty="0"/>
              <a:t>	{ </a:t>
            </a:r>
          </a:p>
          <a:p>
            <a:r>
              <a:rPr lang="en-IN" sz="1200" dirty="0"/>
              <a:t>		if (</a:t>
            </a:r>
            <a:r>
              <a:rPr lang="en-IN" sz="1200" dirty="0" err="1"/>
              <a:t>arr</a:t>
            </a:r>
            <a:r>
              <a:rPr lang="en-IN" sz="1200" dirty="0"/>
              <a:t>[j] &gt; </a:t>
            </a:r>
            <a:r>
              <a:rPr lang="en-IN" sz="1200" dirty="0" err="1"/>
              <a:t>arr</a:t>
            </a:r>
            <a:r>
              <a:rPr lang="en-IN" sz="1200" dirty="0"/>
              <a:t>[j+1]) </a:t>
            </a:r>
          </a:p>
          <a:p>
            <a:r>
              <a:rPr lang="en-IN" sz="1200" dirty="0"/>
              <a:t>		{ </a:t>
            </a:r>
          </a:p>
          <a:p>
            <a:r>
              <a:rPr lang="en-IN" sz="1200" dirty="0"/>
              <a:t>		swap(&amp;</a:t>
            </a:r>
            <a:r>
              <a:rPr lang="en-IN" sz="1200" dirty="0" err="1"/>
              <a:t>arr</a:t>
            </a:r>
            <a:r>
              <a:rPr lang="en-IN" sz="1200" dirty="0"/>
              <a:t>[j], &amp;</a:t>
            </a:r>
            <a:r>
              <a:rPr lang="en-IN" sz="1200" dirty="0" err="1"/>
              <a:t>arr</a:t>
            </a:r>
            <a:r>
              <a:rPr lang="en-IN" sz="1200" dirty="0"/>
              <a:t>[j+1]); </a:t>
            </a:r>
          </a:p>
          <a:p>
            <a:r>
              <a:rPr lang="en-IN" sz="1200" dirty="0"/>
              <a:t>		//swapped = true; </a:t>
            </a:r>
          </a:p>
          <a:p>
            <a:r>
              <a:rPr lang="en-IN" sz="1200" dirty="0"/>
              <a:t>		} </a:t>
            </a:r>
          </a:p>
          <a:p>
            <a:r>
              <a:rPr lang="en-IN" sz="1200" dirty="0"/>
              <a:t>	} </a:t>
            </a:r>
          </a:p>
          <a:p>
            <a:endParaRPr lang="en-IN" sz="1200" dirty="0"/>
          </a:p>
          <a:p>
            <a:r>
              <a:rPr lang="en-IN" sz="1200" dirty="0"/>
              <a:t>	// IF no two elements were swapped by inner loop, then break </a:t>
            </a:r>
          </a:p>
          <a:p>
            <a:r>
              <a:rPr lang="en-IN" sz="1200" dirty="0"/>
              <a:t>	//if (swapped == false) </a:t>
            </a:r>
          </a:p>
          <a:p>
            <a:r>
              <a:rPr lang="en-IN" sz="1200" dirty="0"/>
              <a:t>		//break; </a:t>
            </a:r>
          </a:p>
          <a:p>
            <a:r>
              <a:rPr lang="en-IN" sz="1200" dirty="0"/>
              <a:t>} </a:t>
            </a:r>
          </a:p>
          <a:p>
            <a:r>
              <a:rPr lang="en-IN" sz="1200" dirty="0"/>
              <a:t>} </a:t>
            </a:r>
          </a:p>
          <a:p>
            <a:endParaRPr lang="en-IN" sz="1200" dirty="0"/>
          </a:p>
        </p:txBody>
      </p:sp>
    </p:spTree>
    <p:extLst>
      <p:ext uri="{BB962C8B-B14F-4D97-AF65-F5344CB8AC3E}">
        <p14:creationId xmlns:p14="http://schemas.microsoft.com/office/powerpoint/2010/main" val="33387789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DCD2-4B0D-4B7F-B360-EF24D6F0A2D0}"/>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690FAF1-FF21-491C-BF80-753C5A7892DE}"/>
              </a:ext>
            </a:extLst>
          </p:cNvPr>
          <p:cNvSpPr>
            <a:spLocks noGrp="1"/>
          </p:cNvSpPr>
          <p:nvPr>
            <p:ph idx="1"/>
          </p:nvPr>
        </p:nvSpPr>
        <p:spPr/>
        <p:txBody>
          <a:bodyPr/>
          <a:lstStyle/>
          <a:p>
            <a:r>
              <a:rPr lang="en-US" dirty="0"/>
              <a:t>Write a C function to do a bubble sort using a C function to swap.</a:t>
            </a:r>
          </a:p>
          <a:p>
            <a:endParaRPr lang="en-US" dirty="0"/>
          </a:p>
          <a:p>
            <a:r>
              <a:rPr lang="en-US" dirty="0"/>
              <a:t>Write the </a:t>
            </a:r>
            <a:r>
              <a:rPr lang="en-US" dirty="0" err="1"/>
              <a:t>bubblesort</a:t>
            </a:r>
            <a:r>
              <a:rPr lang="en-US" dirty="0"/>
              <a:t> function  </a:t>
            </a:r>
            <a:endParaRPr lang="en-IN" dirty="0"/>
          </a:p>
        </p:txBody>
      </p:sp>
      <p:graphicFrame>
        <p:nvGraphicFramePr>
          <p:cNvPr id="4" name="Table 3">
            <a:extLst>
              <a:ext uri="{FF2B5EF4-FFF2-40B4-BE49-F238E27FC236}">
                <a16:creationId xmlns:a16="http://schemas.microsoft.com/office/drawing/2014/main" id="{ADF37ECF-551C-4200-AEA7-F3114F1BB26F}"/>
              </a:ext>
            </a:extLst>
          </p:cNvPr>
          <p:cNvGraphicFramePr>
            <a:graphicFrameLocks noGrp="1"/>
          </p:cNvGraphicFramePr>
          <p:nvPr/>
        </p:nvGraphicFramePr>
        <p:xfrm>
          <a:off x="2074104" y="4083499"/>
          <a:ext cx="6013514" cy="1927860"/>
        </p:xfrm>
        <a:graphic>
          <a:graphicData uri="http://schemas.openxmlformats.org/drawingml/2006/table">
            <a:tbl>
              <a:tblPr/>
              <a:tblGrid>
                <a:gridCol w="6013514">
                  <a:extLst>
                    <a:ext uri="{9D8B030D-6E8A-4147-A177-3AD203B41FA5}">
                      <a16:colId xmlns:a16="http://schemas.microsoft.com/office/drawing/2014/main" val="2659345896"/>
                    </a:ext>
                  </a:extLst>
                </a:gridCol>
              </a:tblGrid>
              <a:tr h="0">
                <a:tc>
                  <a:txBody>
                    <a:bodyPr/>
                    <a:lstStyle/>
                    <a:p>
                      <a:pPr algn="l" rtl="0" fontAlgn="base"/>
                      <a:r>
                        <a:rPr lang="en-IN" sz="1250" b="0" i="0" dirty="0">
                          <a:effectLst/>
                          <a:latin typeface="Consolas" panose="020B0609020204030204" pitchFamily="49" charset="0"/>
                        </a:rPr>
                        <a:t>int main() </a:t>
                      </a:r>
                    </a:p>
                    <a:p>
                      <a:pPr algn="l" rtl="0" fontAlgn="base"/>
                      <a:r>
                        <a:rPr lang="en-IN" sz="1250" b="0" i="0" dirty="0">
                          <a:effectLst/>
                          <a:latin typeface="Consolas" panose="020B0609020204030204" pitchFamily="49" charset="0"/>
                        </a:rPr>
                        <a:t>{ </a:t>
                      </a:r>
                    </a:p>
                    <a:p>
                      <a:pPr algn="l" rtl="0" fontAlgn="base"/>
                      <a:r>
                        <a:rPr lang="en-IN" sz="1250" b="0" i="0" dirty="0">
                          <a:effectLst/>
                          <a:latin typeface="Consolas" panose="020B0609020204030204" pitchFamily="49" charset="0"/>
                        </a:rPr>
                        <a:t>    int </a:t>
                      </a:r>
                      <a:r>
                        <a:rPr lang="en-IN" sz="1250" b="0" i="0" dirty="0" err="1">
                          <a:effectLst/>
                          <a:latin typeface="Consolas" panose="020B0609020204030204" pitchFamily="49" charset="0"/>
                        </a:rPr>
                        <a:t>arr</a:t>
                      </a:r>
                      <a:r>
                        <a:rPr lang="en-IN" sz="1250" b="0" i="0" dirty="0">
                          <a:effectLst/>
                          <a:latin typeface="Consolas" panose="020B0609020204030204" pitchFamily="49" charset="0"/>
                        </a:rPr>
                        <a:t>[] = {64, 34, 25, 12, 22, 11, 90}; </a:t>
                      </a:r>
                    </a:p>
                    <a:p>
                      <a:pPr algn="l" rtl="0" fontAlgn="base"/>
                      <a:r>
                        <a:rPr lang="en-IN" sz="1250" b="0" i="0" dirty="0">
                          <a:effectLst/>
                          <a:latin typeface="Consolas" panose="020B0609020204030204" pitchFamily="49" charset="0"/>
                        </a:rPr>
                        <a:t>    int n = </a:t>
                      </a:r>
                      <a:r>
                        <a:rPr lang="en-IN" sz="1250" b="0" i="0" dirty="0" err="1">
                          <a:effectLst/>
                          <a:latin typeface="Consolas" panose="020B0609020204030204" pitchFamily="49" charset="0"/>
                        </a:rPr>
                        <a:t>sizeof</a:t>
                      </a:r>
                      <a:r>
                        <a:rPr lang="en-IN" sz="1250" b="0" i="0" dirty="0">
                          <a:effectLst/>
                          <a:latin typeface="Consolas" panose="020B0609020204030204" pitchFamily="49" charset="0"/>
                        </a:rPr>
                        <a:t>(</a:t>
                      </a:r>
                      <a:r>
                        <a:rPr lang="en-IN" sz="1250" b="0" i="0" dirty="0" err="1">
                          <a:effectLst/>
                          <a:latin typeface="Consolas" panose="020B0609020204030204" pitchFamily="49" charset="0"/>
                        </a:rPr>
                        <a:t>arr</a:t>
                      </a:r>
                      <a:r>
                        <a:rPr lang="en-IN" sz="1250" b="0" i="0" dirty="0">
                          <a:effectLst/>
                          <a:latin typeface="Consolas" panose="020B0609020204030204" pitchFamily="49" charset="0"/>
                        </a:rPr>
                        <a:t>)/</a:t>
                      </a:r>
                      <a:r>
                        <a:rPr lang="en-IN" sz="1250" b="0" i="0" dirty="0" err="1">
                          <a:effectLst/>
                          <a:latin typeface="Consolas" panose="020B0609020204030204" pitchFamily="49" charset="0"/>
                        </a:rPr>
                        <a:t>sizeof</a:t>
                      </a:r>
                      <a:r>
                        <a:rPr lang="en-IN" sz="1250" b="0" i="0" dirty="0">
                          <a:effectLst/>
                          <a:latin typeface="Consolas" panose="020B0609020204030204" pitchFamily="49" charset="0"/>
                        </a:rPr>
                        <a:t>(</a:t>
                      </a:r>
                      <a:r>
                        <a:rPr lang="en-IN" sz="1250" b="0" i="0" dirty="0" err="1">
                          <a:effectLst/>
                          <a:latin typeface="Consolas" panose="020B0609020204030204" pitchFamily="49" charset="0"/>
                        </a:rPr>
                        <a:t>arr</a:t>
                      </a:r>
                      <a:r>
                        <a:rPr lang="en-IN" sz="1250" b="0" i="0" dirty="0">
                          <a:effectLst/>
                          <a:latin typeface="Consolas" panose="020B0609020204030204" pitchFamily="49" charset="0"/>
                        </a:rPr>
                        <a:t>[0]); </a:t>
                      </a:r>
                    </a:p>
                    <a:p>
                      <a:pPr algn="l" rtl="0" fontAlgn="base"/>
                      <a:r>
                        <a:rPr lang="en-IN" sz="1250" b="0" i="0" dirty="0">
                          <a:effectLst/>
                          <a:latin typeface="Consolas" panose="020B0609020204030204" pitchFamily="49" charset="0"/>
                        </a:rPr>
                        <a:t>    </a:t>
                      </a:r>
                      <a:r>
                        <a:rPr lang="en-IN" sz="1250" b="0" i="0" dirty="0" err="1">
                          <a:effectLst/>
                          <a:latin typeface="Consolas" panose="020B0609020204030204" pitchFamily="49" charset="0"/>
                        </a:rPr>
                        <a:t>bubbleSort</a:t>
                      </a:r>
                      <a:r>
                        <a:rPr lang="en-IN" sz="1250" b="0" i="0" dirty="0">
                          <a:effectLst/>
                          <a:latin typeface="Consolas" panose="020B0609020204030204" pitchFamily="49" charset="0"/>
                        </a:rPr>
                        <a:t>(</a:t>
                      </a:r>
                      <a:r>
                        <a:rPr lang="en-IN" sz="1250" b="0" i="0" dirty="0" err="1">
                          <a:effectLst/>
                          <a:latin typeface="Consolas" panose="020B0609020204030204" pitchFamily="49" charset="0"/>
                        </a:rPr>
                        <a:t>arr</a:t>
                      </a:r>
                      <a:r>
                        <a:rPr lang="en-IN" sz="1250" b="0" i="0" dirty="0">
                          <a:effectLst/>
                          <a:latin typeface="Consolas" panose="020B0609020204030204" pitchFamily="49" charset="0"/>
                        </a:rPr>
                        <a:t>, n); </a:t>
                      </a:r>
                    </a:p>
                    <a:p>
                      <a:pPr algn="l" rtl="0" fontAlgn="base"/>
                      <a:r>
                        <a:rPr lang="en-IN" sz="1250" b="0" i="0" dirty="0">
                          <a:effectLst/>
                          <a:latin typeface="Consolas" panose="020B0609020204030204" pitchFamily="49" charset="0"/>
                        </a:rPr>
                        <a:t>    </a:t>
                      </a:r>
                      <a:r>
                        <a:rPr lang="en-IN" sz="1250" b="0" i="0" dirty="0" err="1">
                          <a:effectLst/>
                          <a:latin typeface="Consolas" panose="020B0609020204030204" pitchFamily="49" charset="0"/>
                        </a:rPr>
                        <a:t>printf</a:t>
                      </a:r>
                      <a:r>
                        <a:rPr lang="en-IN" sz="1250" b="0" i="0" dirty="0">
                          <a:effectLst/>
                          <a:latin typeface="Consolas" panose="020B0609020204030204" pitchFamily="49" charset="0"/>
                        </a:rPr>
                        <a:t>("Sorted array: \n"); </a:t>
                      </a:r>
                    </a:p>
                    <a:p>
                      <a:pPr algn="l" rtl="0" fontAlgn="base"/>
                      <a:r>
                        <a:rPr lang="en-IN" sz="1250" b="0" i="0" dirty="0">
                          <a:effectLst/>
                          <a:latin typeface="Consolas" panose="020B0609020204030204" pitchFamily="49" charset="0"/>
                        </a:rPr>
                        <a:t>    </a:t>
                      </a:r>
                      <a:r>
                        <a:rPr lang="en-IN" sz="1250" b="0" i="0" dirty="0" err="1">
                          <a:effectLst/>
                          <a:latin typeface="Consolas" panose="020B0609020204030204" pitchFamily="49" charset="0"/>
                        </a:rPr>
                        <a:t>printArray</a:t>
                      </a:r>
                      <a:r>
                        <a:rPr lang="en-IN" sz="1250" b="0" i="0" dirty="0">
                          <a:effectLst/>
                          <a:latin typeface="Consolas" panose="020B0609020204030204" pitchFamily="49" charset="0"/>
                        </a:rPr>
                        <a:t>(</a:t>
                      </a:r>
                      <a:r>
                        <a:rPr lang="en-IN" sz="1250" b="0" i="0" dirty="0" err="1">
                          <a:effectLst/>
                          <a:latin typeface="Consolas" panose="020B0609020204030204" pitchFamily="49" charset="0"/>
                        </a:rPr>
                        <a:t>arr</a:t>
                      </a:r>
                      <a:r>
                        <a:rPr lang="en-IN" sz="1250" b="0" i="0" dirty="0">
                          <a:effectLst/>
                          <a:latin typeface="Consolas" panose="020B0609020204030204" pitchFamily="49" charset="0"/>
                        </a:rPr>
                        <a:t>, n); </a:t>
                      </a:r>
                    </a:p>
                    <a:p>
                      <a:pPr algn="l" rtl="0" fontAlgn="base"/>
                      <a:r>
                        <a:rPr lang="en-IN" sz="1250" b="0" i="0" dirty="0">
                          <a:effectLst/>
                          <a:latin typeface="Consolas" panose="020B0609020204030204" pitchFamily="49" charset="0"/>
                        </a:rPr>
                        <a:t>    return 0; </a:t>
                      </a:r>
                    </a:p>
                    <a:p>
                      <a:pPr algn="l" rtl="0" fontAlgn="base"/>
                      <a:r>
                        <a:rPr lang="en-IN" sz="1250" b="0" i="0" dirty="0">
                          <a:effectLst/>
                          <a:latin typeface="Consolas" panose="020B0609020204030204" pitchFamily="49" charset="0"/>
                        </a:rPr>
                        <a:t>} </a:t>
                      </a:r>
                    </a:p>
                  </a:txBody>
                  <a:tcPr marL="76200" marR="76200" marT="106680" marB="106680" anchor="ctr">
                    <a:lnL>
                      <a:noFill/>
                    </a:lnL>
                    <a:lnR>
                      <a:noFill/>
                    </a:lnR>
                    <a:lnT>
                      <a:noFill/>
                    </a:lnT>
                    <a:lnB>
                      <a:noFill/>
                    </a:lnB>
                  </a:tcPr>
                </a:tc>
                <a:extLst>
                  <a:ext uri="{0D108BD9-81ED-4DB2-BD59-A6C34878D82A}">
                    <a16:rowId xmlns:a16="http://schemas.microsoft.com/office/drawing/2014/main" val="3923597114"/>
                  </a:ext>
                </a:extLst>
              </a:tr>
            </a:tbl>
          </a:graphicData>
        </a:graphic>
      </p:graphicFrame>
      <p:sp>
        <p:nvSpPr>
          <p:cNvPr id="5" name="Rectangle 1">
            <a:extLst>
              <a:ext uri="{FF2B5EF4-FFF2-40B4-BE49-F238E27FC236}">
                <a16:creationId xmlns:a16="http://schemas.microsoft.com/office/drawing/2014/main" id="{6C5B68A7-27F5-472E-84CE-850CCD11E522}"/>
              </a:ext>
            </a:extLst>
          </p:cNvPr>
          <p:cNvSpPr>
            <a:spLocks noChangeArrowheads="1"/>
          </p:cNvSpPr>
          <p:nvPr/>
        </p:nvSpPr>
        <p:spPr bwMode="auto">
          <a:xfrm>
            <a:off x="3089275" y="3036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D8A924B1-9BC0-4968-85F3-217A8E9A679E}"/>
              </a:ext>
            </a:extLst>
          </p:cNvPr>
          <p:cNvSpPr txBox="1"/>
          <p:nvPr/>
        </p:nvSpPr>
        <p:spPr>
          <a:xfrm>
            <a:off x="6494904" y="3616268"/>
            <a:ext cx="6094800" cy="2862322"/>
          </a:xfrm>
          <a:prstGeom prst="rect">
            <a:avLst/>
          </a:prstGeom>
          <a:noFill/>
        </p:spPr>
        <p:txBody>
          <a:bodyPr wrap="square">
            <a:spAutoFit/>
          </a:bodyPr>
          <a:lstStyle/>
          <a:p>
            <a:r>
              <a:rPr lang="en-IN" dirty="0"/>
              <a:t>// Optimized implementation of Bubble sort </a:t>
            </a:r>
          </a:p>
          <a:p>
            <a:r>
              <a:rPr lang="en-IN" dirty="0"/>
              <a:t>#include &lt;</a:t>
            </a:r>
            <a:r>
              <a:rPr lang="en-IN" dirty="0" err="1"/>
              <a:t>stdio.h</a:t>
            </a:r>
            <a:r>
              <a:rPr lang="en-IN" dirty="0"/>
              <a:t>&gt; </a:t>
            </a:r>
          </a:p>
          <a:p>
            <a:endParaRPr lang="en-IN" dirty="0"/>
          </a:p>
          <a:p>
            <a:r>
              <a:rPr lang="en-IN" dirty="0"/>
              <a:t>void swap(int *</a:t>
            </a:r>
            <a:r>
              <a:rPr lang="en-IN" dirty="0" err="1"/>
              <a:t>xp</a:t>
            </a:r>
            <a:r>
              <a:rPr lang="en-IN" dirty="0"/>
              <a:t>, int *</a:t>
            </a:r>
            <a:r>
              <a:rPr lang="en-IN" dirty="0" err="1"/>
              <a:t>yp</a:t>
            </a:r>
            <a:r>
              <a:rPr lang="en-IN" dirty="0"/>
              <a:t>) </a:t>
            </a:r>
          </a:p>
          <a:p>
            <a:r>
              <a:rPr lang="en-IN" dirty="0"/>
              <a:t>{ </a:t>
            </a:r>
          </a:p>
          <a:p>
            <a:r>
              <a:rPr lang="en-IN" dirty="0"/>
              <a:t>	int temp = *</a:t>
            </a:r>
            <a:r>
              <a:rPr lang="en-IN" dirty="0" err="1"/>
              <a:t>xp</a:t>
            </a:r>
            <a:r>
              <a:rPr lang="en-IN" dirty="0"/>
              <a:t>; </a:t>
            </a:r>
          </a:p>
          <a:p>
            <a:r>
              <a:rPr lang="en-IN" dirty="0"/>
              <a:t>	*</a:t>
            </a:r>
            <a:r>
              <a:rPr lang="en-IN" dirty="0" err="1"/>
              <a:t>xp</a:t>
            </a:r>
            <a:r>
              <a:rPr lang="en-IN" dirty="0"/>
              <a:t> = *</a:t>
            </a:r>
            <a:r>
              <a:rPr lang="en-IN" dirty="0" err="1"/>
              <a:t>yp</a:t>
            </a:r>
            <a:r>
              <a:rPr lang="en-IN" dirty="0"/>
              <a:t>; </a:t>
            </a:r>
          </a:p>
          <a:p>
            <a:r>
              <a:rPr lang="en-IN" dirty="0"/>
              <a:t>	*</a:t>
            </a:r>
            <a:r>
              <a:rPr lang="en-IN" dirty="0" err="1"/>
              <a:t>yp</a:t>
            </a:r>
            <a:r>
              <a:rPr lang="en-IN" dirty="0"/>
              <a:t> = temp; </a:t>
            </a:r>
          </a:p>
          <a:p>
            <a:r>
              <a:rPr lang="en-IN" dirty="0"/>
              <a:t>} </a:t>
            </a:r>
          </a:p>
          <a:p>
            <a:endParaRPr lang="en-IN" dirty="0"/>
          </a:p>
        </p:txBody>
      </p:sp>
    </p:spTree>
    <p:extLst>
      <p:ext uri="{BB962C8B-B14F-4D97-AF65-F5344CB8AC3E}">
        <p14:creationId xmlns:p14="http://schemas.microsoft.com/office/powerpoint/2010/main" val="332165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3228-B025-44EC-A7D5-187C5E5162B5}"/>
              </a:ext>
            </a:extLst>
          </p:cNvPr>
          <p:cNvSpPr>
            <a:spLocks noGrp="1"/>
          </p:cNvSpPr>
          <p:nvPr>
            <p:ph type="title"/>
          </p:nvPr>
        </p:nvSpPr>
        <p:spPr/>
        <p:txBody>
          <a:bodyPr/>
          <a:lstStyle/>
          <a:p>
            <a:r>
              <a:rPr lang="en-US" dirty="0"/>
              <a:t>Keywords in C</a:t>
            </a:r>
            <a:endParaRPr lang="en-IN" dirty="0"/>
          </a:p>
        </p:txBody>
      </p:sp>
      <p:pic>
        <p:nvPicPr>
          <p:cNvPr id="3" name="Picture 2">
            <a:extLst>
              <a:ext uri="{FF2B5EF4-FFF2-40B4-BE49-F238E27FC236}">
                <a16:creationId xmlns:a16="http://schemas.microsoft.com/office/drawing/2014/main" id="{F983B075-8A99-4F4C-8C50-4D760FB1CC9F}"/>
              </a:ext>
            </a:extLst>
          </p:cNvPr>
          <p:cNvPicPr>
            <a:picLocks noChangeAspect="1"/>
          </p:cNvPicPr>
          <p:nvPr/>
        </p:nvPicPr>
        <p:blipFill>
          <a:blip r:embed="rId2"/>
          <a:stretch>
            <a:fillRect/>
          </a:stretch>
        </p:blipFill>
        <p:spPr>
          <a:xfrm>
            <a:off x="1529650" y="1620495"/>
            <a:ext cx="8885211" cy="5237505"/>
          </a:xfrm>
          <a:prstGeom prst="rect">
            <a:avLst/>
          </a:prstGeom>
        </p:spPr>
      </p:pic>
    </p:spTree>
    <p:extLst>
      <p:ext uri="{BB962C8B-B14F-4D97-AF65-F5344CB8AC3E}">
        <p14:creationId xmlns:p14="http://schemas.microsoft.com/office/powerpoint/2010/main" val="1292264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4729-70DE-4D46-A87D-F65EA9075CB5}"/>
              </a:ext>
            </a:extLst>
          </p:cNvPr>
          <p:cNvSpPr>
            <a:spLocks noGrp="1"/>
          </p:cNvSpPr>
          <p:nvPr>
            <p:ph type="title"/>
          </p:nvPr>
        </p:nvSpPr>
        <p:spPr/>
        <p:txBody>
          <a:bodyPr/>
          <a:lstStyle/>
          <a:p>
            <a:r>
              <a:rPr lang="en-US" dirty="0"/>
              <a:t>Homework</a:t>
            </a:r>
            <a:endParaRPr lang="en-IN" dirty="0"/>
          </a:p>
        </p:txBody>
      </p:sp>
      <p:sp>
        <p:nvSpPr>
          <p:cNvPr id="3" name="Content Placeholder 2">
            <a:extLst>
              <a:ext uri="{FF2B5EF4-FFF2-40B4-BE49-F238E27FC236}">
                <a16:creationId xmlns:a16="http://schemas.microsoft.com/office/drawing/2014/main" id="{6DB5C63F-3C54-4356-937A-3DCB3061E26E}"/>
              </a:ext>
            </a:extLst>
          </p:cNvPr>
          <p:cNvSpPr>
            <a:spLocks noGrp="1"/>
          </p:cNvSpPr>
          <p:nvPr>
            <p:ph idx="1"/>
          </p:nvPr>
        </p:nvSpPr>
        <p:spPr/>
        <p:txBody>
          <a:bodyPr/>
          <a:lstStyle/>
          <a:p>
            <a:r>
              <a:rPr lang="en-US" dirty="0"/>
              <a:t>Please understand the C program for bubble sort and optimized bubble sort. Understand how exactly it works. </a:t>
            </a:r>
            <a:endParaRPr lang="en-IN" dirty="0"/>
          </a:p>
        </p:txBody>
      </p:sp>
    </p:spTree>
    <p:extLst>
      <p:ext uri="{BB962C8B-B14F-4D97-AF65-F5344CB8AC3E}">
        <p14:creationId xmlns:p14="http://schemas.microsoft.com/office/powerpoint/2010/main" val="332760521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53EF-9130-45D0-B8C3-8006D8577201}"/>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CF63C1A5-AFB2-410C-B68E-034A01A6FBFB}"/>
              </a:ext>
            </a:extLst>
          </p:cNvPr>
          <p:cNvSpPr>
            <a:spLocks noGrp="1"/>
          </p:cNvSpPr>
          <p:nvPr>
            <p:ph idx="1"/>
          </p:nvPr>
        </p:nvSpPr>
        <p:spPr/>
        <p:txBody>
          <a:bodyPr/>
          <a:lstStyle/>
          <a:p>
            <a:pPr marL="0" indent="0">
              <a:buNone/>
            </a:pPr>
            <a:r>
              <a:rPr lang="en-US" dirty="0"/>
              <a:t>15Nov2021</a:t>
            </a:r>
            <a:endParaRPr lang="en-IN" dirty="0"/>
          </a:p>
        </p:txBody>
      </p:sp>
    </p:spTree>
    <p:extLst>
      <p:ext uri="{BB962C8B-B14F-4D97-AF65-F5344CB8AC3E}">
        <p14:creationId xmlns:p14="http://schemas.microsoft.com/office/powerpoint/2010/main" val="360393366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E71F-6F88-40AD-AF78-1FE995345E84}"/>
              </a:ext>
            </a:extLst>
          </p:cNvPr>
          <p:cNvSpPr>
            <a:spLocks noGrp="1"/>
          </p:cNvSpPr>
          <p:nvPr>
            <p:ph type="title"/>
          </p:nvPr>
        </p:nvSpPr>
        <p:spPr/>
        <p:txBody>
          <a:bodyPr/>
          <a:lstStyle/>
          <a:p>
            <a:r>
              <a:rPr lang="en-US" dirty="0"/>
              <a:t>A reference to practice C programs ( with strings etc. )</a:t>
            </a:r>
            <a:endParaRPr lang="en-IN" dirty="0"/>
          </a:p>
        </p:txBody>
      </p:sp>
      <p:sp>
        <p:nvSpPr>
          <p:cNvPr id="3" name="Content Placeholder 2">
            <a:extLst>
              <a:ext uri="{FF2B5EF4-FFF2-40B4-BE49-F238E27FC236}">
                <a16:creationId xmlns:a16="http://schemas.microsoft.com/office/drawing/2014/main" id="{7CF0DD62-13F6-486F-823B-DFD744245A8B}"/>
              </a:ext>
            </a:extLst>
          </p:cNvPr>
          <p:cNvSpPr>
            <a:spLocks noGrp="1"/>
          </p:cNvSpPr>
          <p:nvPr>
            <p:ph idx="1"/>
          </p:nvPr>
        </p:nvSpPr>
        <p:spPr/>
        <p:txBody>
          <a:bodyPr/>
          <a:lstStyle/>
          <a:p>
            <a:r>
              <a:rPr lang="en-US" dirty="0"/>
              <a:t>There are many references on the net. You may look up any one of them. In particular take a look at </a:t>
            </a:r>
          </a:p>
          <a:p>
            <a:pPr marL="0" indent="0">
              <a:buNone/>
            </a:pPr>
            <a:r>
              <a:rPr lang="en-US" dirty="0"/>
              <a:t>		</a:t>
            </a:r>
            <a:r>
              <a:rPr lang="en-US" dirty="0">
                <a:hlinkClick r:id="rId2"/>
              </a:rPr>
              <a:t>https://www.w3schools.in/c-program/</a:t>
            </a:r>
            <a:endParaRPr lang="en-US" dirty="0"/>
          </a:p>
          <a:p>
            <a:pPr marL="0" indent="0">
              <a:buNone/>
            </a:pPr>
            <a:endParaRPr lang="en-US" dirty="0"/>
          </a:p>
          <a:p>
            <a:r>
              <a:rPr lang="en-US" dirty="0"/>
              <a:t>Take a look at many of these programs and practice.  </a:t>
            </a:r>
            <a:endParaRPr lang="en-IN" dirty="0"/>
          </a:p>
        </p:txBody>
      </p:sp>
    </p:spTree>
    <p:extLst>
      <p:ext uri="{BB962C8B-B14F-4D97-AF65-F5344CB8AC3E}">
        <p14:creationId xmlns:p14="http://schemas.microsoft.com/office/powerpoint/2010/main" val="11264632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B0DC-1A4F-4F1F-A662-E41263875DF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6E13755-74CA-40BF-A40D-4CFD5C8D793D}"/>
              </a:ext>
            </a:extLst>
          </p:cNvPr>
          <p:cNvSpPr>
            <a:spLocks noGrp="1"/>
          </p:cNvSpPr>
          <p:nvPr>
            <p:ph idx="1"/>
          </p:nvPr>
        </p:nvSpPr>
        <p:spPr/>
        <p:txBody>
          <a:bodyPr>
            <a:normAutofit/>
          </a:bodyPr>
          <a:lstStyle/>
          <a:p>
            <a:pPr marL="0" indent="0">
              <a:buNone/>
            </a:pPr>
            <a:r>
              <a:rPr lang="en-US" dirty="0"/>
              <a:t>Last time we began to discuss two distinct things</a:t>
            </a:r>
          </a:p>
          <a:p>
            <a:pPr marL="0" indent="0">
              <a:buNone/>
            </a:pPr>
            <a:r>
              <a:rPr lang="en-US" dirty="0"/>
              <a:t> - how to define and work with a linear but non-contiguously placed data structure, namely a linearly linked list. </a:t>
            </a:r>
          </a:p>
          <a:p>
            <a:pPr marL="0" indent="0">
              <a:buNone/>
            </a:pPr>
            <a:r>
              <a:rPr lang="en-US" dirty="0"/>
              <a:t> A GOOD REF on LINKED LIST: GO To:</a:t>
            </a:r>
          </a:p>
          <a:p>
            <a:pPr marL="0" indent="0">
              <a:buNone/>
            </a:pPr>
            <a:r>
              <a:rPr lang="en-US" dirty="0"/>
              <a:t>		</a:t>
            </a:r>
            <a:r>
              <a:rPr lang="en-US" dirty="0">
                <a:hlinkClick r:id="rId2"/>
              </a:rPr>
              <a:t>http://cslibrary.stanford.edu/103/</a:t>
            </a:r>
            <a:endParaRPr lang="en-US" dirty="0"/>
          </a:p>
          <a:p>
            <a:pPr marL="0" indent="0">
              <a:buNone/>
            </a:pPr>
            <a:endParaRPr lang="en-US" dirty="0"/>
          </a:p>
          <a:p>
            <a:pPr marL="0" indent="0">
              <a:buNone/>
            </a:pPr>
            <a:r>
              <a:rPr lang="en-US" dirty="0"/>
              <a:t>- Search and sorting algorithms. </a:t>
            </a:r>
            <a:endParaRPr lang="en-IN" dirty="0"/>
          </a:p>
        </p:txBody>
      </p:sp>
    </p:spTree>
    <p:extLst>
      <p:ext uri="{BB962C8B-B14F-4D97-AF65-F5344CB8AC3E}">
        <p14:creationId xmlns:p14="http://schemas.microsoft.com/office/powerpoint/2010/main" val="36681049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BFFB-6EC1-4715-AD06-BF89D4B2F6F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8FE4070-6EA9-41E5-980A-D435648FE0E0}"/>
              </a:ext>
            </a:extLst>
          </p:cNvPr>
          <p:cNvSpPr>
            <a:spLocks noGrp="1"/>
          </p:cNvSpPr>
          <p:nvPr>
            <p:ph idx="1"/>
          </p:nvPr>
        </p:nvSpPr>
        <p:spPr/>
        <p:txBody>
          <a:bodyPr/>
          <a:lstStyle/>
          <a:p>
            <a:pPr marL="0" indent="0">
              <a:buNone/>
            </a:pPr>
            <a:r>
              <a:rPr lang="en-US" dirty="0"/>
              <a:t>Today we will  continue the discussion on different aspects of  search and sort algorithm; how to determine correctness of an algorithm, how to measure complexities of algorithms etc. </a:t>
            </a:r>
            <a:endParaRPr lang="en-IN" dirty="0"/>
          </a:p>
        </p:txBody>
      </p:sp>
    </p:spTree>
    <p:extLst>
      <p:ext uri="{BB962C8B-B14F-4D97-AF65-F5344CB8AC3E}">
        <p14:creationId xmlns:p14="http://schemas.microsoft.com/office/powerpoint/2010/main" val="4115334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A6D5-C8D5-4DE9-91E7-43B177E46C8E}"/>
              </a:ext>
            </a:extLst>
          </p:cNvPr>
          <p:cNvSpPr>
            <a:spLocks noGrp="1"/>
          </p:cNvSpPr>
          <p:nvPr>
            <p:ph type="title"/>
          </p:nvPr>
        </p:nvSpPr>
        <p:spPr/>
        <p:txBody>
          <a:bodyPr/>
          <a:lstStyle/>
          <a:p>
            <a:r>
              <a:rPr lang="en-US" dirty="0"/>
              <a:t>Introductory Statements</a:t>
            </a:r>
            <a:endParaRPr lang="en-IN" dirty="0"/>
          </a:p>
        </p:txBody>
      </p:sp>
      <p:sp>
        <p:nvSpPr>
          <p:cNvPr id="3" name="Content Placeholder 2">
            <a:extLst>
              <a:ext uri="{FF2B5EF4-FFF2-40B4-BE49-F238E27FC236}">
                <a16:creationId xmlns:a16="http://schemas.microsoft.com/office/drawing/2014/main" id="{B7CBBCEA-B5AA-4597-BAE6-C7CE2E6F510A}"/>
              </a:ext>
            </a:extLst>
          </p:cNvPr>
          <p:cNvSpPr>
            <a:spLocks noGrp="1"/>
          </p:cNvSpPr>
          <p:nvPr>
            <p:ph idx="1"/>
          </p:nvPr>
        </p:nvSpPr>
        <p:spPr/>
        <p:txBody>
          <a:bodyPr/>
          <a:lstStyle/>
          <a:p>
            <a:r>
              <a:rPr lang="en-US" dirty="0"/>
              <a:t>Typically we need to search for a data item. </a:t>
            </a:r>
          </a:p>
          <a:p>
            <a:r>
              <a:rPr lang="en-US" dirty="0"/>
              <a:t>We can search for an item by going linearly across the data set. If the size of the data set is n, then it is plausible that we will take time proportional to n. </a:t>
            </a:r>
          </a:p>
          <a:p>
            <a:r>
              <a:rPr lang="en-US" dirty="0"/>
              <a:t>Why do we need to sort then???</a:t>
            </a:r>
          </a:p>
          <a:p>
            <a:r>
              <a:rPr lang="en-US" dirty="0"/>
              <a:t>Two reasons: </a:t>
            </a:r>
          </a:p>
          <a:p>
            <a:pPr marL="514350" indent="-514350">
              <a:buAutoNum type="arabicPeriod"/>
            </a:pPr>
            <a:r>
              <a:rPr lang="en-US" dirty="0"/>
              <a:t>searching a sorted list is cheaper than searching an unsorted list. </a:t>
            </a:r>
          </a:p>
          <a:p>
            <a:pPr marL="514350" indent="-514350">
              <a:buAutoNum type="arabicPeriod"/>
            </a:pPr>
            <a:r>
              <a:rPr lang="en-US" dirty="0"/>
              <a:t>Typically we need to search more than once !!</a:t>
            </a:r>
            <a:endParaRPr lang="en-IN" dirty="0"/>
          </a:p>
        </p:txBody>
      </p:sp>
    </p:spTree>
    <p:extLst>
      <p:ext uri="{BB962C8B-B14F-4D97-AF65-F5344CB8AC3E}">
        <p14:creationId xmlns:p14="http://schemas.microsoft.com/office/powerpoint/2010/main" val="222782825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349724-FD2B-43D7-B2A2-086D74D9CCC5}"/>
              </a:ext>
            </a:extLst>
          </p:cNvPr>
          <p:cNvPicPr>
            <a:picLocks noChangeAspect="1"/>
          </p:cNvPicPr>
          <p:nvPr/>
        </p:nvPicPr>
        <p:blipFill>
          <a:blip r:embed="rId2"/>
          <a:stretch>
            <a:fillRect/>
          </a:stretch>
        </p:blipFill>
        <p:spPr>
          <a:xfrm>
            <a:off x="1485256" y="313890"/>
            <a:ext cx="9221487" cy="6230219"/>
          </a:xfrm>
          <a:prstGeom prst="rect">
            <a:avLst/>
          </a:prstGeom>
        </p:spPr>
      </p:pic>
    </p:spTree>
    <p:extLst>
      <p:ext uri="{BB962C8B-B14F-4D97-AF65-F5344CB8AC3E}">
        <p14:creationId xmlns:p14="http://schemas.microsoft.com/office/powerpoint/2010/main" val="353655328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7EF5D9-7B05-4A6D-8FCC-6BD4C3E2672B}"/>
              </a:ext>
            </a:extLst>
          </p:cNvPr>
          <p:cNvPicPr>
            <a:picLocks noChangeAspect="1"/>
          </p:cNvPicPr>
          <p:nvPr/>
        </p:nvPicPr>
        <p:blipFill>
          <a:blip r:embed="rId2"/>
          <a:stretch>
            <a:fillRect/>
          </a:stretch>
        </p:blipFill>
        <p:spPr>
          <a:xfrm>
            <a:off x="1131651" y="575864"/>
            <a:ext cx="8916644" cy="5706271"/>
          </a:xfrm>
          <a:prstGeom prst="rect">
            <a:avLst/>
          </a:prstGeom>
        </p:spPr>
      </p:pic>
    </p:spTree>
    <p:extLst>
      <p:ext uri="{BB962C8B-B14F-4D97-AF65-F5344CB8AC3E}">
        <p14:creationId xmlns:p14="http://schemas.microsoft.com/office/powerpoint/2010/main" val="4716983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B94C-1E43-4358-AB67-A873B5257E32}"/>
              </a:ext>
            </a:extLst>
          </p:cNvPr>
          <p:cNvSpPr>
            <a:spLocks noGrp="1"/>
          </p:cNvSpPr>
          <p:nvPr>
            <p:ph type="title"/>
          </p:nvPr>
        </p:nvSpPr>
        <p:spPr/>
        <p:txBody>
          <a:bodyPr/>
          <a:lstStyle/>
          <a:p>
            <a:r>
              <a:rPr lang="en-US" dirty="0"/>
              <a:t>Sorting Algorithms</a:t>
            </a:r>
            <a:endParaRPr lang="en-IN" dirty="0"/>
          </a:p>
        </p:txBody>
      </p:sp>
      <p:sp>
        <p:nvSpPr>
          <p:cNvPr id="3" name="Content Placeholder 2">
            <a:extLst>
              <a:ext uri="{FF2B5EF4-FFF2-40B4-BE49-F238E27FC236}">
                <a16:creationId xmlns:a16="http://schemas.microsoft.com/office/drawing/2014/main" id="{8A9EB83D-31B9-4BE6-B47F-9D9D472F9036}"/>
              </a:ext>
            </a:extLst>
          </p:cNvPr>
          <p:cNvSpPr>
            <a:spLocks noGrp="1"/>
          </p:cNvSpPr>
          <p:nvPr>
            <p:ph idx="1"/>
          </p:nvPr>
        </p:nvSpPr>
        <p:spPr/>
        <p:txBody>
          <a:bodyPr/>
          <a:lstStyle/>
          <a:p>
            <a:r>
              <a:rPr lang="en-US" dirty="0"/>
              <a:t>Bubble sort</a:t>
            </a:r>
          </a:p>
          <a:p>
            <a:r>
              <a:rPr lang="en-US" dirty="0"/>
              <a:t>Insertion Sort ( will discuss today)</a:t>
            </a:r>
          </a:p>
          <a:p>
            <a:r>
              <a:rPr lang="en-US" dirty="0"/>
              <a:t>Selection sort</a:t>
            </a:r>
          </a:p>
          <a:p>
            <a:r>
              <a:rPr lang="en-US" dirty="0"/>
              <a:t>Merge Sort </a:t>
            </a:r>
          </a:p>
          <a:p>
            <a:r>
              <a:rPr lang="en-US" dirty="0"/>
              <a:t>Heap sort</a:t>
            </a:r>
            <a:endParaRPr lang="en-IN" dirty="0"/>
          </a:p>
        </p:txBody>
      </p:sp>
    </p:spTree>
    <p:extLst>
      <p:ext uri="{BB962C8B-B14F-4D97-AF65-F5344CB8AC3E}">
        <p14:creationId xmlns:p14="http://schemas.microsoft.com/office/powerpoint/2010/main" val="404099125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763EF0F0-B0D0-444B-98DB-4130C5E4090C}"/>
              </a:ext>
            </a:extLst>
          </p:cNvPr>
          <p:cNvSpPr>
            <a:spLocks noGrp="1"/>
          </p:cNvSpPr>
          <p:nvPr>
            <p:ph type="sldNum" sz="quarter" idx="11"/>
          </p:nvPr>
        </p:nvSpPr>
        <p:spPr/>
        <p:txBody>
          <a:bodyPr/>
          <a:lstStyle/>
          <a:p>
            <a:fld id="{18236159-1015-4013-AFA6-7A133AD4C715}" type="slidenum">
              <a:rPr lang="en-US" altLang="en-US"/>
              <a:pPr/>
              <a:t>229</a:t>
            </a:fld>
            <a:endParaRPr lang="en-US" altLang="en-US"/>
          </a:p>
        </p:txBody>
      </p:sp>
      <p:sp>
        <p:nvSpPr>
          <p:cNvPr id="210946" name="Rectangle 2">
            <a:extLst>
              <a:ext uri="{FF2B5EF4-FFF2-40B4-BE49-F238E27FC236}">
                <a16:creationId xmlns:a16="http://schemas.microsoft.com/office/drawing/2014/main" id="{88E6CDA4-FDBF-428B-BFD3-92A8455D5FD7}"/>
              </a:ext>
            </a:extLst>
          </p:cNvPr>
          <p:cNvSpPr>
            <a:spLocks noGrp="1" noChangeArrowheads="1"/>
          </p:cNvSpPr>
          <p:nvPr>
            <p:ph type="title"/>
          </p:nvPr>
        </p:nvSpPr>
        <p:spPr/>
        <p:txBody>
          <a:bodyPr/>
          <a:lstStyle/>
          <a:p>
            <a:r>
              <a:rPr lang="en-US" altLang="en-US"/>
              <a:t>Insertion Sort</a:t>
            </a:r>
          </a:p>
        </p:txBody>
      </p:sp>
      <p:sp>
        <p:nvSpPr>
          <p:cNvPr id="210947" name="Rectangle 3">
            <a:extLst>
              <a:ext uri="{FF2B5EF4-FFF2-40B4-BE49-F238E27FC236}">
                <a16:creationId xmlns:a16="http://schemas.microsoft.com/office/drawing/2014/main" id="{A30FE0A9-C314-4112-A68B-A0B5CC2DA3B1}"/>
              </a:ext>
            </a:extLst>
          </p:cNvPr>
          <p:cNvSpPr>
            <a:spLocks noGrp="1" noChangeArrowheads="1"/>
          </p:cNvSpPr>
          <p:nvPr>
            <p:ph type="body" idx="1"/>
          </p:nvPr>
        </p:nvSpPr>
        <p:spPr/>
        <p:txBody>
          <a:bodyPr/>
          <a:lstStyle/>
          <a:p>
            <a:pPr>
              <a:lnSpc>
                <a:spcPct val="110000"/>
              </a:lnSpc>
            </a:pPr>
            <a:r>
              <a:rPr lang="en-US" altLang="en-US"/>
              <a:t>Idea: like sorting a hand of playing cards</a:t>
            </a:r>
          </a:p>
          <a:p>
            <a:pPr lvl="1">
              <a:lnSpc>
                <a:spcPct val="110000"/>
              </a:lnSpc>
            </a:pPr>
            <a:r>
              <a:rPr lang="en-US" altLang="en-US"/>
              <a:t>Start with an empty left hand and the cards facing down on the table.</a:t>
            </a:r>
          </a:p>
          <a:p>
            <a:pPr lvl="1">
              <a:lnSpc>
                <a:spcPct val="110000"/>
              </a:lnSpc>
            </a:pPr>
            <a:r>
              <a:rPr lang="en-US" altLang="en-US"/>
              <a:t>Remove one card at a time from the table, and insert it into the correct position in the left hand</a:t>
            </a:r>
          </a:p>
          <a:p>
            <a:pPr lvl="2">
              <a:lnSpc>
                <a:spcPct val="110000"/>
              </a:lnSpc>
            </a:pPr>
            <a:r>
              <a:rPr lang="en-US" altLang="en-US"/>
              <a:t>compare it with each of the cards already in the hand, from right to left</a:t>
            </a:r>
          </a:p>
          <a:p>
            <a:pPr lvl="1">
              <a:lnSpc>
                <a:spcPct val="110000"/>
              </a:lnSpc>
            </a:pPr>
            <a:r>
              <a:rPr lang="en-US" altLang="en-US"/>
              <a:t>The cards held in the left hand are sorted</a:t>
            </a:r>
          </a:p>
          <a:p>
            <a:pPr lvl="2">
              <a:lnSpc>
                <a:spcPct val="110000"/>
              </a:lnSpc>
            </a:pPr>
            <a:r>
              <a:rPr lang="en-US" altLang="en-US"/>
              <a:t>these cards were originally the top cards of the pile on the table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455D-B71C-47CE-A837-971FFBF0AC62}"/>
              </a:ext>
            </a:extLst>
          </p:cNvPr>
          <p:cNvSpPr>
            <a:spLocks noGrp="1"/>
          </p:cNvSpPr>
          <p:nvPr>
            <p:ph type="title"/>
          </p:nvPr>
        </p:nvSpPr>
        <p:spPr/>
        <p:txBody>
          <a:bodyPr/>
          <a:lstStyle/>
          <a:p>
            <a:r>
              <a:rPr lang="en-US" dirty="0"/>
              <a:t>Write a program to add two numbers</a:t>
            </a:r>
            <a:endParaRPr lang="en-IN" dirty="0"/>
          </a:p>
        </p:txBody>
      </p:sp>
      <p:sp>
        <p:nvSpPr>
          <p:cNvPr id="5" name="Content Placeholder 4">
            <a:extLst>
              <a:ext uri="{FF2B5EF4-FFF2-40B4-BE49-F238E27FC236}">
                <a16:creationId xmlns:a16="http://schemas.microsoft.com/office/drawing/2014/main" id="{02155831-B449-4881-8F95-FC2C815606B2}"/>
              </a:ext>
            </a:extLst>
          </p:cNvPr>
          <p:cNvSpPr>
            <a:spLocks noGrp="1"/>
          </p:cNvSpPr>
          <p:nvPr>
            <p:ph idx="1"/>
          </p:nvPr>
        </p:nvSpPr>
        <p:spPr/>
        <p:txBody>
          <a:bodyPr/>
          <a:lstStyle/>
          <a:p>
            <a:r>
              <a:rPr lang="en-US" dirty="0"/>
              <a:t>In the following program, three variables of int type declared and assigned values. </a:t>
            </a:r>
          </a:p>
          <a:p>
            <a:r>
              <a:rPr lang="en-US" dirty="0"/>
              <a:t>The = sign is not the same as in math, it is an assignment operator</a:t>
            </a:r>
          </a:p>
          <a:p>
            <a:r>
              <a:rPr lang="en-US" dirty="0"/>
              <a:t>Notice </a:t>
            </a:r>
            <a:r>
              <a:rPr lang="en-US" dirty="0" err="1"/>
              <a:t>printf</a:t>
            </a:r>
            <a:endParaRPr lang="en-US" dirty="0"/>
          </a:p>
          <a:p>
            <a:endParaRPr lang="en-IN" dirty="0"/>
          </a:p>
        </p:txBody>
      </p:sp>
      <p:sp>
        <p:nvSpPr>
          <p:cNvPr id="4" name="TextBox 3">
            <a:extLst>
              <a:ext uri="{FF2B5EF4-FFF2-40B4-BE49-F238E27FC236}">
                <a16:creationId xmlns:a16="http://schemas.microsoft.com/office/drawing/2014/main" id="{5CF471CD-E553-4133-98E4-80D8FE7E1951}"/>
              </a:ext>
            </a:extLst>
          </p:cNvPr>
          <p:cNvSpPr txBox="1"/>
          <p:nvPr/>
        </p:nvSpPr>
        <p:spPr>
          <a:xfrm>
            <a:off x="3536843" y="3429000"/>
            <a:ext cx="7816957" cy="3416320"/>
          </a:xfrm>
          <a:prstGeom prst="rect">
            <a:avLst/>
          </a:prstGeom>
          <a:noFill/>
        </p:spPr>
        <p:txBody>
          <a:bodyPr wrap="square">
            <a:spAutoFit/>
          </a:bodyPr>
          <a:lstStyle/>
          <a:p>
            <a:r>
              <a:rPr lang="en-IN" dirty="0"/>
              <a:t>#include &lt;</a:t>
            </a:r>
            <a:r>
              <a:rPr lang="en-IN" dirty="0" err="1"/>
              <a:t>stdio.h</a:t>
            </a:r>
            <a:r>
              <a:rPr lang="en-IN" dirty="0"/>
              <a:t>&gt;</a:t>
            </a:r>
          </a:p>
          <a:p>
            <a:endParaRPr lang="en-IN" dirty="0"/>
          </a:p>
          <a:p>
            <a:r>
              <a:rPr lang="en-IN" dirty="0"/>
              <a:t>int main()</a:t>
            </a:r>
          </a:p>
          <a:p>
            <a:r>
              <a:rPr lang="en-IN" dirty="0"/>
              <a:t>	{ </a:t>
            </a:r>
          </a:p>
          <a:p>
            <a:r>
              <a:rPr lang="en-IN" dirty="0"/>
              <a:t>	int x, y;       </a:t>
            </a:r>
          </a:p>
          <a:p>
            <a:r>
              <a:rPr lang="en-IN" dirty="0"/>
              <a:t>	 x= 1;    </a:t>
            </a:r>
          </a:p>
          <a:p>
            <a:r>
              <a:rPr lang="en-IN" dirty="0"/>
              <a:t>	y=2;    </a:t>
            </a:r>
          </a:p>
          <a:p>
            <a:r>
              <a:rPr lang="en-IN" dirty="0"/>
              <a:t>	int sum;         </a:t>
            </a:r>
          </a:p>
          <a:p>
            <a:r>
              <a:rPr lang="en-IN" dirty="0"/>
              <a:t>	sum =  x + y;        </a:t>
            </a:r>
          </a:p>
          <a:p>
            <a:r>
              <a:rPr lang="en-IN" dirty="0"/>
              <a:t>	</a:t>
            </a:r>
            <a:r>
              <a:rPr lang="en-IN" dirty="0" err="1"/>
              <a:t>printf</a:t>
            </a:r>
            <a:r>
              <a:rPr lang="en-IN" dirty="0"/>
              <a:t>("%d", sum);    </a:t>
            </a:r>
          </a:p>
          <a:p>
            <a:r>
              <a:rPr lang="en-IN" dirty="0"/>
              <a:t>	return 0;</a:t>
            </a:r>
          </a:p>
          <a:p>
            <a:r>
              <a:rPr lang="en-IN" dirty="0"/>
              <a:t>	}</a:t>
            </a:r>
          </a:p>
        </p:txBody>
      </p:sp>
    </p:spTree>
    <p:extLst>
      <p:ext uri="{BB962C8B-B14F-4D97-AF65-F5344CB8AC3E}">
        <p14:creationId xmlns:p14="http://schemas.microsoft.com/office/powerpoint/2010/main" val="153814387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A360CFE1-129E-4B0E-80D1-74927F6B06D1}"/>
              </a:ext>
            </a:extLst>
          </p:cNvPr>
          <p:cNvSpPr>
            <a:spLocks noGrp="1"/>
          </p:cNvSpPr>
          <p:nvPr>
            <p:ph type="sldNum" sz="quarter" idx="11"/>
          </p:nvPr>
        </p:nvSpPr>
        <p:spPr/>
        <p:txBody>
          <a:bodyPr/>
          <a:lstStyle/>
          <a:p>
            <a:fld id="{65E5B02B-FEBF-437E-B5F3-7EF657699E6C}" type="slidenum">
              <a:rPr lang="en-US" altLang="en-US"/>
              <a:pPr/>
              <a:t>230</a:t>
            </a:fld>
            <a:endParaRPr lang="en-US" altLang="en-US"/>
          </a:p>
        </p:txBody>
      </p:sp>
      <p:sp>
        <p:nvSpPr>
          <p:cNvPr id="310274" name="Rectangle 2">
            <a:extLst>
              <a:ext uri="{FF2B5EF4-FFF2-40B4-BE49-F238E27FC236}">
                <a16:creationId xmlns:a16="http://schemas.microsoft.com/office/drawing/2014/main" id="{7AB61263-F7E8-4487-926E-E2124EDA664C}"/>
              </a:ext>
            </a:extLst>
          </p:cNvPr>
          <p:cNvSpPr>
            <a:spLocks noChangeArrowheads="1"/>
          </p:cNvSpPr>
          <p:nvPr/>
        </p:nvSpPr>
        <p:spPr bwMode="auto">
          <a:xfrm>
            <a:off x="5922963" y="1989139"/>
            <a:ext cx="4259262"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r>
              <a:rPr lang="en-US" altLang="en-US" sz="2400" b="1">
                <a:solidFill>
                  <a:srgbClr val="990033"/>
                </a:solidFill>
              </a:rPr>
              <a:t>To insert 12, we need to make room for it by moving first 36 and then 24.</a:t>
            </a:r>
          </a:p>
        </p:txBody>
      </p:sp>
      <p:sp>
        <p:nvSpPr>
          <p:cNvPr id="310275" name="Rectangle 3">
            <a:extLst>
              <a:ext uri="{FF2B5EF4-FFF2-40B4-BE49-F238E27FC236}">
                <a16:creationId xmlns:a16="http://schemas.microsoft.com/office/drawing/2014/main" id="{D118146D-4A9D-4BC0-BC59-AC9CAFA70A6D}"/>
              </a:ext>
            </a:extLst>
          </p:cNvPr>
          <p:cNvSpPr>
            <a:spLocks noGrp="1" noChangeArrowheads="1"/>
          </p:cNvSpPr>
          <p:nvPr>
            <p:ph type="title"/>
          </p:nvPr>
        </p:nvSpPr>
        <p:spPr>
          <a:xfrm>
            <a:off x="2032001" y="617538"/>
            <a:ext cx="6327775" cy="258762"/>
          </a:xfrm>
          <a:noFill/>
          <a:ln/>
        </p:spPr>
        <p:txBody>
          <a:bodyPr vert="horz" lIns="92075" tIns="46038" rIns="92075" bIns="46038" rtlCol="0" anchor="b">
            <a:normAutofit fontScale="90000"/>
          </a:bodyPr>
          <a:lstStyle/>
          <a:p>
            <a:r>
              <a:rPr lang="en-US" altLang="en-US"/>
              <a:t>Insertion Sort</a:t>
            </a:r>
          </a:p>
        </p:txBody>
      </p:sp>
      <p:grpSp>
        <p:nvGrpSpPr>
          <p:cNvPr id="310276" name="Group 4">
            <a:extLst>
              <a:ext uri="{FF2B5EF4-FFF2-40B4-BE49-F238E27FC236}">
                <a16:creationId xmlns:a16="http://schemas.microsoft.com/office/drawing/2014/main" id="{9ADFD0A5-53B3-4284-A81B-84CB0972118B}"/>
              </a:ext>
            </a:extLst>
          </p:cNvPr>
          <p:cNvGrpSpPr>
            <a:grpSpLocks/>
          </p:cNvGrpSpPr>
          <p:nvPr/>
        </p:nvGrpSpPr>
        <p:grpSpPr bwMode="auto">
          <a:xfrm>
            <a:off x="2303464" y="2933701"/>
            <a:ext cx="2078037" cy="1235075"/>
            <a:chOff x="491" y="1848"/>
            <a:chExt cx="1309" cy="778"/>
          </a:xfrm>
        </p:grpSpPr>
        <p:sp>
          <p:nvSpPr>
            <p:cNvPr id="310277" name="AutoShape 5">
              <a:extLst>
                <a:ext uri="{FF2B5EF4-FFF2-40B4-BE49-F238E27FC236}">
                  <a16:creationId xmlns:a16="http://schemas.microsoft.com/office/drawing/2014/main" id="{8857737F-7BC0-437F-A90B-D710A36DA411}"/>
                </a:ext>
              </a:extLst>
            </p:cNvPr>
            <p:cNvSpPr>
              <a:spLocks noChangeArrowheads="1"/>
            </p:cNvSpPr>
            <p:nvPr/>
          </p:nvSpPr>
          <p:spPr bwMode="auto">
            <a:xfrm rot="20400000">
              <a:off x="491" y="1941"/>
              <a:ext cx="459" cy="68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0278" name="AutoShape 6">
              <a:extLst>
                <a:ext uri="{FF2B5EF4-FFF2-40B4-BE49-F238E27FC236}">
                  <a16:creationId xmlns:a16="http://schemas.microsoft.com/office/drawing/2014/main" id="{C76C5739-9483-468A-B62A-B23C641B6DE4}"/>
                </a:ext>
              </a:extLst>
            </p:cNvPr>
            <p:cNvSpPr>
              <a:spLocks noChangeArrowheads="1"/>
            </p:cNvSpPr>
            <p:nvPr/>
          </p:nvSpPr>
          <p:spPr bwMode="auto">
            <a:xfrm rot="21180000">
              <a:off x="931" y="1848"/>
              <a:ext cx="458"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0279" name="AutoShape 7">
              <a:extLst>
                <a:ext uri="{FF2B5EF4-FFF2-40B4-BE49-F238E27FC236}">
                  <a16:creationId xmlns:a16="http://schemas.microsoft.com/office/drawing/2014/main" id="{78C79EA6-AEB8-4B15-8E6E-144E4BC5B509}"/>
                </a:ext>
              </a:extLst>
            </p:cNvPr>
            <p:cNvSpPr>
              <a:spLocks noChangeArrowheads="1"/>
            </p:cNvSpPr>
            <p:nvPr/>
          </p:nvSpPr>
          <p:spPr bwMode="auto">
            <a:xfrm rot="720000">
              <a:off x="1341" y="1849"/>
              <a:ext cx="459"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0280" name="Rectangle 8">
              <a:extLst>
                <a:ext uri="{FF2B5EF4-FFF2-40B4-BE49-F238E27FC236}">
                  <a16:creationId xmlns:a16="http://schemas.microsoft.com/office/drawing/2014/main" id="{90219DB6-A958-44AB-B44D-DDDA974B4014}"/>
                </a:ext>
              </a:extLst>
            </p:cNvPr>
            <p:cNvSpPr>
              <a:spLocks noChangeArrowheads="1"/>
            </p:cNvSpPr>
            <p:nvPr/>
          </p:nvSpPr>
          <p:spPr bwMode="auto">
            <a:xfrm rot="20460000">
              <a:off x="561" y="1979"/>
              <a:ext cx="248"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6</a:t>
              </a:r>
            </a:p>
          </p:txBody>
        </p:sp>
        <p:sp>
          <p:nvSpPr>
            <p:cNvPr id="310281" name="Rectangle 9">
              <a:extLst>
                <a:ext uri="{FF2B5EF4-FFF2-40B4-BE49-F238E27FC236}">
                  <a16:creationId xmlns:a16="http://schemas.microsoft.com/office/drawing/2014/main" id="{39A70F7E-B872-424F-B6A9-0BC3528C7C7C}"/>
                </a:ext>
              </a:extLst>
            </p:cNvPr>
            <p:cNvSpPr>
              <a:spLocks noChangeArrowheads="1"/>
            </p:cNvSpPr>
            <p:nvPr/>
          </p:nvSpPr>
          <p:spPr bwMode="auto">
            <a:xfrm rot="21180000">
              <a:off x="949" y="1932"/>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10</a:t>
              </a:r>
            </a:p>
          </p:txBody>
        </p:sp>
        <p:sp>
          <p:nvSpPr>
            <p:cNvPr id="310282" name="Rectangle 10">
              <a:extLst>
                <a:ext uri="{FF2B5EF4-FFF2-40B4-BE49-F238E27FC236}">
                  <a16:creationId xmlns:a16="http://schemas.microsoft.com/office/drawing/2014/main" id="{6B311524-BA4C-4CC2-820A-6C96DC99F9A0}"/>
                </a:ext>
              </a:extLst>
            </p:cNvPr>
            <p:cNvSpPr>
              <a:spLocks noChangeArrowheads="1"/>
            </p:cNvSpPr>
            <p:nvPr/>
          </p:nvSpPr>
          <p:spPr bwMode="auto">
            <a:xfrm rot="480000">
              <a:off x="1416" y="1919"/>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24</a:t>
              </a:r>
            </a:p>
          </p:txBody>
        </p:sp>
      </p:grpSp>
      <p:sp>
        <p:nvSpPr>
          <p:cNvPr id="310283" name="AutoShape 11">
            <a:extLst>
              <a:ext uri="{FF2B5EF4-FFF2-40B4-BE49-F238E27FC236}">
                <a16:creationId xmlns:a16="http://schemas.microsoft.com/office/drawing/2014/main" id="{17BB9BE3-5210-4B09-92AC-0FAAF69E6000}"/>
              </a:ext>
            </a:extLst>
          </p:cNvPr>
          <p:cNvSpPr>
            <a:spLocks noChangeArrowheads="1"/>
          </p:cNvSpPr>
          <p:nvPr/>
        </p:nvSpPr>
        <p:spPr bwMode="auto">
          <a:xfrm rot="1740000" flipH="1">
            <a:off x="4543425" y="4705350"/>
            <a:ext cx="730250"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0284" name="Rectangle 12">
            <a:extLst>
              <a:ext uri="{FF2B5EF4-FFF2-40B4-BE49-F238E27FC236}">
                <a16:creationId xmlns:a16="http://schemas.microsoft.com/office/drawing/2014/main" id="{F0B56AF8-407A-4BD4-BF73-650BD9227BA5}"/>
              </a:ext>
            </a:extLst>
          </p:cNvPr>
          <p:cNvSpPr>
            <a:spLocks noChangeArrowheads="1"/>
          </p:cNvSpPr>
          <p:nvPr/>
        </p:nvSpPr>
        <p:spPr bwMode="auto">
          <a:xfrm rot="1800000">
            <a:off x="4625443" y="4829360"/>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12</a:t>
            </a:r>
          </a:p>
        </p:txBody>
      </p:sp>
      <p:sp>
        <p:nvSpPr>
          <p:cNvPr id="310285" name="AutoShape 13">
            <a:extLst>
              <a:ext uri="{FF2B5EF4-FFF2-40B4-BE49-F238E27FC236}">
                <a16:creationId xmlns:a16="http://schemas.microsoft.com/office/drawing/2014/main" id="{AD4E3802-909A-4D2D-A7F8-56BEDD1452D4}"/>
              </a:ext>
            </a:extLst>
          </p:cNvPr>
          <p:cNvSpPr>
            <a:spLocks noChangeArrowheads="1"/>
          </p:cNvSpPr>
          <p:nvPr/>
        </p:nvSpPr>
        <p:spPr bwMode="auto">
          <a:xfrm rot="1740000" flipH="1">
            <a:off x="4308475" y="3149600"/>
            <a:ext cx="730250"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0286" name="Rectangle 14">
            <a:extLst>
              <a:ext uri="{FF2B5EF4-FFF2-40B4-BE49-F238E27FC236}">
                <a16:creationId xmlns:a16="http://schemas.microsoft.com/office/drawing/2014/main" id="{2115D866-BEA5-48B2-9161-90193B55CCE2}"/>
              </a:ext>
            </a:extLst>
          </p:cNvPr>
          <p:cNvSpPr>
            <a:spLocks noChangeArrowheads="1"/>
          </p:cNvSpPr>
          <p:nvPr/>
        </p:nvSpPr>
        <p:spPr bwMode="auto">
          <a:xfrm rot="1500000">
            <a:off x="4453993" y="3314885"/>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36</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3EF61118-E5D5-44F7-B099-C55002C84A1A}"/>
              </a:ext>
            </a:extLst>
          </p:cNvPr>
          <p:cNvSpPr>
            <a:spLocks noGrp="1"/>
          </p:cNvSpPr>
          <p:nvPr>
            <p:ph type="sldNum" sz="quarter" idx="11"/>
          </p:nvPr>
        </p:nvSpPr>
        <p:spPr/>
        <p:txBody>
          <a:bodyPr/>
          <a:lstStyle/>
          <a:p>
            <a:fld id="{E4375168-5C8B-4680-8A28-9AACDF57DDEA}" type="slidenum">
              <a:rPr lang="en-US" altLang="en-US"/>
              <a:pPr/>
              <a:t>231</a:t>
            </a:fld>
            <a:endParaRPr lang="en-US" altLang="en-US"/>
          </a:p>
        </p:txBody>
      </p:sp>
      <p:grpSp>
        <p:nvGrpSpPr>
          <p:cNvPr id="312322" name="Group 2">
            <a:extLst>
              <a:ext uri="{FF2B5EF4-FFF2-40B4-BE49-F238E27FC236}">
                <a16:creationId xmlns:a16="http://schemas.microsoft.com/office/drawing/2014/main" id="{991685E7-BD8A-4C47-94F5-FB5D9C9BA62A}"/>
              </a:ext>
            </a:extLst>
          </p:cNvPr>
          <p:cNvGrpSpPr>
            <a:grpSpLocks/>
          </p:cNvGrpSpPr>
          <p:nvPr/>
        </p:nvGrpSpPr>
        <p:grpSpPr bwMode="auto">
          <a:xfrm>
            <a:off x="2303464" y="2933701"/>
            <a:ext cx="2078037" cy="1235075"/>
            <a:chOff x="491" y="1848"/>
            <a:chExt cx="1309" cy="778"/>
          </a:xfrm>
        </p:grpSpPr>
        <p:sp>
          <p:nvSpPr>
            <p:cNvPr id="312323" name="AutoShape 3">
              <a:extLst>
                <a:ext uri="{FF2B5EF4-FFF2-40B4-BE49-F238E27FC236}">
                  <a16:creationId xmlns:a16="http://schemas.microsoft.com/office/drawing/2014/main" id="{CABC7184-6C69-437A-9E9A-1312B1652ACD}"/>
                </a:ext>
              </a:extLst>
            </p:cNvPr>
            <p:cNvSpPr>
              <a:spLocks noChangeArrowheads="1"/>
            </p:cNvSpPr>
            <p:nvPr/>
          </p:nvSpPr>
          <p:spPr bwMode="auto">
            <a:xfrm rot="20400000">
              <a:off x="491" y="1941"/>
              <a:ext cx="459" cy="68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2324" name="AutoShape 4">
              <a:extLst>
                <a:ext uri="{FF2B5EF4-FFF2-40B4-BE49-F238E27FC236}">
                  <a16:creationId xmlns:a16="http://schemas.microsoft.com/office/drawing/2014/main" id="{BB3A70C5-1AA5-4759-AD29-946053228334}"/>
                </a:ext>
              </a:extLst>
            </p:cNvPr>
            <p:cNvSpPr>
              <a:spLocks noChangeArrowheads="1"/>
            </p:cNvSpPr>
            <p:nvPr/>
          </p:nvSpPr>
          <p:spPr bwMode="auto">
            <a:xfrm rot="21180000">
              <a:off x="931" y="1848"/>
              <a:ext cx="458"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2325" name="AutoShape 5">
              <a:extLst>
                <a:ext uri="{FF2B5EF4-FFF2-40B4-BE49-F238E27FC236}">
                  <a16:creationId xmlns:a16="http://schemas.microsoft.com/office/drawing/2014/main" id="{954B9ADC-337D-4833-9AF8-775C4D27D9CD}"/>
                </a:ext>
              </a:extLst>
            </p:cNvPr>
            <p:cNvSpPr>
              <a:spLocks noChangeArrowheads="1"/>
            </p:cNvSpPr>
            <p:nvPr/>
          </p:nvSpPr>
          <p:spPr bwMode="auto">
            <a:xfrm rot="720000">
              <a:off x="1341" y="1849"/>
              <a:ext cx="459"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2326" name="Rectangle 6">
              <a:extLst>
                <a:ext uri="{FF2B5EF4-FFF2-40B4-BE49-F238E27FC236}">
                  <a16:creationId xmlns:a16="http://schemas.microsoft.com/office/drawing/2014/main" id="{A3319884-1AD5-43E5-91A5-0155A299A740}"/>
                </a:ext>
              </a:extLst>
            </p:cNvPr>
            <p:cNvSpPr>
              <a:spLocks noChangeArrowheads="1"/>
            </p:cNvSpPr>
            <p:nvPr/>
          </p:nvSpPr>
          <p:spPr bwMode="auto">
            <a:xfrm rot="20460000">
              <a:off x="561" y="1979"/>
              <a:ext cx="248"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6</a:t>
              </a:r>
            </a:p>
          </p:txBody>
        </p:sp>
        <p:sp>
          <p:nvSpPr>
            <p:cNvPr id="312327" name="Rectangle 7">
              <a:extLst>
                <a:ext uri="{FF2B5EF4-FFF2-40B4-BE49-F238E27FC236}">
                  <a16:creationId xmlns:a16="http://schemas.microsoft.com/office/drawing/2014/main" id="{FD95D7A7-F513-4E17-9041-788074EC461E}"/>
                </a:ext>
              </a:extLst>
            </p:cNvPr>
            <p:cNvSpPr>
              <a:spLocks noChangeArrowheads="1"/>
            </p:cNvSpPr>
            <p:nvPr/>
          </p:nvSpPr>
          <p:spPr bwMode="auto">
            <a:xfrm rot="21180000">
              <a:off x="949" y="1932"/>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10</a:t>
              </a:r>
            </a:p>
          </p:txBody>
        </p:sp>
        <p:sp>
          <p:nvSpPr>
            <p:cNvPr id="312328" name="Rectangle 8">
              <a:extLst>
                <a:ext uri="{FF2B5EF4-FFF2-40B4-BE49-F238E27FC236}">
                  <a16:creationId xmlns:a16="http://schemas.microsoft.com/office/drawing/2014/main" id="{5EA40D2D-33E4-4E90-8CC4-1F452CE0597C}"/>
                </a:ext>
              </a:extLst>
            </p:cNvPr>
            <p:cNvSpPr>
              <a:spLocks noChangeArrowheads="1"/>
            </p:cNvSpPr>
            <p:nvPr/>
          </p:nvSpPr>
          <p:spPr bwMode="auto">
            <a:xfrm rot="480000">
              <a:off x="1416" y="1919"/>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24</a:t>
              </a:r>
            </a:p>
          </p:txBody>
        </p:sp>
      </p:grpSp>
      <p:sp>
        <p:nvSpPr>
          <p:cNvPr id="312330" name="Rectangle 10">
            <a:extLst>
              <a:ext uri="{FF2B5EF4-FFF2-40B4-BE49-F238E27FC236}">
                <a16:creationId xmlns:a16="http://schemas.microsoft.com/office/drawing/2014/main" id="{C37CB556-10BB-4FD8-ABCB-093515C67411}"/>
              </a:ext>
            </a:extLst>
          </p:cNvPr>
          <p:cNvSpPr>
            <a:spLocks noGrp="1" noChangeArrowheads="1"/>
          </p:cNvSpPr>
          <p:nvPr>
            <p:ph type="title"/>
          </p:nvPr>
        </p:nvSpPr>
        <p:spPr>
          <a:xfrm>
            <a:off x="1947863" y="358775"/>
            <a:ext cx="6424612" cy="388938"/>
          </a:xfrm>
          <a:noFill/>
          <a:ln/>
        </p:spPr>
        <p:txBody>
          <a:bodyPr vert="horz" lIns="92075" tIns="46038" rIns="92075" bIns="46038" rtlCol="0" anchor="b">
            <a:normAutofit fontScale="90000"/>
          </a:bodyPr>
          <a:lstStyle/>
          <a:p>
            <a:r>
              <a:rPr lang="en-US" altLang="en-US"/>
              <a:t>Insertion Sort</a:t>
            </a:r>
          </a:p>
        </p:txBody>
      </p:sp>
      <p:sp>
        <p:nvSpPr>
          <p:cNvPr id="312331" name="AutoShape 11">
            <a:extLst>
              <a:ext uri="{FF2B5EF4-FFF2-40B4-BE49-F238E27FC236}">
                <a16:creationId xmlns:a16="http://schemas.microsoft.com/office/drawing/2014/main" id="{E9320AE5-A9BB-4ABC-BF49-5091A4BFE268}"/>
              </a:ext>
            </a:extLst>
          </p:cNvPr>
          <p:cNvSpPr>
            <a:spLocks noChangeArrowheads="1"/>
          </p:cNvSpPr>
          <p:nvPr/>
        </p:nvSpPr>
        <p:spPr bwMode="auto">
          <a:xfrm rot="1740000" flipH="1">
            <a:off x="5030788" y="3149600"/>
            <a:ext cx="730250"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2332" name="Rectangle 12">
            <a:extLst>
              <a:ext uri="{FF2B5EF4-FFF2-40B4-BE49-F238E27FC236}">
                <a16:creationId xmlns:a16="http://schemas.microsoft.com/office/drawing/2014/main" id="{5BEAE728-92DD-47FB-B3F6-DEE0938C1948}"/>
              </a:ext>
            </a:extLst>
          </p:cNvPr>
          <p:cNvSpPr>
            <a:spLocks noChangeArrowheads="1"/>
          </p:cNvSpPr>
          <p:nvPr/>
        </p:nvSpPr>
        <p:spPr bwMode="auto">
          <a:xfrm rot="1500000">
            <a:off x="5176305" y="3314885"/>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36</a:t>
            </a:r>
          </a:p>
        </p:txBody>
      </p:sp>
      <p:sp>
        <p:nvSpPr>
          <p:cNvPr id="312333" name="AutoShape 13">
            <a:extLst>
              <a:ext uri="{FF2B5EF4-FFF2-40B4-BE49-F238E27FC236}">
                <a16:creationId xmlns:a16="http://schemas.microsoft.com/office/drawing/2014/main" id="{04929EC2-C4C9-4FA7-A850-5AD4E20599AE}"/>
              </a:ext>
            </a:extLst>
          </p:cNvPr>
          <p:cNvSpPr>
            <a:spLocks noChangeArrowheads="1"/>
          </p:cNvSpPr>
          <p:nvPr/>
        </p:nvSpPr>
        <p:spPr bwMode="auto">
          <a:xfrm rot="1740000" flipH="1">
            <a:off x="4543425" y="4705350"/>
            <a:ext cx="730250"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2334" name="Rectangle 14">
            <a:extLst>
              <a:ext uri="{FF2B5EF4-FFF2-40B4-BE49-F238E27FC236}">
                <a16:creationId xmlns:a16="http://schemas.microsoft.com/office/drawing/2014/main" id="{BDF4B46C-1B1A-4E69-9AC2-AB47446E3371}"/>
              </a:ext>
            </a:extLst>
          </p:cNvPr>
          <p:cNvSpPr>
            <a:spLocks noChangeArrowheads="1"/>
          </p:cNvSpPr>
          <p:nvPr/>
        </p:nvSpPr>
        <p:spPr bwMode="auto">
          <a:xfrm rot="1800000">
            <a:off x="4625443" y="4829360"/>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12</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E8E9787F-B45D-405A-8CB1-5A5F70F9B84D}"/>
              </a:ext>
            </a:extLst>
          </p:cNvPr>
          <p:cNvSpPr>
            <a:spLocks noGrp="1"/>
          </p:cNvSpPr>
          <p:nvPr>
            <p:ph type="sldNum" sz="quarter" idx="11"/>
          </p:nvPr>
        </p:nvSpPr>
        <p:spPr/>
        <p:txBody>
          <a:bodyPr/>
          <a:lstStyle/>
          <a:p>
            <a:fld id="{FB87DEEA-8400-412B-A929-BAF7502FB1B1}" type="slidenum">
              <a:rPr lang="en-US" altLang="en-US"/>
              <a:pPr/>
              <a:t>232</a:t>
            </a:fld>
            <a:endParaRPr lang="en-US" altLang="en-US"/>
          </a:p>
        </p:txBody>
      </p:sp>
      <p:sp>
        <p:nvSpPr>
          <p:cNvPr id="314371" name="Rectangle 3">
            <a:extLst>
              <a:ext uri="{FF2B5EF4-FFF2-40B4-BE49-F238E27FC236}">
                <a16:creationId xmlns:a16="http://schemas.microsoft.com/office/drawing/2014/main" id="{66723AD1-A13C-4EB8-BBD2-8C4F6F5558E8}"/>
              </a:ext>
            </a:extLst>
          </p:cNvPr>
          <p:cNvSpPr>
            <a:spLocks noGrp="1" noChangeArrowheads="1"/>
          </p:cNvSpPr>
          <p:nvPr>
            <p:ph type="title"/>
          </p:nvPr>
        </p:nvSpPr>
        <p:spPr>
          <a:xfrm>
            <a:off x="1865313" y="230189"/>
            <a:ext cx="6494462" cy="517525"/>
          </a:xfrm>
          <a:noFill/>
          <a:ln/>
        </p:spPr>
        <p:txBody>
          <a:bodyPr vert="horz" lIns="92075" tIns="46038" rIns="92075" bIns="46038" rtlCol="0" anchor="b">
            <a:normAutofit fontScale="90000"/>
          </a:bodyPr>
          <a:lstStyle/>
          <a:p>
            <a:r>
              <a:rPr lang="en-US" altLang="en-US"/>
              <a:t>Insertion Sort</a:t>
            </a:r>
          </a:p>
        </p:txBody>
      </p:sp>
      <p:sp>
        <p:nvSpPr>
          <p:cNvPr id="314372" name="AutoShape 4">
            <a:extLst>
              <a:ext uri="{FF2B5EF4-FFF2-40B4-BE49-F238E27FC236}">
                <a16:creationId xmlns:a16="http://schemas.microsoft.com/office/drawing/2014/main" id="{023FD1E4-1584-48F2-A4A9-8720BD2D122A}"/>
              </a:ext>
            </a:extLst>
          </p:cNvPr>
          <p:cNvSpPr>
            <a:spLocks noChangeArrowheads="1"/>
          </p:cNvSpPr>
          <p:nvPr/>
        </p:nvSpPr>
        <p:spPr bwMode="auto">
          <a:xfrm rot="20400000">
            <a:off x="2303463" y="3081339"/>
            <a:ext cx="728662" cy="1087437"/>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4373" name="AutoShape 5">
            <a:extLst>
              <a:ext uri="{FF2B5EF4-FFF2-40B4-BE49-F238E27FC236}">
                <a16:creationId xmlns:a16="http://schemas.microsoft.com/office/drawing/2014/main" id="{7C5279A9-B06B-4663-8B89-67A5F9FCFAB9}"/>
              </a:ext>
            </a:extLst>
          </p:cNvPr>
          <p:cNvSpPr>
            <a:spLocks noChangeArrowheads="1"/>
          </p:cNvSpPr>
          <p:nvPr/>
        </p:nvSpPr>
        <p:spPr bwMode="auto">
          <a:xfrm rot="21180000">
            <a:off x="3001964" y="2933700"/>
            <a:ext cx="727075"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4374" name="Rectangle 6">
            <a:extLst>
              <a:ext uri="{FF2B5EF4-FFF2-40B4-BE49-F238E27FC236}">
                <a16:creationId xmlns:a16="http://schemas.microsoft.com/office/drawing/2014/main" id="{58751263-1500-4EAE-A8FB-B5E024C86EC3}"/>
              </a:ext>
            </a:extLst>
          </p:cNvPr>
          <p:cNvSpPr>
            <a:spLocks noChangeArrowheads="1"/>
          </p:cNvSpPr>
          <p:nvPr/>
        </p:nvSpPr>
        <p:spPr bwMode="auto">
          <a:xfrm rot="20460000">
            <a:off x="2414269" y="3141848"/>
            <a:ext cx="39433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6</a:t>
            </a:r>
          </a:p>
        </p:txBody>
      </p:sp>
      <p:sp>
        <p:nvSpPr>
          <p:cNvPr id="314375" name="Rectangle 7">
            <a:extLst>
              <a:ext uri="{FF2B5EF4-FFF2-40B4-BE49-F238E27FC236}">
                <a16:creationId xmlns:a16="http://schemas.microsoft.com/office/drawing/2014/main" id="{3100EC10-B0EC-455D-B155-504733E313EE}"/>
              </a:ext>
            </a:extLst>
          </p:cNvPr>
          <p:cNvSpPr>
            <a:spLocks noChangeArrowheads="1"/>
          </p:cNvSpPr>
          <p:nvPr/>
        </p:nvSpPr>
        <p:spPr bwMode="auto">
          <a:xfrm rot="21180000">
            <a:off x="3030005" y="3067235"/>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10</a:t>
            </a:r>
          </a:p>
        </p:txBody>
      </p:sp>
      <p:grpSp>
        <p:nvGrpSpPr>
          <p:cNvPr id="314376" name="Group 8">
            <a:extLst>
              <a:ext uri="{FF2B5EF4-FFF2-40B4-BE49-F238E27FC236}">
                <a16:creationId xmlns:a16="http://schemas.microsoft.com/office/drawing/2014/main" id="{7B9E677C-CB1A-4212-822B-6F91060AEAE2}"/>
              </a:ext>
            </a:extLst>
          </p:cNvPr>
          <p:cNvGrpSpPr>
            <a:grpSpLocks/>
          </p:cNvGrpSpPr>
          <p:nvPr/>
        </p:nvGrpSpPr>
        <p:grpSpPr bwMode="auto">
          <a:xfrm>
            <a:off x="4375150" y="2935288"/>
            <a:ext cx="1404938" cy="1300162"/>
            <a:chOff x="1796" y="1849"/>
            <a:chExt cx="885" cy="819"/>
          </a:xfrm>
        </p:grpSpPr>
        <p:sp>
          <p:nvSpPr>
            <p:cNvPr id="314377" name="AutoShape 9">
              <a:extLst>
                <a:ext uri="{FF2B5EF4-FFF2-40B4-BE49-F238E27FC236}">
                  <a16:creationId xmlns:a16="http://schemas.microsoft.com/office/drawing/2014/main" id="{DCE4D99E-1AE1-4CC2-912B-964A4E60EBD0}"/>
                </a:ext>
              </a:extLst>
            </p:cNvPr>
            <p:cNvSpPr>
              <a:spLocks noChangeArrowheads="1"/>
            </p:cNvSpPr>
            <p:nvPr/>
          </p:nvSpPr>
          <p:spPr bwMode="auto">
            <a:xfrm rot="720000">
              <a:off x="1796" y="1849"/>
              <a:ext cx="459"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4378" name="AutoShape 10">
              <a:extLst>
                <a:ext uri="{FF2B5EF4-FFF2-40B4-BE49-F238E27FC236}">
                  <a16:creationId xmlns:a16="http://schemas.microsoft.com/office/drawing/2014/main" id="{E59A8A3D-0AA5-4763-8D55-B19C3D5455E5}"/>
                </a:ext>
              </a:extLst>
            </p:cNvPr>
            <p:cNvSpPr>
              <a:spLocks noChangeArrowheads="1"/>
            </p:cNvSpPr>
            <p:nvPr/>
          </p:nvSpPr>
          <p:spPr bwMode="auto">
            <a:xfrm rot="1740000" flipH="1">
              <a:off x="2209" y="1984"/>
              <a:ext cx="460" cy="684"/>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4379" name="Rectangle 11">
              <a:extLst>
                <a:ext uri="{FF2B5EF4-FFF2-40B4-BE49-F238E27FC236}">
                  <a16:creationId xmlns:a16="http://schemas.microsoft.com/office/drawing/2014/main" id="{2C6E7B55-0840-4447-B715-CCCF6377AB92}"/>
                </a:ext>
              </a:extLst>
            </p:cNvPr>
            <p:cNvSpPr>
              <a:spLocks noChangeArrowheads="1"/>
            </p:cNvSpPr>
            <p:nvPr/>
          </p:nvSpPr>
          <p:spPr bwMode="auto">
            <a:xfrm rot="480000">
              <a:off x="1871" y="1919"/>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24</a:t>
              </a:r>
            </a:p>
          </p:txBody>
        </p:sp>
        <p:sp>
          <p:nvSpPr>
            <p:cNvPr id="314380" name="Rectangle 12">
              <a:extLst>
                <a:ext uri="{FF2B5EF4-FFF2-40B4-BE49-F238E27FC236}">
                  <a16:creationId xmlns:a16="http://schemas.microsoft.com/office/drawing/2014/main" id="{48E828B1-A60F-44B0-B423-2B1C8854758D}"/>
                </a:ext>
              </a:extLst>
            </p:cNvPr>
            <p:cNvSpPr>
              <a:spLocks noChangeArrowheads="1"/>
            </p:cNvSpPr>
            <p:nvPr/>
          </p:nvSpPr>
          <p:spPr bwMode="auto">
            <a:xfrm rot="1500000">
              <a:off x="2301" y="2088"/>
              <a:ext cx="380"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36</a:t>
              </a:r>
            </a:p>
          </p:txBody>
        </p:sp>
      </p:grpSp>
      <p:sp>
        <p:nvSpPr>
          <p:cNvPr id="314381" name="AutoShape 13">
            <a:extLst>
              <a:ext uri="{FF2B5EF4-FFF2-40B4-BE49-F238E27FC236}">
                <a16:creationId xmlns:a16="http://schemas.microsoft.com/office/drawing/2014/main" id="{081325CA-6BF1-466D-B479-4D55B95AB3DC}"/>
              </a:ext>
            </a:extLst>
          </p:cNvPr>
          <p:cNvSpPr>
            <a:spLocks noChangeArrowheads="1"/>
          </p:cNvSpPr>
          <p:nvPr/>
        </p:nvSpPr>
        <p:spPr bwMode="auto">
          <a:xfrm rot="1740000" flipH="1">
            <a:off x="4543425" y="4705350"/>
            <a:ext cx="730250" cy="1085850"/>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14382" name="Rectangle 14">
            <a:extLst>
              <a:ext uri="{FF2B5EF4-FFF2-40B4-BE49-F238E27FC236}">
                <a16:creationId xmlns:a16="http://schemas.microsoft.com/office/drawing/2014/main" id="{8006D859-812B-4452-83A9-0AB699CEF656}"/>
              </a:ext>
            </a:extLst>
          </p:cNvPr>
          <p:cNvSpPr>
            <a:spLocks noChangeArrowheads="1"/>
          </p:cNvSpPr>
          <p:nvPr/>
        </p:nvSpPr>
        <p:spPr bwMode="auto">
          <a:xfrm rot="1800000">
            <a:off x="4625443" y="4829360"/>
            <a:ext cx="602729"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3200" b="1"/>
              <a:t>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68261FA0-88FE-412A-81D2-48AFBDCC3FC2}"/>
              </a:ext>
            </a:extLst>
          </p:cNvPr>
          <p:cNvSpPr>
            <a:spLocks noGrp="1"/>
          </p:cNvSpPr>
          <p:nvPr>
            <p:ph type="sldNum" sz="quarter" idx="11"/>
          </p:nvPr>
        </p:nvSpPr>
        <p:spPr/>
        <p:txBody>
          <a:bodyPr/>
          <a:lstStyle/>
          <a:p>
            <a:fld id="{C799A799-FA4C-4082-8E91-183A78791CB8}" type="slidenum">
              <a:rPr lang="en-US" altLang="en-US"/>
              <a:pPr/>
              <a:t>233</a:t>
            </a:fld>
            <a:endParaRPr lang="en-US" altLang="en-US"/>
          </a:p>
        </p:txBody>
      </p:sp>
      <p:sp>
        <p:nvSpPr>
          <p:cNvPr id="280578" name="Rectangle 2">
            <a:extLst>
              <a:ext uri="{FF2B5EF4-FFF2-40B4-BE49-F238E27FC236}">
                <a16:creationId xmlns:a16="http://schemas.microsoft.com/office/drawing/2014/main" id="{EFFFE38C-36AD-45B8-A88B-48F1130CF260}"/>
              </a:ext>
            </a:extLst>
          </p:cNvPr>
          <p:cNvSpPr>
            <a:spLocks noGrp="1" noChangeArrowheads="1"/>
          </p:cNvSpPr>
          <p:nvPr>
            <p:ph type="title"/>
          </p:nvPr>
        </p:nvSpPr>
        <p:spPr/>
        <p:txBody>
          <a:bodyPr/>
          <a:lstStyle/>
          <a:p>
            <a:r>
              <a:rPr lang="en-US" altLang="en-US"/>
              <a:t>Insertion Sort</a:t>
            </a:r>
          </a:p>
        </p:txBody>
      </p:sp>
      <p:pic>
        <p:nvPicPr>
          <p:cNvPr id="280579" name="Picture 3">
            <a:extLst>
              <a:ext uri="{FF2B5EF4-FFF2-40B4-BE49-F238E27FC236}">
                <a16:creationId xmlns:a16="http://schemas.microsoft.com/office/drawing/2014/main" id="{B95CD3EB-1D02-4ED7-9AD2-CF432835ED09}"/>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018" t="18683" r="5267" b="65454"/>
          <a:stretch>
            <a:fillRect/>
          </a:stretch>
        </p:blipFill>
        <p:spPr>
          <a:xfrm>
            <a:off x="3516314" y="3756026"/>
            <a:ext cx="5068887" cy="855663"/>
          </a:xfrm>
          <a:noFill/>
          <a:ln/>
        </p:spPr>
      </p:pic>
      <p:sp>
        <p:nvSpPr>
          <p:cNvPr id="280587" name="Line 11">
            <a:extLst>
              <a:ext uri="{FF2B5EF4-FFF2-40B4-BE49-F238E27FC236}">
                <a16:creationId xmlns:a16="http://schemas.microsoft.com/office/drawing/2014/main" id="{DAE875B1-83D5-49C8-BD49-C723C152DD6C}"/>
              </a:ext>
            </a:extLst>
          </p:cNvPr>
          <p:cNvSpPr>
            <a:spLocks noChangeShapeType="1"/>
          </p:cNvSpPr>
          <p:nvPr/>
        </p:nvSpPr>
        <p:spPr bwMode="auto">
          <a:xfrm>
            <a:off x="5168900" y="3611563"/>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80590" name="Text Box 14">
            <a:extLst>
              <a:ext uri="{FF2B5EF4-FFF2-40B4-BE49-F238E27FC236}">
                <a16:creationId xmlns:a16="http://schemas.microsoft.com/office/drawing/2014/main" id="{5A9E9885-5380-47D7-9A4E-1F5B6022D8B1}"/>
              </a:ext>
            </a:extLst>
          </p:cNvPr>
          <p:cNvSpPr txBox="1">
            <a:spLocks noChangeArrowheads="1"/>
          </p:cNvSpPr>
          <p:nvPr/>
        </p:nvSpPr>
        <p:spPr bwMode="auto">
          <a:xfrm>
            <a:off x="3835401" y="1960563"/>
            <a:ext cx="4335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5      2      4      6      1      3</a:t>
            </a:r>
          </a:p>
        </p:txBody>
      </p:sp>
      <p:sp>
        <p:nvSpPr>
          <p:cNvPr id="280591" name="Text Box 15">
            <a:extLst>
              <a:ext uri="{FF2B5EF4-FFF2-40B4-BE49-F238E27FC236}">
                <a16:creationId xmlns:a16="http://schemas.microsoft.com/office/drawing/2014/main" id="{7370B99A-6FEE-4D9D-BF20-6065C90762A5}"/>
              </a:ext>
            </a:extLst>
          </p:cNvPr>
          <p:cNvSpPr txBox="1">
            <a:spLocks noChangeArrowheads="1"/>
          </p:cNvSpPr>
          <p:nvPr/>
        </p:nvSpPr>
        <p:spPr bwMode="auto">
          <a:xfrm>
            <a:off x="5391151" y="1495425"/>
            <a:ext cx="12624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input array </a:t>
            </a:r>
          </a:p>
        </p:txBody>
      </p:sp>
      <p:sp>
        <p:nvSpPr>
          <p:cNvPr id="280592" name="Text Box 16">
            <a:extLst>
              <a:ext uri="{FF2B5EF4-FFF2-40B4-BE49-F238E27FC236}">
                <a16:creationId xmlns:a16="http://schemas.microsoft.com/office/drawing/2014/main" id="{26352396-7DB9-4870-A7A1-6384B5D236F1}"/>
              </a:ext>
            </a:extLst>
          </p:cNvPr>
          <p:cNvSpPr txBox="1">
            <a:spLocks noChangeArrowheads="1"/>
          </p:cNvSpPr>
          <p:nvPr/>
        </p:nvSpPr>
        <p:spPr bwMode="auto">
          <a:xfrm>
            <a:off x="3333750" y="3306763"/>
            <a:ext cx="14319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left sub-array</a:t>
            </a:r>
          </a:p>
        </p:txBody>
      </p:sp>
      <p:sp>
        <p:nvSpPr>
          <p:cNvPr id="280593" name="Text Box 17">
            <a:extLst>
              <a:ext uri="{FF2B5EF4-FFF2-40B4-BE49-F238E27FC236}">
                <a16:creationId xmlns:a16="http://schemas.microsoft.com/office/drawing/2014/main" id="{9832788F-77C7-4296-BB26-92F299341F2E}"/>
              </a:ext>
            </a:extLst>
          </p:cNvPr>
          <p:cNvSpPr txBox="1">
            <a:spLocks noChangeArrowheads="1"/>
          </p:cNvSpPr>
          <p:nvPr/>
        </p:nvSpPr>
        <p:spPr bwMode="auto">
          <a:xfrm>
            <a:off x="6229351" y="3322638"/>
            <a:ext cx="1556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right sub-array</a:t>
            </a:r>
          </a:p>
        </p:txBody>
      </p:sp>
      <p:sp>
        <p:nvSpPr>
          <p:cNvPr id="280594" name="Text Box 18">
            <a:extLst>
              <a:ext uri="{FF2B5EF4-FFF2-40B4-BE49-F238E27FC236}">
                <a16:creationId xmlns:a16="http://schemas.microsoft.com/office/drawing/2014/main" id="{AFF0D9E0-923E-44B4-81CA-1D8EC4C9FE35}"/>
              </a:ext>
            </a:extLst>
          </p:cNvPr>
          <p:cNvSpPr txBox="1">
            <a:spLocks noChangeArrowheads="1"/>
          </p:cNvSpPr>
          <p:nvPr/>
        </p:nvSpPr>
        <p:spPr bwMode="auto">
          <a:xfrm>
            <a:off x="3241676" y="2832100"/>
            <a:ext cx="53413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DD0111"/>
                </a:solidFill>
              </a:rPr>
              <a:t>at each iteration, the array is divided in two sub-arrays:</a:t>
            </a:r>
          </a:p>
        </p:txBody>
      </p:sp>
      <p:sp>
        <p:nvSpPr>
          <p:cNvPr id="280595" name="Text Box 19">
            <a:extLst>
              <a:ext uri="{FF2B5EF4-FFF2-40B4-BE49-F238E27FC236}">
                <a16:creationId xmlns:a16="http://schemas.microsoft.com/office/drawing/2014/main" id="{DBB21F8E-743D-4A62-B794-AA323EB82404}"/>
              </a:ext>
            </a:extLst>
          </p:cNvPr>
          <p:cNvSpPr txBox="1">
            <a:spLocks noChangeArrowheads="1"/>
          </p:cNvSpPr>
          <p:nvPr/>
        </p:nvSpPr>
        <p:spPr bwMode="auto">
          <a:xfrm>
            <a:off x="4110038" y="4587876"/>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sorted</a:t>
            </a:r>
          </a:p>
        </p:txBody>
      </p:sp>
      <p:sp>
        <p:nvSpPr>
          <p:cNvPr id="280596" name="Text Box 20">
            <a:extLst>
              <a:ext uri="{FF2B5EF4-FFF2-40B4-BE49-F238E27FC236}">
                <a16:creationId xmlns:a16="http://schemas.microsoft.com/office/drawing/2014/main" id="{54C6FA1C-9436-4663-9BE2-4AF1801202D2}"/>
              </a:ext>
            </a:extLst>
          </p:cNvPr>
          <p:cNvSpPr txBox="1">
            <a:spLocks noChangeArrowheads="1"/>
          </p:cNvSpPr>
          <p:nvPr/>
        </p:nvSpPr>
        <p:spPr bwMode="auto">
          <a:xfrm>
            <a:off x="6365876" y="4491038"/>
            <a:ext cx="10317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unsorted</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D47A3D3D-679F-4C75-B0AA-B1CFA7663C86}"/>
              </a:ext>
            </a:extLst>
          </p:cNvPr>
          <p:cNvSpPr>
            <a:spLocks noGrp="1"/>
          </p:cNvSpPr>
          <p:nvPr>
            <p:ph type="sldNum" sz="quarter" idx="11"/>
          </p:nvPr>
        </p:nvSpPr>
        <p:spPr/>
        <p:txBody>
          <a:bodyPr/>
          <a:lstStyle/>
          <a:p>
            <a:fld id="{DF84C3DB-6708-460B-8DC2-FE6139594E3B}" type="slidenum">
              <a:rPr lang="en-US" altLang="en-US"/>
              <a:pPr/>
              <a:t>234</a:t>
            </a:fld>
            <a:endParaRPr lang="en-US" altLang="en-US"/>
          </a:p>
        </p:txBody>
      </p:sp>
      <p:sp>
        <p:nvSpPr>
          <p:cNvPr id="279554" name="Rectangle 2">
            <a:extLst>
              <a:ext uri="{FF2B5EF4-FFF2-40B4-BE49-F238E27FC236}">
                <a16:creationId xmlns:a16="http://schemas.microsoft.com/office/drawing/2014/main" id="{8F9D3D46-36F2-4E38-AFB8-86FB9D0BAB9D}"/>
              </a:ext>
            </a:extLst>
          </p:cNvPr>
          <p:cNvSpPr>
            <a:spLocks noGrp="1" noChangeArrowheads="1"/>
          </p:cNvSpPr>
          <p:nvPr>
            <p:ph type="title"/>
          </p:nvPr>
        </p:nvSpPr>
        <p:spPr/>
        <p:txBody>
          <a:bodyPr/>
          <a:lstStyle/>
          <a:p>
            <a:r>
              <a:rPr lang="en-US" altLang="en-US"/>
              <a:t>Insertion Sort</a:t>
            </a:r>
          </a:p>
        </p:txBody>
      </p:sp>
      <p:pic>
        <p:nvPicPr>
          <p:cNvPr id="279556" name="Picture 4">
            <a:extLst>
              <a:ext uri="{FF2B5EF4-FFF2-40B4-BE49-F238E27FC236}">
                <a16:creationId xmlns:a16="http://schemas.microsoft.com/office/drawing/2014/main" id="{86842628-B044-4397-9636-22FA665B1E2D}"/>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l="1018" t="4437" r="5267" b="9506"/>
          <a:stretch>
            <a:fillRect/>
          </a:stretch>
        </p:blipFill>
        <p:spPr>
          <a:xfrm>
            <a:off x="2025650" y="1552575"/>
            <a:ext cx="5068888" cy="4641850"/>
          </a:xfrm>
          <a:noFill/>
          <a:ln/>
        </p:spPr>
      </p:pic>
      <p:graphicFrame>
        <p:nvGraphicFramePr>
          <p:cNvPr id="279557" name="Object 5">
            <a:extLst>
              <a:ext uri="{FF2B5EF4-FFF2-40B4-BE49-F238E27FC236}">
                <a16:creationId xmlns:a16="http://schemas.microsoft.com/office/drawing/2014/main" id="{F16EBCF2-46AA-46D2-90E3-36FE60E5C883}"/>
              </a:ext>
            </a:extLst>
          </p:cNvPr>
          <p:cNvGraphicFramePr>
            <a:graphicFrameLocks noChangeAspect="1"/>
          </p:cNvGraphicFramePr>
          <p:nvPr/>
        </p:nvGraphicFramePr>
        <p:xfrm>
          <a:off x="7207250" y="1290639"/>
          <a:ext cx="1989138" cy="865187"/>
        </p:xfrm>
        <a:graphic>
          <a:graphicData uri="http://schemas.openxmlformats.org/presentationml/2006/ole">
            <mc:AlternateContent xmlns:mc="http://schemas.openxmlformats.org/markup-compatibility/2006">
              <mc:Choice xmlns:v="urn:schemas-microsoft-com:vml" Requires="v">
                <p:oleObj spid="_x0000_s1326" name="Paint Shop Pro Image" r:id="rId5" imgW="2526829" imgH="1395500" progId="PaintShopPro">
                  <p:embed/>
                </p:oleObj>
              </mc:Choice>
              <mc:Fallback>
                <p:oleObj name="Paint Shop Pro Image" r:id="rId5" imgW="2526829" imgH="1395500" progId="PaintShopPro">
                  <p:embed/>
                  <p:pic>
                    <p:nvPicPr>
                      <p:cNvPr id="279557" name="Object 5">
                        <a:extLst>
                          <a:ext uri="{FF2B5EF4-FFF2-40B4-BE49-F238E27FC236}">
                            <a16:creationId xmlns:a16="http://schemas.microsoft.com/office/drawing/2014/main" id="{F16EBCF2-46AA-46D2-90E3-36FE60E5C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0" y="1290639"/>
                        <a:ext cx="1989138"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9558" name="Object 6">
            <a:extLst>
              <a:ext uri="{FF2B5EF4-FFF2-40B4-BE49-F238E27FC236}">
                <a16:creationId xmlns:a16="http://schemas.microsoft.com/office/drawing/2014/main" id="{1DC31EC2-5E71-4C6C-932E-B9AA2F3571F6}"/>
              </a:ext>
            </a:extLst>
          </p:cNvPr>
          <p:cNvGraphicFramePr>
            <a:graphicFrameLocks noChangeAspect="1"/>
          </p:cNvGraphicFramePr>
          <p:nvPr/>
        </p:nvGraphicFramePr>
        <p:xfrm>
          <a:off x="7161213" y="2127251"/>
          <a:ext cx="2108200" cy="912813"/>
        </p:xfrm>
        <a:graphic>
          <a:graphicData uri="http://schemas.openxmlformats.org/presentationml/2006/ole">
            <mc:AlternateContent xmlns:mc="http://schemas.openxmlformats.org/markup-compatibility/2006">
              <mc:Choice xmlns:v="urn:schemas-microsoft-com:vml" Requires="v">
                <p:oleObj spid="_x0000_s1327" name="Paint Shop Pro Image" r:id="rId7" imgW="2575610" imgH="1385741" progId="PaintShopPro">
                  <p:embed/>
                </p:oleObj>
              </mc:Choice>
              <mc:Fallback>
                <p:oleObj name="Paint Shop Pro Image" r:id="rId7" imgW="2575610" imgH="1385741" progId="PaintShopPro">
                  <p:embed/>
                  <p:pic>
                    <p:nvPicPr>
                      <p:cNvPr id="279558" name="Object 6">
                        <a:extLst>
                          <a:ext uri="{FF2B5EF4-FFF2-40B4-BE49-F238E27FC236}">
                            <a16:creationId xmlns:a16="http://schemas.microsoft.com/office/drawing/2014/main" id="{1DC31EC2-5E71-4C6C-932E-B9AA2F3571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1213" y="2127251"/>
                        <a:ext cx="2108200"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9559" name="Object 7">
            <a:extLst>
              <a:ext uri="{FF2B5EF4-FFF2-40B4-BE49-F238E27FC236}">
                <a16:creationId xmlns:a16="http://schemas.microsoft.com/office/drawing/2014/main" id="{6D986522-4613-40C0-99F8-6AA2AE84D568}"/>
              </a:ext>
            </a:extLst>
          </p:cNvPr>
          <p:cNvGraphicFramePr>
            <a:graphicFrameLocks noChangeAspect="1"/>
          </p:cNvGraphicFramePr>
          <p:nvPr/>
        </p:nvGraphicFramePr>
        <p:xfrm>
          <a:off x="7081838" y="3032126"/>
          <a:ext cx="2138362" cy="974725"/>
        </p:xfrm>
        <a:graphic>
          <a:graphicData uri="http://schemas.openxmlformats.org/presentationml/2006/ole">
            <mc:AlternateContent xmlns:mc="http://schemas.openxmlformats.org/markup-compatibility/2006">
              <mc:Choice xmlns:v="urn:schemas-microsoft-com:vml" Requires="v">
                <p:oleObj spid="_x0000_s1328" name="Paint Shop Pro Image" r:id="rId9" imgW="2526829" imgH="1414634" progId="PaintShopPro">
                  <p:embed/>
                </p:oleObj>
              </mc:Choice>
              <mc:Fallback>
                <p:oleObj name="Paint Shop Pro Image" r:id="rId9" imgW="2526829" imgH="1414634" progId="PaintShopPro">
                  <p:embed/>
                  <p:pic>
                    <p:nvPicPr>
                      <p:cNvPr id="279559" name="Object 7">
                        <a:extLst>
                          <a:ext uri="{FF2B5EF4-FFF2-40B4-BE49-F238E27FC236}">
                            <a16:creationId xmlns:a16="http://schemas.microsoft.com/office/drawing/2014/main" id="{6D986522-4613-40C0-99F8-6AA2AE84D5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1838" y="3032126"/>
                        <a:ext cx="2138362"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9560" name="Object 8">
            <a:extLst>
              <a:ext uri="{FF2B5EF4-FFF2-40B4-BE49-F238E27FC236}">
                <a16:creationId xmlns:a16="http://schemas.microsoft.com/office/drawing/2014/main" id="{03F9A0D1-4130-46FE-B86E-413360F81C72}"/>
              </a:ext>
            </a:extLst>
          </p:cNvPr>
          <p:cNvGraphicFramePr>
            <a:graphicFrameLocks noChangeAspect="1"/>
          </p:cNvGraphicFramePr>
          <p:nvPr/>
        </p:nvGraphicFramePr>
        <p:xfrm>
          <a:off x="7050088" y="3976689"/>
          <a:ext cx="2271712" cy="917575"/>
        </p:xfrm>
        <a:graphic>
          <a:graphicData uri="http://schemas.openxmlformats.org/presentationml/2006/ole">
            <mc:AlternateContent xmlns:mc="http://schemas.openxmlformats.org/markup-compatibility/2006">
              <mc:Choice xmlns:v="urn:schemas-microsoft-com:vml" Requires="v">
                <p:oleObj spid="_x0000_s1329" name="Paint Shop Pro Image" r:id="rId11" imgW="2712195" imgH="1453659" progId="PaintShopPro">
                  <p:embed/>
                </p:oleObj>
              </mc:Choice>
              <mc:Fallback>
                <p:oleObj name="Paint Shop Pro Image" r:id="rId11" imgW="2712195" imgH="1453659" progId="PaintShopPro">
                  <p:embed/>
                  <p:pic>
                    <p:nvPicPr>
                      <p:cNvPr id="279560" name="Object 8">
                        <a:extLst>
                          <a:ext uri="{FF2B5EF4-FFF2-40B4-BE49-F238E27FC236}">
                            <a16:creationId xmlns:a16="http://schemas.microsoft.com/office/drawing/2014/main" id="{03F9A0D1-4130-46FE-B86E-413360F81C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088" y="3976689"/>
                        <a:ext cx="2271712"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9561" name="Object 9">
            <a:extLst>
              <a:ext uri="{FF2B5EF4-FFF2-40B4-BE49-F238E27FC236}">
                <a16:creationId xmlns:a16="http://schemas.microsoft.com/office/drawing/2014/main" id="{4EBB1855-170B-46D2-8951-CEEA436474E9}"/>
              </a:ext>
            </a:extLst>
          </p:cNvPr>
          <p:cNvGraphicFramePr>
            <a:graphicFrameLocks noChangeAspect="1"/>
          </p:cNvGraphicFramePr>
          <p:nvPr/>
        </p:nvGraphicFramePr>
        <p:xfrm>
          <a:off x="7127875" y="4879976"/>
          <a:ext cx="2108200" cy="942975"/>
        </p:xfrm>
        <a:graphic>
          <a:graphicData uri="http://schemas.openxmlformats.org/presentationml/2006/ole">
            <mc:AlternateContent xmlns:mc="http://schemas.openxmlformats.org/markup-compatibility/2006">
              <mc:Choice xmlns:v="urn:schemas-microsoft-com:vml" Requires="v">
                <p:oleObj spid="_x0000_s1330" name="Paint Shop Pro Image" r:id="rId13" imgW="2546341" imgH="1424390" progId="PaintShopPro">
                  <p:embed/>
                </p:oleObj>
              </mc:Choice>
              <mc:Fallback>
                <p:oleObj name="Paint Shop Pro Image" r:id="rId13" imgW="2546341" imgH="1424390" progId="PaintShopPro">
                  <p:embed/>
                  <p:pic>
                    <p:nvPicPr>
                      <p:cNvPr id="279561" name="Object 9">
                        <a:extLst>
                          <a:ext uri="{FF2B5EF4-FFF2-40B4-BE49-F238E27FC236}">
                            <a16:creationId xmlns:a16="http://schemas.microsoft.com/office/drawing/2014/main" id="{4EBB1855-170B-46D2-8951-CEEA436474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7875" y="4879976"/>
                        <a:ext cx="21082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9562" name="Line 10">
            <a:extLst>
              <a:ext uri="{FF2B5EF4-FFF2-40B4-BE49-F238E27FC236}">
                <a16:creationId xmlns:a16="http://schemas.microsoft.com/office/drawing/2014/main" id="{5BFE688C-E7AA-4305-B900-1EEC02755184}"/>
              </a:ext>
            </a:extLst>
          </p:cNvPr>
          <p:cNvSpPr>
            <a:spLocks noChangeShapeType="1"/>
          </p:cNvSpPr>
          <p:nvPr/>
        </p:nvSpPr>
        <p:spPr bwMode="auto">
          <a:xfrm>
            <a:off x="2822575" y="1325563"/>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9563" name="Line 11">
            <a:extLst>
              <a:ext uri="{FF2B5EF4-FFF2-40B4-BE49-F238E27FC236}">
                <a16:creationId xmlns:a16="http://schemas.microsoft.com/office/drawing/2014/main" id="{384A3651-83F4-4C9D-9A69-C5FF90EDCD4E}"/>
              </a:ext>
            </a:extLst>
          </p:cNvPr>
          <p:cNvSpPr>
            <a:spLocks noChangeShapeType="1"/>
          </p:cNvSpPr>
          <p:nvPr/>
        </p:nvSpPr>
        <p:spPr bwMode="auto">
          <a:xfrm>
            <a:off x="3697288" y="2209800"/>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9564" name="Line 12">
            <a:extLst>
              <a:ext uri="{FF2B5EF4-FFF2-40B4-BE49-F238E27FC236}">
                <a16:creationId xmlns:a16="http://schemas.microsoft.com/office/drawing/2014/main" id="{F7B02D2C-9972-4355-99AD-7F93CBCEBD2C}"/>
              </a:ext>
            </a:extLst>
          </p:cNvPr>
          <p:cNvSpPr>
            <a:spLocks noChangeShapeType="1"/>
          </p:cNvSpPr>
          <p:nvPr/>
        </p:nvSpPr>
        <p:spPr bwMode="auto">
          <a:xfrm>
            <a:off x="4619625" y="2987675"/>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9565" name="Line 13">
            <a:extLst>
              <a:ext uri="{FF2B5EF4-FFF2-40B4-BE49-F238E27FC236}">
                <a16:creationId xmlns:a16="http://schemas.microsoft.com/office/drawing/2014/main" id="{033019FC-B64E-43AA-B1C1-BB618D4DF6E7}"/>
              </a:ext>
            </a:extLst>
          </p:cNvPr>
          <p:cNvSpPr>
            <a:spLocks noChangeShapeType="1"/>
          </p:cNvSpPr>
          <p:nvPr/>
        </p:nvSpPr>
        <p:spPr bwMode="auto">
          <a:xfrm>
            <a:off x="5443538" y="3863975"/>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79566" name="Line 14">
            <a:extLst>
              <a:ext uri="{FF2B5EF4-FFF2-40B4-BE49-F238E27FC236}">
                <a16:creationId xmlns:a16="http://schemas.microsoft.com/office/drawing/2014/main" id="{8F6C0564-6F02-42F7-AFB0-2D7F65D64BC2}"/>
              </a:ext>
            </a:extLst>
          </p:cNvPr>
          <p:cNvSpPr>
            <a:spLocks noChangeShapeType="1"/>
          </p:cNvSpPr>
          <p:nvPr/>
        </p:nvSpPr>
        <p:spPr bwMode="auto">
          <a:xfrm>
            <a:off x="6238875" y="4714875"/>
            <a:ext cx="0" cy="831850"/>
          </a:xfrm>
          <a:prstGeom prst="line">
            <a:avLst/>
          </a:prstGeom>
          <a:noFill/>
          <a:ln w="57150">
            <a:solidFill>
              <a:srgbClr val="DD01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95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95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95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95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4">
            <a:extLst>
              <a:ext uri="{FF2B5EF4-FFF2-40B4-BE49-F238E27FC236}">
                <a16:creationId xmlns:a16="http://schemas.microsoft.com/office/drawing/2014/main" id="{228E5094-7188-427C-9308-F5CBA3BFF2B9}"/>
              </a:ext>
            </a:extLst>
          </p:cNvPr>
          <p:cNvSpPr>
            <a:spLocks noGrp="1"/>
          </p:cNvSpPr>
          <p:nvPr>
            <p:ph type="sldNum" sz="quarter" idx="11"/>
          </p:nvPr>
        </p:nvSpPr>
        <p:spPr/>
        <p:txBody>
          <a:bodyPr/>
          <a:lstStyle/>
          <a:p>
            <a:fld id="{E4A32950-115A-48AA-A055-36B32A80FACB}" type="slidenum">
              <a:rPr lang="en-US" altLang="en-US"/>
              <a:pPr/>
              <a:t>235</a:t>
            </a:fld>
            <a:endParaRPr lang="en-US" altLang="en-US"/>
          </a:p>
        </p:txBody>
      </p:sp>
      <p:sp>
        <p:nvSpPr>
          <p:cNvPr id="212994" name="Rectangle 2">
            <a:extLst>
              <a:ext uri="{FF2B5EF4-FFF2-40B4-BE49-F238E27FC236}">
                <a16:creationId xmlns:a16="http://schemas.microsoft.com/office/drawing/2014/main" id="{C65057C8-2BF2-484B-B24D-4074A31ACE29}"/>
              </a:ext>
            </a:extLst>
          </p:cNvPr>
          <p:cNvSpPr>
            <a:spLocks noGrp="1" noChangeArrowheads="1"/>
          </p:cNvSpPr>
          <p:nvPr>
            <p:ph type="title"/>
          </p:nvPr>
        </p:nvSpPr>
        <p:spPr/>
        <p:txBody>
          <a:bodyPr/>
          <a:lstStyle/>
          <a:p>
            <a:r>
              <a:rPr lang="en-US" altLang="en-US"/>
              <a:t>INSERTION-SORT</a:t>
            </a:r>
          </a:p>
        </p:txBody>
      </p:sp>
      <p:sp>
        <p:nvSpPr>
          <p:cNvPr id="212995" name="Rectangle 3">
            <a:extLst>
              <a:ext uri="{FF2B5EF4-FFF2-40B4-BE49-F238E27FC236}">
                <a16:creationId xmlns:a16="http://schemas.microsoft.com/office/drawing/2014/main" id="{ABAA04CE-08F2-4F12-8B6D-33B40D199437}"/>
              </a:ext>
            </a:extLst>
          </p:cNvPr>
          <p:cNvSpPr>
            <a:spLocks noGrp="1" noChangeArrowheads="1"/>
          </p:cNvSpPr>
          <p:nvPr>
            <p:ph type="body" idx="1"/>
          </p:nvPr>
        </p:nvSpPr>
        <p:spPr>
          <a:xfrm>
            <a:off x="1874838" y="1214439"/>
            <a:ext cx="8229600" cy="5411787"/>
          </a:xfrm>
        </p:spPr>
        <p:txBody>
          <a:bodyPr/>
          <a:lstStyle/>
          <a:p>
            <a:pPr>
              <a:buFontTx/>
              <a:buNone/>
            </a:pPr>
            <a:r>
              <a:rPr lang="en-US" altLang="en-US">
                <a:solidFill>
                  <a:srgbClr val="DD0111"/>
                </a:solidFill>
                <a:latin typeface="Monotype Corsiva" panose="03010101010201010101" pitchFamily="66" charset="0"/>
              </a:rPr>
              <a:t>Alg.:</a:t>
            </a:r>
            <a:r>
              <a:rPr lang="en-US" altLang="en-US"/>
              <a:t> </a:t>
            </a:r>
            <a:r>
              <a:rPr lang="en-US" altLang="en-US">
                <a:solidFill>
                  <a:schemeClr val="tx1"/>
                </a:solidFill>
              </a:rPr>
              <a:t>INSERTION-SORT</a:t>
            </a:r>
            <a:r>
              <a:rPr lang="en-US" altLang="en-US" i="1">
                <a:solidFill>
                  <a:schemeClr val="tx1"/>
                </a:solidFill>
              </a:rPr>
              <a:t>(A)</a:t>
            </a:r>
          </a:p>
          <a:p>
            <a:pPr>
              <a:buFontTx/>
              <a:buNone/>
            </a:pPr>
            <a:r>
              <a:rPr lang="en-US" altLang="en-US" b="1">
                <a:solidFill>
                  <a:schemeClr val="tx1"/>
                </a:solidFill>
              </a:rPr>
              <a:t>	for </a:t>
            </a:r>
            <a:r>
              <a:rPr lang="en-US" altLang="en-US">
                <a:solidFill>
                  <a:schemeClr val="tx1"/>
                </a:solidFill>
                <a:latin typeface="Comic Sans MS" panose="030F0702030302020204" pitchFamily="66" charset="0"/>
              </a:rPr>
              <a:t>j ← 2</a:t>
            </a:r>
            <a:r>
              <a:rPr lang="en-US" altLang="en-US">
                <a:solidFill>
                  <a:schemeClr val="tx1"/>
                </a:solidFill>
              </a:rPr>
              <a:t> </a:t>
            </a:r>
            <a:r>
              <a:rPr lang="en-US" altLang="en-US" b="1">
                <a:solidFill>
                  <a:schemeClr val="tx1"/>
                </a:solidFill>
              </a:rPr>
              <a:t>to </a:t>
            </a:r>
            <a:r>
              <a:rPr lang="en-US" altLang="en-US">
                <a:solidFill>
                  <a:schemeClr val="tx1"/>
                </a:solidFill>
              </a:rPr>
              <a:t>n</a:t>
            </a:r>
          </a:p>
          <a:p>
            <a:pPr>
              <a:buFontTx/>
              <a:buNone/>
            </a:pPr>
            <a:r>
              <a:rPr lang="en-US" altLang="en-US" b="1">
                <a:solidFill>
                  <a:schemeClr val="tx1"/>
                </a:solidFill>
              </a:rPr>
              <a:t>		do </a:t>
            </a:r>
            <a:r>
              <a:rPr lang="en-US" altLang="en-US">
                <a:solidFill>
                  <a:schemeClr val="tx1"/>
                </a:solidFill>
                <a:latin typeface="Comic Sans MS" panose="030F0702030302020204" pitchFamily="66" charset="0"/>
              </a:rPr>
              <a:t>key</a:t>
            </a:r>
            <a:r>
              <a:rPr lang="en-US" altLang="en-US">
                <a:solidFill>
                  <a:schemeClr val="tx1"/>
                </a:solidFill>
              </a:rPr>
              <a:t> ← </a:t>
            </a:r>
            <a:r>
              <a:rPr lang="en-US" altLang="en-US">
                <a:solidFill>
                  <a:schemeClr val="tx1"/>
                </a:solidFill>
                <a:latin typeface="Comic Sans MS" panose="030F0702030302020204" pitchFamily="66" charset="0"/>
              </a:rPr>
              <a:t>A[ j ]</a:t>
            </a:r>
          </a:p>
          <a:p>
            <a:pPr>
              <a:buFontTx/>
              <a:buNone/>
            </a:pPr>
            <a:r>
              <a:rPr lang="en-US" altLang="en-US">
                <a:solidFill>
                  <a:schemeClr val="tx1"/>
                </a:solidFill>
              </a:rPr>
              <a:t>	</a:t>
            </a:r>
            <a:r>
              <a:rPr lang="en-US" altLang="en-US" sz="2000"/>
              <a:t>	      Insert </a:t>
            </a:r>
            <a:r>
              <a:rPr lang="en-US" altLang="en-US" sz="2000">
                <a:latin typeface="Comic Sans MS" panose="030F0702030302020204" pitchFamily="66" charset="0"/>
              </a:rPr>
              <a:t>A[ j ]</a:t>
            </a:r>
            <a:r>
              <a:rPr lang="en-US" altLang="en-US" sz="2000"/>
              <a:t> into the sorted sequence </a:t>
            </a:r>
            <a:r>
              <a:rPr lang="en-US" altLang="en-US" sz="2000">
                <a:latin typeface="Comic Sans MS" panose="030F0702030302020204" pitchFamily="66" charset="0"/>
              </a:rPr>
              <a:t>A[1 . . j -1]</a:t>
            </a:r>
            <a:endParaRPr lang="en-US" altLang="en-US" sz="2000"/>
          </a:p>
          <a:p>
            <a:pPr>
              <a:buFontTx/>
              <a:buNone/>
            </a:pPr>
            <a:r>
              <a:rPr lang="en-US" altLang="en-US">
                <a:solidFill>
                  <a:schemeClr val="tx1"/>
                </a:solidFill>
              </a:rPr>
              <a:t>		     </a:t>
            </a:r>
            <a:r>
              <a:rPr lang="en-US" altLang="en-US">
                <a:solidFill>
                  <a:schemeClr val="tx1"/>
                </a:solidFill>
                <a:latin typeface="Comic Sans MS" panose="030F0702030302020204" pitchFamily="66" charset="0"/>
              </a:rPr>
              <a:t>i ← j - 1</a:t>
            </a:r>
          </a:p>
          <a:p>
            <a:pPr>
              <a:buFontTx/>
              <a:buNone/>
            </a:pPr>
            <a:r>
              <a:rPr lang="en-US" altLang="en-US" b="1">
                <a:solidFill>
                  <a:schemeClr val="tx1"/>
                </a:solidFill>
              </a:rPr>
              <a:t>		     while </a:t>
            </a:r>
            <a:r>
              <a:rPr lang="en-US" altLang="en-US">
                <a:solidFill>
                  <a:schemeClr val="tx1"/>
                </a:solidFill>
                <a:latin typeface="Comic Sans MS" panose="030F0702030302020204" pitchFamily="66" charset="0"/>
              </a:rPr>
              <a:t>i &gt; 0</a:t>
            </a:r>
            <a:r>
              <a:rPr lang="en-US" altLang="en-US">
                <a:solidFill>
                  <a:schemeClr val="tx1"/>
                </a:solidFill>
              </a:rPr>
              <a:t> and </a:t>
            </a:r>
            <a:r>
              <a:rPr lang="en-US" altLang="en-US">
                <a:solidFill>
                  <a:schemeClr val="tx1"/>
                </a:solidFill>
                <a:latin typeface="Comic Sans MS" panose="030F0702030302020204" pitchFamily="66" charset="0"/>
              </a:rPr>
              <a:t>A[i] &gt; key</a:t>
            </a:r>
          </a:p>
          <a:p>
            <a:pPr>
              <a:buFontTx/>
              <a:buNone/>
            </a:pPr>
            <a:r>
              <a:rPr lang="en-US" altLang="en-US">
                <a:solidFill>
                  <a:schemeClr val="tx1"/>
                </a:solidFill>
              </a:rPr>
              <a:t>			</a:t>
            </a:r>
            <a:r>
              <a:rPr lang="en-US" altLang="en-US" b="1">
                <a:solidFill>
                  <a:schemeClr val="tx1"/>
                </a:solidFill>
              </a:rPr>
              <a:t>do </a:t>
            </a:r>
            <a:r>
              <a:rPr lang="en-US" altLang="en-US">
                <a:solidFill>
                  <a:schemeClr val="tx1"/>
                </a:solidFill>
                <a:latin typeface="Comic Sans MS" panose="030F0702030302020204" pitchFamily="66" charset="0"/>
              </a:rPr>
              <a:t>A[i + 1] ← A[i]</a:t>
            </a:r>
          </a:p>
          <a:p>
            <a:pPr>
              <a:buFontTx/>
              <a:buNone/>
            </a:pPr>
            <a:r>
              <a:rPr lang="en-US" altLang="en-US">
                <a:solidFill>
                  <a:schemeClr val="tx1"/>
                </a:solidFill>
              </a:rPr>
              <a:t>			      </a:t>
            </a:r>
            <a:r>
              <a:rPr lang="en-US" altLang="en-US">
                <a:solidFill>
                  <a:schemeClr val="tx1"/>
                </a:solidFill>
                <a:latin typeface="Comic Sans MS" panose="030F0702030302020204" pitchFamily="66" charset="0"/>
              </a:rPr>
              <a:t>i ← i – 1</a:t>
            </a:r>
          </a:p>
          <a:p>
            <a:pPr>
              <a:buFontTx/>
              <a:buNone/>
            </a:pPr>
            <a:r>
              <a:rPr lang="en-US" altLang="en-US">
                <a:solidFill>
                  <a:schemeClr val="tx1"/>
                </a:solidFill>
              </a:rPr>
              <a:t>		     </a:t>
            </a:r>
            <a:r>
              <a:rPr lang="en-US" altLang="en-US">
                <a:solidFill>
                  <a:schemeClr val="tx1"/>
                </a:solidFill>
                <a:latin typeface="Comic Sans MS" panose="030F0702030302020204" pitchFamily="66" charset="0"/>
              </a:rPr>
              <a:t>A[i + 1] ← key</a:t>
            </a:r>
          </a:p>
          <a:p>
            <a:r>
              <a:rPr lang="en-US" altLang="en-US">
                <a:solidFill>
                  <a:schemeClr val="tx1"/>
                </a:solidFill>
              </a:rPr>
              <a:t>Insertion sort – sorts the elements in place</a:t>
            </a:r>
            <a:endParaRPr lang="en-US" altLang="en-US">
              <a:solidFill>
                <a:schemeClr val="tx1"/>
              </a:solidFill>
              <a:latin typeface="Comic Sans MS" panose="030F0702030302020204" pitchFamily="66" charset="0"/>
            </a:endParaRPr>
          </a:p>
        </p:txBody>
      </p:sp>
      <p:grpSp>
        <p:nvGrpSpPr>
          <p:cNvPr id="212996" name="Group 4">
            <a:extLst>
              <a:ext uri="{FF2B5EF4-FFF2-40B4-BE49-F238E27FC236}">
                <a16:creationId xmlns:a16="http://schemas.microsoft.com/office/drawing/2014/main" id="{44C8A743-A087-405D-B030-431E5B2E043C}"/>
              </a:ext>
            </a:extLst>
          </p:cNvPr>
          <p:cNvGrpSpPr>
            <a:grpSpLocks/>
          </p:cNvGrpSpPr>
          <p:nvPr/>
        </p:nvGrpSpPr>
        <p:grpSpPr bwMode="auto">
          <a:xfrm>
            <a:off x="6210300" y="1328738"/>
            <a:ext cx="4267200" cy="762000"/>
            <a:chOff x="528" y="1392"/>
            <a:chExt cx="2688" cy="480"/>
          </a:xfrm>
        </p:grpSpPr>
        <p:grpSp>
          <p:nvGrpSpPr>
            <p:cNvPr id="212997" name="Group 5">
              <a:extLst>
                <a:ext uri="{FF2B5EF4-FFF2-40B4-BE49-F238E27FC236}">
                  <a16:creationId xmlns:a16="http://schemas.microsoft.com/office/drawing/2014/main" id="{48C9267C-AD58-4948-9AD4-8211E35DFE83}"/>
                </a:ext>
              </a:extLst>
            </p:cNvPr>
            <p:cNvGrpSpPr>
              <a:grpSpLocks/>
            </p:cNvGrpSpPr>
            <p:nvPr/>
          </p:nvGrpSpPr>
          <p:grpSpPr bwMode="auto">
            <a:xfrm>
              <a:off x="528" y="1584"/>
              <a:ext cx="2688" cy="288"/>
              <a:chOff x="528" y="1440"/>
              <a:chExt cx="2688" cy="288"/>
            </a:xfrm>
          </p:grpSpPr>
          <p:sp>
            <p:nvSpPr>
              <p:cNvPr id="212998" name="Rectangle 6">
                <a:extLst>
                  <a:ext uri="{FF2B5EF4-FFF2-40B4-BE49-F238E27FC236}">
                    <a16:creationId xmlns:a16="http://schemas.microsoft.com/office/drawing/2014/main" id="{7A177E8A-8AE7-4B15-A699-5DAB4BE73169}"/>
                  </a:ext>
                </a:extLst>
              </p:cNvPr>
              <p:cNvSpPr>
                <a:spLocks noChangeArrowheads="1"/>
              </p:cNvSpPr>
              <p:nvPr/>
            </p:nvSpPr>
            <p:spPr bwMode="auto">
              <a:xfrm>
                <a:off x="288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8</a:t>
                </a:r>
              </a:p>
            </p:txBody>
          </p:sp>
          <p:sp>
            <p:nvSpPr>
              <p:cNvPr id="212999" name="Rectangle 7">
                <a:extLst>
                  <a:ext uri="{FF2B5EF4-FFF2-40B4-BE49-F238E27FC236}">
                    <a16:creationId xmlns:a16="http://schemas.microsoft.com/office/drawing/2014/main" id="{E47F77F7-B740-441C-BAF2-9AA70FE92F81}"/>
                  </a:ext>
                </a:extLst>
              </p:cNvPr>
              <p:cNvSpPr>
                <a:spLocks noChangeArrowheads="1"/>
              </p:cNvSpPr>
              <p:nvPr/>
            </p:nvSpPr>
            <p:spPr bwMode="auto">
              <a:xfrm>
                <a:off x="254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7</a:t>
                </a:r>
              </a:p>
            </p:txBody>
          </p:sp>
          <p:sp>
            <p:nvSpPr>
              <p:cNvPr id="213000" name="Rectangle 8">
                <a:extLst>
                  <a:ext uri="{FF2B5EF4-FFF2-40B4-BE49-F238E27FC236}">
                    <a16:creationId xmlns:a16="http://schemas.microsoft.com/office/drawing/2014/main" id="{7000E168-30C9-4D1A-84ED-6F916E35AAF7}"/>
                  </a:ext>
                </a:extLst>
              </p:cNvPr>
              <p:cNvSpPr>
                <a:spLocks noChangeArrowheads="1"/>
              </p:cNvSpPr>
              <p:nvPr/>
            </p:nvSpPr>
            <p:spPr bwMode="auto">
              <a:xfrm>
                <a:off x="220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6</a:t>
                </a:r>
              </a:p>
            </p:txBody>
          </p:sp>
          <p:sp>
            <p:nvSpPr>
              <p:cNvPr id="213001" name="Rectangle 9">
                <a:extLst>
                  <a:ext uri="{FF2B5EF4-FFF2-40B4-BE49-F238E27FC236}">
                    <a16:creationId xmlns:a16="http://schemas.microsoft.com/office/drawing/2014/main" id="{DD49DE38-013D-4D3A-B3D7-1773A38912B6}"/>
                  </a:ext>
                </a:extLst>
              </p:cNvPr>
              <p:cNvSpPr>
                <a:spLocks noChangeArrowheads="1"/>
              </p:cNvSpPr>
              <p:nvPr/>
            </p:nvSpPr>
            <p:spPr bwMode="auto">
              <a:xfrm>
                <a:off x="1872"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5</a:t>
                </a:r>
              </a:p>
            </p:txBody>
          </p:sp>
          <p:sp>
            <p:nvSpPr>
              <p:cNvPr id="213002" name="Rectangle 10">
                <a:extLst>
                  <a:ext uri="{FF2B5EF4-FFF2-40B4-BE49-F238E27FC236}">
                    <a16:creationId xmlns:a16="http://schemas.microsoft.com/office/drawing/2014/main" id="{ECB20994-1371-480C-A922-6DFCD2277F13}"/>
                  </a:ext>
                </a:extLst>
              </p:cNvPr>
              <p:cNvSpPr>
                <a:spLocks noChangeArrowheads="1"/>
              </p:cNvSpPr>
              <p:nvPr/>
            </p:nvSpPr>
            <p:spPr bwMode="auto">
              <a:xfrm>
                <a:off x="1536"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4</a:t>
                </a:r>
              </a:p>
            </p:txBody>
          </p:sp>
          <p:sp>
            <p:nvSpPr>
              <p:cNvPr id="213003" name="Rectangle 11">
                <a:extLst>
                  <a:ext uri="{FF2B5EF4-FFF2-40B4-BE49-F238E27FC236}">
                    <a16:creationId xmlns:a16="http://schemas.microsoft.com/office/drawing/2014/main" id="{90567388-BDB5-4BBC-9C3F-7C0A821F575F}"/>
                  </a:ext>
                </a:extLst>
              </p:cNvPr>
              <p:cNvSpPr>
                <a:spLocks noChangeArrowheads="1"/>
              </p:cNvSpPr>
              <p:nvPr/>
            </p:nvSpPr>
            <p:spPr bwMode="auto">
              <a:xfrm>
                <a:off x="120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3</a:t>
                </a:r>
              </a:p>
            </p:txBody>
          </p:sp>
          <p:sp>
            <p:nvSpPr>
              <p:cNvPr id="213004" name="Rectangle 12">
                <a:extLst>
                  <a:ext uri="{FF2B5EF4-FFF2-40B4-BE49-F238E27FC236}">
                    <a16:creationId xmlns:a16="http://schemas.microsoft.com/office/drawing/2014/main" id="{A42FB07D-A404-4E55-AB0C-D481C912BADB}"/>
                  </a:ext>
                </a:extLst>
              </p:cNvPr>
              <p:cNvSpPr>
                <a:spLocks noChangeArrowheads="1"/>
              </p:cNvSpPr>
              <p:nvPr/>
            </p:nvSpPr>
            <p:spPr bwMode="auto">
              <a:xfrm>
                <a:off x="86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2</a:t>
                </a:r>
              </a:p>
            </p:txBody>
          </p:sp>
          <p:sp>
            <p:nvSpPr>
              <p:cNvPr id="213005" name="Rectangle 13">
                <a:extLst>
                  <a:ext uri="{FF2B5EF4-FFF2-40B4-BE49-F238E27FC236}">
                    <a16:creationId xmlns:a16="http://schemas.microsoft.com/office/drawing/2014/main" id="{F69DD86E-E1EC-4089-94BD-7E8508B294D5}"/>
                  </a:ext>
                </a:extLst>
              </p:cNvPr>
              <p:cNvSpPr>
                <a:spLocks noChangeArrowheads="1"/>
              </p:cNvSpPr>
              <p:nvPr/>
            </p:nvSpPr>
            <p:spPr bwMode="auto">
              <a:xfrm>
                <a:off x="52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1</a:t>
                </a:r>
              </a:p>
            </p:txBody>
          </p:sp>
          <p:sp>
            <p:nvSpPr>
              <p:cNvPr id="213006" name="Line 14">
                <a:extLst>
                  <a:ext uri="{FF2B5EF4-FFF2-40B4-BE49-F238E27FC236}">
                    <a16:creationId xmlns:a16="http://schemas.microsoft.com/office/drawing/2014/main" id="{6F918A3E-A4A6-499F-9141-99CCCD37D6C1}"/>
                  </a:ext>
                </a:extLst>
              </p:cNvPr>
              <p:cNvSpPr>
                <a:spLocks noChangeShapeType="1"/>
              </p:cNvSpPr>
              <p:nvPr/>
            </p:nvSpPr>
            <p:spPr bwMode="auto">
              <a:xfrm>
                <a:off x="528" y="1440"/>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07" name="Line 15">
                <a:extLst>
                  <a:ext uri="{FF2B5EF4-FFF2-40B4-BE49-F238E27FC236}">
                    <a16:creationId xmlns:a16="http://schemas.microsoft.com/office/drawing/2014/main" id="{A65D4D2D-2FBE-4A40-9321-0583F5169EE6}"/>
                  </a:ext>
                </a:extLst>
              </p:cNvPr>
              <p:cNvSpPr>
                <a:spLocks noChangeShapeType="1"/>
              </p:cNvSpPr>
              <p:nvPr/>
            </p:nvSpPr>
            <p:spPr bwMode="auto">
              <a:xfrm>
                <a:off x="528" y="1728"/>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08" name="Line 16">
                <a:extLst>
                  <a:ext uri="{FF2B5EF4-FFF2-40B4-BE49-F238E27FC236}">
                    <a16:creationId xmlns:a16="http://schemas.microsoft.com/office/drawing/2014/main" id="{D98D65C8-DAF5-4966-9EFF-DD7F27275C43}"/>
                  </a:ext>
                </a:extLst>
              </p:cNvPr>
              <p:cNvSpPr>
                <a:spLocks noChangeShapeType="1"/>
              </p:cNvSpPr>
              <p:nvPr/>
            </p:nvSpPr>
            <p:spPr bwMode="auto">
              <a:xfrm>
                <a:off x="528"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09" name="Line 17">
                <a:extLst>
                  <a:ext uri="{FF2B5EF4-FFF2-40B4-BE49-F238E27FC236}">
                    <a16:creationId xmlns:a16="http://schemas.microsoft.com/office/drawing/2014/main" id="{3C7E21C2-0BF5-42BC-9817-762DA57E7119}"/>
                  </a:ext>
                </a:extLst>
              </p:cNvPr>
              <p:cNvSpPr>
                <a:spLocks noChangeShapeType="1"/>
              </p:cNvSpPr>
              <p:nvPr/>
            </p:nvSpPr>
            <p:spPr bwMode="auto">
              <a:xfrm>
                <a:off x="86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0" name="Line 18">
                <a:extLst>
                  <a:ext uri="{FF2B5EF4-FFF2-40B4-BE49-F238E27FC236}">
                    <a16:creationId xmlns:a16="http://schemas.microsoft.com/office/drawing/2014/main" id="{8D7C56C4-066A-4706-B12A-1A2845964710}"/>
                  </a:ext>
                </a:extLst>
              </p:cNvPr>
              <p:cNvSpPr>
                <a:spLocks noChangeShapeType="1"/>
              </p:cNvSpPr>
              <p:nvPr/>
            </p:nvSpPr>
            <p:spPr bwMode="auto">
              <a:xfrm>
                <a:off x="120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1" name="Line 19">
                <a:extLst>
                  <a:ext uri="{FF2B5EF4-FFF2-40B4-BE49-F238E27FC236}">
                    <a16:creationId xmlns:a16="http://schemas.microsoft.com/office/drawing/2014/main" id="{76CF51D3-D67C-4AFF-BD89-AAC888CA5ACF}"/>
                  </a:ext>
                </a:extLst>
              </p:cNvPr>
              <p:cNvSpPr>
                <a:spLocks noChangeShapeType="1"/>
              </p:cNvSpPr>
              <p:nvPr/>
            </p:nvSpPr>
            <p:spPr bwMode="auto">
              <a:xfrm>
                <a:off x="1536"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2" name="Line 20">
                <a:extLst>
                  <a:ext uri="{FF2B5EF4-FFF2-40B4-BE49-F238E27FC236}">
                    <a16:creationId xmlns:a16="http://schemas.microsoft.com/office/drawing/2014/main" id="{23DEC29D-87AD-4563-A59F-1B01483D1D00}"/>
                  </a:ext>
                </a:extLst>
              </p:cNvPr>
              <p:cNvSpPr>
                <a:spLocks noChangeShapeType="1"/>
              </p:cNvSpPr>
              <p:nvPr/>
            </p:nvSpPr>
            <p:spPr bwMode="auto">
              <a:xfrm>
                <a:off x="1872"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3" name="Line 21">
                <a:extLst>
                  <a:ext uri="{FF2B5EF4-FFF2-40B4-BE49-F238E27FC236}">
                    <a16:creationId xmlns:a16="http://schemas.microsoft.com/office/drawing/2014/main" id="{8D8CC568-0B6C-423A-8C6D-A13C3B21058D}"/>
                  </a:ext>
                </a:extLst>
              </p:cNvPr>
              <p:cNvSpPr>
                <a:spLocks noChangeShapeType="1"/>
              </p:cNvSpPr>
              <p:nvPr/>
            </p:nvSpPr>
            <p:spPr bwMode="auto">
              <a:xfrm>
                <a:off x="2208"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4" name="Line 22">
                <a:extLst>
                  <a:ext uri="{FF2B5EF4-FFF2-40B4-BE49-F238E27FC236}">
                    <a16:creationId xmlns:a16="http://schemas.microsoft.com/office/drawing/2014/main" id="{BD79F82A-175D-4126-85F8-0CC88DF57B39}"/>
                  </a:ext>
                </a:extLst>
              </p:cNvPr>
              <p:cNvSpPr>
                <a:spLocks noChangeShapeType="1"/>
              </p:cNvSpPr>
              <p:nvPr/>
            </p:nvSpPr>
            <p:spPr bwMode="auto">
              <a:xfrm>
                <a:off x="254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5" name="Line 23">
                <a:extLst>
                  <a:ext uri="{FF2B5EF4-FFF2-40B4-BE49-F238E27FC236}">
                    <a16:creationId xmlns:a16="http://schemas.microsoft.com/office/drawing/2014/main" id="{64BD54C2-2F0B-4625-97AD-9D7389B37F0E}"/>
                  </a:ext>
                </a:extLst>
              </p:cNvPr>
              <p:cNvSpPr>
                <a:spLocks noChangeShapeType="1"/>
              </p:cNvSpPr>
              <p:nvPr/>
            </p:nvSpPr>
            <p:spPr bwMode="auto">
              <a:xfrm>
                <a:off x="288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13016" name="Line 24">
                <a:extLst>
                  <a:ext uri="{FF2B5EF4-FFF2-40B4-BE49-F238E27FC236}">
                    <a16:creationId xmlns:a16="http://schemas.microsoft.com/office/drawing/2014/main" id="{07E1058E-4A38-4958-9F62-C238692B37E8}"/>
                  </a:ext>
                </a:extLst>
              </p:cNvPr>
              <p:cNvSpPr>
                <a:spLocks noChangeShapeType="1"/>
              </p:cNvSpPr>
              <p:nvPr/>
            </p:nvSpPr>
            <p:spPr bwMode="auto">
              <a:xfrm>
                <a:off x="3216"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grpSp>
        <p:sp>
          <p:nvSpPr>
            <p:cNvPr id="213017" name="Text Box 25">
              <a:extLst>
                <a:ext uri="{FF2B5EF4-FFF2-40B4-BE49-F238E27FC236}">
                  <a16:creationId xmlns:a16="http://schemas.microsoft.com/office/drawing/2014/main" id="{ACD7C81D-A7EE-4602-A5D7-B413239DC68A}"/>
                </a:ext>
              </a:extLst>
            </p:cNvPr>
            <p:cNvSpPr txBox="1">
              <a:spLocks noChangeArrowheads="1"/>
            </p:cNvSpPr>
            <p:nvPr/>
          </p:nvSpPr>
          <p:spPr bwMode="auto">
            <a:xfrm>
              <a:off x="62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1</a:t>
              </a:r>
            </a:p>
          </p:txBody>
        </p:sp>
        <p:sp>
          <p:nvSpPr>
            <p:cNvPr id="213018" name="Text Box 26">
              <a:extLst>
                <a:ext uri="{FF2B5EF4-FFF2-40B4-BE49-F238E27FC236}">
                  <a16:creationId xmlns:a16="http://schemas.microsoft.com/office/drawing/2014/main" id="{368B0EA9-F118-4B2E-BA0E-0A86A1548E10}"/>
                </a:ext>
              </a:extLst>
            </p:cNvPr>
            <p:cNvSpPr txBox="1">
              <a:spLocks noChangeArrowheads="1"/>
            </p:cNvSpPr>
            <p:nvPr/>
          </p:nvSpPr>
          <p:spPr bwMode="auto">
            <a:xfrm>
              <a:off x="96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2</a:t>
              </a:r>
            </a:p>
          </p:txBody>
        </p:sp>
        <p:sp>
          <p:nvSpPr>
            <p:cNvPr id="213019" name="Text Box 27">
              <a:extLst>
                <a:ext uri="{FF2B5EF4-FFF2-40B4-BE49-F238E27FC236}">
                  <a16:creationId xmlns:a16="http://schemas.microsoft.com/office/drawing/2014/main" id="{07D2AF6C-C6F3-4151-AD88-0C7237A2552F}"/>
                </a:ext>
              </a:extLst>
            </p:cNvPr>
            <p:cNvSpPr txBox="1">
              <a:spLocks noChangeArrowheads="1"/>
            </p:cNvSpPr>
            <p:nvPr/>
          </p:nvSpPr>
          <p:spPr bwMode="auto">
            <a:xfrm>
              <a:off x="129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3</a:t>
              </a:r>
            </a:p>
          </p:txBody>
        </p:sp>
        <p:sp>
          <p:nvSpPr>
            <p:cNvPr id="213020" name="Text Box 28">
              <a:extLst>
                <a:ext uri="{FF2B5EF4-FFF2-40B4-BE49-F238E27FC236}">
                  <a16:creationId xmlns:a16="http://schemas.microsoft.com/office/drawing/2014/main" id="{68135409-47AD-481F-8192-93784142C663}"/>
                </a:ext>
              </a:extLst>
            </p:cNvPr>
            <p:cNvSpPr txBox="1">
              <a:spLocks noChangeArrowheads="1"/>
            </p:cNvSpPr>
            <p:nvPr/>
          </p:nvSpPr>
          <p:spPr bwMode="auto">
            <a:xfrm>
              <a:off x="1632"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4</a:t>
              </a:r>
            </a:p>
          </p:txBody>
        </p:sp>
        <p:sp>
          <p:nvSpPr>
            <p:cNvPr id="213021" name="Text Box 29">
              <a:extLst>
                <a:ext uri="{FF2B5EF4-FFF2-40B4-BE49-F238E27FC236}">
                  <a16:creationId xmlns:a16="http://schemas.microsoft.com/office/drawing/2014/main" id="{4FCE31CA-FAFD-4CF4-BAF1-5DD80EC16183}"/>
                </a:ext>
              </a:extLst>
            </p:cNvPr>
            <p:cNvSpPr txBox="1">
              <a:spLocks noChangeArrowheads="1"/>
            </p:cNvSpPr>
            <p:nvPr/>
          </p:nvSpPr>
          <p:spPr bwMode="auto">
            <a:xfrm>
              <a:off x="1968"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5</a:t>
              </a:r>
            </a:p>
          </p:txBody>
        </p:sp>
        <p:sp>
          <p:nvSpPr>
            <p:cNvPr id="213022" name="Text Box 30">
              <a:extLst>
                <a:ext uri="{FF2B5EF4-FFF2-40B4-BE49-F238E27FC236}">
                  <a16:creationId xmlns:a16="http://schemas.microsoft.com/office/drawing/2014/main" id="{FE210315-010C-4B9D-83A5-D9DB80186251}"/>
                </a:ext>
              </a:extLst>
            </p:cNvPr>
            <p:cNvSpPr txBox="1">
              <a:spLocks noChangeArrowheads="1"/>
            </p:cNvSpPr>
            <p:nvPr/>
          </p:nvSpPr>
          <p:spPr bwMode="auto">
            <a:xfrm>
              <a:off x="230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6</a:t>
              </a:r>
            </a:p>
          </p:txBody>
        </p:sp>
        <p:sp>
          <p:nvSpPr>
            <p:cNvPr id="213023" name="Text Box 31">
              <a:extLst>
                <a:ext uri="{FF2B5EF4-FFF2-40B4-BE49-F238E27FC236}">
                  <a16:creationId xmlns:a16="http://schemas.microsoft.com/office/drawing/2014/main" id="{D95A20ED-72F7-40DB-9E26-01306E60C411}"/>
                </a:ext>
              </a:extLst>
            </p:cNvPr>
            <p:cNvSpPr txBox="1">
              <a:spLocks noChangeArrowheads="1"/>
            </p:cNvSpPr>
            <p:nvPr/>
          </p:nvSpPr>
          <p:spPr bwMode="auto">
            <a:xfrm>
              <a:off x="264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7</a:t>
              </a:r>
            </a:p>
          </p:txBody>
        </p:sp>
        <p:sp>
          <p:nvSpPr>
            <p:cNvPr id="213024" name="Text Box 32">
              <a:extLst>
                <a:ext uri="{FF2B5EF4-FFF2-40B4-BE49-F238E27FC236}">
                  <a16:creationId xmlns:a16="http://schemas.microsoft.com/office/drawing/2014/main" id="{86F2F5F3-8EB4-420D-ABDB-4EFA83ABE551}"/>
                </a:ext>
              </a:extLst>
            </p:cNvPr>
            <p:cNvSpPr txBox="1">
              <a:spLocks noChangeArrowheads="1"/>
            </p:cNvSpPr>
            <p:nvPr/>
          </p:nvSpPr>
          <p:spPr bwMode="auto">
            <a:xfrm>
              <a:off x="297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8</a:t>
              </a:r>
            </a:p>
          </p:txBody>
        </p:sp>
      </p:grpSp>
      <p:grpSp>
        <p:nvGrpSpPr>
          <p:cNvPr id="213025" name="Group 33">
            <a:extLst>
              <a:ext uri="{FF2B5EF4-FFF2-40B4-BE49-F238E27FC236}">
                <a16:creationId xmlns:a16="http://schemas.microsoft.com/office/drawing/2014/main" id="{6F098B90-A546-47DA-B1E4-64CFF8B9C868}"/>
              </a:ext>
            </a:extLst>
          </p:cNvPr>
          <p:cNvGrpSpPr>
            <a:grpSpLocks/>
          </p:cNvGrpSpPr>
          <p:nvPr/>
        </p:nvGrpSpPr>
        <p:grpSpPr bwMode="auto">
          <a:xfrm>
            <a:off x="7000876" y="2243139"/>
            <a:ext cx="968375" cy="598487"/>
            <a:chOff x="3936" y="2448"/>
            <a:chExt cx="610" cy="377"/>
          </a:xfrm>
        </p:grpSpPr>
        <p:sp>
          <p:nvSpPr>
            <p:cNvPr id="213026" name="Text Box 34">
              <a:extLst>
                <a:ext uri="{FF2B5EF4-FFF2-40B4-BE49-F238E27FC236}">
                  <a16:creationId xmlns:a16="http://schemas.microsoft.com/office/drawing/2014/main" id="{7FCC81BF-A0BC-4335-A14E-D9E610292C6B}"/>
                </a:ext>
              </a:extLst>
            </p:cNvPr>
            <p:cNvSpPr txBox="1">
              <a:spLocks noChangeArrowheads="1"/>
            </p:cNvSpPr>
            <p:nvPr/>
          </p:nvSpPr>
          <p:spPr bwMode="auto">
            <a:xfrm>
              <a:off x="4224" y="2592"/>
              <a:ext cx="3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key</a:t>
              </a:r>
            </a:p>
          </p:txBody>
        </p:sp>
        <p:sp>
          <p:nvSpPr>
            <p:cNvPr id="213027" name="Line 35">
              <a:extLst>
                <a:ext uri="{FF2B5EF4-FFF2-40B4-BE49-F238E27FC236}">
                  <a16:creationId xmlns:a16="http://schemas.microsoft.com/office/drawing/2014/main" id="{97A1B8CF-3339-4FF0-AA72-9D61695503F6}"/>
                </a:ext>
              </a:extLst>
            </p:cNvPr>
            <p:cNvSpPr>
              <a:spLocks noChangeShapeType="1"/>
            </p:cNvSpPr>
            <p:nvPr/>
          </p:nvSpPr>
          <p:spPr bwMode="auto">
            <a:xfrm flipH="1">
              <a:off x="3936" y="273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13028" name="Line 36">
              <a:extLst>
                <a:ext uri="{FF2B5EF4-FFF2-40B4-BE49-F238E27FC236}">
                  <a16:creationId xmlns:a16="http://schemas.microsoft.com/office/drawing/2014/main" id="{5F873916-1D0E-4FA5-B1B6-AFB4EC150CB3}"/>
                </a:ext>
              </a:extLst>
            </p:cNvPr>
            <p:cNvSpPr>
              <a:spLocks noChangeShapeType="1"/>
            </p:cNvSpPr>
            <p:nvPr/>
          </p:nvSpPr>
          <p:spPr bwMode="auto">
            <a:xfrm flipV="1">
              <a:off x="3936" y="244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
        <p:nvSpPr>
          <p:cNvPr id="213029" name="AutoShape 37">
            <a:extLst>
              <a:ext uri="{FF2B5EF4-FFF2-40B4-BE49-F238E27FC236}">
                <a16:creationId xmlns:a16="http://schemas.microsoft.com/office/drawing/2014/main" id="{2F1E67F0-6A6A-431F-A415-C59D8FD6AAD8}"/>
              </a:ext>
            </a:extLst>
          </p:cNvPr>
          <p:cNvSpPr>
            <a:spLocks noChangeArrowheads="1"/>
          </p:cNvSpPr>
          <p:nvPr/>
        </p:nvSpPr>
        <p:spPr bwMode="auto">
          <a:xfrm rot="13585926">
            <a:off x="3107532" y="2988470"/>
            <a:ext cx="131763" cy="123825"/>
          </a:xfrm>
          <a:prstGeom prst="rtTriangle">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D86-3D22-4542-8526-D7DB56793757}"/>
              </a:ext>
            </a:extLst>
          </p:cNvPr>
          <p:cNvSpPr>
            <a:spLocks noGrp="1"/>
          </p:cNvSpPr>
          <p:nvPr>
            <p:ph type="title"/>
          </p:nvPr>
        </p:nvSpPr>
        <p:spPr/>
        <p:txBody>
          <a:bodyPr/>
          <a:lstStyle/>
          <a:p>
            <a:r>
              <a:rPr lang="en-US" dirty="0"/>
              <a:t>How do we know an algorithm works or that it is correct?</a:t>
            </a:r>
            <a:endParaRPr lang="en-IN" dirty="0"/>
          </a:p>
        </p:txBody>
      </p:sp>
      <p:sp>
        <p:nvSpPr>
          <p:cNvPr id="3" name="Content Placeholder 2">
            <a:extLst>
              <a:ext uri="{FF2B5EF4-FFF2-40B4-BE49-F238E27FC236}">
                <a16:creationId xmlns:a16="http://schemas.microsoft.com/office/drawing/2014/main" id="{3C5EEE80-5BB9-472E-B7AE-42CE61F0FBED}"/>
              </a:ext>
            </a:extLst>
          </p:cNvPr>
          <p:cNvSpPr>
            <a:spLocks noGrp="1"/>
          </p:cNvSpPr>
          <p:nvPr>
            <p:ph idx="1"/>
          </p:nvPr>
        </p:nvSpPr>
        <p:spPr/>
        <p:txBody>
          <a:bodyPr/>
          <a:lstStyle/>
          <a:p>
            <a:r>
              <a:rPr lang="en-US" dirty="0"/>
              <a:t>The idea is define and track a loop invariant. </a:t>
            </a:r>
          </a:p>
          <a:p>
            <a:r>
              <a:rPr lang="en-US" dirty="0"/>
              <a:t>A loop invariant is something that remains constant throughout the loop. </a:t>
            </a:r>
          </a:p>
          <a:p>
            <a:r>
              <a:rPr lang="en-US" dirty="0"/>
              <a:t>It ensures that the algorithm is correct and if it terminates, then it will give a correct result. </a:t>
            </a:r>
            <a:endParaRPr lang="en-IN" dirty="0"/>
          </a:p>
        </p:txBody>
      </p:sp>
    </p:spTree>
    <p:extLst>
      <p:ext uri="{BB962C8B-B14F-4D97-AF65-F5344CB8AC3E}">
        <p14:creationId xmlns:p14="http://schemas.microsoft.com/office/powerpoint/2010/main" val="142438208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B7774C6-0E30-4A8D-9C7C-0C2B8E7BD733}"/>
              </a:ext>
            </a:extLst>
          </p:cNvPr>
          <p:cNvSpPr>
            <a:spLocks noGrp="1"/>
          </p:cNvSpPr>
          <p:nvPr>
            <p:ph type="sldNum" sz="quarter" idx="11"/>
          </p:nvPr>
        </p:nvSpPr>
        <p:spPr/>
        <p:txBody>
          <a:bodyPr/>
          <a:lstStyle/>
          <a:p>
            <a:fld id="{BCF52086-2AA9-4FB4-87B6-5EE7D1346168}" type="slidenum">
              <a:rPr lang="en-US" altLang="en-US"/>
              <a:pPr/>
              <a:t>237</a:t>
            </a:fld>
            <a:endParaRPr lang="en-US" altLang="en-US"/>
          </a:p>
        </p:txBody>
      </p:sp>
      <p:sp>
        <p:nvSpPr>
          <p:cNvPr id="215042" name="Rectangle 2">
            <a:extLst>
              <a:ext uri="{FF2B5EF4-FFF2-40B4-BE49-F238E27FC236}">
                <a16:creationId xmlns:a16="http://schemas.microsoft.com/office/drawing/2014/main" id="{2B7DB1B0-4555-4A04-933F-026A5281CD83}"/>
              </a:ext>
            </a:extLst>
          </p:cNvPr>
          <p:cNvSpPr>
            <a:spLocks noGrp="1" noChangeArrowheads="1"/>
          </p:cNvSpPr>
          <p:nvPr>
            <p:ph type="title"/>
          </p:nvPr>
        </p:nvSpPr>
        <p:spPr/>
        <p:txBody>
          <a:bodyPr/>
          <a:lstStyle/>
          <a:p>
            <a:r>
              <a:rPr lang="en-US" altLang="en-US"/>
              <a:t>Proving Loop Invariants</a:t>
            </a:r>
          </a:p>
        </p:txBody>
      </p:sp>
      <p:sp>
        <p:nvSpPr>
          <p:cNvPr id="215043" name="Rectangle 3">
            <a:extLst>
              <a:ext uri="{FF2B5EF4-FFF2-40B4-BE49-F238E27FC236}">
                <a16:creationId xmlns:a16="http://schemas.microsoft.com/office/drawing/2014/main" id="{1C48A4DD-06F2-41A5-9E30-3ECBB557D688}"/>
              </a:ext>
            </a:extLst>
          </p:cNvPr>
          <p:cNvSpPr>
            <a:spLocks noGrp="1" noChangeArrowheads="1"/>
          </p:cNvSpPr>
          <p:nvPr>
            <p:ph type="body" idx="1"/>
          </p:nvPr>
        </p:nvSpPr>
        <p:spPr>
          <a:xfrm>
            <a:off x="1874838" y="1214438"/>
            <a:ext cx="8229600" cy="5516562"/>
          </a:xfrm>
        </p:spPr>
        <p:txBody>
          <a:bodyPr/>
          <a:lstStyle/>
          <a:p>
            <a:pPr>
              <a:lnSpc>
                <a:spcPct val="120000"/>
              </a:lnSpc>
            </a:pPr>
            <a:r>
              <a:rPr lang="en-US" altLang="en-US" sz="2400"/>
              <a:t>Proving loop invariants works like induction</a:t>
            </a:r>
          </a:p>
          <a:p>
            <a:pPr>
              <a:lnSpc>
                <a:spcPct val="120000"/>
              </a:lnSpc>
            </a:pPr>
            <a:r>
              <a:rPr lang="en-US" altLang="en-US" sz="2400" b="1"/>
              <a:t>Initialization (base case): </a:t>
            </a:r>
          </a:p>
          <a:p>
            <a:pPr lvl="1">
              <a:lnSpc>
                <a:spcPct val="120000"/>
              </a:lnSpc>
            </a:pPr>
            <a:r>
              <a:rPr lang="en-US" altLang="en-US" sz="2000"/>
              <a:t>It is true prior to the first iteration of the loop</a:t>
            </a:r>
          </a:p>
          <a:p>
            <a:pPr>
              <a:lnSpc>
                <a:spcPct val="120000"/>
              </a:lnSpc>
            </a:pPr>
            <a:r>
              <a:rPr lang="en-US" altLang="en-US" sz="2400" b="1"/>
              <a:t>Maintenance (inductive step): </a:t>
            </a:r>
          </a:p>
          <a:p>
            <a:pPr lvl="1">
              <a:lnSpc>
                <a:spcPct val="120000"/>
              </a:lnSpc>
            </a:pPr>
            <a:r>
              <a:rPr lang="en-US" altLang="en-US" sz="2000"/>
              <a:t>If it is true before an iteration of the loop, it remains true before the next iteration</a:t>
            </a:r>
          </a:p>
          <a:p>
            <a:pPr>
              <a:lnSpc>
                <a:spcPct val="120000"/>
              </a:lnSpc>
            </a:pPr>
            <a:r>
              <a:rPr lang="en-US" altLang="en-US" sz="2400" b="1"/>
              <a:t>Termination: </a:t>
            </a:r>
          </a:p>
          <a:p>
            <a:pPr lvl="1">
              <a:lnSpc>
                <a:spcPct val="120000"/>
              </a:lnSpc>
            </a:pPr>
            <a:r>
              <a:rPr lang="en-US" altLang="en-US" sz="2000"/>
              <a:t>When the loop terminates, the invariant gives us a useful property that helps show that the algorithm is correct</a:t>
            </a:r>
          </a:p>
          <a:p>
            <a:pPr lvl="1">
              <a:lnSpc>
                <a:spcPct val="120000"/>
              </a:lnSpc>
            </a:pPr>
            <a:r>
              <a:rPr lang="en-US" altLang="en-US" sz="2000"/>
              <a:t>Stop the induction when the loop terminates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03D86FCD-F45F-44FE-8B6F-0238B380E12F}"/>
              </a:ext>
            </a:extLst>
          </p:cNvPr>
          <p:cNvSpPr>
            <a:spLocks noGrp="1"/>
          </p:cNvSpPr>
          <p:nvPr>
            <p:ph type="sldNum" sz="quarter" idx="11"/>
          </p:nvPr>
        </p:nvSpPr>
        <p:spPr/>
        <p:txBody>
          <a:bodyPr/>
          <a:lstStyle/>
          <a:p>
            <a:fld id="{2351FB7E-064E-41CD-8B6F-05C54EFEC6A4}" type="slidenum">
              <a:rPr lang="en-US" altLang="en-US"/>
              <a:pPr/>
              <a:t>238</a:t>
            </a:fld>
            <a:endParaRPr lang="en-US" altLang="en-US"/>
          </a:p>
        </p:txBody>
      </p:sp>
      <p:sp>
        <p:nvSpPr>
          <p:cNvPr id="214018" name="AutoShape 2">
            <a:extLst>
              <a:ext uri="{FF2B5EF4-FFF2-40B4-BE49-F238E27FC236}">
                <a16:creationId xmlns:a16="http://schemas.microsoft.com/office/drawing/2014/main" id="{A35E6D8B-05F5-46F6-9A3F-0EA7413E28C9}"/>
              </a:ext>
            </a:extLst>
          </p:cNvPr>
          <p:cNvSpPr>
            <a:spLocks noChangeArrowheads="1"/>
          </p:cNvSpPr>
          <p:nvPr/>
        </p:nvSpPr>
        <p:spPr bwMode="auto">
          <a:xfrm>
            <a:off x="2032000" y="1892300"/>
            <a:ext cx="2484438" cy="471488"/>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214019" name="Rectangle 3">
            <a:extLst>
              <a:ext uri="{FF2B5EF4-FFF2-40B4-BE49-F238E27FC236}">
                <a16:creationId xmlns:a16="http://schemas.microsoft.com/office/drawing/2014/main" id="{440E7785-D155-4B92-B69D-060B71015865}"/>
              </a:ext>
            </a:extLst>
          </p:cNvPr>
          <p:cNvSpPr>
            <a:spLocks noGrp="1" noChangeArrowheads="1"/>
          </p:cNvSpPr>
          <p:nvPr>
            <p:ph type="title"/>
          </p:nvPr>
        </p:nvSpPr>
        <p:spPr/>
        <p:txBody>
          <a:bodyPr/>
          <a:lstStyle/>
          <a:p>
            <a:r>
              <a:rPr lang="en-US" altLang="en-US"/>
              <a:t>Loop Invariant for Insertion Sort</a:t>
            </a:r>
          </a:p>
        </p:txBody>
      </p:sp>
      <p:sp>
        <p:nvSpPr>
          <p:cNvPr id="214020" name="Rectangle 4">
            <a:extLst>
              <a:ext uri="{FF2B5EF4-FFF2-40B4-BE49-F238E27FC236}">
                <a16:creationId xmlns:a16="http://schemas.microsoft.com/office/drawing/2014/main" id="{0E20EC2C-6872-40A3-A1DC-3374AC9B149D}"/>
              </a:ext>
            </a:extLst>
          </p:cNvPr>
          <p:cNvSpPr>
            <a:spLocks noGrp="1" noChangeArrowheads="1"/>
          </p:cNvSpPr>
          <p:nvPr>
            <p:ph type="body" idx="1"/>
          </p:nvPr>
        </p:nvSpPr>
        <p:spPr>
          <a:xfrm>
            <a:off x="1874838" y="1066801"/>
            <a:ext cx="8229600" cy="5903913"/>
          </a:xfrm>
        </p:spPr>
        <p:txBody>
          <a:bodyPr/>
          <a:lstStyle/>
          <a:p>
            <a:endParaRPr lang="en-US" altLang="en-US" sz="2000"/>
          </a:p>
          <a:p>
            <a:pPr>
              <a:buFontTx/>
              <a:buNone/>
            </a:pPr>
            <a:r>
              <a:rPr lang="en-US" altLang="en-US" sz="2400">
                <a:solidFill>
                  <a:srgbClr val="DD0111"/>
                </a:solidFill>
                <a:latin typeface="Monotype Corsiva" panose="03010101010201010101" pitchFamily="66" charset="0"/>
              </a:rPr>
              <a:t>Alg.:</a:t>
            </a:r>
            <a:r>
              <a:rPr lang="en-US" altLang="en-US" sz="2400"/>
              <a:t> INSERTION-SORT</a:t>
            </a:r>
            <a:r>
              <a:rPr lang="en-US" altLang="en-US" sz="2400" i="1"/>
              <a:t>(A)</a:t>
            </a:r>
          </a:p>
          <a:p>
            <a:pPr>
              <a:buFontTx/>
              <a:buNone/>
            </a:pPr>
            <a:r>
              <a:rPr lang="en-US" altLang="en-US" sz="2400" b="1"/>
              <a:t>	for </a:t>
            </a:r>
            <a:r>
              <a:rPr lang="en-US" altLang="en-US" sz="2400">
                <a:latin typeface="Comic Sans MS" panose="030F0702030302020204" pitchFamily="66" charset="0"/>
              </a:rPr>
              <a:t>j ← 2</a:t>
            </a:r>
            <a:r>
              <a:rPr lang="en-US" altLang="en-US" sz="2400"/>
              <a:t> </a:t>
            </a:r>
            <a:r>
              <a:rPr lang="en-US" altLang="en-US" sz="2400" b="1"/>
              <a:t>to </a:t>
            </a:r>
            <a:r>
              <a:rPr lang="en-US" altLang="en-US" sz="2400"/>
              <a:t>n</a:t>
            </a:r>
          </a:p>
          <a:p>
            <a:pPr>
              <a:buFontTx/>
              <a:buNone/>
            </a:pPr>
            <a:r>
              <a:rPr lang="en-US" altLang="en-US" sz="2400" b="1"/>
              <a:t>		do </a:t>
            </a:r>
            <a:r>
              <a:rPr lang="en-US" altLang="en-US" sz="2400">
                <a:latin typeface="Comic Sans MS" panose="030F0702030302020204" pitchFamily="66" charset="0"/>
              </a:rPr>
              <a:t>key</a:t>
            </a:r>
            <a:r>
              <a:rPr lang="en-US" altLang="en-US" sz="2400"/>
              <a:t> ← </a:t>
            </a:r>
            <a:r>
              <a:rPr lang="en-US" altLang="en-US" sz="2400">
                <a:latin typeface="Comic Sans MS" panose="030F0702030302020204" pitchFamily="66" charset="0"/>
              </a:rPr>
              <a:t>A[ j ]</a:t>
            </a:r>
          </a:p>
          <a:p>
            <a:pPr>
              <a:buFontTx/>
              <a:buNone/>
            </a:pPr>
            <a:r>
              <a:rPr lang="en-US" altLang="en-US">
                <a:solidFill>
                  <a:schemeClr val="tx1"/>
                </a:solidFill>
              </a:rPr>
              <a:t>	</a:t>
            </a:r>
            <a:r>
              <a:rPr lang="en-US" altLang="en-US" sz="2000"/>
              <a:t>	      Insert </a:t>
            </a:r>
            <a:r>
              <a:rPr lang="en-US" altLang="en-US" sz="2000">
                <a:latin typeface="Comic Sans MS" panose="030F0702030302020204" pitchFamily="66" charset="0"/>
              </a:rPr>
              <a:t>A[ j ]</a:t>
            </a:r>
            <a:r>
              <a:rPr lang="en-US" altLang="en-US" sz="2000"/>
              <a:t> into the sorted sequence </a:t>
            </a:r>
            <a:r>
              <a:rPr lang="en-US" altLang="en-US" sz="2000">
                <a:latin typeface="Comic Sans MS" panose="030F0702030302020204" pitchFamily="66" charset="0"/>
              </a:rPr>
              <a:t>A[1 . . j -1]</a:t>
            </a:r>
            <a:endParaRPr lang="en-US" altLang="en-US" sz="2000"/>
          </a:p>
          <a:p>
            <a:pPr>
              <a:buFontTx/>
              <a:buNone/>
            </a:pPr>
            <a:r>
              <a:rPr lang="en-US" altLang="en-US">
                <a:solidFill>
                  <a:schemeClr val="tx1"/>
                </a:solidFill>
              </a:rPr>
              <a:t>		     </a:t>
            </a:r>
            <a:r>
              <a:rPr lang="en-US" altLang="en-US" sz="2400">
                <a:latin typeface="Comic Sans MS" panose="030F0702030302020204" pitchFamily="66" charset="0"/>
              </a:rPr>
              <a:t>i ← j - 1</a:t>
            </a:r>
          </a:p>
          <a:p>
            <a:pPr>
              <a:buFontTx/>
              <a:buNone/>
            </a:pPr>
            <a:r>
              <a:rPr lang="en-US" altLang="en-US" sz="2400" b="1"/>
              <a:t>		     while </a:t>
            </a:r>
            <a:r>
              <a:rPr lang="en-US" altLang="en-US" sz="2400">
                <a:latin typeface="Comic Sans MS" panose="030F0702030302020204" pitchFamily="66" charset="0"/>
              </a:rPr>
              <a:t>i &gt; 0</a:t>
            </a:r>
            <a:r>
              <a:rPr lang="en-US" altLang="en-US" sz="2400"/>
              <a:t> and </a:t>
            </a:r>
            <a:r>
              <a:rPr lang="en-US" altLang="en-US" sz="2400">
                <a:latin typeface="Comic Sans MS" panose="030F0702030302020204" pitchFamily="66" charset="0"/>
              </a:rPr>
              <a:t>A[i] &gt; key</a:t>
            </a:r>
          </a:p>
          <a:p>
            <a:pPr>
              <a:buFontTx/>
              <a:buNone/>
            </a:pPr>
            <a:r>
              <a:rPr lang="en-US" altLang="en-US" sz="2400"/>
              <a:t>			</a:t>
            </a:r>
            <a:r>
              <a:rPr lang="en-US" altLang="en-US" sz="2400" b="1"/>
              <a:t>do </a:t>
            </a:r>
            <a:r>
              <a:rPr lang="en-US" altLang="en-US" sz="2400">
                <a:latin typeface="Comic Sans MS" panose="030F0702030302020204" pitchFamily="66" charset="0"/>
              </a:rPr>
              <a:t>A[i + 1] ← A[i]</a:t>
            </a:r>
          </a:p>
          <a:p>
            <a:pPr>
              <a:buFontTx/>
              <a:buNone/>
            </a:pPr>
            <a:r>
              <a:rPr lang="en-US" altLang="en-US" sz="2400"/>
              <a:t>			      </a:t>
            </a:r>
            <a:r>
              <a:rPr lang="en-US" altLang="en-US" sz="2400">
                <a:latin typeface="Comic Sans MS" panose="030F0702030302020204" pitchFamily="66" charset="0"/>
              </a:rPr>
              <a:t>i ← i – 1</a:t>
            </a:r>
          </a:p>
          <a:p>
            <a:pPr>
              <a:buFontTx/>
              <a:buNone/>
            </a:pPr>
            <a:r>
              <a:rPr lang="en-US" altLang="en-US" sz="2400"/>
              <a:t>		     </a:t>
            </a:r>
            <a:r>
              <a:rPr lang="en-US" altLang="en-US" sz="2400">
                <a:latin typeface="Comic Sans MS" panose="030F0702030302020204" pitchFamily="66" charset="0"/>
              </a:rPr>
              <a:t>A[i + 1] ← key</a:t>
            </a:r>
            <a:endParaRPr lang="en-US" altLang="en-US" sz="2400"/>
          </a:p>
        </p:txBody>
      </p:sp>
      <p:sp>
        <p:nvSpPr>
          <p:cNvPr id="214021" name="Rectangle 5">
            <a:extLst>
              <a:ext uri="{FF2B5EF4-FFF2-40B4-BE49-F238E27FC236}">
                <a16:creationId xmlns:a16="http://schemas.microsoft.com/office/drawing/2014/main" id="{3241C53A-2D35-4EC5-B7E5-D17D1D6E238B}"/>
              </a:ext>
            </a:extLst>
          </p:cNvPr>
          <p:cNvSpPr>
            <a:spLocks noChangeArrowheads="1"/>
          </p:cNvSpPr>
          <p:nvPr/>
        </p:nvSpPr>
        <p:spPr bwMode="auto">
          <a:xfrm>
            <a:off x="2097088" y="5773739"/>
            <a:ext cx="7575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2000" b="1"/>
              <a:t>Invariant</a:t>
            </a:r>
            <a:r>
              <a:rPr lang="en-US" altLang="en-US" sz="2000"/>
              <a:t>: at the start of the </a:t>
            </a:r>
            <a:r>
              <a:rPr lang="en-US" altLang="en-US" sz="2000" b="1"/>
              <a:t>for</a:t>
            </a:r>
            <a:r>
              <a:rPr lang="en-US" altLang="en-US" sz="2000"/>
              <a:t> loop the elements in </a:t>
            </a:r>
            <a:r>
              <a:rPr lang="en-US" altLang="en-US" sz="2000">
                <a:latin typeface="Comic Sans MS" panose="030F0702030302020204" pitchFamily="66" charset="0"/>
              </a:rPr>
              <a:t>A[1 . . j-1] </a:t>
            </a:r>
            <a:r>
              <a:rPr lang="en-US" altLang="en-US" sz="2000"/>
              <a:t>are</a:t>
            </a:r>
            <a:r>
              <a:rPr lang="en-US" altLang="en-US" sz="2000">
                <a:latin typeface="Comic Sans MS" panose="030F0702030302020204" pitchFamily="66" charset="0"/>
              </a:rPr>
              <a:t> </a:t>
            </a:r>
            <a:r>
              <a:rPr lang="en-US" altLang="en-US" sz="2000"/>
              <a:t>in sorted order</a:t>
            </a:r>
          </a:p>
        </p:txBody>
      </p:sp>
      <p:graphicFrame>
        <p:nvGraphicFramePr>
          <p:cNvPr id="214022" name="Object 6">
            <a:extLst>
              <a:ext uri="{FF2B5EF4-FFF2-40B4-BE49-F238E27FC236}">
                <a16:creationId xmlns:a16="http://schemas.microsoft.com/office/drawing/2014/main" id="{0D768F3D-FF52-4383-ABED-B092B2E33211}"/>
              </a:ext>
            </a:extLst>
          </p:cNvPr>
          <p:cNvGraphicFramePr>
            <a:graphicFrameLocks noChangeAspect="1"/>
          </p:cNvGraphicFramePr>
          <p:nvPr/>
        </p:nvGraphicFramePr>
        <p:xfrm>
          <a:off x="7207250" y="1258888"/>
          <a:ext cx="2711450" cy="1454150"/>
        </p:xfrm>
        <a:graphic>
          <a:graphicData uri="http://schemas.openxmlformats.org/presentationml/2006/ole">
            <mc:AlternateContent xmlns:mc="http://schemas.openxmlformats.org/markup-compatibility/2006">
              <mc:Choice xmlns:v="urn:schemas-microsoft-com:vml" Requires="v">
                <p:oleObj spid="_x0000_s5181" name="Paint Shop Pro Image" r:id="rId4" imgW="2712195" imgH="1453659" progId="PaintShopPro">
                  <p:embed/>
                </p:oleObj>
              </mc:Choice>
              <mc:Fallback>
                <p:oleObj name="Paint Shop Pro Image" r:id="rId4" imgW="2712195" imgH="1453659" progId="PaintShopPro">
                  <p:embed/>
                  <p:pic>
                    <p:nvPicPr>
                      <p:cNvPr id="214022" name="Object 6">
                        <a:extLst>
                          <a:ext uri="{FF2B5EF4-FFF2-40B4-BE49-F238E27FC236}">
                            <a16:creationId xmlns:a16="http://schemas.microsoft.com/office/drawing/2014/main" id="{0D768F3D-FF52-4383-ABED-B092B2E33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0" y="1258888"/>
                        <a:ext cx="271145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5A3933-D7C5-47B5-A319-C212894ED07F}"/>
              </a:ext>
            </a:extLst>
          </p:cNvPr>
          <p:cNvSpPr>
            <a:spLocks noGrp="1"/>
          </p:cNvSpPr>
          <p:nvPr>
            <p:ph type="sldNum" sz="quarter" idx="11"/>
          </p:nvPr>
        </p:nvSpPr>
        <p:spPr/>
        <p:txBody>
          <a:bodyPr/>
          <a:lstStyle/>
          <a:p>
            <a:fld id="{5B61A435-4F1A-45EC-A089-45C338CD40A9}" type="slidenum">
              <a:rPr lang="en-US" altLang="en-US"/>
              <a:pPr/>
              <a:t>239</a:t>
            </a:fld>
            <a:endParaRPr lang="en-US" altLang="en-US"/>
          </a:p>
        </p:txBody>
      </p:sp>
      <p:sp>
        <p:nvSpPr>
          <p:cNvPr id="216066" name="Rectangle 2">
            <a:extLst>
              <a:ext uri="{FF2B5EF4-FFF2-40B4-BE49-F238E27FC236}">
                <a16:creationId xmlns:a16="http://schemas.microsoft.com/office/drawing/2014/main" id="{A069250A-E48B-4B7F-9AA0-8D4F4C9C6F9B}"/>
              </a:ext>
            </a:extLst>
          </p:cNvPr>
          <p:cNvSpPr>
            <a:spLocks noGrp="1" noChangeArrowheads="1"/>
          </p:cNvSpPr>
          <p:nvPr>
            <p:ph type="title"/>
          </p:nvPr>
        </p:nvSpPr>
        <p:spPr/>
        <p:txBody>
          <a:bodyPr/>
          <a:lstStyle/>
          <a:p>
            <a:r>
              <a:rPr lang="en-US" altLang="en-US"/>
              <a:t>Loop Invariant for Insertion Sort</a:t>
            </a:r>
          </a:p>
        </p:txBody>
      </p:sp>
      <p:sp>
        <p:nvSpPr>
          <p:cNvPr id="216067" name="Rectangle 3">
            <a:extLst>
              <a:ext uri="{FF2B5EF4-FFF2-40B4-BE49-F238E27FC236}">
                <a16:creationId xmlns:a16="http://schemas.microsoft.com/office/drawing/2014/main" id="{A8FF75B5-3271-4C69-9A68-1C7AFB03C488}"/>
              </a:ext>
            </a:extLst>
          </p:cNvPr>
          <p:cNvSpPr>
            <a:spLocks noGrp="1" noChangeArrowheads="1"/>
          </p:cNvSpPr>
          <p:nvPr>
            <p:ph type="body" idx="1"/>
          </p:nvPr>
        </p:nvSpPr>
        <p:spPr>
          <a:xfrm>
            <a:off x="1874838" y="1143000"/>
            <a:ext cx="5694362" cy="4833938"/>
          </a:xfrm>
        </p:spPr>
        <p:txBody>
          <a:bodyPr/>
          <a:lstStyle/>
          <a:p>
            <a:pPr>
              <a:lnSpc>
                <a:spcPct val="130000"/>
              </a:lnSpc>
            </a:pPr>
            <a:r>
              <a:rPr lang="en-US" altLang="en-US" b="1"/>
              <a:t>Initialization: </a:t>
            </a:r>
          </a:p>
          <a:p>
            <a:pPr lvl="1">
              <a:lnSpc>
                <a:spcPct val="130000"/>
              </a:lnSpc>
            </a:pPr>
            <a:r>
              <a:rPr lang="en-US" altLang="en-US"/>
              <a:t>Just before the first iteration, </a:t>
            </a:r>
            <a:r>
              <a:rPr lang="en-US" altLang="en-US">
                <a:latin typeface="Comic Sans MS" panose="030F0702030302020204" pitchFamily="66" charset="0"/>
              </a:rPr>
              <a:t>j = 2</a:t>
            </a:r>
            <a:r>
              <a:rPr lang="en-US" altLang="en-US"/>
              <a:t>:</a:t>
            </a:r>
          </a:p>
          <a:p>
            <a:pPr lvl="1">
              <a:lnSpc>
                <a:spcPct val="130000"/>
              </a:lnSpc>
              <a:buFontTx/>
              <a:buNone/>
            </a:pPr>
            <a:r>
              <a:rPr lang="en-US" altLang="en-US">
                <a:solidFill>
                  <a:schemeClr val="accent2"/>
                </a:solidFill>
              </a:rPr>
              <a:t>	</a:t>
            </a:r>
            <a:r>
              <a:rPr lang="en-US" altLang="en-US"/>
              <a:t>the subarray </a:t>
            </a:r>
            <a:r>
              <a:rPr lang="en-US" altLang="en-US">
                <a:latin typeface="Comic Sans MS" panose="030F0702030302020204" pitchFamily="66" charset="0"/>
              </a:rPr>
              <a:t>A[1 . . j-1]</a:t>
            </a:r>
            <a:r>
              <a:rPr lang="en-US" altLang="en-US"/>
              <a:t>  = </a:t>
            </a:r>
            <a:r>
              <a:rPr lang="en-US" altLang="en-US">
                <a:latin typeface="Comic Sans MS" panose="030F0702030302020204" pitchFamily="66" charset="0"/>
              </a:rPr>
              <a:t>A[1],</a:t>
            </a:r>
            <a:r>
              <a:rPr lang="en-US" altLang="en-US"/>
              <a:t> (the element originally in </a:t>
            </a:r>
            <a:r>
              <a:rPr lang="en-US" altLang="en-US">
                <a:latin typeface="Comic Sans MS" panose="030F0702030302020204" pitchFamily="66" charset="0"/>
              </a:rPr>
              <a:t>A[1]</a:t>
            </a:r>
            <a:r>
              <a:rPr lang="en-US" altLang="en-US"/>
              <a:t>) – is sorted</a:t>
            </a:r>
          </a:p>
        </p:txBody>
      </p:sp>
      <p:graphicFrame>
        <p:nvGraphicFramePr>
          <p:cNvPr id="216068" name="Object 4">
            <a:extLst>
              <a:ext uri="{FF2B5EF4-FFF2-40B4-BE49-F238E27FC236}">
                <a16:creationId xmlns:a16="http://schemas.microsoft.com/office/drawing/2014/main" id="{6D288713-5CEC-4FB6-8632-2B765DF7A239}"/>
              </a:ext>
            </a:extLst>
          </p:cNvPr>
          <p:cNvGraphicFramePr>
            <a:graphicFrameLocks noChangeAspect="1"/>
          </p:cNvGraphicFramePr>
          <p:nvPr/>
        </p:nvGraphicFramePr>
        <p:xfrm>
          <a:off x="7589838" y="1341438"/>
          <a:ext cx="2527300" cy="1395412"/>
        </p:xfrm>
        <a:graphic>
          <a:graphicData uri="http://schemas.openxmlformats.org/presentationml/2006/ole">
            <mc:AlternateContent xmlns:mc="http://schemas.openxmlformats.org/markup-compatibility/2006">
              <mc:Choice xmlns:v="urn:schemas-microsoft-com:vml" Requires="v">
                <p:oleObj spid="_x0000_s2110" name="Paint Shop Pro Image" r:id="rId4" imgW="2526829" imgH="1395500" progId="PaintShopPro">
                  <p:embed/>
                </p:oleObj>
              </mc:Choice>
              <mc:Fallback>
                <p:oleObj name="Paint Shop Pro Image" r:id="rId4" imgW="2526829" imgH="1395500" progId="PaintShopPro">
                  <p:embed/>
                  <p:pic>
                    <p:nvPicPr>
                      <p:cNvPr id="216068" name="Object 4">
                        <a:extLst>
                          <a:ext uri="{FF2B5EF4-FFF2-40B4-BE49-F238E27FC236}">
                            <a16:creationId xmlns:a16="http://schemas.microsoft.com/office/drawing/2014/main" id="{6D288713-5CEC-4FB6-8632-2B765DF7A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838" y="1341438"/>
                        <a:ext cx="2527300" cy="13954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455D-B71C-47CE-A837-971FFBF0AC62}"/>
              </a:ext>
            </a:extLst>
          </p:cNvPr>
          <p:cNvSpPr>
            <a:spLocks noGrp="1"/>
          </p:cNvSpPr>
          <p:nvPr>
            <p:ph type="title"/>
          </p:nvPr>
        </p:nvSpPr>
        <p:spPr/>
        <p:txBody>
          <a:bodyPr/>
          <a:lstStyle/>
          <a:p>
            <a:r>
              <a:rPr lang="en-US" dirty="0"/>
              <a:t>Write a program to add two numbers</a:t>
            </a:r>
            <a:endParaRPr lang="en-IN" dirty="0"/>
          </a:p>
        </p:txBody>
      </p:sp>
      <p:sp>
        <p:nvSpPr>
          <p:cNvPr id="5" name="Content Placeholder 4">
            <a:extLst>
              <a:ext uri="{FF2B5EF4-FFF2-40B4-BE49-F238E27FC236}">
                <a16:creationId xmlns:a16="http://schemas.microsoft.com/office/drawing/2014/main" id="{F917C58B-7455-43F8-AB95-C90F4E37736C}"/>
              </a:ext>
            </a:extLst>
          </p:cNvPr>
          <p:cNvSpPr>
            <a:spLocks noGrp="1"/>
          </p:cNvSpPr>
          <p:nvPr>
            <p:ph idx="1"/>
          </p:nvPr>
        </p:nvSpPr>
        <p:spPr>
          <a:xfrm>
            <a:off x="721963" y="1600900"/>
            <a:ext cx="10515600" cy="4351338"/>
          </a:xfrm>
        </p:spPr>
        <p:txBody>
          <a:bodyPr/>
          <a:lstStyle/>
          <a:p>
            <a:r>
              <a:rPr lang="en-US" dirty="0"/>
              <a:t>Same program using a function. </a:t>
            </a:r>
            <a:endParaRPr lang="en-IN" dirty="0"/>
          </a:p>
        </p:txBody>
      </p:sp>
      <p:sp>
        <p:nvSpPr>
          <p:cNvPr id="4" name="TextBox 3">
            <a:extLst>
              <a:ext uri="{FF2B5EF4-FFF2-40B4-BE49-F238E27FC236}">
                <a16:creationId xmlns:a16="http://schemas.microsoft.com/office/drawing/2014/main" id="{5CF471CD-E553-4133-98E4-80D8FE7E1951}"/>
              </a:ext>
            </a:extLst>
          </p:cNvPr>
          <p:cNvSpPr txBox="1"/>
          <p:nvPr/>
        </p:nvSpPr>
        <p:spPr>
          <a:xfrm>
            <a:off x="6354306" y="1779687"/>
            <a:ext cx="7816957" cy="5078313"/>
          </a:xfrm>
          <a:prstGeom prst="rect">
            <a:avLst/>
          </a:prstGeom>
          <a:noFill/>
        </p:spPr>
        <p:txBody>
          <a:bodyPr wrap="square">
            <a:spAutoFit/>
          </a:bodyPr>
          <a:lstStyle/>
          <a:p>
            <a:r>
              <a:rPr lang="en-IN" dirty="0"/>
              <a:t>#include &lt;</a:t>
            </a:r>
            <a:r>
              <a:rPr lang="en-IN" dirty="0" err="1"/>
              <a:t>stdio.h</a:t>
            </a:r>
            <a:r>
              <a:rPr lang="en-IN" dirty="0"/>
              <a:t>&gt;</a:t>
            </a:r>
          </a:p>
          <a:p>
            <a:endParaRPr lang="en-IN" dirty="0"/>
          </a:p>
          <a:p>
            <a:r>
              <a:rPr lang="en-IN" dirty="0"/>
              <a:t>int add(int </a:t>
            </a:r>
            <a:r>
              <a:rPr lang="en-IN" dirty="0" err="1"/>
              <a:t>i</a:t>
            </a:r>
            <a:r>
              <a:rPr lang="en-IN" dirty="0"/>
              <a:t>, int j)</a:t>
            </a:r>
          </a:p>
          <a:p>
            <a:r>
              <a:rPr lang="en-IN" dirty="0"/>
              <a:t>{    int sum;    </a:t>
            </a:r>
          </a:p>
          <a:p>
            <a:r>
              <a:rPr lang="en-IN" dirty="0"/>
              <a:t>      sum= </a:t>
            </a:r>
            <a:r>
              <a:rPr lang="en-IN" dirty="0" err="1"/>
              <a:t>i+j</a:t>
            </a:r>
            <a:r>
              <a:rPr lang="en-IN" dirty="0"/>
              <a:t>;    </a:t>
            </a:r>
          </a:p>
          <a:p>
            <a:r>
              <a:rPr lang="en-IN" dirty="0"/>
              <a:t>      return sum;    </a:t>
            </a:r>
          </a:p>
          <a:p>
            <a:r>
              <a:rPr lang="en-IN" dirty="0"/>
              <a:t>}</a:t>
            </a:r>
          </a:p>
          <a:p>
            <a:endParaRPr lang="en-IN" dirty="0"/>
          </a:p>
          <a:p>
            <a:r>
              <a:rPr lang="en-IN" dirty="0"/>
              <a:t>int main()</a:t>
            </a:r>
          </a:p>
          <a:p>
            <a:r>
              <a:rPr lang="en-IN" dirty="0"/>
              <a:t>	{ </a:t>
            </a:r>
          </a:p>
          <a:p>
            <a:r>
              <a:rPr lang="en-IN" dirty="0"/>
              <a:t>	int x, y;       </a:t>
            </a:r>
          </a:p>
          <a:p>
            <a:r>
              <a:rPr lang="en-IN" dirty="0"/>
              <a:t>	 x= 1;    </a:t>
            </a:r>
          </a:p>
          <a:p>
            <a:r>
              <a:rPr lang="en-IN" dirty="0"/>
              <a:t>	y=2;    </a:t>
            </a:r>
          </a:p>
          <a:p>
            <a:r>
              <a:rPr lang="en-IN" dirty="0"/>
              <a:t>	int sum;         </a:t>
            </a:r>
          </a:p>
          <a:p>
            <a:r>
              <a:rPr lang="en-IN" dirty="0"/>
              <a:t>	sum = add(</a:t>
            </a:r>
            <a:r>
              <a:rPr lang="en-IN" dirty="0" err="1"/>
              <a:t>x,y</a:t>
            </a:r>
            <a:r>
              <a:rPr lang="en-IN" dirty="0"/>
              <a:t>);        </a:t>
            </a:r>
          </a:p>
          <a:p>
            <a:r>
              <a:rPr lang="en-IN" dirty="0"/>
              <a:t>	</a:t>
            </a:r>
            <a:r>
              <a:rPr lang="en-IN" dirty="0" err="1"/>
              <a:t>printf</a:t>
            </a:r>
            <a:r>
              <a:rPr lang="en-IN" dirty="0"/>
              <a:t>("%d", sum);    </a:t>
            </a:r>
          </a:p>
          <a:p>
            <a:r>
              <a:rPr lang="en-IN" dirty="0"/>
              <a:t>	return 0;</a:t>
            </a:r>
          </a:p>
          <a:p>
            <a:r>
              <a:rPr lang="en-IN" dirty="0"/>
              <a:t>	}</a:t>
            </a:r>
          </a:p>
        </p:txBody>
      </p:sp>
      <p:grpSp>
        <p:nvGrpSpPr>
          <p:cNvPr id="8" name="Group 7">
            <a:extLst>
              <a:ext uri="{FF2B5EF4-FFF2-40B4-BE49-F238E27FC236}">
                <a16:creationId xmlns:a16="http://schemas.microsoft.com/office/drawing/2014/main" id="{8A703153-18B4-4413-9E0C-92F71113BBC2}"/>
              </a:ext>
            </a:extLst>
          </p:cNvPr>
          <p:cNvGrpSpPr/>
          <p:nvPr/>
        </p:nvGrpSpPr>
        <p:grpSpPr>
          <a:xfrm>
            <a:off x="8370650" y="2431950"/>
            <a:ext cx="771840" cy="191880"/>
            <a:chOff x="8370650" y="2431950"/>
            <a:chExt cx="771840" cy="19188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0D85CAD-AB9B-4E42-B923-B2CB9B18B36A}"/>
                    </a:ext>
                  </a:extLst>
                </p14:cNvPr>
                <p14:cNvContentPartPr/>
                <p14:nvPr/>
              </p14:nvContentPartPr>
              <p14:xfrm>
                <a:off x="8379650" y="2540310"/>
                <a:ext cx="762840" cy="7200"/>
              </p14:xfrm>
            </p:contentPart>
          </mc:Choice>
          <mc:Fallback xmlns="">
            <p:pic>
              <p:nvPicPr>
                <p:cNvPr id="6" name="Ink 5">
                  <a:extLst>
                    <a:ext uri="{FF2B5EF4-FFF2-40B4-BE49-F238E27FC236}">
                      <a16:creationId xmlns:a16="http://schemas.microsoft.com/office/drawing/2014/main" id="{A0D85CAD-AB9B-4E42-B923-B2CB9B18B36A}"/>
                    </a:ext>
                  </a:extLst>
                </p:cNvPr>
                <p:cNvPicPr/>
                <p:nvPr/>
              </p:nvPicPr>
              <p:blipFill>
                <a:blip r:embed="rId3"/>
                <a:stretch>
                  <a:fillRect/>
                </a:stretch>
              </p:blipFill>
              <p:spPr>
                <a:xfrm>
                  <a:off x="8361650" y="2522670"/>
                  <a:ext cx="7984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AF4F451-2C5B-4E6A-A392-33ECE56BB4EA}"/>
                    </a:ext>
                  </a:extLst>
                </p14:cNvPr>
                <p14:cNvContentPartPr/>
                <p14:nvPr/>
              </p14:nvContentPartPr>
              <p14:xfrm>
                <a:off x="8370650" y="2431950"/>
                <a:ext cx="142920" cy="191880"/>
              </p14:xfrm>
            </p:contentPart>
          </mc:Choice>
          <mc:Fallback xmlns="">
            <p:pic>
              <p:nvPicPr>
                <p:cNvPr id="7" name="Ink 6">
                  <a:extLst>
                    <a:ext uri="{FF2B5EF4-FFF2-40B4-BE49-F238E27FC236}">
                      <a16:creationId xmlns:a16="http://schemas.microsoft.com/office/drawing/2014/main" id="{0AF4F451-2C5B-4E6A-A392-33ECE56BB4EA}"/>
                    </a:ext>
                  </a:extLst>
                </p:cNvPr>
                <p:cNvPicPr/>
                <p:nvPr/>
              </p:nvPicPr>
              <p:blipFill>
                <a:blip r:embed="rId5"/>
                <a:stretch>
                  <a:fillRect/>
                </a:stretch>
              </p:blipFill>
              <p:spPr>
                <a:xfrm>
                  <a:off x="8353010" y="2414310"/>
                  <a:ext cx="178560" cy="227520"/>
                </a:xfrm>
                <a:prstGeom prst="rect">
                  <a:avLst/>
                </a:prstGeom>
              </p:spPr>
            </p:pic>
          </mc:Fallback>
        </mc:AlternateContent>
      </p:grpSp>
      <p:grpSp>
        <p:nvGrpSpPr>
          <p:cNvPr id="28" name="Group 27">
            <a:extLst>
              <a:ext uri="{FF2B5EF4-FFF2-40B4-BE49-F238E27FC236}">
                <a16:creationId xmlns:a16="http://schemas.microsoft.com/office/drawing/2014/main" id="{303763A6-8C95-432F-B170-E75007176317}"/>
              </a:ext>
            </a:extLst>
          </p:cNvPr>
          <p:cNvGrpSpPr/>
          <p:nvPr/>
        </p:nvGrpSpPr>
        <p:grpSpPr>
          <a:xfrm>
            <a:off x="8337170" y="2689710"/>
            <a:ext cx="1715400" cy="1278720"/>
            <a:chOff x="8337170" y="2689710"/>
            <a:chExt cx="1715400" cy="1278720"/>
          </a:xfrm>
        </p:grpSpPr>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8BC2BAE-5354-4A4C-B934-939D4EBE45C8}"/>
                    </a:ext>
                  </a:extLst>
                </p14:cNvPr>
                <p14:cNvContentPartPr/>
                <p14:nvPr/>
              </p14:nvContentPartPr>
              <p14:xfrm>
                <a:off x="8337170" y="2795910"/>
                <a:ext cx="300960" cy="256680"/>
              </p14:xfrm>
            </p:contentPart>
          </mc:Choice>
          <mc:Fallback xmlns="">
            <p:pic>
              <p:nvPicPr>
                <p:cNvPr id="9" name="Ink 8">
                  <a:extLst>
                    <a:ext uri="{FF2B5EF4-FFF2-40B4-BE49-F238E27FC236}">
                      <a16:creationId xmlns:a16="http://schemas.microsoft.com/office/drawing/2014/main" id="{38BC2BAE-5354-4A4C-B934-939D4EBE45C8}"/>
                    </a:ext>
                  </a:extLst>
                </p:cNvPr>
                <p:cNvPicPr/>
                <p:nvPr/>
              </p:nvPicPr>
              <p:blipFill>
                <a:blip r:embed="rId7"/>
                <a:stretch>
                  <a:fillRect/>
                </a:stretch>
              </p:blipFill>
              <p:spPr>
                <a:xfrm>
                  <a:off x="8319170" y="2778270"/>
                  <a:ext cx="336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B49D8D2-E077-479E-BD69-D9A6D5EE10B5}"/>
                    </a:ext>
                  </a:extLst>
                </p14:cNvPr>
                <p14:cNvContentPartPr/>
                <p14:nvPr/>
              </p14:nvContentPartPr>
              <p14:xfrm>
                <a:off x="8642810" y="2921190"/>
                <a:ext cx="110880" cy="125640"/>
              </p14:xfrm>
            </p:contentPart>
          </mc:Choice>
          <mc:Fallback xmlns="">
            <p:pic>
              <p:nvPicPr>
                <p:cNvPr id="10" name="Ink 9">
                  <a:extLst>
                    <a:ext uri="{FF2B5EF4-FFF2-40B4-BE49-F238E27FC236}">
                      <a16:creationId xmlns:a16="http://schemas.microsoft.com/office/drawing/2014/main" id="{3B49D8D2-E077-479E-BD69-D9A6D5EE10B5}"/>
                    </a:ext>
                  </a:extLst>
                </p:cNvPr>
                <p:cNvPicPr/>
                <p:nvPr/>
              </p:nvPicPr>
              <p:blipFill>
                <a:blip r:embed="rId9"/>
                <a:stretch>
                  <a:fillRect/>
                </a:stretch>
              </p:blipFill>
              <p:spPr>
                <a:xfrm>
                  <a:off x="8624810" y="2903550"/>
                  <a:ext cx="14652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B9C4143D-1E67-44A1-B80C-8D579168FBF7}"/>
                    </a:ext>
                  </a:extLst>
                </p14:cNvPr>
                <p14:cNvContentPartPr/>
                <p14:nvPr/>
              </p14:nvContentPartPr>
              <p14:xfrm>
                <a:off x="8806250" y="2787270"/>
                <a:ext cx="27000" cy="241200"/>
              </p14:xfrm>
            </p:contentPart>
          </mc:Choice>
          <mc:Fallback xmlns="">
            <p:pic>
              <p:nvPicPr>
                <p:cNvPr id="11" name="Ink 10">
                  <a:extLst>
                    <a:ext uri="{FF2B5EF4-FFF2-40B4-BE49-F238E27FC236}">
                      <a16:creationId xmlns:a16="http://schemas.microsoft.com/office/drawing/2014/main" id="{B9C4143D-1E67-44A1-B80C-8D579168FBF7}"/>
                    </a:ext>
                  </a:extLst>
                </p:cNvPr>
                <p:cNvPicPr/>
                <p:nvPr/>
              </p:nvPicPr>
              <p:blipFill>
                <a:blip r:embed="rId11"/>
                <a:stretch>
                  <a:fillRect/>
                </a:stretch>
              </p:blipFill>
              <p:spPr>
                <a:xfrm>
                  <a:off x="8788610" y="2769630"/>
                  <a:ext cx="6264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0AEF341-48C0-4A06-837C-BB82D1985544}"/>
                    </a:ext>
                  </a:extLst>
                </p14:cNvPr>
                <p14:cNvContentPartPr/>
                <p14:nvPr/>
              </p14:nvContentPartPr>
              <p14:xfrm>
                <a:off x="8911730" y="2689710"/>
                <a:ext cx="651960" cy="365040"/>
              </p14:xfrm>
            </p:contentPart>
          </mc:Choice>
          <mc:Fallback xmlns="">
            <p:pic>
              <p:nvPicPr>
                <p:cNvPr id="12" name="Ink 11">
                  <a:extLst>
                    <a:ext uri="{FF2B5EF4-FFF2-40B4-BE49-F238E27FC236}">
                      <a16:creationId xmlns:a16="http://schemas.microsoft.com/office/drawing/2014/main" id="{10AEF341-48C0-4A06-837C-BB82D1985544}"/>
                    </a:ext>
                  </a:extLst>
                </p:cNvPr>
                <p:cNvPicPr/>
                <p:nvPr/>
              </p:nvPicPr>
              <p:blipFill>
                <a:blip r:embed="rId13"/>
                <a:stretch>
                  <a:fillRect/>
                </a:stretch>
              </p:blipFill>
              <p:spPr>
                <a:xfrm>
                  <a:off x="8894090" y="2672070"/>
                  <a:ext cx="68760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7152F92E-DD2D-4449-A34E-F2DE91C80B0A}"/>
                    </a:ext>
                  </a:extLst>
                </p14:cNvPr>
                <p14:cNvContentPartPr/>
                <p14:nvPr/>
              </p14:nvContentPartPr>
              <p14:xfrm>
                <a:off x="9582050" y="2911470"/>
                <a:ext cx="14760" cy="360"/>
              </p14:xfrm>
            </p:contentPart>
          </mc:Choice>
          <mc:Fallback xmlns="">
            <p:pic>
              <p:nvPicPr>
                <p:cNvPr id="13" name="Ink 12">
                  <a:extLst>
                    <a:ext uri="{FF2B5EF4-FFF2-40B4-BE49-F238E27FC236}">
                      <a16:creationId xmlns:a16="http://schemas.microsoft.com/office/drawing/2014/main" id="{7152F92E-DD2D-4449-A34E-F2DE91C80B0A}"/>
                    </a:ext>
                  </a:extLst>
                </p:cNvPr>
                <p:cNvPicPr/>
                <p:nvPr/>
              </p:nvPicPr>
              <p:blipFill>
                <a:blip r:embed="rId15"/>
                <a:stretch>
                  <a:fillRect/>
                </a:stretch>
              </p:blipFill>
              <p:spPr>
                <a:xfrm>
                  <a:off x="9564410" y="2893830"/>
                  <a:ext cx="50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563DF3EF-7F39-4CD4-ADBF-6AFD3ABA11EC}"/>
                    </a:ext>
                  </a:extLst>
                </p14:cNvPr>
                <p14:cNvContentPartPr/>
                <p14:nvPr/>
              </p14:nvContentPartPr>
              <p14:xfrm>
                <a:off x="9667010" y="2915430"/>
                <a:ext cx="229680" cy="109080"/>
              </p14:xfrm>
            </p:contentPart>
          </mc:Choice>
          <mc:Fallback xmlns="">
            <p:pic>
              <p:nvPicPr>
                <p:cNvPr id="14" name="Ink 13">
                  <a:extLst>
                    <a:ext uri="{FF2B5EF4-FFF2-40B4-BE49-F238E27FC236}">
                      <a16:creationId xmlns:a16="http://schemas.microsoft.com/office/drawing/2014/main" id="{563DF3EF-7F39-4CD4-ADBF-6AFD3ABA11EC}"/>
                    </a:ext>
                  </a:extLst>
                </p:cNvPr>
                <p:cNvPicPr/>
                <p:nvPr/>
              </p:nvPicPr>
              <p:blipFill>
                <a:blip r:embed="rId17"/>
                <a:stretch>
                  <a:fillRect/>
                </a:stretch>
              </p:blipFill>
              <p:spPr>
                <a:xfrm>
                  <a:off x="9649370" y="2897790"/>
                  <a:ext cx="2653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1D16DA48-9183-4373-B62F-CF1C7DB9FE14}"/>
                    </a:ext>
                  </a:extLst>
                </p14:cNvPr>
                <p14:cNvContentPartPr/>
                <p14:nvPr/>
              </p14:nvContentPartPr>
              <p14:xfrm>
                <a:off x="9312050" y="2769270"/>
                <a:ext cx="276840" cy="360"/>
              </p14:xfrm>
            </p:contentPart>
          </mc:Choice>
          <mc:Fallback xmlns="">
            <p:pic>
              <p:nvPicPr>
                <p:cNvPr id="15" name="Ink 14">
                  <a:extLst>
                    <a:ext uri="{FF2B5EF4-FFF2-40B4-BE49-F238E27FC236}">
                      <a16:creationId xmlns:a16="http://schemas.microsoft.com/office/drawing/2014/main" id="{1D16DA48-9183-4373-B62F-CF1C7DB9FE14}"/>
                    </a:ext>
                  </a:extLst>
                </p:cNvPr>
                <p:cNvPicPr/>
                <p:nvPr/>
              </p:nvPicPr>
              <p:blipFill>
                <a:blip r:embed="rId19"/>
                <a:stretch>
                  <a:fillRect/>
                </a:stretch>
              </p:blipFill>
              <p:spPr>
                <a:xfrm>
                  <a:off x="9294410" y="2751630"/>
                  <a:ext cx="312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826AFB6E-FC16-41D5-BF23-960D228A855E}"/>
                    </a:ext>
                  </a:extLst>
                </p14:cNvPr>
                <p14:cNvContentPartPr/>
                <p14:nvPr/>
              </p14:nvContentPartPr>
              <p14:xfrm>
                <a:off x="8519690" y="3163110"/>
                <a:ext cx="248040" cy="374400"/>
              </p14:xfrm>
            </p:contentPart>
          </mc:Choice>
          <mc:Fallback xmlns="">
            <p:pic>
              <p:nvPicPr>
                <p:cNvPr id="17" name="Ink 16">
                  <a:extLst>
                    <a:ext uri="{FF2B5EF4-FFF2-40B4-BE49-F238E27FC236}">
                      <a16:creationId xmlns:a16="http://schemas.microsoft.com/office/drawing/2014/main" id="{826AFB6E-FC16-41D5-BF23-960D228A855E}"/>
                    </a:ext>
                  </a:extLst>
                </p:cNvPr>
                <p:cNvPicPr/>
                <p:nvPr/>
              </p:nvPicPr>
              <p:blipFill>
                <a:blip r:embed="rId21"/>
                <a:stretch>
                  <a:fillRect/>
                </a:stretch>
              </p:blipFill>
              <p:spPr>
                <a:xfrm>
                  <a:off x="8501690" y="3145470"/>
                  <a:ext cx="28368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9EA46DAB-83B3-4885-997C-AC5063944AE9}"/>
                    </a:ext>
                  </a:extLst>
                </p14:cNvPr>
                <p14:cNvContentPartPr/>
                <p14:nvPr/>
              </p14:nvContentPartPr>
              <p14:xfrm>
                <a:off x="8673050" y="3332310"/>
                <a:ext cx="230400" cy="5760"/>
              </p14:xfrm>
            </p:contentPart>
          </mc:Choice>
          <mc:Fallback xmlns="">
            <p:pic>
              <p:nvPicPr>
                <p:cNvPr id="18" name="Ink 17">
                  <a:extLst>
                    <a:ext uri="{FF2B5EF4-FFF2-40B4-BE49-F238E27FC236}">
                      <a16:creationId xmlns:a16="http://schemas.microsoft.com/office/drawing/2014/main" id="{9EA46DAB-83B3-4885-997C-AC5063944AE9}"/>
                    </a:ext>
                  </a:extLst>
                </p:cNvPr>
                <p:cNvPicPr/>
                <p:nvPr/>
              </p:nvPicPr>
              <p:blipFill>
                <a:blip r:embed="rId23"/>
                <a:stretch>
                  <a:fillRect/>
                </a:stretch>
              </p:blipFill>
              <p:spPr>
                <a:xfrm>
                  <a:off x="8655050" y="3314310"/>
                  <a:ext cx="2660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BAF950EE-582B-47C7-AE3F-569F773BA16D}"/>
                    </a:ext>
                  </a:extLst>
                </p14:cNvPr>
                <p14:cNvContentPartPr/>
                <p14:nvPr/>
              </p14:nvContentPartPr>
              <p14:xfrm>
                <a:off x="9081290" y="3300990"/>
                <a:ext cx="224280" cy="115560"/>
              </p14:xfrm>
            </p:contentPart>
          </mc:Choice>
          <mc:Fallback xmlns="">
            <p:pic>
              <p:nvPicPr>
                <p:cNvPr id="19" name="Ink 18">
                  <a:extLst>
                    <a:ext uri="{FF2B5EF4-FFF2-40B4-BE49-F238E27FC236}">
                      <a16:creationId xmlns:a16="http://schemas.microsoft.com/office/drawing/2014/main" id="{BAF950EE-582B-47C7-AE3F-569F773BA16D}"/>
                    </a:ext>
                  </a:extLst>
                </p:cNvPr>
                <p:cNvPicPr/>
                <p:nvPr/>
              </p:nvPicPr>
              <p:blipFill>
                <a:blip r:embed="rId25"/>
                <a:stretch>
                  <a:fillRect/>
                </a:stretch>
              </p:blipFill>
              <p:spPr>
                <a:xfrm>
                  <a:off x="9063290" y="3282990"/>
                  <a:ext cx="2599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D98BC978-14E1-4C0E-AE63-150B39D6C0C1}"/>
                    </a:ext>
                  </a:extLst>
                </p14:cNvPr>
                <p14:cNvContentPartPr/>
                <p14:nvPr/>
              </p14:nvContentPartPr>
              <p14:xfrm>
                <a:off x="8699690" y="3573870"/>
                <a:ext cx="552960" cy="394560"/>
              </p14:xfrm>
            </p:contentPart>
          </mc:Choice>
          <mc:Fallback xmlns="">
            <p:pic>
              <p:nvPicPr>
                <p:cNvPr id="20" name="Ink 19">
                  <a:extLst>
                    <a:ext uri="{FF2B5EF4-FFF2-40B4-BE49-F238E27FC236}">
                      <a16:creationId xmlns:a16="http://schemas.microsoft.com/office/drawing/2014/main" id="{D98BC978-14E1-4C0E-AE63-150B39D6C0C1}"/>
                    </a:ext>
                  </a:extLst>
                </p:cNvPr>
                <p:cNvPicPr/>
                <p:nvPr/>
              </p:nvPicPr>
              <p:blipFill>
                <a:blip r:embed="rId27"/>
                <a:stretch>
                  <a:fillRect/>
                </a:stretch>
              </p:blipFill>
              <p:spPr>
                <a:xfrm>
                  <a:off x="8682050" y="3555870"/>
                  <a:ext cx="58860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95C4B169-A5BB-4243-89D9-0C1AEDD2ADAB}"/>
                    </a:ext>
                  </a:extLst>
                </p14:cNvPr>
                <p14:cNvContentPartPr/>
                <p14:nvPr/>
              </p14:nvContentPartPr>
              <p14:xfrm>
                <a:off x="9286490" y="3677910"/>
                <a:ext cx="88200" cy="96840"/>
              </p14:xfrm>
            </p:contentPart>
          </mc:Choice>
          <mc:Fallback xmlns="">
            <p:pic>
              <p:nvPicPr>
                <p:cNvPr id="21" name="Ink 20">
                  <a:extLst>
                    <a:ext uri="{FF2B5EF4-FFF2-40B4-BE49-F238E27FC236}">
                      <a16:creationId xmlns:a16="http://schemas.microsoft.com/office/drawing/2014/main" id="{95C4B169-A5BB-4243-89D9-0C1AEDD2ADAB}"/>
                    </a:ext>
                  </a:extLst>
                </p:cNvPr>
                <p:cNvPicPr/>
                <p:nvPr/>
              </p:nvPicPr>
              <p:blipFill>
                <a:blip r:embed="rId29"/>
                <a:stretch>
                  <a:fillRect/>
                </a:stretch>
              </p:blipFill>
              <p:spPr>
                <a:xfrm>
                  <a:off x="9268490" y="3660270"/>
                  <a:ext cx="1238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F15BD75E-940A-453F-9B09-AE9C790860DA}"/>
                    </a:ext>
                  </a:extLst>
                </p14:cNvPr>
                <p14:cNvContentPartPr/>
                <p14:nvPr/>
              </p14:nvContentPartPr>
              <p14:xfrm>
                <a:off x="9471890" y="3506190"/>
                <a:ext cx="20880" cy="289080"/>
              </p14:xfrm>
            </p:contentPart>
          </mc:Choice>
          <mc:Fallback xmlns="">
            <p:pic>
              <p:nvPicPr>
                <p:cNvPr id="22" name="Ink 21">
                  <a:extLst>
                    <a:ext uri="{FF2B5EF4-FFF2-40B4-BE49-F238E27FC236}">
                      <a16:creationId xmlns:a16="http://schemas.microsoft.com/office/drawing/2014/main" id="{F15BD75E-940A-453F-9B09-AE9C790860DA}"/>
                    </a:ext>
                  </a:extLst>
                </p:cNvPr>
                <p:cNvPicPr/>
                <p:nvPr/>
              </p:nvPicPr>
              <p:blipFill>
                <a:blip r:embed="rId31"/>
                <a:stretch>
                  <a:fillRect/>
                </a:stretch>
              </p:blipFill>
              <p:spPr>
                <a:xfrm>
                  <a:off x="9454250" y="3488550"/>
                  <a:ext cx="565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7757273-6766-4501-8388-2E8DFD5873E6}"/>
                    </a:ext>
                  </a:extLst>
                </p14:cNvPr>
                <p14:cNvContentPartPr/>
                <p14:nvPr/>
              </p14:nvContentPartPr>
              <p14:xfrm>
                <a:off x="9409970" y="3652710"/>
                <a:ext cx="209160" cy="80280"/>
              </p14:xfrm>
            </p:contentPart>
          </mc:Choice>
          <mc:Fallback xmlns="">
            <p:pic>
              <p:nvPicPr>
                <p:cNvPr id="23" name="Ink 22">
                  <a:extLst>
                    <a:ext uri="{FF2B5EF4-FFF2-40B4-BE49-F238E27FC236}">
                      <a16:creationId xmlns:a16="http://schemas.microsoft.com/office/drawing/2014/main" id="{47757273-6766-4501-8388-2E8DFD5873E6}"/>
                    </a:ext>
                  </a:extLst>
                </p:cNvPr>
                <p:cNvPicPr/>
                <p:nvPr/>
              </p:nvPicPr>
              <p:blipFill>
                <a:blip r:embed="rId33"/>
                <a:stretch>
                  <a:fillRect/>
                </a:stretch>
              </p:blipFill>
              <p:spPr>
                <a:xfrm>
                  <a:off x="9391970" y="3635070"/>
                  <a:ext cx="2448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21F2179E-C32D-4B0C-99B1-6901BD47E56F}"/>
                    </a:ext>
                  </a:extLst>
                </p14:cNvPr>
                <p14:cNvContentPartPr/>
                <p14:nvPr/>
              </p14:nvContentPartPr>
              <p14:xfrm>
                <a:off x="9652610" y="3541830"/>
                <a:ext cx="6120" cy="360"/>
              </p14:xfrm>
            </p:contentPart>
          </mc:Choice>
          <mc:Fallback xmlns="">
            <p:pic>
              <p:nvPicPr>
                <p:cNvPr id="24" name="Ink 23">
                  <a:extLst>
                    <a:ext uri="{FF2B5EF4-FFF2-40B4-BE49-F238E27FC236}">
                      <a16:creationId xmlns:a16="http://schemas.microsoft.com/office/drawing/2014/main" id="{21F2179E-C32D-4B0C-99B1-6901BD47E56F}"/>
                    </a:ext>
                  </a:extLst>
                </p:cNvPr>
                <p:cNvPicPr/>
                <p:nvPr/>
              </p:nvPicPr>
              <p:blipFill>
                <a:blip r:embed="rId35"/>
                <a:stretch>
                  <a:fillRect/>
                </a:stretch>
              </p:blipFill>
              <p:spPr>
                <a:xfrm>
                  <a:off x="9634970" y="3524190"/>
                  <a:ext cx="41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A52734C1-D617-44E1-9625-381F374161E8}"/>
                    </a:ext>
                  </a:extLst>
                </p14:cNvPr>
                <p14:cNvContentPartPr/>
                <p14:nvPr/>
              </p14:nvContentPartPr>
              <p14:xfrm>
                <a:off x="9730010" y="3610230"/>
                <a:ext cx="322560" cy="143280"/>
              </p14:xfrm>
            </p:contentPart>
          </mc:Choice>
          <mc:Fallback xmlns="">
            <p:pic>
              <p:nvPicPr>
                <p:cNvPr id="25" name="Ink 24">
                  <a:extLst>
                    <a:ext uri="{FF2B5EF4-FFF2-40B4-BE49-F238E27FC236}">
                      <a16:creationId xmlns:a16="http://schemas.microsoft.com/office/drawing/2014/main" id="{A52734C1-D617-44E1-9625-381F374161E8}"/>
                    </a:ext>
                  </a:extLst>
                </p:cNvPr>
                <p:cNvPicPr/>
                <p:nvPr/>
              </p:nvPicPr>
              <p:blipFill>
                <a:blip r:embed="rId37"/>
                <a:stretch>
                  <a:fillRect/>
                </a:stretch>
              </p:blipFill>
              <p:spPr>
                <a:xfrm>
                  <a:off x="9712370" y="3592590"/>
                  <a:ext cx="3582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0B368C2B-E803-4735-9E25-C5DD88568044}"/>
                    </a:ext>
                  </a:extLst>
                </p14:cNvPr>
                <p14:cNvContentPartPr/>
                <p14:nvPr/>
              </p14:nvContentPartPr>
              <p14:xfrm>
                <a:off x="8691050" y="3552630"/>
                <a:ext cx="99360" cy="113760"/>
              </p14:xfrm>
            </p:contentPart>
          </mc:Choice>
          <mc:Fallback xmlns="">
            <p:pic>
              <p:nvPicPr>
                <p:cNvPr id="27" name="Ink 26">
                  <a:extLst>
                    <a:ext uri="{FF2B5EF4-FFF2-40B4-BE49-F238E27FC236}">
                      <a16:creationId xmlns:a16="http://schemas.microsoft.com/office/drawing/2014/main" id="{0B368C2B-E803-4735-9E25-C5DD88568044}"/>
                    </a:ext>
                  </a:extLst>
                </p:cNvPr>
                <p:cNvPicPr/>
                <p:nvPr/>
              </p:nvPicPr>
              <p:blipFill>
                <a:blip r:embed="rId39"/>
                <a:stretch>
                  <a:fillRect/>
                </a:stretch>
              </p:blipFill>
              <p:spPr>
                <a:xfrm>
                  <a:off x="8673410" y="3534630"/>
                  <a:ext cx="135000" cy="149400"/>
                </a:xfrm>
                <a:prstGeom prst="rect">
                  <a:avLst/>
                </a:prstGeom>
              </p:spPr>
            </p:pic>
          </mc:Fallback>
        </mc:AlternateContent>
      </p:grpSp>
      <p:grpSp>
        <p:nvGrpSpPr>
          <p:cNvPr id="31" name="Group 30">
            <a:extLst>
              <a:ext uri="{FF2B5EF4-FFF2-40B4-BE49-F238E27FC236}">
                <a16:creationId xmlns:a16="http://schemas.microsoft.com/office/drawing/2014/main" id="{F679196F-2578-436E-9FA0-1DAAD1DDE549}"/>
              </a:ext>
            </a:extLst>
          </p:cNvPr>
          <p:cNvGrpSpPr/>
          <p:nvPr/>
        </p:nvGrpSpPr>
        <p:grpSpPr>
          <a:xfrm>
            <a:off x="1169210" y="2523030"/>
            <a:ext cx="731160" cy="386640"/>
            <a:chOff x="1169210" y="2523030"/>
            <a:chExt cx="731160" cy="386640"/>
          </a:xfrm>
        </p:grpSpPr>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6B612295-4AA6-4B18-A5BC-1303E52F1E9E}"/>
                    </a:ext>
                  </a:extLst>
                </p14:cNvPr>
                <p14:cNvContentPartPr/>
                <p14:nvPr/>
              </p14:nvContentPartPr>
              <p14:xfrm>
                <a:off x="1169210" y="2746230"/>
                <a:ext cx="198000" cy="163440"/>
              </p14:xfrm>
            </p:contentPart>
          </mc:Choice>
          <mc:Fallback xmlns="">
            <p:pic>
              <p:nvPicPr>
                <p:cNvPr id="29" name="Ink 28">
                  <a:extLst>
                    <a:ext uri="{FF2B5EF4-FFF2-40B4-BE49-F238E27FC236}">
                      <a16:creationId xmlns:a16="http://schemas.microsoft.com/office/drawing/2014/main" id="{6B612295-4AA6-4B18-A5BC-1303E52F1E9E}"/>
                    </a:ext>
                  </a:extLst>
                </p:cNvPr>
                <p:cNvPicPr/>
                <p:nvPr/>
              </p:nvPicPr>
              <p:blipFill>
                <a:blip r:embed="rId41"/>
                <a:stretch>
                  <a:fillRect/>
                </a:stretch>
              </p:blipFill>
              <p:spPr>
                <a:xfrm>
                  <a:off x="1151210" y="2728230"/>
                  <a:ext cx="2336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A09934AC-7D12-4834-8D2B-FCCF9DAA8086}"/>
                    </a:ext>
                  </a:extLst>
                </p14:cNvPr>
                <p14:cNvContentPartPr/>
                <p14:nvPr/>
              </p14:nvContentPartPr>
              <p14:xfrm>
                <a:off x="1418690" y="2523030"/>
                <a:ext cx="481680" cy="366120"/>
              </p14:xfrm>
            </p:contentPart>
          </mc:Choice>
          <mc:Fallback xmlns="">
            <p:pic>
              <p:nvPicPr>
                <p:cNvPr id="30" name="Ink 29">
                  <a:extLst>
                    <a:ext uri="{FF2B5EF4-FFF2-40B4-BE49-F238E27FC236}">
                      <a16:creationId xmlns:a16="http://schemas.microsoft.com/office/drawing/2014/main" id="{A09934AC-7D12-4834-8D2B-FCCF9DAA8086}"/>
                    </a:ext>
                  </a:extLst>
                </p:cNvPr>
                <p:cNvPicPr/>
                <p:nvPr/>
              </p:nvPicPr>
              <p:blipFill>
                <a:blip r:embed="rId43"/>
                <a:stretch>
                  <a:fillRect/>
                </a:stretch>
              </p:blipFill>
              <p:spPr>
                <a:xfrm>
                  <a:off x="1401050" y="2505030"/>
                  <a:ext cx="517320" cy="401760"/>
                </a:xfrm>
                <a:prstGeom prst="rect">
                  <a:avLst/>
                </a:prstGeom>
              </p:spPr>
            </p:pic>
          </mc:Fallback>
        </mc:AlternateContent>
      </p:grpSp>
      <p:grpSp>
        <p:nvGrpSpPr>
          <p:cNvPr id="50" name="Group 49">
            <a:extLst>
              <a:ext uri="{FF2B5EF4-FFF2-40B4-BE49-F238E27FC236}">
                <a16:creationId xmlns:a16="http://schemas.microsoft.com/office/drawing/2014/main" id="{D84C57E7-7D8E-4474-9AFF-213685D69B66}"/>
              </a:ext>
            </a:extLst>
          </p:cNvPr>
          <p:cNvGrpSpPr/>
          <p:nvPr/>
        </p:nvGrpSpPr>
        <p:grpSpPr>
          <a:xfrm>
            <a:off x="2343170" y="2458950"/>
            <a:ext cx="2232720" cy="1026000"/>
            <a:chOff x="2343170" y="2458950"/>
            <a:chExt cx="2232720" cy="1026000"/>
          </a:xfrm>
        </p:grpSpPr>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7AA309FC-B1A0-44FD-BB43-F1DCC5195A7D}"/>
                    </a:ext>
                  </a:extLst>
                </p14:cNvPr>
                <p14:cNvContentPartPr/>
                <p14:nvPr/>
              </p14:nvContentPartPr>
              <p14:xfrm>
                <a:off x="2558810" y="2728590"/>
                <a:ext cx="150120" cy="197640"/>
              </p14:xfrm>
            </p:contentPart>
          </mc:Choice>
          <mc:Fallback xmlns="">
            <p:pic>
              <p:nvPicPr>
                <p:cNvPr id="32" name="Ink 31">
                  <a:extLst>
                    <a:ext uri="{FF2B5EF4-FFF2-40B4-BE49-F238E27FC236}">
                      <a16:creationId xmlns:a16="http://schemas.microsoft.com/office/drawing/2014/main" id="{7AA309FC-B1A0-44FD-BB43-F1DCC5195A7D}"/>
                    </a:ext>
                  </a:extLst>
                </p:cNvPr>
                <p:cNvPicPr/>
                <p:nvPr/>
              </p:nvPicPr>
              <p:blipFill>
                <a:blip r:embed="rId45"/>
                <a:stretch>
                  <a:fillRect/>
                </a:stretch>
              </p:blipFill>
              <p:spPr>
                <a:xfrm>
                  <a:off x="2541170" y="2710590"/>
                  <a:ext cx="18576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FEFCC1B5-ED20-49C1-B89E-13AA4D6EF86E}"/>
                    </a:ext>
                  </a:extLst>
                </p14:cNvPr>
                <p14:cNvContentPartPr/>
                <p14:nvPr/>
              </p14:nvContentPartPr>
              <p14:xfrm>
                <a:off x="2361170" y="2700150"/>
                <a:ext cx="5760" cy="7200"/>
              </p14:xfrm>
            </p:contentPart>
          </mc:Choice>
          <mc:Fallback xmlns="">
            <p:pic>
              <p:nvPicPr>
                <p:cNvPr id="33" name="Ink 32">
                  <a:extLst>
                    <a:ext uri="{FF2B5EF4-FFF2-40B4-BE49-F238E27FC236}">
                      <a16:creationId xmlns:a16="http://schemas.microsoft.com/office/drawing/2014/main" id="{FEFCC1B5-ED20-49C1-B89E-13AA4D6EF86E}"/>
                    </a:ext>
                  </a:extLst>
                </p:cNvPr>
                <p:cNvPicPr/>
                <p:nvPr/>
              </p:nvPicPr>
              <p:blipFill>
                <a:blip r:embed="rId47"/>
                <a:stretch>
                  <a:fillRect/>
                </a:stretch>
              </p:blipFill>
              <p:spPr>
                <a:xfrm>
                  <a:off x="2343530" y="2682510"/>
                  <a:ext cx="4140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48F048FF-E22F-4871-97A4-28544BB31D19}"/>
                    </a:ext>
                  </a:extLst>
                </p14:cNvPr>
                <p14:cNvContentPartPr/>
                <p14:nvPr/>
              </p14:nvContentPartPr>
              <p14:xfrm>
                <a:off x="2343170" y="2786910"/>
                <a:ext cx="18360" cy="18360"/>
              </p14:xfrm>
            </p:contentPart>
          </mc:Choice>
          <mc:Fallback xmlns="">
            <p:pic>
              <p:nvPicPr>
                <p:cNvPr id="34" name="Ink 33">
                  <a:extLst>
                    <a:ext uri="{FF2B5EF4-FFF2-40B4-BE49-F238E27FC236}">
                      <a16:creationId xmlns:a16="http://schemas.microsoft.com/office/drawing/2014/main" id="{48F048FF-E22F-4871-97A4-28544BB31D19}"/>
                    </a:ext>
                  </a:extLst>
                </p:cNvPr>
                <p:cNvPicPr/>
                <p:nvPr/>
              </p:nvPicPr>
              <p:blipFill>
                <a:blip r:embed="rId49"/>
                <a:stretch>
                  <a:fillRect/>
                </a:stretch>
              </p:blipFill>
              <p:spPr>
                <a:xfrm>
                  <a:off x="2325530" y="2769270"/>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C99FD7B5-2E3C-48A6-9367-4D4345091C33}"/>
                    </a:ext>
                  </a:extLst>
                </p14:cNvPr>
                <p14:cNvContentPartPr/>
                <p14:nvPr/>
              </p14:nvContentPartPr>
              <p14:xfrm>
                <a:off x="2852210" y="2705190"/>
                <a:ext cx="199080" cy="167400"/>
              </p14:xfrm>
            </p:contentPart>
          </mc:Choice>
          <mc:Fallback xmlns="">
            <p:pic>
              <p:nvPicPr>
                <p:cNvPr id="35" name="Ink 34">
                  <a:extLst>
                    <a:ext uri="{FF2B5EF4-FFF2-40B4-BE49-F238E27FC236}">
                      <a16:creationId xmlns:a16="http://schemas.microsoft.com/office/drawing/2014/main" id="{C99FD7B5-2E3C-48A6-9367-4D4345091C33}"/>
                    </a:ext>
                  </a:extLst>
                </p:cNvPr>
                <p:cNvPicPr/>
                <p:nvPr/>
              </p:nvPicPr>
              <p:blipFill>
                <a:blip r:embed="rId51"/>
                <a:stretch>
                  <a:fillRect/>
                </a:stretch>
              </p:blipFill>
              <p:spPr>
                <a:xfrm>
                  <a:off x="2834570" y="2687190"/>
                  <a:ext cx="2347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C1456B38-7E22-43AC-A97E-FEFF818AB0A3}"/>
                    </a:ext>
                  </a:extLst>
                </p14:cNvPr>
                <p14:cNvContentPartPr/>
                <p14:nvPr/>
              </p14:nvContentPartPr>
              <p14:xfrm>
                <a:off x="3088730" y="2708430"/>
                <a:ext cx="379440" cy="115560"/>
              </p14:xfrm>
            </p:contentPart>
          </mc:Choice>
          <mc:Fallback xmlns="">
            <p:pic>
              <p:nvPicPr>
                <p:cNvPr id="36" name="Ink 35">
                  <a:extLst>
                    <a:ext uri="{FF2B5EF4-FFF2-40B4-BE49-F238E27FC236}">
                      <a16:creationId xmlns:a16="http://schemas.microsoft.com/office/drawing/2014/main" id="{C1456B38-7E22-43AC-A97E-FEFF818AB0A3}"/>
                    </a:ext>
                  </a:extLst>
                </p:cNvPr>
                <p:cNvPicPr/>
                <p:nvPr/>
              </p:nvPicPr>
              <p:blipFill>
                <a:blip r:embed="rId53"/>
                <a:stretch>
                  <a:fillRect/>
                </a:stretch>
              </p:blipFill>
              <p:spPr>
                <a:xfrm>
                  <a:off x="3071090" y="2690790"/>
                  <a:ext cx="41508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28970B10-C80F-4784-B712-84E4CFA31CC1}"/>
                    </a:ext>
                  </a:extLst>
                </p14:cNvPr>
                <p14:cNvContentPartPr/>
                <p14:nvPr/>
              </p14:nvContentPartPr>
              <p14:xfrm>
                <a:off x="3780650" y="2472270"/>
                <a:ext cx="165960" cy="527040"/>
              </p14:xfrm>
            </p:contentPart>
          </mc:Choice>
          <mc:Fallback xmlns="">
            <p:pic>
              <p:nvPicPr>
                <p:cNvPr id="37" name="Ink 36">
                  <a:extLst>
                    <a:ext uri="{FF2B5EF4-FFF2-40B4-BE49-F238E27FC236}">
                      <a16:creationId xmlns:a16="http://schemas.microsoft.com/office/drawing/2014/main" id="{28970B10-C80F-4784-B712-84E4CFA31CC1}"/>
                    </a:ext>
                  </a:extLst>
                </p:cNvPr>
                <p:cNvPicPr/>
                <p:nvPr/>
              </p:nvPicPr>
              <p:blipFill>
                <a:blip r:embed="rId55"/>
                <a:stretch>
                  <a:fillRect/>
                </a:stretch>
              </p:blipFill>
              <p:spPr>
                <a:xfrm>
                  <a:off x="3763010" y="2454270"/>
                  <a:ext cx="201600" cy="562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DAEE8154-FCF5-461B-B6E1-29DF4702E0E6}"/>
                    </a:ext>
                  </a:extLst>
                </p14:cNvPr>
                <p14:cNvContentPartPr/>
                <p14:nvPr/>
              </p14:nvContentPartPr>
              <p14:xfrm>
                <a:off x="3799370" y="2771430"/>
                <a:ext cx="169920" cy="7560"/>
              </p14:xfrm>
            </p:contentPart>
          </mc:Choice>
          <mc:Fallback xmlns="">
            <p:pic>
              <p:nvPicPr>
                <p:cNvPr id="38" name="Ink 37">
                  <a:extLst>
                    <a:ext uri="{FF2B5EF4-FFF2-40B4-BE49-F238E27FC236}">
                      <a16:creationId xmlns:a16="http://schemas.microsoft.com/office/drawing/2014/main" id="{DAEE8154-FCF5-461B-B6E1-29DF4702E0E6}"/>
                    </a:ext>
                  </a:extLst>
                </p:cNvPr>
                <p:cNvPicPr/>
                <p:nvPr/>
              </p:nvPicPr>
              <p:blipFill>
                <a:blip r:embed="rId57"/>
                <a:stretch>
                  <a:fillRect/>
                </a:stretch>
              </p:blipFill>
              <p:spPr>
                <a:xfrm>
                  <a:off x="3781730" y="2753430"/>
                  <a:ext cx="2055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AEBF63B6-AA6D-4FBF-94A1-EB70381D8897}"/>
                    </a:ext>
                  </a:extLst>
                </p14:cNvPr>
                <p14:cNvContentPartPr/>
                <p14:nvPr/>
              </p14:nvContentPartPr>
              <p14:xfrm>
                <a:off x="4224890" y="2458950"/>
                <a:ext cx="351000" cy="296280"/>
              </p14:xfrm>
            </p:contentPart>
          </mc:Choice>
          <mc:Fallback xmlns="">
            <p:pic>
              <p:nvPicPr>
                <p:cNvPr id="39" name="Ink 38">
                  <a:extLst>
                    <a:ext uri="{FF2B5EF4-FFF2-40B4-BE49-F238E27FC236}">
                      <a16:creationId xmlns:a16="http://schemas.microsoft.com/office/drawing/2014/main" id="{AEBF63B6-AA6D-4FBF-94A1-EB70381D8897}"/>
                    </a:ext>
                  </a:extLst>
                </p:cNvPr>
                <p:cNvPicPr/>
                <p:nvPr/>
              </p:nvPicPr>
              <p:blipFill>
                <a:blip r:embed="rId59"/>
                <a:stretch>
                  <a:fillRect/>
                </a:stretch>
              </p:blipFill>
              <p:spPr>
                <a:xfrm>
                  <a:off x="4207250" y="2440950"/>
                  <a:ext cx="3866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7E582D6D-7262-4605-BE16-15F618CA206F}"/>
                    </a:ext>
                  </a:extLst>
                </p14:cNvPr>
                <p14:cNvContentPartPr/>
                <p14:nvPr/>
              </p14:nvContentPartPr>
              <p14:xfrm>
                <a:off x="4296530" y="2547510"/>
                <a:ext cx="67680" cy="18000"/>
              </p14:xfrm>
            </p:contentPart>
          </mc:Choice>
          <mc:Fallback xmlns="">
            <p:pic>
              <p:nvPicPr>
                <p:cNvPr id="40" name="Ink 39">
                  <a:extLst>
                    <a:ext uri="{FF2B5EF4-FFF2-40B4-BE49-F238E27FC236}">
                      <a16:creationId xmlns:a16="http://schemas.microsoft.com/office/drawing/2014/main" id="{7E582D6D-7262-4605-BE16-15F618CA206F}"/>
                    </a:ext>
                  </a:extLst>
                </p:cNvPr>
                <p:cNvPicPr/>
                <p:nvPr/>
              </p:nvPicPr>
              <p:blipFill>
                <a:blip r:embed="rId61"/>
                <a:stretch>
                  <a:fillRect/>
                </a:stretch>
              </p:blipFill>
              <p:spPr>
                <a:xfrm>
                  <a:off x="4278530" y="2529510"/>
                  <a:ext cx="1033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Ink 43">
                  <a:extLst>
                    <a:ext uri="{FF2B5EF4-FFF2-40B4-BE49-F238E27FC236}">
                      <a16:creationId xmlns:a16="http://schemas.microsoft.com/office/drawing/2014/main" id="{0E030EA4-5FD3-4352-AE73-5BF0D91B036F}"/>
                    </a:ext>
                  </a:extLst>
                </p14:cNvPr>
                <p14:cNvContentPartPr/>
                <p14:nvPr/>
              </p14:nvContentPartPr>
              <p14:xfrm>
                <a:off x="3088730" y="2913270"/>
                <a:ext cx="526320" cy="571680"/>
              </p14:xfrm>
            </p:contentPart>
          </mc:Choice>
          <mc:Fallback xmlns="">
            <p:pic>
              <p:nvPicPr>
                <p:cNvPr id="44" name="Ink 43">
                  <a:extLst>
                    <a:ext uri="{FF2B5EF4-FFF2-40B4-BE49-F238E27FC236}">
                      <a16:creationId xmlns:a16="http://schemas.microsoft.com/office/drawing/2014/main" id="{0E030EA4-5FD3-4352-AE73-5BF0D91B036F}"/>
                    </a:ext>
                  </a:extLst>
                </p:cNvPr>
                <p:cNvPicPr/>
                <p:nvPr/>
              </p:nvPicPr>
              <p:blipFill>
                <a:blip r:embed="rId63"/>
                <a:stretch>
                  <a:fillRect/>
                </a:stretch>
              </p:blipFill>
              <p:spPr>
                <a:xfrm>
                  <a:off x="3071090" y="2895630"/>
                  <a:ext cx="561960" cy="607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6E726300-0713-480F-8558-E6DB3C156B1F}"/>
                    </a:ext>
                  </a:extLst>
                </p14:cNvPr>
                <p14:cNvContentPartPr/>
                <p14:nvPr/>
              </p14:nvContentPartPr>
              <p14:xfrm>
                <a:off x="3678050" y="3115590"/>
                <a:ext cx="106200" cy="127440"/>
              </p14:xfrm>
            </p:contentPart>
          </mc:Choice>
          <mc:Fallback xmlns="">
            <p:pic>
              <p:nvPicPr>
                <p:cNvPr id="45" name="Ink 44">
                  <a:extLst>
                    <a:ext uri="{FF2B5EF4-FFF2-40B4-BE49-F238E27FC236}">
                      <a16:creationId xmlns:a16="http://schemas.microsoft.com/office/drawing/2014/main" id="{6E726300-0713-480F-8558-E6DB3C156B1F}"/>
                    </a:ext>
                  </a:extLst>
                </p:cNvPr>
                <p:cNvPicPr/>
                <p:nvPr/>
              </p:nvPicPr>
              <p:blipFill>
                <a:blip r:embed="rId65"/>
                <a:stretch>
                  <a:fillRect/>
                </a:stretch>
              </p:blipFill>
              <p:spPr>
                <a:xfrm>
                  <a:off x="3660050" y="3097950"/>
                  <a:ext cx="1418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Ink 45">
                  <a:extLst>
                    <a:ext uri="{FF2B5EF4-FFF2-40B4-BE49-F238E27FC236}">
                      <a16:creationId xmlns:a16="http://schemas.microsoft.com/office/drawing/2014/main" id="{E644C33B-B914-41B0-B827-4A8DFF62F751}"/>
                    </a:ext>
                  </a:extLst>
                </p14:cNvPr>
                <p14:cNvContentPartPr/>
                <p14:nvPr/>
              </p14:nvContentPartPr>
              <p14:xfrm>
                <a:off x="3801170" y="2947110"/>
                <a:ext cx="20520" cy="308880"/>
              </p14:xfrm>
            </p:contentPart>
          </mc:Choice>
          <mc:Fallback xmlns="">
            <p:pic>
              <p:nvPicPr>
                <p:cNvPr id="46" name="Ink 45">
                  <a:extLst>
                    <a:ext uri="{FF2B5EF4-FFF2-40B4-BE49-F238E27FC236}">
                      <a16:creationId xmlns:a16="http://schemas.microsoft.com/office/drawing/2014/main" id="{E644C33B-B914-41B0-B827-4A8DFF62F751}"/>
                    </a:ext>
                  </a:extLst>
                </p:cNvPr>
                <p:cNvPicPr/>
                <p:nvPr/>
              </p:nvPicPr>
              <p:blipFill>
                <a:blip r:embed="rId67"/>
                <a:stretch>
                  <a:fillRect/>
                </a:stretch>
              </p:blipFill>
              <p:spPr>
                <a:xfrm>
                  <a:off x="3783170" y="2929470"/>
                  <a:ext cx="5616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2AFF9253-B3CD-4118-B123-24DE3B84B70C}"/>
                    </a:ext>
                  </a:extLst>
                </p14:cNvPr>
                <p14:cNvContentPartPr/>
                <p14:nvPr/>
              </p14:nvContentPartPr>
              <p14:xfrm>
                <a:off x="3808370" y="3124590"/>
                <a:ext cx="168840" cy="154080"/>
              </p14:xfrm>
            </p:contentPart>
          </mc:Choice>
          <mc:Fallback xmlns="">
            <p:pic>
              <p:nvPicPr>
                <p:cNvPr id="47" name="Ink 46">
                  <a:extLst>
                    <a:ext uri="{FF2B5EF4-FFF2-40B4-BE49-F238E27FC236}">
                      <a16:creationId xmlns:a16="http://schemas.microsoft.com/office/drawing/2014/main" id="{2AFF9253-B3CD-4118-B123-24DE3B84B70C}"/>
                    </a:ext>
                  </a:extLst>
                </p:cNvPr>
                <p:cNvPicPr/>
                <p:nvPr/>
              </p:nvPicPr>
              <p:blipFill>
                <a:blip r:embed="rId69"/>
                <a:stretch>
                  <a:fillRect/>
                </a:stretch>
              </p:blipFill>
              <p:spPr>
                <a:xfrm>
                  <a:off x="3790370" y="3106590"/>
                  <a:ext cx="2044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633167B5-BEEF-4157-987D-03F4D2CB1386}"/>
                    </a:ext>
                  </a:extLst>
                </p14:cNvPr>
                <p14:cNvContentPartPr/>
                <p14:nvPr/>
              </p14:nvContentPartPr>
              <p14:xfrm>
                <a:off x="4032650" y="3153030"/>
                <a:ext cx="244440" cy="118800"/>
              </p14:xfrm>
            </p:contentPart>
          </mc:Choice>
          <mc:Fallback xmlns="">
            <p:pic>
              <p:nvPicPr>
                <p:cNvPr id="48" name="Ink 47">
                  <a:extLst>
                    <a:ext uri="{FF2B5EF4-FFF2-40B4-BE49-F238E27FC236}">
                      <a16:creationId xmlns:a16="http://schemas.microsoft.com/office/drawing/2014/main" id="{633167B5-BEEF-4157-987D-03F4D2CB1386}"/>
                    </a:ext>
                  </a:extLst>
                </p:cNvPr>
                <p:cNvPicPr/>
                <p:nvPr/>
              </p:nvPicPr>
              <p:blipFill>
                <a:blip r:embed="rId71"/>
                <a:stretch>
                  <a:fillRect/>
                </a:stretch>
              </p:blipFill>
              <p:spPr>
                <a:xfrm>
                  <a:off x="4014650" y="3135390"/>
                  <a:ext cx="2800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E5593ECC-8F41-4F76-9219-63F44944DBFB}"/>
                    </a:ext>
                  </a:extLst>
                </p14:cNvPr>
                <p14:cNvContentPartPr/>
                <p14:nvPr/>
              </p14:nvContentPartPr>
              <p14:xfrm>
                <a:off x="4461410" y="3158430"/>
                <a:ext cx="12600" cy="19800"/>
              </p14:xfrm>
            </p:contentPart>
          </mc:Choice>
          <mc:Fallback xmlns="">
            <p:pic>
              <p:nvPicPr>
                <p:cNvPr id="49" name="Ink 48">
                  <a:extLst>
                    <a:ext uri="{FF2B5EF4-FFF2-40B4-BE49-F238E27FC236}">
                      <a16:creationId xmlns:a16="http://schemas.microsoft.com/office/drawing/2014/main" id="{E5593ECC-8F41-4F76-9219-63F44944DBFB}"/>
                    </a:ext>
                  </a:extLst>
                </p:cNvPr>
                <p:cNvPicPr/>
                <p:nvPr/>
              </p:nvPicPr>
              <p:blipFill>
                <a:blip r:embed="rId73"/>
                <a:stretch>
                  <a:fillRect/>
                </a:stretch>
              </p:blipFill>
              <p:spPr>
                <a:xfrm>
                  <a:off x="4443770" y="3140430"/>
                  <a:ext cx="48240" cy="55440"/>
                </a:xfrm>
                <a:prstGeom prst="rect">
                  <a:avLst/>
                </a:prstGeom>
              </p:spPr>
            </p:pic>
          </mc:Fallback>
        </mc:AlternateContent>
      </p:grpSp>
      <p:grpSp>
        <p:nvGrpSpPr>
          <p:cNvPr id="56" name="Group 55">
            <a:extLst>
              <a:ext uri="{FF2B5EF4-FFF2-40B4-BE49-F238E27FC236}">
                <a16:creationId xmlns:a16="http://schemas.microsoft.com/office/drawing/2014/main" id="{CDFB15D4-4AB1-4989-9707-7F04E0743539}"/>
              </a:ext>
            </a:extLst>
          </p:cNvPr>
          <p:cNvGrpSpPr/>
          <p:nvPr/>
        </p:nvGrpSpPr>
        <p:grpSpPr>
          <a:xfrm>
            <a:off x="317450" y="2520870"/>
            <a:ext cx="506880" cy="385200"/>
            <a:chOff x="317450" y="2520870"/>
            <a:chExt cx="506880" cy="385200"/>
          </a:xfrm>
        </p:grpSpPr>
        <mc:AlternateContent xmlns:mc="http://schemas.openxmlformats.org/markup-compatibility/2006" xmlns:p14="http://schemas.microsoft.com/office/powerpoint/2010/main">
          <mc:Choice Requires="p14">
            <p:contentPart p14:bwMode="auto" r:id="rId74">
              <p14:nvContentPartPr>
                <p14:cNvPr id="51" name="Ink 50">
                  <a:extLst>
                    <a:ext uri="{FF2B5EF4-FFF2-40B4-BE49-F238E27FC236}">
                      <a16:creationId xmlns:a16="http://schemas.microsoft.com/office/drawing/2014/main" id="{6F2A6122-F97D-4A2A-939E-F7B71D9CF29B}"/>
                    </a:ext>
                  </a:extLst>
                </p14:cNvPr>
                <p14:cNvContentPartPr/>
                <p14:nvPr/>
              </p14:nvContentPartPr>
              <p14:xfrm>
                <a:off x="345170" y="2787270"/>
                <a:ext cx="18720" cy="89280"/>
              </p14:xfrm>
            </p:contentPart>
          </mc:Choice>
          <mc:Fallback xmlns="">
            <p:pic>
              <p:nvPicPr>
                <p:cNvPr id="51" name="Ink 50">
                  <a:extLst>
                    <a:ext uri="{FF2B5EF4-FFF2-40B4-BE49-F238E27FC236}">
                      <a16:creationId xmlns:a16="http://schemas.microsoft.com/office/drawing/2014/main" id="{6F2A6122-F97D-4A2A-939E-F7B71D9CF29B}"/>
                    </a:ext>
                  </a:extLst>
                </p:cNvPr>
                <p:cNvPicPr/>
                <p:nvPr/>
              </p:nvPicPr>
              <p:blipFill>
                <a:blip r:embed="rId75"/>
                <a:stretch>
                  <a:fillRect/>
                </a:stretch>
              </p:blipFill>
              <p:spPr>
                <a:xfrm>
                  <a:off x="327170" y="2769630"/>
                  <a:ext cx="543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37A89DD5-F535-4262-9BDB-DEE6F2E9A53E}"/>
                    </a:ext>
                  </a:extLst>
                </p14:cNvPr>
                <p14:cNvContentPartPr/>
                <p14:nvPr/>
              </p14:nvContentPartPr>
              <p14:xfrm>
                <a:off x="317450" y="2662710"/>
                <a:ext cx="3600" cy="360"/>
              </p14:xfrm>
            </p:contentPart>
          </mc:Choice>
          <mc:Fallback xmlns="">
            <p:pic>
              <p:nvPicPr>
                <p:cNvPr id="52" name="Ink 51">
                  <a:extLst>
                    <a:ext uri="{FF2B5EF4-FFF2-40B4-BE49-F238E27FC236}">
                      <a16:creationId xmlns:a16="http://schemas.microsoft.com/office/drawing/2014/main" id="{37A89DD5-F535-4262-9BDB-DEE6F2E9A53E}"/>
                    </a:ext>
                  </a:extLst>
                </p:cNvPr>
                <p:cNvPicPr/>
                <p:nvPr/>
              </p:nvPicPr>
              <p:blipFill>
                <a:blip r:embed="rId77"/>
                <a:stretch>
                  <a:fillRect/>
                </a:stretch>
              </p:blipFill>
              <p:spPr>
                <a:xfrm>
                  <a:off x="299810" y="2645070"/>
                  <a:ext cx="392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4891C34D-E72E-4711-853C-6CAAA6BB5317}"/>
                    </a:ext>
                  </a:extLst>
                </p14:cNvPr>
                <p14:cNvContentPartPr/>
                <p14:nvPr/>
              </p14:nvContentPartPr>
              <p14:xfrm>
                <a:off x="407810" y="2778630"/>
                <a:ext cx="133560" cy="127440"/>
              </p14:xfrm>
            </p:contentPart>
          </mc:Choice>
          <mc:Fallback xmlns="">
            <p:pic>
              <p:nvPicPr>
                <p:cNvPr id="53" name="Ink 52">
                  <a:extLst>
                    <a:ext uri="{FF2B5EF4-FFF2-40B4-BE49-F238E27FC236}">
                      <a16:creationId xmlns:a16="http://schemas.microsoft.com/office/drawing/2014/main" id="{4891C34D-E72E-4711-853C-6CAAA6BB5317}"/>
                    </a:ext>
                  </a:extLst>
                </p:cNvPr>
                <p:cNvPicPr/>
                <p:nvPr/>
              </p:nvPicPr>
              <p:blipFill>
                <a:blip r:embed="rId79"/>
                <a:stretch>
                  <a:fillRect/>
                </a:stretch>
              </p:blipFill>
              <p:spPr>
                <a:xfrm>
                  <a:off x="390170" y="2760630"/>
                  <a:ext cx="1692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9B698971-7E12-4149-9DFC-3F2C6CEA9290}"/>
                    </a:ext>
                  </a:extLst>
                </p14:cNvPr>
                <p14:cNvContentPartPr/>
                <p14:nvPr/>
              </p14:nvContentPartPr>
              <p14:xfrm>
                <a:off x="656570" y="2520870"/>
                <a:ext cx="9720" cy="381240"/>
              </p14:xfrm>
            </p:contentPart>
          </mc:Choice>
          <mc:Fallback xmlns="">
            <p:pic>
              <p:nvPicPr>
                <p:cNvPr id="54" name="Ink 53">
                  <a:extLst>
                    <a:ext uri="{FF2B5EF4-FFF2-40B4-BE49-F238E27FC236}">
                      <a16:creationId xmlns:a16="http://schemas.microsoft.com/office/drawing/2014/main" id="{9B698971-7E12-4149-9DFC-3F2C6CEA9290}"/>
                    </a:ext>
                  </a:extLst>
                </p:cNvPr>
                <p:cNvPicPr/>
                <p:nvPr/>
              </p:nvPicPr>
              <p:blipFill>
                <a:blip r:embed="rId81"/>
                <a:stretch>
                  <a:fillRect/>
                </a:stretch>
              </p:blipFill>
              <p:spPr>
                <a:xfrm>
                  <a:off x="638930" y="2503230"/>
                  <a:ext cx="4536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BAADD44A-73FC-4E7D-B1D4-AE61B7E8E676}"/>
                    </a:ext>
                  </a:extLst>
                </p14:cNvPr>
                <p14:cNvContentPartPr/>
                <p14:nvPr/>
              </p14:nvContentPartPr>
              <p14:xfrm>
                <a:off x="594650" y="2689710"/>
                <a:ext cx="229680" cy="5760"/>
              </p14:xfrm>
            </p:contentPart>
          </mc:Choice>
          <mc:Fallback xmlns="">
            <p:pic>
              <p:nvPicPr>
                <p:cNvPr id="55" name="Ink 54">
                  <a:extLst>
                    <a:ext uri="{FF2B5EF4-FFF2-40B4-BE49-F238E27FC236}">
                      <a16:creationId xmlns:a16="http://schemas.microsoft.com/office/drawing/2014/main" id="{BAADD44A-73FC-4E7D-B1D4-AE61B7E8E676}"/>
                    </a:ext>
                  </a:extLst>
                </p:cNvPr>
                <p:cNvPicPr/>
                <p:nvPr/>
              </p:nvPicPr>
              <p:blipFill>
                <a:blip r:embed="rId83"/>
                <a:stretch>
                  <a:fillRect/>
                </a:stretch>
              </p:blipFill>
              <p:spPr>
                <a:xfrm>
                  <a:off x="576650" y="2671710"/>
                  <a:ext cx="265320" cy="41400"/>
                </a:xfrm>
                <a:prstGeom prst="rect">
                  <a:avLst/>
                </a:prstGeom>
              </p:spPr>
            </p:pic>
          </mc:Fallback>
        </mc:AlternateContent>
      </p:grpSp>
      <p:grpSp>
        <p:nvGrpSpPr>
          <p:cNvPr id="71" name="Group 70">
            <a:extLst>
              <a:ext uri="{FF2B5EF4-FFF2-40B4-BE49-F238E27FC236}">
                <a16:creationId xmlns:a16="http://schemas.microsoft.com/office/drawing/2014/main" id="{ED43A1CD-8BC7-4E99-B07B-C6BA164987F6}"/>
              </a:ext>
            </a:extLst>
          </p:cNvPr>
          <p:cNvGrpSpPr/>
          <p:nvPr/>
        </p:nvGrpSpPr>
        <p:grpSpPr>
          <a:xfrm>
            <a:off x="983090" y="3115590"/>
            <a:ext cx="1148040" cy="594360"/>
            <a:chOff x="983090" y="3115590"/>
            <a:chExt cx="1148040" cy="594360"/>
          </a:xfrm>
        </p:grpSpPr>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C4742B02-E6D3-4556-BDC9-4A98CFCE2C74}"/>
                    </a:ext>
                  </a:extLst>
                </p14:cNvPr>
                <p14:cNvContentPartPr/>
                <p14:nvPr/>
              </p14:nvContentPartPr>
              <p14:xfrm>
                <a:off x="983090" y="3151230"/>
                <a:ext cx="98280" cy="558720"/>
              </p14:xfrm>
            </p:contentPart>
          </mc:Choice>
          <mc:Fallback xmlns="">
            <p:pic>
              <p:nvPicPr>
                <p:cNvPr id="57" name="Ink 56">
                  <a:extLst>
                    <a:ext uri="{FF2B5EF4-FFF2-40B4-BE49-F238E27FC236}">
                      <a16:creationId xmlns:a16="http://schemas.microsoft.com/office/drawing/2014/main" id="{C4742B02-E6D3-4556-BDC9-4A98CFCE2C74}"/>
                    </a:ext>
                  </a:extLst>
                </p:cNvPr>
                <p:cNvPicPr/>
                <p:nvPr/>
              </p:nvPicPr>
              <p:blipFill>
                <a:blip r:embed="rId85"/>
                <a:stretch>
                  <a:fillRect/>
                </a:stretch>
              </p:blipFill>
              <p:spPr>
                <a:xfrm>
                  <a:off x="965450" y="3133590"/>
                  <a:ext cx="133920" cy="5943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B2A4D58C-90FC-47A2-B1BE-BD2A94593CAA}"/>
                    </a:ext>
                  </a:extLst>
                </p14:cNvPr>
                <p14:cNvContentPartPr/>
                <p14:nvPr/>
              </p14:nvContentPartPr>
              <p14:xfrm>
                <a:off x="1934930" y="3133230"/>
                <a:ext cx="196200" cy="487440"/>
              </p14:xfrm>
            </p:contentPart>
          </mc:Choice>
          <mc:Fallback xmlns="">
            <p:pic>
              <p:nvPicPr>
                <p:cNvPr id="58" name="Ink 57">
                  <a:extLst>
                    <a:ext uri="{FF2B5EF4-FFF2-40B4-BE49-F238E27FC236}">
                      <a16:creationId xmlns:a16="http://schemas.microsoft.com/office/drawing/2014/main" id="{B2A4D58C-90FC-47A2-B1BE-BD2A94593CAA}"/>
                    </a:ext>
                  </a:extLst>
                </p:cNvPr>
                <p:cNvPicPr/>
                <p:nvPr/>
              </p:nvPicPr>
              <p:blipFill>
                <a:blip r:embed="rId87"/>
                <a:stretch>
                  <a:fillRect/>
                </a:stretch>
              </p:blipFill>
              <p:spPr>
                <a:xfrm>
                  <a:off x="1917290" y="3115590"/>
                  <a:ext cx="231840" cy="523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38A38AD0-4E49-4F10-A24F-DBC037EE708D}"/>
                    </a:ext>
                  </a:extLst>
                </p14:cNvPr>
                <p14:cNvContentPartPr/>
                <p14:nvPr/>
              </p14:nvContentPartPr>
              <p14:xfrm>
                <a:off x="1136090" y="3390990"/>
                <a:ext cx="360" cy="113040"/>
              </p14:xfrm>
            </p:contentPart>
          </mc:Choice>
          <mc:Fallback xmlns="">
            <p:pic>
              <p:nvPicPr>
                <p:cNvPr id="59" name="Ink 58">
                  <a:extLst>
                    <a:ext uri="{FF2B5EF4-FFF2-40B4-BE49-F238E27FC236}">
                      <a16:creationId xmlns:a16="http://schemas.microsoft.com/office/drawing/2014/main" id="{38A38AD0-4E49-4F10-A24F-DBC037EE708D}"/>
                    </a:ext>
                  </a:extLst>
                </p:cNvPr>
                <p:cNvPicPr/>
                <p:nvPr/>
              </p:nvPicPr>
              <p:blipFill>
                <a:blip r:embed="rId89"/>
                <a:stretch>
                  <a:fillRect/>
                </a:stretch>
              </p:blipFill>
              <p:spPr>
                <a:xfrm>
                  <a:off x="1118450" y="3372990"/>
                  <a:ext cx="360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5580C362-277A-4B8A-AFCF-2420341856E0}"/>
                    </a:ext>
                  </a:extLst>
                </p14:cNvPr>
                <p14:cNvContentPartPr/>
                <p14:nvPr/>
              </p14:nvContentPartPr>
              <p14:xfrm>
                <a:off x="1127450" y="3311070"/>
                <a:ext cx="360" cy="360"/>
              </p14:xfrm>
            </p:contentPart>
          </mc:Choice>
          <mc:Fallback xmlns="">
            <p:pic>
              <p:nvPicPr>
                <p:cNvPr id="60" name="Ink 59">
                  <a:extLst>
                    <a:ext uri="{FF2B5EF4-FFF2-40B4-BE49-F238E27FC236}">
                      <a16:creationId xmlns:a16="http://schemas.microsoft.com/office/drawing/2014/main" id="{5580C362-277A-4B8A-AFCF-2420341856E0}"/>
                    </a:ext>
                  </a:extLst>
                </p:cNvPr>
                <p:cNvPicPr/>
                <p:nvPr/>
              </p:nvPicPr>
              <p:blipFill>
                <a:blip r:embed="rId91"/>
                <a:stretch>
                  <a:fillRect/>
                </a:stretch>
              </p:blipFill>
              <p:spPr>
                <a:xfrm>
                  <a:off x="1109450" y="329343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955BB73B-BE93-492A-A41D-0EB95EFCCC10}"/>
                    </a:ext>
                  </a:extLst>
                </p14:cNvPr>
                <p14:cNvContentPartPr/>
                <p14:nvPr/>
              </p14:nvContentPartPr>
              <p14:xfrm>
                <a:off x="1153730" y="3355350"/>
                <a:ext cx="126000" cy="124200"/>
              </p14:xfrm>
            </p:contentPart>
          </mc:Choice>
          <mc:Fallback xmlns="">
            <p:pic>
              <p:nvPicPr>
                <p:cNvPr id="61" name="Ink 60">
                  <a:extLst>
                    <a:ext uri="{FF2B5EF4-FFF2-40B4-BE49-F238E27FC236}">
                      <a16:creationId xmlns:a16="http://schemas.microsoft.com/office/drawing/2014/main" id="{955BB73B-BE93-492A-A41D-0EB95EFCCC10}"/>
                    </a:ext>
                  </a:extLst>
                </p:cNvPr>
                <p:cNvPicPr/>
                <p:nvPr/>
              </p:nvPicPr>
              <p:blipFill>
                <a:blip r:embed="rId93"/>
                <a:stretch>
                  <a:fillRect/>
                </a:stretch>
              </p:blipFill>
              <p:spPr>
                <a:xfrm>
                  <a:off x="1135730" y="3337350"/>
                  <a:ext cx="1616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5911A009-019E-4F48-B4DB-4608A5B0EE56}"/>
                    </a:ext>
                  </a:extLst>
                </p14:cNvPr>
                <p14:cNvContentPartPr/>
                <p14:nvPr/>
              </p14:nvContentPartPr>
              <p14:xfrm>
                <a:off x="1313570" y="3168870"/>
                <a:ext cx="105840" cy="249480"/>
              </p14:xfrm>
            </p:contentPart>
          </mc:Choice>
          <mc:Fallback xmlns="">
            <p:pic>
              <p:nvPicPr>
                <p:cNvPr id="62" name="Ink 61">
                  <a:extLst>
                    <a:ext uri="{FF2B5EF4-FFF2-40B4-BE49-F238E27FC236}">
                      <a16:creationId xmlns:a16="http://schemas.microsoft.com/office/drawing/2014/main" id="{5911A009-019E-4F48-B4DB-4608A5B0EE56}"/>
                    </a:ext>
                  </a:extLst>
                </p:cNvPr>
                <p:cNvPicPr/>
                <p:nvPr/>
              </p:nvPicPr>
              <p:blipFill>
                <a:blip r:embed="rId95"/>
                <a:stretch>
                  <a:fillRect/>
                </a:stretch>
              </p:blipFill>
              <p:spPr>
                <a:xfrm>
                  <a:off x="1295570" y="3151230"/>
                  <a:ext cx="1414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F5D7AAF5-E398-4A6A-9A4B-976E5EDE7C3C}"/>
                    </a:ext>
                  </a:extLst>
                </p14:cNvPr>
                <p14:cNvContentPartPr/>
                <p14:nvPr/>
              </p14:nvContentPartPr>
              <p14:xfrm>
                <a:off x="1455770" y="3390990"/>
                <a:ext cx="10800" cy="360"/>
              </p14:xfrm>
            </p:contentPart>
          </mc:Choice>
          <mc:Fallback xmlns="">
            <p:pic>
              <p:nvPicPr>
                <p:cNvPr id="63" name="Ink 62">
                  <a:extLst>
                    <a:ext uri="{FF2B5EF4-FFF2-40B4-BE49-F238E27FC236}">
                      <a16:creationId xmlns:a16="http://schemas.microsoft.com/office/drawing/2014/main" id="{F5D7AAF5-E398-4A6A-9A4B-976E5EDE7C3C}"/>
                    </a:ext>
                  </a:extLst>
                </p:cNvPr>
                <p:cNvPicPr/>
                <p:nvPr/>
              </p:nvPicPr>
              <p:blipFill>
                <a:blip r:embed="rId97"/>
                <a:stretch>
                  <a:fillRect/>
                </a:stretch>
              </p:blipFill>
              <p:spPr>
                <a:xfrm>
                  <a:off x="1437770" y="3372990"/>
                  <a:ext cx="46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4" name="Ink 63">
                  <a:extLst>
                    <a:ext uri="{FF2B5EF4-FFF2-40B4-BE49-F238E27FC236}">
                      <a16:creationId xmlns:a16="http://schemas.microsoft.com/office/drawing/2014/main" id="{CF3B150B-23CF-47C5-8BB7-8B777BE49490}"/>
                    </a:ext>
                  </a:extLst>
                </p14:cNvPr>
                <p14:cNvContentPartPr/>
                <p14:nvPr/>
              </p14:nvContentPartPr>
              <p14:xfrm>
                <a:off x="1526690" y="3373350"/>
                <a:ext cx="11160" cy="159840"/>
              </p14:xfrm>
            </p:contentPart>
          </mc:Choice>
          <mc:Fallback xmlns="">
            <p:pic>
              <p:nvPicPr>
                <p:cNvPr id="64" name="Ink 63">
                  <a:extLst>
                    <a:ext uri="{FF2B5EF4-FFF2-40B4-BE49-F238E27FC236}">
                      <a16:creationId xmlns:a16="http://schemas.microsoft.com/office/drawing/2014/main" id="{CF3B150B-23CF-47C5-8BB7-8B777BE49490}"/>
                    </a:ext>
                  </a:extLst>
                </p:cNvPr>
                <p:cNvPicPr/>
                <p:nvPr/>
              </p:nvPicPr>
              <p:blipFill>
                <a:blip r:embed="rId99"/>
                <a:stretch>
                  <a:fillRect/>
                </a:stretch>
              </p:blipFill>
              <p:spPr>
                <a:xfrm>
                  <a:off x="1508690" y="3355350"/>
                  <a:ext cx="468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5" name="Ink 64">
                  <a:extLst>
                    <a:ext uri="{FF2B5EF4-FFF2-40B4-BE49-F238E27FC236}">
                      <a16:creationId xmlns:a16="http://schemas.microsoft.com/office/drawing/2014/main" id="{78A50124-9C77-42FD-B5F9-B9D8CE0C0C81}"/>
                    </a:ext>
                  </a:extLst>
                </p14:cNvPr>
                <p14:cNvContentPartPr/>
                <p14:nvPr/>
              </p14:nvContentPartPr>
              <p14:xfrm>
                <a:off x="1517690" y="3284430"/>
                <a:ext cx="142560" cy="417600"/>
              </p14:xfrm>
            </p:contentPart>
          </mc:Choice>
          <mc:Fallback xmlns="">
            <p:pic>
              <p:nvPicPr>
                <p:cNvPr id="65" name="Ink 64">
                  <a:extLst>
                    <a:ext uri="{FF2B5EF4-FFF2-40B4-BE49-F238E27FC236}">
                      <a16:creationId xmlns:a16="http://schemas.microsoft.com/office/drawing/2014/main" id="{78A50124-9C77-42FD-B5F9-B9D8CE0C0C81}"/>
                    </a:ext>
                  </a:extLst>
                </p:cNvPr>
                <p:cNvPicPr/>
                <p:nvPr/>
              </p:nvPicPr>
              <p:blipFill>
                <a:blip r:embed="rId101"/>
                <a:stretch>
                  <a:fillRect/>
                </a:stretch>
              </p:blipFill>
              <p:spPr>
                <a:xfrm>
                  <a:off x="1500050" y="3266430"/>
                  <a:ext cx="17820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6" name="Ink 65">
                  <a:extLst>
                    <a:ext uri="{FF2B5EF4-FFF2-40B4-BE49-F238E27FC236}">
                      <a16:creationId xmlns:a16="http://schemas.microsoft.com/office/drawing/2014/main" id="{A0330C25-9A08-4944-B6B4-2EA90125A4F1}"/>
                    </a:ext>
                  </a:extLst>
                </p14:cNvPr>
                <p14:cNvContentPartPr/>
                <p14:nvPr/>
              </p14:nvContentPartPr>
              <p14:xfrm>
                <a:off x="1636490" y="3286230"/>
                <a:ext cx="50040" cy="128160"/>
              </p14:xfrm>
            </p:contentPart>
          </mc:Choice>
          <mc:Fallback xmlns="">
            <p:pic>
              <p:nvPicPr>
                <p:cNvPr id="66" name="Ink 65">
                  <a:extLst>
                    <a:ext uri="{FF2B5EF4-FFF2-40B4-BE49-F238E27FC236}">
                      <a16:creationId xmlns:a16="http://schemas.microsoft.com/office/drawing/2014/main" id="{A0330C25-9A08-4944-B6B4-2EA90125A4F1}"/>
                    </a:ext>
                  </a:extLst>
                </p:cNvPr>
                <p:cNvPicPr/>
                <p:nvPr/>
              </p:nvPicPr>
              <p:blipFill>
                <a:blip r:embed="rId103"/>
                <a:stretch>
                  <a:fillRect/>
                </a:stretch>
              </p:blipFill>
              <p:spPr>
                <a:xfrm>
                  <a:off x="1618850" y="3268230"/>
                  <a:ext cx="856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7" name="Ink 66">
                  <a:extLst>
                    <a:ext uri="{FF2B5EF4-FFF2-40B4-BE49-F238E27FC236}">
                      <a16:creationId xmlns:a16="http://schemas.microsoft.com/office/drawing/2014/main" id="{72F7FC0D-80F9-4DD7-8F2B-FA29F127F9A6}"/>
                    </a:ext>
                  </a:extLst>
                </p14:cNvPr>
                <p14:cNvContentPartPr/>
                <p14:nvPr/>
              </p14:nvContentPartPr>
              <p14:xfrm>
                <a:off x="1677530" y="3333030"/>
                <a:ext cx="99720" cy="69480"/>
              </p14:xfrm>
            </p:contentPart>
          </mc:Choice>
          <mc:Fallback xmlns="">
            <p:pic>
              <p:nvPicPr>
                <p:cNvPr id="67" name="Ink 66">
                  <a:extLst>
                    <a:ext uri="{FF2B5EF4-FFF2-40B4-BE49-F238E27FC236}">
                      <a16:creationId xmlns:a16="http://schemas.microsoft.com/office/drawing/2014/main" id="{72F7FC0D-80F9-4DD7-8F2B-FA29F127F9A6}"/>
                    </a:ext>
                  </a:extLst>
                </p:cNvPr>
                <p:cNvPicPr/>
                <p:nvPr/>
              </p:nvPicPr>
              <p:blipFill>
                <a:blip r:embed="rId105"/>
                <a:stretch>
                  <a:fillRect/>
                </a:stretch>
              </p:blipFill>
              <p:spPr>
                <a:xfrm>
                  <a:off x="1659890" y="3315390"/>
                  <a:ext cx="135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BD5BC640-C8B8-4D24-A5CF-345037DE38C1}"/>
                    </a:ext>
                  </a:extLst>
                </p14:cNvPr>
                <p14:cNvContentPartPr/>
                <p14:nvPr/>
              </p14:nvContentPartPr>
              <p14:xfrm>
                <a:off x="1819730" y="3142230"/>
                <a:ext cx="9360" cy="217800"/>
              </p14:xfrm>
            </p:contentPart>
          </mc:Choice>
          <mc:Fallback xmlns="">
            <p:pic>
              <p:nvPicPr>
                <p:cNvPr id="68" name="Ink 67">
                  <a:extLst>
                    <a:ext uri="{FF2B5EF4-FFF2-40B4-BE49-F238E27FC236}">
                      <a16:creationId xmlns:a16="http://schemas.microsoft.com/office/drawing/2014/main" id="{BD5BC640-C8B8-4D24-A5CF-345037DE38C1}"/>
                    </a:ext>
                  </a:extLst>
                </p:cNvPr>
                <p:cNvPicPr/>
                <p:nvPr/>
              </p:nvPicPr>
              <p:blipFill>
                <a:blip r:embed="rId107"/>
                <a:stretch>
                  <a:fillRect/>
                </a:stretch>
              </p:blipFill>
              <p:spPr>
                <a:xfrm>
                  <a:off x="1802090" y="3124230"/>
                  <a:ext cx="450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CDF92ECA-EB64-4435-8AEB-426A4F5C05F6}"/>
                    </a:ext>
                  </a:extLst>
                </p14:cNvPr>
                <p14:cNvContentPartPr/>
                <p14:nvPr/>
              </p14:nvContentPartPr>
              <p14:xfrm>
                <a:off x="1766450" y="3257790"/>
                <a:ext cx="64080" cy="25200"/>
              </p14:xfrm>
            </p:contentPart>
          </mc:Choice>
          <mc:Fallback xmlns="">
            <p:pic>
              <p:nvPicPr>
                <p:cNvPr id="69" name="Ink 68">
                  <a:extLst>
                    <a:ext uri="{FF2B5EF4-FFF2-40B4-BE49-F238E27FC236}">
                      <a16:creationId xmlns:a16="http://schemas.microsoft.com/office/drawing/2014/main" id="{CDF92ECA-EB64-4435-8AEB-426A4F5C05F6}"/>
                    </a:ext>
                  </a:extLst>
                </p:cNvPr>
                <p:cNvPicPr/>
                <p:nvPr/>
              </p:nvPicPr>
              <p:blipFill>
                <a:blip r:embed="rId109"/>
                <a:stretch>
                  <a:fillRect/>
                </a:stretch>
              </p:blipFill>
              <p:spPr>
                <a:xfrm>
                  <a:off x="1748810" y="3240150"/>
                  <a:ext cx="9972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0" name="Ink 69">
                  <a:extLst>
                    <a:ext uri="{FF2B5EF4-FFF2-40B4-BE49-F238E27FC236}">
                      <a16:creationId xmlns:a16="http://schemas.microsoft.com/office/drawing/2014/main" id="{0C44A2CE-FB4C-4FEA-99E9-2223A49AC50F}"/>
                    </a:ext>
                  </a:extLst>
                </p14:cNvPr>
                <p14:cNvContentPartPr/>
                <p14:nvPr/>
              </p14:nvContentPartPr>
              <p14:xfrm>
                <a:off x="1953650" y="3115590"/>
                <a:ext cx="54000" cy="476640"/>
              </p14:xfrm>
            </p:contentPart>
          </mc:Choice>
          <mc:Fallback xmlns="">
            <p:pic>
              <p:nvPicPr>
                <p:cNvPr id="70" name="Ink 69">
                  <a:extLst>
                    <a:ext uri="{FF2B5EF4-FFF2-40B4-BE49-F238E27FC236}">
                      <a16:creationId xmlns:a16="http://schemas.microsoft.com/office/drawing/2014/main" id="{0C44A2CE-FB4C-4FEA-99E9-2223A49AC50F}"/>
                    </a:ext>
                  </a:extLst>
                </p:cNvPr>
                <p:cNvPicPr/>
                <p:nvPr/>
              </p:nvPicPr>
              <p:blipFill>
                <a:blip r:embed="rId111"/>
                <a:stretch>
                  <a:fillRect/>
                </a:stretch>
              </p:blipFill>
              <p:spPr>
                <a:xfrm>
                  <a:off x="1935650" y="3097950"/>
                  <a:ext cx="89640" cy="51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2">
            <p14:nvContentPartPr>
              <p14:cNvPr id="72" name="Ink 71">
                <a:extLst>
                  <a:ext uri="{FF2B5EF4-FFF2-40B4-BE49-F238E27FC236}">
                    <a16:creationId xmlns:a16="http://schemas.microsoft.com/office/drawing/2014/main" id="{8D43E8AB-3068-4B38-8CB8-1183D2F466A4}"/>
                  </a:ext>
                </a:extLst>
              </p14:cNvPr>
              <p14:cNvContentPartPr/>
              <p14:nvPr/>
            </p14:nvContentPartPr>
            <p14:xfrm>
              <a:off x="663770" y="3852510"/>
              <a:ext cx="35640" cy="795600"/>
            </p14:xfrm>
          </p:contentPart>
        </mc:Choice>
        <mc:Fallback xmlns="">
          <p:pic>
            <p:nvPicPr>
              <p:cNvPr id="72" name="Ink 71">
                <a:extLst>
                  <a:ext uri="{FF2B5EF4-FFF2-40B4-BE49-F238E27FC236}">
                    <a16:creationId xmlns:a16="http://schemas.microsoft.com/office/drawing/2014/main" id="{8D43E8AB-3068-4B38-8CB8-1183D2F466A4}"/>
                  </a:ext>
                </a:extLst>
              </p:cNvPr>
              <p:cNvPicPr/>
              <p:nvPr/>
            </p:nvPicPr>
            <p:blipFill>
              <a:blip r:embed="rId113"/>
              <a:stretch>
                <a:fillRect/>
              </a:stretch>
            </p:blipFill>
            <p:spPr>
              <a:xfrm>
                <a:off x="646130" y="3834870"/>
                <a:ext cx="71280" cy="831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3" name="Ink 72">
                <a:extLst>
                  <a:ext uri="{FF2B5EF4-FFF2-40B4-BE49-F238E27FC236}">
                    <a16:creationId xmlns:a16="http://schemas.microsoft.com/office/drawing/2014/main" id="{43C8C04E-93A4-44A8-B0D5-CF1ABEA61C46}"/>
                  </a:ext>
                </a:extLst>
              </p14:cNvPr>
              <p14:cNvContentPartPr/>
              <p14:nvPr/>
            </p14:nvContentPartPr>
            <p14:xfrm>
              <a:off x="539930" y="5272710"/>
              <a:ext cx="156600" cy="845640"/>
            </p14:xfrm>
          </p:contentPart>
        </mc:Choice>
        <mc:Fallback xmlns="">
          <p:pic>
            <p:nvPicPr>
              <p:cNvPr id="73" name="Ink 72">
                <a:extLst>
                  <a:ext uri="{FF2B5EF4-FFF2-40B4-BE49-F238E27FC236}">
                    <a16:creationId xmlns:a16="http://schemas.microsoft.com/office/drawing/2014/main" id="{43C8C04E-93A4-44A8-B0D5-CF1ABEA61C46}"/>
                  </a:ext>
                </a:extLst>
              </p:cNvPr>
              <p:cNvPicPr/>
              <p:nvPr/>
            </p:nvPicPr>
            <p:blipFill>
              <a:blip r:embed="rId115"/>
              <a:stretch>
                <a:fillRect/>
              </a:stretch>
            </p:blipFill>
            <p:spPr>
              <a:xfrm>
                <a:off x="522290" y="5254710"/>
                <a:ext cx="192240" cy="881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4" name="Ink 73">
                <a:extLst>
                  <a:ext uri="{FF2B5EF4-FFF2-40B4-BE49-F238E27FC236}">
                    <a16:creationId xmlns:a16="http://schemas.microsoft.com/office/drawing/2014/main" id="{340A9309-D88B-43E2-98E5-B5002131BB54}"/>
                  </a:ext>
                </a:extLst>
              </p14:cNvPr>
              <p14:cNvContentPartPr/>
              <p14:nvPr/>
            </p14:nvContentPartPr>
            <p14:xfrm>
              <a:off x="6995450" y="5790750"/>
              <a:ext cx="228960" cy="63360"/>
            </p14:xfrm>
          </p:contentPart>
        </mc:Choice>
        <mc:Fallback xmlns="">
          <p:pic>
            <p:nvPicPr>
              <p:cNvPr id="74" name="Ink 73">
                <a:extLst>
                  <a:ext uri="{FF2B5EF4-FFF2-40B4-BE49-F238E27FC236}">
                    <a16:creationId xmlns:a16="http://schemas.microsoft.com/office/drawing/2014/main" id="{340A9309-D88B-43E2-98E5-B5002131BB54}"/>
                  </a:ext>
                </a:extLst>
              </p:cNvPr>
              <p:cNvPicPr/>
              <p:nvPr/>
            </p:nvPicPr>
            <p:blipFill>
              <a:blip r:embed="rId117"/>
              <a:stretch>
                <a:fillRect/>
              </a:stretch>
            </p:blipFill>
            <p:spPr>
              <a:xfrm>
                <a:off x="6977450" y="5772750"/>
                <a:ext cx="264600" cy="99000"/>
              </a:xfrm>
              <a:prstGeom prst="rect">
                <a:avLst/>
              </a:prstGeom>
            </p:spPr>
          </p:pic>
        </mc:Fallback>
      </mc:AlternateContent>
      <p:grpSp>
        <p:nvGrpSpPr>
          <p:cNvPr id="77" name="Group 76">
            <a:extLst>
              <a:ext uri="{FF2B5EF4-FFF2-40B4-BE49-F238E27FC236}">
                <a16:creationId xmlns:a16="http://schemas.microsoft.com/office/drawing/2014/main" id="{97ED1174-D67D-4977-A102-DFDF5D4B1B02}"/>
              </a:ext>
            </a:extLst>
          </p:cNvPr>
          <p:cNvGrpSpPr/>
          <p:nvPr/>
        </p:nvGrpSpPr>
        <p:grpSpPr>
          <a:xfrm>
            <a:off x="5957210" y="2450310"/>
            <a:ext cx="292680" cy="1382040"/>
            <a:chOff x="5957210" y="2450310"/>
            <a:chExt cx="292680" cy="1382040"/>
          </a:xfrm>
        </p:grpSpPr>
        <mc:AlternateContent xmlns:mc="http://schemas.openxmlformats.org/markup-compatibility/2006" xmlns:p14="http://schemas.microsoft.com/office/powerpoint/2010/main">
          <mc:Choice Requires="p14">
            <p:contentPart p14:bwMode="auto" r:id="rId118">
              <p14:nvContentPartPr>
                <p14:cNvPr id="75" name="Ink 74">
                  <a:extLst>
                    <a:ext uri="{FF2B5EF4-FFF2-40B4-BE49-F238E27FC236}">
                      <a16:creationId xmlns:a16="http://schemas.microsoft.com/office/drawing/2014/main" id="{946326BC-7755-44D3-94E3-0E342A34DB75}"/>
                    </a:ext>
                  </a:extLst>
                </p14:cNvPr>
                <p14:cNvContentPartPr/>
                <p14:nvPr/>
              </p14:nvContentPartPr>
              <p14:xfrm>
                <a:off x="5957210" y="2450310"/>
                <a:ext cx="292680" cy="1257480"/>
              </p14:xfrm>
            </p:contentPart>
          </mc:Choice>
          <mc:Fallback xmlns="">
            <p:pic>
              <p:nvPicPr>
                <p:cNvPr id="75" name="Ink 74">
                  <a:extLst>
                    <a:ext uri="{FF2B5EF4-FFF2-40B4-BE49-F238E27FC236}">
                      <a16:creationId xmlns:a16="http://schemas.microsoft.com/office/drawing/2014/main" id="{946326BC-7755-44D3-94E3-0E342A34DB75}"/>
                    </a:ext>
                  </a:extLst>
                </p:cNvPr>
                <p:cNvPicPr/>
                <p:nvPr/>
              </p:nvPicPr>
              <p:blipFill>
                <a:blip r:embed="rId119"/>
                <a:stretch>
                  <a:fillRect/>
                </a:stretch>
              </p:blipFill>
              <p:spPr>
                <a:xfrm>
                  <a:off x="5939210" y="2432310"/>
                  <a:ext cx="328320" cy="12931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6" name="Ink 75">
                  <a:extLst>
                    <a:ext uri="{FF2B5EF4-FFF2-40B4-BE49-F238E27FC236}">
                      <a16:creationId xmlns:a16="http://schemas.microsoft.com/office/drawing/2014/main" id="{3A0C3996-AE73-4BC6-B508-FB30DC9656D7}"/>
                    </a:ext>
                  </a:extLst>
                </p14:cNvPr>
                <p14:cNvContentPartPr/>
                <p14:nvPr/>
              </p14:nvContentPartPr>
              <p14:xfrm>
                <a:off x="6081050" y="3657390"/>
                <a:ext cx="99000" cy="174960"/>
              </p14:xfrm>
            </p:contentPart>
          </mc:Choice>
          <mc:Fallback xmlns="">
            <p:pic>
              <p:nvPicPr>
                <p:cNvPr id="76" name="Ink 75">
                  <a:extLst>
                    <a:ext uri="{FF2B5EF4-FFF2-40B4-BE49-F238E27FC236}">
                      <a16:creationId xmlns:a16="http://schemas.microsoft.com/office/drawing/2014/main" id="{3A0C3996-AE73-4BC6-B508-FB30DC9656D7}"/>
                    </a:ext>
                  </a:extLst>
                </p:cNvPr>
                <p:cNvPicPr/>
                <p:nvPr/>
              </p:nvPicPr>
              <p:blipFill>
                <a:blip r:embed="rId121"/>
                <a:stretch>
                  <a:fillRect/>
                </a:stretch>
              </p:blipFill>
              <p:spPr>
                <a:xfrm>
                  <a:off x="6063050" y="3639390"/>
                  <a:ext cx="134640" cy="210600"/>
                </a:xfrm>
                <a:prstGeom prst="rect">
                  <a:avLst/>
                </a:prstGeom>
              </p:spPr>
            </p:pic>
          </mc:Fallback>
        </mc:AlternateContent>
      </p:grpSp>
    </p:spTree>
    <p:extLst>
      <p:ext uri="{BB962C8B-B14F-4D97-AF65-F5344CB8AC3E}">
        <p14:creationId xmlns:p14="http://schemas.microsoft.com/office/powerpoint/2010/main" val="380521879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BB5B42AA-3C71-4900-8BD3-088E2E3AB18A}"/>
              </a:ext>
            </a:extLst>
          </p:cNvPr>
          <p:cNvSpPr>
            <a:spLocks noGrp="1"/>
          </p:cNvSpPr>
          <p:nvPr>
            <p:ph type="sldNum" sz="quarter" idx="11"/>
          </p:nvPr>
        </p:nvSpPr>
        <p:spPr/>
        <p:txBody>
          <a:bodyPr/>
          <a:lstStyle/>
          <a:p>
            <a:fld id="{D240732E-7262-4C79-8359-0E0A85F2B815}" type="slidenum">
              <a:rPr lang="en-US" altLang="en-US"/>
              <a:pPr/>
              <a:t>240</a:t>
            </a:fld>
            <a:endParaRPr lang="en-US" altLang="en-US"/>
          </a:p>
        </p:txBody>
      </p:sp>
      <p:sp>
        <p:nvSpPr>
          <p:cNvPr id="217090" name="Rectangle 2">
            <a:extLst>
              <a:ext uri="{FF2B5EF4-FFF2-40B4-BE49-F238E27FC236}">
                <a16:creationId xmlns:a16="http://schemas.microsoft.com/office/drawing/2014/main" id="{53B7C126-0C6A-4D75-8047-E5AC151481F7}"/>
              </a:ext>
            </a:extLst>
          </p:cNvPr>
          <p:cNvSpPr>
            <a:spLocks noGrp="1" noChangeArrowheads="1"/>
          </p:cNvSpPr>
          <p:nvPr>
            <p:ph type="title"/>
          </p:nvPr>
        </p:nvSpPr>
        <p:spPr/>
        <p:txBody>
          <a:bodyPr/>
          <a:lstStyle/>
          <a:p>
            <a:r>
              <a:rPr lang="en-US" altLang="en-US"/>
              <a:t>Loop Invariant for Insertion Sort</a:t>
            </a:r>
          </a:p>
        </p:txBody>
      </p:sp>
      <p:sp>
        <p:nvSpPr>
          <p:cNvPr id="217091" name="Rectangle 3">
            <a:extLst>
              <a:ext uri="{FF2B5EF4-FFF2-40B4-BE49-F238E27FC236}">
                <a16:creationId xmlns:a16="http://schemas.microsoft.com/office/drawing/2014/main" id="{E6CC0FC3-812E-472E-B65B-6B3DE99C4AA5}"/>
              </a:ext>
            </a:extLst>
          </p:cNvPr>
          <p:cNvSpPr>
            <a:spLocks noGrp="1" noChangeArrowheads="1"/>
          </p:cNvSpPr>
          <p:nvPr>
            <p:ph type="body" idx="1"/>
          </p:nvPr>
        </p:nvSpPr>
        <p:spPr>
          <a:xfrm>
            <a:off x="1874839" y="1143000"/>
            <a:ext cx="8378825" cy="5562600"/>
          </a:xfrm>
        </p:spPr>
        <p:txBody>
          <a:bodyPr/>
          <a:lstStyle/>
          <a:p>
            <a:r>
              <a:rPr lang="en-US" altLang="en-US" b="1"/>
              <a:t>Maintenance: </a:t>
            </a:r>
          </a:p>
          <a:p>
            <a:pPr lvl="1"/>
            <a:r>
              <a:rPr lang="en-US" altLang="en-US"/>
              <a:t>the </a:t>
            </a:r>
            <a:r>
              <a:rPr lang="en-US" altLang="en-US" b="1"/>
              <a:t>while </a:t>
            </a:r>
            <a:r>
              <a:rPr lang="en-US" altLang="en-US"/>
              <a:t>inner loop moves </a:t>
            </a:r>
            <a:r>
              <a:rPr lang="en-US" altLang="en-US">
                <a:latin typeface="Comic Sans MS" panose="030F0702030302020204" pitchFamily="66" charset="0"/>
              </a:rPr>
              <a:t>A[j -1], A[j -2], A[j -3],</a:t>
            </a:r>
            <a:r>
              <a:rPr lang="en-US" altLang="en-US"/>
              <a:t> and so on, by one position to the right until the proper position for </a:t>
            </a:r>
            <a:r>
              <a:rPr lang="en-US" altLang="en-US">
                <a:latin typeface="Comic Sans MS" panose="030F0702030302020204" pitchFamily="66" charset="0"/>
              </a:rPr>
              <a:t>key</a:t>
            </a:r>
            <a:r>
              <a:rPr lang="en-US" altLang="en-US" i="1"/>
              <a:t> </a:t>
            </a:r>
            <a:r>
              <a:rPr lang="en-US" altLang="en-US"/>
              <a:t>(which has the value that started out in </a:t>
            </a:r>
            <a:r>
              <a:rPr lang="en-US" altLang="en-US">
                <a:latin typeface="Comic Sans MS" panose="030F0702030302020204" pitchFamily="66" charset="0"/>
              </a:rPr>
              <a:t>A[j]</a:t>
            </a:r>
            <a:r>
              <a:rPr lang="en-US" altLang="en-US"/>
              <a:t>) is found  </a:t>
            </a:r>
          </a:p>
          <a:p>
            <a:pPr lvl="1"/>
            <a:r>
              <a:rPr lang="en-US" altLang="en-US"/>
              <a:t>At that point, the value of </a:t>
            </a:r>
            <a:r>
              <a:rPr lang="en-US" altLang="en-US">
                <a:latin typeface="Comic Sans MS" panose="030F0702030302020204" pitchFamily="66" charset="0"/>
              </a:rPr>
              <a:t>key</a:t>
            </a:r>
            <a:r>
              <a:rPr lang="en-US" altLang="en-US" i="1"/>
              <a:t> </a:t>
            </a:r>
            <a:r>
              <a:rPr lang="en-US" altLang="en-US"/>
              <a:t>is placed into this position.</a:t>
            </a:r>
          </a:p>
        </p:txBody>
      </p:sp>
      <p:graphicFrame>
        <p:nvGraphicFramePr>
          <p:cNvPr id="217092" name="Object 4">
            <a:extLst>
              <a:ext uri="{FF2B5EF4-FFF2-40B4-BE49-F238E27FC236}">
                <a16:creationId xmlns:a16="http://schemas.microsoft.com/office/drawing/2014/main" id="{A25AD9E0-F437-47BB-950B-AF2F5C90335E}"/>
              </a:ext>
            </a:extLst>
          </p:cNvPr>
          <p:cNvGraphicFramePr>
            <a:graphicFrameLocks noChangeAspect="1"/>
          </p:cNvGraphicFramePr>
          <p:nvPr/>
        </p:nvGraphicFramePr>
        <p:xfrm>
          <a:off x="3922714" y="4014789"/>
          <a:ext cx="2574925" cy="1385887"/>
        </p:xfrm>
        <a:graphic>
          <a:graphicData uri="http://schemas.openxmlformats.org/presentationml/2006/ole">
            <mc:AlternateContent xmlns:mc="http://schemas.openxmlformats.org/markup-compatibility/2006">
              <mc:Choice xmlns:v="urn:schemas-microsoft-com:vml" Requires="v">
                <p:oleObj spid="_x0000_s3194" name="Paint Shop Pro Image" r:id="rId4" imgW="2575610" imgH="1385741" progId="PaintShopPro">
                  <p:embed/>
                </p:oleObj>
              </mc:Choice>
              <mc:Fallback>
                <p:oleObj name="Paint Shop Pro Image" r:id="rId4" imgW="2575610" imgH="1385741" progId="PaintShopPro">
                  <p:embed/>
                  <p:pic>
                    <p:nvPicPr>
                      <p:cNvPr id="217092" name="Object 4">
                        <a:extLst>
                          <a:ext uri="{FF2B5EF4-FFF2-40B4-BE49-F238E27FC236}">
                            <a16:creationId xmlns:a16="http://schemas.microsoft.com/office/drawing/2014/main" id="{A25AD9E0-F437-47BB-950B-AF2F5C903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4" y="4014789"/>
                        <a:ext cx="2574925"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7093" name="Object 5">
            <a:extLst>
              <a:ext uri="{FF2B5EF4-FFF2-40B4-BE49-F238E27FC236}">
                <a16:creationId xmlns:a16="http://schemas.microsoft.com/office/drawing/2014/main" id="{B01F39DB-071F-4C77-BD03-114C24CFF2D2}"/>
              </a:ext>
            </a:extLst>
          </p:cNvPr>
          <p:cNvGraphicFramePr>
            <a:graphicFrameLocks noChangeAspect="1"/>
          </p:cNvGraphicFramePr>
          <p:nvPr/>
        </p:nvGraphicFramePr>
        <p:xfrm>
          <a:off x="6589713" y="3998913"/>
          <a:ext cx="2527300" cy="1414462"/>
        </p:xfrm>
        <a:graphic>
          <a:graphicData uri="http://schemas.openxmlformats.org/presentationml/2006/ole">
            <mc:AlternateContent xmlns:mc="http://schemas.openxmlformats.org/markup-compatibility/2006">
              <mc:Choice xmlns:v="urn:schemas-microsoft-com:vml" Requires="v">
                <p:oleObj spid="_x0000_s3195" name="Paint Shop Pro Image" r:id="rId6" imgW="2526829" imgH="1414634" progId="PaintShopPro">
                  <p:embed/>
                </p:oleObj>
              </mc:Choice>
              <mc:Fallback>
                <p:oleObj name="Paint Shop Pro Image" r:id="rId6" imgW="2526829" imgH="1414634" progId="PaintShopPro">
                  <p:embed/>
                  <p:pic>
                    <p:nvPicPr>
                      <p:cNvPr id="217093" name="Object 5">
                        <a:extLst>
                          <a:ext uri="{FF2B5EF4-FFF2-40B4-BE49-F238E27FC236}">
                            <a16:creationId xmlns:a16="http://schemas.microsoft.com/office/drawing/2014/main" id="{B01F39DB-071F-4C77-BD03-114C24CFF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13" y="3998913"/>
                        <a:ext cx="2527300"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1687E8F2-6F3D-4715-92DF-1B3EF8E2BF08}"/>
              </a:ext>
            </a:extLst>
          </p:cNvPr>
          <p:cNvSpPr>
            <a:spLocks noGrp="1"/>
          </p:cNvSpPr>
          <p:nvPr>
            <p:ph type="sldNum" sz="quarter" idx="11"/>
          </p:nvPr>
        </p:nvSpPr>
        <p:spPr/>
        <p:txBody>
          <a:bodyPr/>
          <a:lstStyle/>
          <a:p>
            <a:fld id="{D864A290-2B46-469B-8325-733439EBDC02}" type="slidenum">
              <a:rPr lang="en-US" altLang="en-US"/>
              <a:pPr/>
              <a:t>241</a:t>
            </a:fld>
            <a:endParaRPr lang="en-US" altLang="en-US"/>
          </a:p>
        </p:txBody>
      </p:sp>
      <p:sp>
        <p:nvSpPr>
          <p:cNvPr id="218114" name="Rectangle 2">
            <a:extLst>
              <a:ext uri="{FF2B5EF4-FFF2-40B4-BE49-F238E27FC236}">
                <a16:creationId xmlns:a16="http://schemas.microsoft.com/office/drawing/2014/main" id="{92ADCB20-2161-4B33-B67F-02AD347564E5}"/>
              </a:ext>
            </a:extLst>
          </p:cNvPr>
          <p:cNvSpPr>
            <a:spLocks noGrp="1" noChangeArrowheads="1"/>
          </p:cNvSpPr>
          <p:nvPr>
            <p:ph type="title"/>
          </p:nvPr>
        </p:nvSpPr>
        <p:spPr/>
        <p:txBody>
          <a:bodyPr/>
          <a:lstStyle/>
          <a:p>
            <a:r>
              <a:rPr lang="en-US" altLang="en-US"/>
              <a:t>Loop Invariant for Insertion Sort</a:t>
            </a:r>
          </a:p>
        </p:txBody>
      </p:sp>
      <p:sp>
        <p:nvSpPr>
          <p:cNvPr id="218115" name="Rectangle 3">
            <a:extLst>
              <a:ext uri="{FF2B5EF4-FFF2-40B4-BE49-F238E27FC236}">
                <a16:creationId xmlns:a16="http://schemas.microsoft.com/office/drawing/2014/main" id="{A2D3B5D0-FDF3-4495-A96D-62A78B49FFC3}"/>
              </a:ext>
            </a:extLst>
          </p:cNvPr>
          <p:cNvSpPr>
            <a:spLocks noGrp="1" noChangeArrowheads="1"/>
          </p:cNvSpPr>
          <p:nvPr>
            <p:ph type="body" idx="1"/>
          </p:nvPr>
        </p:nvSpPr>
        <p:spPr>
          <a:xfrm>
            <a:off x="1874839" y="1143000"/>
            <a:ext cx="8378825" cy="5562600"/>
          </a:xfrm>
        </p:spPr>
        <p:txBody>
          <a:bodyPr/>
          <a:lstStyle/>
          <a:p>
            <a:r>
              <a:rPr lang="en-US" altLang="en-US" b="1"/>
              <a:t>Termination: </a:t>
            </a:r>
          </a:p>
          <a:p>
            <a:pPr lvl="1"/>
            <a:r>
              <a:rPr lang="en-US" altLang="en-US"/>
              <a:t>The outer </a:t>
            </a:r>
            <a:r>
              <a:rPr lang="en-US" altLang="en-US" b="1"/>
              <a:t>for </a:t>
            </a:r>
            <a:r>
              <a:rPr lang="en-US" altLang="en-US"/>
              <a:t>loop ends when </a:t>
            </a:r>
            <a:r>
              <a:rPr lang="en-US" altLang="en-US">
                <a:latin typeface="Comic Sans MS" panose="030F0702030302020204" pitchFamily="66" charset="0"/>
              </a:rPr>
              <a:t>j = n + 1</a:t>
            </a:r>
            <a:r>
              <a:rPr lang="en-US" altLang="en-US">
                <a:sym typeface="Symbol" panose="05050102010706020507" pitchFamily="18" charset="2"/>
              </a:rPr>
              <a:t>  </a:t>
            </a:r>
            <a:r>
              <a:rPr lang="en-US" altLang="en-US">
                <a:latin typeface="Comic Sans MS" panose="030F0702030302020204" pitchFamily="66" charset="0"/>
              </a:rPr>
              <a:t>j-1 = n</a:t>
            </a:r>
            <a:endParaRPr lang="en-US" altLang="en-US">
              <a:latin typeface="Comic Sans MS" panose="030F0702030302020204" pitchFamily="66" charset="0"/>
              <a:sym typeface="Symbol" panose="05050102010706020507" pitchFamily="18" charset="2"/>
            </a:endParaRPr>
          </a:p>
          <a:p>
            <a:pPr lvl="1"/>
            <a:r>
              <a:rPr lang="en-US" altLang="en-US"/>
              <a:t>Replace </a:t>
            </a:r>
            <a:r>
              <a:rPr lang="en-US" altLang="en-US">
                <a:latin typeface="Comic Sans MS" panose="030F0702030302020204" pitchFamily="66" charset="0"/>
              </a:rPr>
              <a:t>n</a:t>
            </a:r>
            <a:r>
              <a:rPr lang="en-US" altLang="en-US" i="1"/>
              <a:t> </a:t>
            </a:r>
            <a:r>
              <a:rPr lang="en-US" altLang="en-US"/>
              <a:t>with </a:t>
            </a:r>
            <a:r>
              <a:rPr lang="en-US" altLang="en-US">
                <a:latin typeface="Comic Sans MS" panose="030F0702030302020204" pitchFamily="66" charset="0"/>
              </a:rPr>
              <a:t>j-1</a:t>
            </a:r>
            <a:r>
              <a:rPr lang="en-US" altLang="en-US"/>
              <a:t> in the loop invariant: </a:t>
            </a:r>
          </a:p>
          <a:p>
            <a:pPr lvl="2"/>
            <a:r>
              <a:rPr lang="en-US" altLang="en-US"/>
              <a:t>the subarray </a:t>
            </a:r>
            <a:r>
              <a:rPr lang="en-US" altLang="en-US">
                <a:latin typeface="Comic Sans MS" panose="030F0702030302020204" pitchFamily="66" charset="0"/>
              </a:rPr>
              <a:t>A[1 . . n]</a:t>
            </a:r>
            <a:r>
              <a:rPr lang="en-US" altLang="en-US"/>
              <a:t> consists of the elements originally in </a:t>
            </a:r>
            <a:r>
              <a:rPr lang="en-US" altLang="en-US">
                <a:latin typeface="Comic Sans MS" panose="030F0702030302020204" pitchFamily="66" charset="0"/>
              </a:rPr>
              <a:t>A[1 . . n],</a:t>
            </a:r>
            <a:r>
              <a:rPr lang="en-US" altLang="en-US"/>
              <a:t> but in sorted order</a:t>
            </a:r>
          </a:p>
          <a:p>
            <a:endParaRPr lang="en-US" altLang="en-US"/>
          </a:p>
          <a:p>
            <a:endParaRPr lang="en-US" altLang="en-US"/>
          </a:p>
          <a:p>
            <a:endParaRPr lang="en-US" altLang="en-US"/>
          </a:p>
          <a:p>
            <a:r>
              <a:rPr lang="en-US" altLang="en-US"/>
              <a:t>The entire array is sorted!	</a:t>
            </a:r>
          </a:p>
        </p:txBody>
      </p:sp>
      <p:graphicFrame>
        <p:nvGraphicFramePr>
          <p:cNvPr id="218116" name="Object 4">
            <a:extLst>
              <a:ext uri="{FF2B5EF4-FFF2-40B4-BE49-F238E27FC236}">
                <a16:creationId xmlns:a16="http://schemas.microsoft.com/office/drawing/2014/main" id="{B05E418B-7EFE-428F-B6EE-E19F05E2D756}"/>
              </a:ext>
            </a:extLst>
          </p:cNvPr>
          <p:cNvGraphicFramePr>
            <a:graphicFrameLocks noChangeAspect="1"/>
          </p:cNvGraphicFramePr>
          <p:nvPr/>
        </p:nvGraphicFramePr>
        <p:xfrm>
          <a:off x="3348038" y="3246439"/>
          <a:ext cx="2546350" cy="1423987"/>
        </p:xfrm>
        <a:graphic>
          <a:graphicData uri="http://schemas.openxmlformats.org/presentationml/2006/ole">
            <mc:AlternateContent xmlns:mc="http://schemas.openxmlformats.org/markup-compatibility/2006">
              <mc:Choice xmlns:v="urn:schemas-microsoft-com:vml" Requires="v">
                <p:oleObj spid="_x0000_s4218" name="Paint Shop Pro Image" r:id="rId4" imgW="2546341" imgH="1424390" progId="PaintShopPro">
                  <p:embed/>
                </p:oleObj>
              </mc:Choice>
              <mc:Fallback>
                <p:oleObj name="Paint Shop Pro Image" r:id="rId4" imgW="2546341" imgH="1424390" progId="PaintShopPro">
                  <p:embed/>
                  <p:pic>
                    <p:nvPicPr>
                      <p:cNvPr id="218116" name="Object 4">
                        <a:extLst>
                          <a:ext uri="{FF2B5EF4-FFF2-40B4-BE49-F238E27FC236}">
                            <a16:creationId xmlns:a16="http://schemas.microsoft.com/office/drawing/2014/main" id="{B05E418B-7EFE-428F-B6EE-E19F05E2D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3246439"/>
                        <a:ext cx="2546350" cy="14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8117" name="Object 5">
            <a:extLst>
              <a:ext uri="{FF2B5EF4-FFF2-40B4-BE49-F238E27FC236}">
                <a16:creationId xmlns:a16="http://schemas.microsoft.com/office/drawing/2014/main" id="{2913314F-9BD1-4BCB-953B-60B60BA66BE6}"/>
              </a:ext>
            </a:extLst>
          </p:cNvPr>
          <p:cNvGraphicFramePr>
            <a:graphicFrameLocks noChangeAspect="1"/>
          </p:cNvGraphicFramePr>
          <p:nvPr/>
        </p:nvGraphicFramePr>
        <p:xfrm>
          <a:off x="6015039" y="3506788"/>
          <a:ext cx="2643187" cy="946150"/>
        </p:xfrm>
        <a:graphic>
          <a:graphicData uri="http://schemas.openxmlformats.org/presentationml/2006/ole">
            <mc:AlternateContent xmlns:mc="http://schemas.openxmlformats.org/markup-compatibility/2006">
              <mc:Choice xmlns:v="urn:schemas-microsoft-com:vml" Requires="v">
                <p:oleObj spid="_x0000_s4219" name="Paint Shop Pro Image" r:id="rId6" imgW="2643902" imgH="946341" progId="PaintShopPro">
                  <p:embed/>
                </p:oleObj>
              </mc:Choice>
              <mc:Fallback>
                <p:oleObj name="Paint Shop Pro Image" r:id="rId6" imgW="2643902" imgH="946341" progId="PaintShopPro">
                  <p:embed/>
                  <p:pic>
                    <p:nvPicPr>
                      <p:cNvPr id="218117" name="Object 5">
                        <a:extLst>
                          <a:ext uri="{FF2B5EF4-FFF2-40B4-BE49-F238E27FC236}">
                            <a16:creationId xmlns:a16="http://schemas.microsoft.com/office/drawing/2014/main" id="{2913314F-9BD1-4BCB-953B-60B60BA66B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5039" y="3506788"/>
                        <a:ext cx="26431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8118" name="Text Box 6">
            <a:extLst>
              <a:ext uri="{FF2B5EF4-FFF2-40B4-BE49-F238E27FC236}">
                <a16:creationId xmlns:a16="http://schemas.microsoft.com/office/drawing/2014/main" id="{7A7318F4-7981-4645-B00B-AF8034497A24}"/>
              </a:ext>
            </a:extLst>
          </p:cNvPr>
          <p:cNvSpPr txBox="1">
            <a:spLocks noChangeArrowheads="1"/>
          </p:cNvSpPr>
          <p:nvPr/>
        </p:nvSpPr>
        <p:spPr bwMode="auto">
          <a:xfrm>
            <a:off x="8697913" y="3257550"/>
            <a:ext cx="2391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j</a:t>
            </a:r>
          </a:p>
        </p:txBody>
      </p:sp>
      <p:sp>
        <p:nvSpPr>
          <p:cNvPr id="218119" name="Text Box 7">
            <a:extLst>
              <a:ext uri="{FF2B5EF4-FFF2-40B4-BE49-F238E27FC236}">
                <a16:creationId xmlns:a16="http://schemas.microsoft.com/office/drawing/2014/main" id="{087DF5FC-9669-427F-B44C-C750599F7048}"/>
              </a:ext>
            </a:extLst>
          </p:cNvPr>
          <p:cNvSpPr txBox="1">
            <a:spLocks noChangeArrowheads="1"/>
          </p:cNvSpPr>
          <p:nvPr/>
        </p:nvSpPr>
        <p:spPr bwMode="auto">
          <a:xfrm>
            <a:off x="8070850" y="3257550"/>
            <a:ext cx="532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a:t>j - 1</a:t>
            </a:r>
          </a:p>
        </p:txBody>
      </p:sp>
      <p:sp>
        <p:nvSpPr>
          <p:cNvPr id="218120" name="Rectangle 8">
            <a:extLst>
              <a:ext uri="{FF2B5EF4-FFF2-40B4-BE49-F238E27FC236}">
                <a16:creationId xmlns:a16="http://schemas.microsoft.com/office/drawing/2014/main" id="{E9186A34-77F7-4C6A-A266-A808DC24FA20}"/>
              </a:ext>
            </a:extLst>
          </p:cNvPr>
          <p:cNvSpPr>
            <a:spLocks noChangeArrowheads="1"/>
          </p:cNvSpPr>
          <p:nvPr/>
        </p:nvSpPr>
        <p:spPr bwMode="auto">
          <a:xfrm>
            <a:off x="2097088" y="5773739"/>
            <a:ext cx="7575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2000" b="1"/>
              <a:t>Invariant</a:t>
            </a:r>
            <a:r>
              <a:rPr lang="en-US" altLang="en-US" sz="2000"/>
              <a:t>: at the start of the </a:t>
            </a:r>
            <a:r>
              <a:rPr lang="en-US" altLang="en-US" sz="2000" b="1"/>
              <a:t>for</a:t>
            </a:r>
            <a:r>
              <a:rPr lang="en-US" altLang="en-US" sz="2000"/>
              <a:t> loop the elements in </a:t>
            </a:r>
            <a:r>
              <a:rPr lang="en-US" altLang="en-US" sz="2000">
                <a:latin typeface="Comic Sans MS" panose="030F0702030302020204" pitchFamily="66" charset="0"/>
              </a:rPr>
              <a:t>A[1 . . j-1] </a:t>
            </a:r>
            <a:r>
              <a:rPr lang="en-US" altLang="en-US" sz="2000"/>
              <a:t>are</a:t>
            </a:r>
            <a:r>
              <a:rPr lang="en-US" altLang="en-US" sz="2000">
                <a:latin typeface="Comic Sans MS" panose="030F0702030302020204" pitchFamily="66" charset="0"/>
              </a:rPr>
              <a:t> </a:t>
            </a:r>
            <a:r>
              <a:rPr lang="en-US" altLang="en-US" sz="2000"/>
              <a:t>in sorted order</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39003BF-3942-4728-9D1D-F26215982D07}"/>
              </a:ext>
            </a:extLst>
          </p:cNvPr>
          <p:cNvSpPr>
            <a:spLocks noGrp="1"/>
          </p:cNvSpPr>
          <p:nvPr>
            <p:ph type="sldNum" sz="quarter" idx="11"/>
          </p:nvPr>
        </p:nvSpPr>
        <p:spPr/>
        <p:txBody>
          <a:bodyPr/>
          <a:lstStyle/>
          <a:p>
            <a:fld id="{A22C7543-33F2-43EA-9CDC-0ABF65733C18}" type="slidenum">
              <a:rPr lang="en-US" altLang="en-US"/>
              <a:pPr/>
              <a:t>242</a:t>
            </a:fld>
            <a:endParaRPr lang="en-US" altLang="en-US"/>
          </a:p>
        </p:txBody>
      </p:sp>
      <p:sp>
        <p:nvSpPr>
          <p:cNvPr id="225282" name="Rectangle 2">
            <a:extLst>
              <a:ext uri="{FF2B5EF4-FFF2-40B4-BE49-F238E27FC236}">
                <a16:creationId xmlns:a16="http://schemas.microsoft.com/office/drawing/2014/main" id="{05A1C2CD-01AB-47AB-AB93-8FF0C357EFD9}"/>
              </a:ext>
            </a:extLst>
          </p:cNvPr>
          <p:cNvSpPr>
            <a:spLocks noGrp="1" noChangeArrowheads="1"/>
          </p:cNvSpPr>
          <p:nvPr>
            <p:ph type="title"/>
          </p:nvPr>
        </p:nvSpPr>
        <p:spPr/>
        <p:txBody>
          <a:bodyPr/>
          <a:lstStyle/>
          <a:p>
            <a:r>
              <a:rPr lang="en-US" altLang="en-US"/>
              <a:t>Insertion Sort - Summary</a:t>
            </a:r>
          </a:p>
        </p:txBody>
      </p:sp>
      <p:sp>
        <p:nvSpPr>
          <p:cNvPr id="225283" name="Rectangle 3">
            <a:extLst>
              <a:ext uri="{FF2B5EF4-FFF2-40B4-BE49-F238E27FC236}">
                <a16:creationId xmlns:a16="http://schemas.microsoft.com/office/drawing/2014/main" id="{9B3000A9-73D9-4ED2-AD8E-5CE08BB558A2}"/>
              </a:ext>
            </a:extLst>
          </p:cNvPr>
          <p:cNvSpPr>
            <a:spLocks noGrp="1" noChangeArrowheads="1"/>
          </p:cNvSpPr>
          <p:nvPr>
            <p:ph type="body" idx="1"/>
          </p:nvPr>
        </p:nvSpPr>
        <p:spPr>
          <a:xfrm>
            <a:off x="838200" y="1825625"/>
            <a:ext cx="10515600" cy="2764130"/>
          </a:xfrm>
        </p:spPr>
        <p:txBody>
          <a:bodyPr/>
          <a:lstStyle/>
          <a:p>
            <a:pPr marL="0" indent="0">
              <a:buNone/>
            </a:pPr>
            <a:r>
              <a:rPr lang="en-US" altLang="en-US" dirty="0"/>
              <a:t>We will discuss these notations</a:t>
            </a:r>
          </a:p>
          <a:p>
            <a:r>
              <a:rPr lang="en-US" altLang="en-US" dirty="0"/>
              <a:t>Advantages</a:t>
            </a:r>
          </a:p>
          <a:p>
            <a:pPr lvl="1"/>
            <a:r>
              <a:rPr lang="en-US" altLang="en-US" dirty="0"/>
              <a:t>Good running time for “almost sorted” arrays ( </a:t>
            </a:r>
            <a:r>
              <a:rPr lang="en-US" altLang="en-US" dirty="0">
                <a:sym typeface="Symbol" panose="05050102010706020507" pitchFamily="18" charset="2"/>
              </a:rPr>
              <a:t>(n) )</a:t>
            </a:r>
          </a:p>
          <a:p>
            <a:r>
              <a:rPr lang="en-US" altLang="en-US" dirty="0">
                <a:sym typeface="Symbol" panose="05050102010706020507" pitchFamily="18" charset="2"/>
              </a:rPr>
              <a:t>Disadvantages</a:t>
            </a:r>
          </a:p>
          <a:p>
            <a:pPr marL="457200" lvl="1" indent="0">
              <a:buNone/>
            </a:pPr>
            <a:r>
              <a:rPr lang="en-US" altLang="en-US" dirty="0">
                <a:solidFill>
                  <a:srgbClr val="CC0000"/>
                </a:solidFill>
                <a:sym typeface="Symbol" panose="05050102010706020507" pitchFamily="18" charset="2"/>
              </a:rPr>
              <a:t> n</a:t>
            </a:r>
            <a:r>
              <a:rPr lang="en-US" altLang="en-US" baseline="30000" dirty="0">
                <a:solidFill>
                  <a:srgbClr val="CC0000"/>
                </a:solidFill>
                <a:sym typeface="Symbol" panose="05050102010706020507" pitchFamily="18" charset="2"/>
              </a:rPr>
              <a:t>2</a:t>
            </a:r>
            <a:r>
              <a:rPr lang="en-US" altLang="en-US" dirty="0">
                <a:solidFill>
                  <a:srgbClr val="CC0000"/>
                </a:solidFill>
                <a:sym typeface="Symbol" panose="05050102010706020507" pitchFamily="18" charset="2"/>
              </a:rPr>
              <a:t>/2</a:t>
            </a:r>
            <a:r>
              <a:rPr lang="en-US" altLang="en-US" dirty="0">
                <a:sym typeface="Symbol" panose="05050102010706020507" pitchFamily="18" charset="2"/>
              </a:rPr>
              <a:t> </a:t>
            </a:r>
            <a:r>
              <a:rPr lang="en-US" altLang="en-US" dirty="0">
                <a:solidFill>
                  <a:srgbClr val="CC0000"/>
                </a:solidFill>
                <a:sym typeface="Symbol" panose="05050102010706020507" pitchFamily="18" charset="2"/>
              </a:rPr>
              <a:t>comparisons</a:t>
            </a:r>
            <a:r>
              <a:rPr lang="en-US" altLang="en-US" dirty="0">
                <a:sym typeface="Symbol" panose="05050102010706020507" pitchFamily="18" charset="2"/>
              </a:rPr>
              <a:t> and </a:t>
            </a:r>
            <a:r>
              <a:rPr lang="en-US" altLang="en-US" dirty="0">
                <a:solidFill>
                  <a:srgbClr val="CC0000"/>
                </a:solidFill>
                <a:sym typeface="Symbol" panose="05050102010706020507" pitchFamily="18" charset="2"/>
              </a:rPr>
              <a:t>exchanges (</a:t>
            </a:r>
            <a:r>
              <a:rPr lang="en-US" altLang="en-US" dirty="0">
                <a:solidFill>
                  <a:srgbClr val="CC0000"/>
                </a:solidFill>
                <a:latin typeface="Comic Sans MS" panose="030F0702030302020204" pitchFamily="66" charset="0"/>
                <a:sym typeface="Symbol" panose="05050102010706020507" pitchFamily="18" charset="2"/>
              </a:rPr>
              <a:t>(n</a:t>
            </a:r>
            <a:r>
              <a:rPr lang="en-US" altLang="en-US" baseline="30000" dirty="0">
                <a:solidFill>
                  <a:srgbClr val="CC0000"/>
                </a:solidFill>
                <a:latin typeface="Comic Sans MS" panose="030F0702030302020204" pitchFamily="66" charset="0"/>
                <a:sym typeface="Symbol" panose="05050102010706020507" pitchFamily="18" charset="2"/>
              </a:rPr>
              <a:t>2</a:t>
            </a:r>
            <a:r>
              <a:rPr lang="en-US" altLang="en-US" dirty="0">
                <a:solidFill>
                  <a:srgbClr val="CC0000"/>
                </a:solidFill>
                <a:latin typeface="Comic Sans MS" panose="030F0702030302020204" pitchFamily="66" charset="0"/>
                <a:sym typeface="Symbol" panose="05050102010706020507" pitchFamily="18" charset="2"/>
              </a:rPr>
              <a:t>)</a:t>
            </a:r>
            <a:r>
              <a:rPr lang="en-US" altLang="en-US" dirty="0">
                <a:sym typeface="Symbol" panose="05050102010706020507" pitchFamily="18" charset="2"/>
              </a:rPr>
              <a:t> running time in </a:t>
            </a:r>
            <a:r>
              <a:rPr lang="en-US" altLang="en-US" dirty="0">
                <a:solidFill>
                  <a:srgbClr val="CC0000"/>
                </a:solidFill>
                <a:sym typeface="Symbol" panose="05050102010706020507" pitchFamily="18" charset="2"/>
              </a:rPr>
              <a:t>worst</a:t>
            </a:r>
            <a:r>
              <a:rPr lang="en-US" altLang="en-US" dirty="0">
                <a:sym typeface="Symbol" panose="05050102010706020507" pitchFamily="18" charset="2"/>
              </a:rPr>
              <a:t> and </a:t>
            </a:r>
            <a:r>
              <a:rPr lang="en-US" altLang="en-US" dirty="0">
                <a:solidFill>
                  <a:srgbClr val="CC0000"/>
                </a:solidFill>
                <a:sym typeface="Symbol" panose="05050102010706020507" pitchFamily="18" charset="2"/>
              </a:rPr>
              <a:t>average</a:t>
            </a:r>
            <a:r>
              <a:rPr lang="en-US" altLang="en-US" dirty="0">
                <a:sym typeface="Symbol" panose="05050102010706020507" pitchFamily="18" charset="2"/>
              </a:rPr>
              <a:t> case)</a:t>
            </a:r>
          </a:p>
          <a:p>
            <a:pPr marL="457200" lvl="1" indent="0">
              <a:buNone/>
            </a:pPr>
            <a:endParaRPr lang="en-US" altLang="en-US" baseline="30000" dirty="0">
              <a:solidFill>
                <a:srgbClr val="CC0000"/>
              </a:solidFill>
              <a:sym typeface="Symbol" panose="05050102010706020507" pitchFamily="18" charset="2"/>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39003BF-3942-4728-9D1D-F26215982D07}"/>
              </a:ext>
            </a:extLst>
          </p:cNvPr>
          <p:cNvSpPr>
            <a:spLocks noGrp="1"/>
          </p:cNvSpPr>
          <p:nvPr>
            <p:ph type="sldNum" sz="quarter" idx="11"/>
          </p:nvPr>
        </p:nvSpPr>
        <p:spPr/>
        <p:txBody>
          <a:bodyPr/>
          <a:lstStyle/>
          <a:p>
            <a:fld id="{A22C7543-33F2-43EA-9CDC-0ABF65733C18}" type="slidenum">
              <a:rPr lang="en-US" altLang="en-US"/>
              <a:pPr/>
              <a:t>243</a:t>
            </a:fld>
            <a:endParaRPr lang="en-US" altLang="en-US"/>
          </a:p>
        </p:txBody>
      </p:sp>
      <p:sp>
        <p:nvSpPr>
          <p:cNvPr id="225282" name="Rectangle 2">
            <a:extLst>
              <a:ext uri="{FF2B5EF4-FFF2-40B4-BE49-F238E27FC236}">
                <a16:creationId xmlns:a16="http://schemas.microsoft.com/office/drawing/2014/main" id="{05A1C2CD-01AB-47AB-AB93-8FF0C357EFD9}"/>
              </a:ext>
            </a:extLst>
          </p:cNvPr>
          <p:cNvSpPr>
            <a:spLocks noGrp="1" noChangeArrowheads="1"/>
          </p:cNvSpPr>
          <p:nvPr>
            <p:ph type="title"/>
          </p:nvPr>
        </p:nvSpPr>
        <p:spPr/>
        <p:txBody>
          <a:bodyPr/>
          <a:lstStyle/>
          <a:p>
            <a:r>
              <a:rPr lang="en-US" altLang="en-US"/>
              <a:t>Insertion Sort - Summary</a:t>
            </a:r>
          </a:p>
        </p:txBody>
      </p:sp>
      <p:pic>
        <p:nvPicPr>
          <p:cNvPr id="3" name="Picture 2">
            <a:extLst>
              <a:ext uri="{FF2B5EF4-FFF2-40B4-BE49-F238E27FC236}">
                <a16:creationId xmlns:a16="http://schemas.microsoft.com/office/drawing/2014/main" id="{6FB41FFF-D96F-4D4D-8D4C-B5D3B1FD3F64}"/>
              </a:ext>
            </a:extLst>
          </p:cNvPr>
          <p:cNvPicPr>
            <a:picLocks noChangeAspect="1"/>
          </p:cNvPicPr>
          <p:nvPr/>
        </p:nvPicPr>
        <p:blipFill>
          <a:blip r:embed="rId3"/>
          <a:stretch>
            <a:fillRect/>
          </a:stretch>
        </p:blipFill>
        <p:spPr>
          <a:xfrm>
            <a:off x="1039612" y="1497922"/>
            <a:ext cx="8621328" cy="4858428"/>
          </a:xfrm>
          <a:prstGeom prst="rect">
            <a:avLst/>
          </a:prstGeom>
        </p:spPr>
      </p:pic>
    </p:spTree>
    <p:extLst>
      <p:ext uri="{BB962C8B-B14F-4D97-AF65-F5344CB8AC3E}">
        <p14:creationId xmlns:p14="http://schemas.microsoft.com/office/powerpoint/2010/main" val="13048776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4">
            <a:extLst>
              <a:ext uri="{FF2B5EF4-FFF2-40B4-BE49-F238E27FC236}">
                <a16:creationId xmlns:a16="http://schemas.microsoft.com/office/drawing/2014/main" id="{8D0F12D5-E2AE-452D-8DCF-F5A5CDA6F39B}"/>
              </a:ext>
            </a:extLst>
          </p:cNvPr>
          <p:cNvSpPr>
            <a:spLocks noGrp="1"/>
          </p:cNvSpPr>
          <p:nvPr>
            <p:ph type="sldNum" sz="quarter" idx="11"/>
          </p:nvPr>
        </p:nvSpPr>
        <p:spPr/>
        <p:txBody>
          <a:bodyPr/>
          <a:lstStyle/>
          <a:p>
            <a:fld id="{41686B6F-2CFC-478D-A199-D7221B1E9BE0}" type="slidenum">
              <a:rPr lang="en-US" altLang="en-US"/>
              <a:pPr/>
              <a:t>244</a:t>
            </a:fld>
            <a:endParaRPr lang="en-US" altLang="en-US"/>
          </a:p>
        </p:txBody>
      </p:sp>
      <p:sp>
        <p:nvSpPr>
          <p:cNvPr id="226306" name="Rectangle 2">
            <a:extLst>
              <a:ext uri="{FF2B5EF4-FFF2-40B4-BE49-F238E27FC236}">
                <a16:creationId xmlns:a16="http://schemas.microsoft.com/office/drawing/2014/main" id="{C265983E-A787-4147-AB51-6C6D7C8E1C7D}"/>
              </a:ext>
            </a:extLst>
          </p:cNvPr>
          <p:cNvSpPr>
            <a:spLocks noGrp="1" noChangeArrowheads="1"/>
          </p:cNvSpPr>
          <p:nvPr>
            <p:ph type="title"/>
          </p:nvPr>
        </p:nvSpPr>
        <p:spPr/>
        <p:txBody>
          <a:bodyPr/>
          <a:lstStyle/>
          <a:p>
            <a:r>
              <a:rPr lang="en-US" altLang="en-US" dirty="0"/>
              <a:t>Bubble Sort</a:t>
            </a:r>
          </a:p>
        </p:txBody>
      </p:sp>
      <p:sp>
        <p:nvSpPr>
          <p:cNvPr id="226307" name="Rectangle 3">
            <a:extLst>
              <a:ext uri="{FF2B5EF4-FFF2-40B4-BE49-F238E27FC236}">
                <a16:creationId xmlns:a16="http://schemas.microsoft.com/office/drawing/2014/main" id="{0F3ADFD8-1130-4089-9B14-A6CCB837BB9F}"/>
              </a:ext>
            </a:extLst>
          </p:cNvPr>
          <p:cNvSpPr>
            <a:spLocks noGrp="1" noChangeArrowheads="1"/>
          </p:cNvSpPr>
          <p:nvPr>
            <p:ph type="body" idx="1"/>
          </p:nvPr>
        </p:nvSpPr>
        <p:spPr/>
        <p:txBody>
          <a:bodyPr/>
          <a:lstStyle/>
          <a:p>
            <a:r>
              <a:rPr lang="en-US" altLang="en-US" dirty="0"/>
              <a:t>Idea:</a:t>
            </a:r>
          </a:p>
          <a:p>
            <a:pPr lvl="1"/>
            <a:r>
              <a:rPr lang="en-US" altLang="en-US" dirty="0"/>
              <a:t>Repeatedly pass through the array</a:t>
            </a:r>
          </a:p>
          <a:p>
            <a:pPr lvl="1"/>
            <a:r>
              <a:rPr lang="en-US" altLang="en-US" dirty="0"/>
              <a:t>Swaps adjacent elements that are out of order</a:t>
            </a:r>
          </a:p>
          <a:p>
            <a:endParaRPr lang="en-US" altLang="en-US" dirty="0"/>
          </a:p>
          <a:p>
            <a:endParaRPr lang="en-US" altLang="en-US" dirty="0"/>
          </a:p>
          <a:p>
            <a:endParaRPr lang="en-US" altLang="en-US" dirty="0"/>
          </a:p>
          <a:p>
            <a:endParaRPr lang="en-US" altLang="en-US" dirty="0"/>
          </a:p>
          <a:p>
            <a:r>
              <a:rPr lang="en-US" altLang="en-US" dirty="0"/>
              <a:t>Easier to implement, but slower than Insertion sort</a:t>
            </a:r>
          </a:p>
        </p:txBody>
      </p:sp>
      <p:sp>
        <p:nvSpPr>
          <p:cNvPr id="226308" name="Text Box 4">
            <a:extLst>
              <a:ext uri="{FF2B5EF4-FFF2-40B4-BE49-F238E27FC236}">
                <a16:creationId xmlns:a16="http://schemas.microsoft.com/office/drawing/2014/main" id="{E1F65C1B-D570-4932-949D-2FF8868A4EDC}"/>
              </a:ext>
            </a:extLst>
          </p:cNvPr>
          <p:cNvSpPr txBox="1">
            <a:spLocks noChangeArrowheads="1"/>
          </p:cNvSpPr>
          <p:nvPr/>
        </p:nvSpPr>
        <p:spPr bwMode="auto">
          <a:xfrm>
            <a:off x="3795713" y="3349626"/>
            <a:ext cx="228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1</a:t>
            </a:r>
          </a:p>
        </p:txBody>
      </p:sp>
      <p:sp>
        <p:nvSpPr>
          <p:cNvPr id="226309" name="Text Box 5">
            <a:extLst>
              <a:ext uri="{FF2B5EF4-FFF2-40B4-BE49-F238E27FC236}">
                <a16:creationId xmlns:a16="http://schemas.microsoft.com/office/drawing/2014/main" id="{B3A550FA-3BD8-4341-A7D6-EC70B4DCC69A}"/>
              </a:ext>
            </a:extLst>
          </p:cNvPr>
          <p:cNvSpPr txBox="1">
            <a:spLocks noChangeArrowheads="1"/>
          </p:cNvSpPr>
          <p:nvPr/>
        </p:nvSpPr>
        <p:spPr bwMode="auto">
          <a:xfrm>
            <a:off x="4281488" y="3349626"/>
            <a:ext cx="228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2</a:t>
            </a:r>
          </a:p>
        </p:txBody>
      </p:sp>
      <p:sp>
        <p:nvSpPr>
          <p:cNvPr id="226310" name="Text Box 6">
            <a:extLst>
              <a:ext uri="{FF2B5EF4-FFF2-40B4-BE49-F238E27FC236}">
                <a16:creationId xmlns:a16="http://schemas.microsoft.com/office/drawing/2014/main" id="{36ECB3F6-E0DA-42CC-B3A5-58907945BA52}"/>
              </a:ext>
            </a:extLst>
          </p:cNvPr>
          <p:cNvSpPr txBox="1">
            <a:spLocks noChangeArrowheads="1"/>
          </p:cNvSpPr>
          <p:nvPr/>
        </p:nvSpPr>
        <p:spPr bwMode="auto">
          <a:xfrm>
            <a:off x="4703763" y="3349626"/>
            <a:ext cx="228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3</a:t>
            </a:r>
          </a:p>
        </p:txBody>
      </p:sp>
      <p:sp>
        <p:nvSpPr>
          <p:cNvPr id="226311" name="Text Box 7">
            <a:extLst>
              <a:ext uri="{FF2B5EF4-FFF2-40B4-BE49-F238E27FC236}">
                <a16:creationId xmlns:a16="http://schemas.microsoft.com/office/drawing/2014/main" id="{2071FBB9-3F16-4084-AC7B-9AB982919924}"/>
              </a:ext>
            </a:extLst>
          </p:cNvPr>
          <p:cNvSpPr txBox="1">
            <a:spLocks noChangeArrowheads="1"/>
          </p:cNvSpPr>
          <p:nvPr/>
        </p:nvSpPr>
        <p:spPr bwMode="auto">
          <a:xfrm>
            <a:off x="6513513" y="3349626"/>
            <a:ext cx="228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n</a:t>
            </a:r>
          </a:p>
        </p:txBody>
      </p:sp>
      <p:sp>
        <p:nvSpPr>
          <p:cNvPr id="226312" name="Text Box 8">
            <a:extLst>
              <a:ext uri="{FF2B5EF4-FFF2-40B4-BE49-F238E27FC236}">
                <a16:creationId xmlns:a16="http://schemas.microsoft.com/office/drawing/2014/main" id="{978B91CF-B103-4708-AEA0-7782AFD21271}"/>
              </a:ext>
            </a:extLst>
          </p:cNvPr>
          <p:cNvSpPr txBox="1">
            <a:spLocks noChangeArrowheads="1"/>
          </p:cNvSpPr>
          <p:nvPr/>
        </p:nvSpPr>
        <p:spPr bwMode="auto">
          <a:xfrm>
            <a:off x="3797300" y="3032125"/>
            <a:ext cx="2375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a:t>
            </a:r>
          </a:p>
        </p:txBody>
      </p:sp>
      <p:sp>
        <p:nvSpPr>
          <p:cNvPr id="226313" name="Line 9">
            <a:extLst>
              <a:ext uri="{FF2B5EF4-FFF2-40B4-BE49-F238E27FC236}">
                <a16:creationId xmlns:a16="http://schemas.microsoft.com/office/drawing/2014/main" id="{7F624128-5C2F-411A-9D81-B6FC7C9D880D}"/>
              </a:ext>
            </a:extLst>
          </p:cNvPr>
          <p:cNvSpPr>
            <a:spLocks noChangeShapeType="1"/>
          </p:cNvSpPr>
          <p:nvPr/>
        </p:nvSpPr>
        <p:spPr bwMode="auto">
          <a:xfrm>
            <a:off x="4157663" y="3224213"/>
            <a:ext cx="25209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nvGrpSpPr>
          <p:cNvPr id="226314" name="Group 10">
            <a:extLst>
              <a:ext uri="{FF2B5EF4-FFF2-40B4-BE49-F238E27FC236}">
                <a16:creationId xmlns:a16="http://schemas.microsoft.com/office/drawing/2014/main" id="{D9B43DB2-A4EF-45B6-B806-605DE79A1724}"/>
              </a:ext>
            </a:extLst>
          </p:cNvPr>
          <p:cNvGrpSpPr>
            <a:grpSpLocks/>
          </p:cNvGrpSpPr>
          <p:nvPr/>
        </p:nvGrpSpPr>
        <p:grpSpPr bwMode="auto">
          <a:xfrm>
            <a:off x="3743326" y="3630613"/>
            <a:ext cx="3154363" cy="423862"/>
            <a:chOff x="221" y="912"/>
            <a:chExt cx="1987" cy="267"/>
          </a:xfrm>
        </p:grpSpPr>
        <p:sp>
          <p:nvSpPr>
            <p:cNvPr id="226315" name="Rectangle 11">
              <a:extLst>
                <a:ext uri="{FF2B5EF4-FFF2-40B4-BE49-F238E27FC236}">
                  <a16:creationId xmlns:a16="http://schemas.microsoft.com/office/drawing/2014/main" id="{232F3E2B-D6C9-4DB8-9640-AEB2B14505C9}"/>
                </a:ext>
              </a:extLst>
            </p:cNvPr>
            <p:cNvSpPr>
              <a:spLocks noChangeArrowheads="1"/>
            </p:cNvSpPr>
            <p:nvPr/>
          </p:nvSpPr>
          <p:spPr bwMode="auto">
            <a:xfrm>
              <a:off x="1924" y="912"/>
              <a:ext cx="28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1</a:t>
              </a:r>
            </a:p>
          </p:txBody>
        </p:sp>
        <p:sp>
          <p:nvSpPr>
            <p:cNvPr id="226316" name="Rectangle 12">
              <a:extLst>
                <a:ext uri="{FF2B5EF4-FFF2-40B4-BE49-F238E27FC236}">
                  <a16:creationId xmlns:a16="http://schemas.microsoft.com/office/drawing/2014/main" id="{4920D5F1-5110-493A-AF17-1CDDD79AF71A}"/>
                </a:ext>
              </a:extLst>
            </p:cNvPr>
            <p:cNvSpPr>
              <a:spLocks noChangeArrowheads="1"/>
            </p:cNvSpPr>
            <p:nvPr/>
          </p:nvSpPr>
          <p:spPr bwMode="auto">
            <a:xfrm>
              <a:off x="1641" y="912"/>
              <a:ext cx="283"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3</a:t>
              </a:r>
            </a:p>
          </p:txBody>
        </p:sp>
        <p:sp>
          <p:nvSpPr>
            <p:cNvPr id="226317" name="Rectangle 13">
              <a:extLst>
                <a:ext uri="{FF2B5EF4-FFF2-40B4-BE49-F238E27FC236}">
                  <a16:creationId xmlns:a16="http://schemas.microsoft.com/office/drawing/2014/main" id="{19CC99CC-7499-475D-9AB7-C88CD28CBEEA}"/>
                </a:ext>
              </a:extLst>
            </p:cNvPr>
            <p:cNvSpPr>
              <a:spLocks noChangeArrowheads="1"/>
            </p:cNvSpPr>
            <p:nvPr/>
          </p:nvSpPr>
          <p:spPr bwMode="auto">
            <a:xfrm>
              <a:off x="1357" y="912"/>
              <a:ext cx="28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2</a:t>
              </a:r>
            </a:p>
          </p:txBody>
        </p:sp>
        <p:sp>
          <p:nvSpPr>
            <p:cNvPr id="226318" name="Rectangle 14">
              <a:extLst>
                <a:ext uri="{FF2B5EF4-FFF2-40B4-BE49-F238E27FC236}">
                  <a16:creationId xmlns:a16="http://schemas.microsoft.com/office/drawing/2014/main" id="{E88C320E-54DB-4AF4-BE85-926806DB825E}"/>
                </a:ext>
              </a:extLst>
            </p:cNvPr>
            <p:cNvSpPr>
              <a:spLocks noChangeArrowheads="1"/>
            </p:cNvSpPr>
            <p:nvPr/>
          </p:nvSpPr>
          <p:spPr bwMode="auto">
            <a:xfrm>
              <a:off x="1072" y="912"/>
              <a:ext cx="285"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9</a:t>
              </a:r>
            </a:p>
          </p:txBody>
        </p:sp>
        <p:sp>
          <p:nvSpPr>
            <p:cNvPr id="226319" name="Rectangle 15">
              <a:extLst>
                <a:ext uri="{FF2B5EF4-FFF2-40B4-BE49-F238E27FC236}">
                  <a16:creationId xmlns:a16="http://schemas.microsoft.com/office/drawing/2014/main" id="{E3902DCE-C37A-4FC1-B962-FE07B94180B0}"/>
                </a:ext>
              </a:extLst>
            </p:cNvPr>
            <p:cNvSpPr>
              <a:spLocks noChangeArrowheads="1"/>
            </p:cNvSpPr>
            <p:nvPr/>
          </p:nvSpPr>
          <p:spPr bwMode="auto">
            <a:xfrm>
              <a:off x="788" y="912"/>
              <a:ext cx="28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6</a:t>
              </a:r>
            </a:p>
          </p:txBody>
        </p:sp>
        <p:sp>
          <p:nvSpPr>
            <p:cNvPr id="226320" name="Rectangle 16">
              <a:extLst>
                <a:ext uri="{FF2B5EF4-FFF2-40B4-BE49-F238E27FC236}">
                  <a16:creationId xmlns:a16="http://schemas.microsoft.com/office/drawing/2014/main" id="{5896132E-B293-44C8-9C68-C15E2E237A63}"/>
                </a:ext>
              </a:extLst>
            </p:cNvPr>
            <p:cNvSpPr>
              <a:spLocks noChangeArrowheads="1"/>
            </p:cNvSpPr>
            <p:nvPr/>
          </p:nvSpPr>
          <p:spPr bwMode="auto">
            <a:xfrm>
              <a:off x="505" y="912"/>
              <a:ext cx="283"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4</a:t>
              </a:r>
            </a:p>
          </p:txBody>
        </p:sp>
        <p:sp>
          <p:nvSpPr>
            <p:cNvPr id="226321" name="Rectangle 17">
              <a:extLst>
                <a:ext uri="{FF2B5EF4-FFF2-40B4-BE49-F238E27FC236}">
                  <a16:creationId xmlns:a16="http://schemas.microsoft.com/office/drawing/2014/main" id="{D4CFF91A-2361-4187-BD45-0CCD58462CAF}"/>
                </a:ext>
              </a:extLst>
            </p:cNvPr>
            <p:cNvSpPr>
              <a:spLocks noChangeArrowheads="1"/>
            </p:cNvSpPr>
            <p:nvPr/>
          </p:nvSpPr>
          <p:spPr bwMode="auto">
            <a:xfrm>
              <a:off x="221" y="912"/>
              <a:ext cx="284"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sz="1800"/>
                <a:t>8</a:t>
              </a:r>
            </a:p>
          </p:txBody>
        </p:sp>
        <p:sp>
          <p:nvSpPr>
            <p:cNvPr id="226322" name="Line 18">
              <a:extLst>
                <a:ext uri="{FF2B5EF4-FFF2-40B4-BE49-F238E27FC236}">
                  <a16:creationId xmlns:a16="http://schemas.microsoft.com/office/drawing/2014/main" id="{F577F1A3-5885-49A0-B2D1-BB55E5A1AD3C}"/>
                </a:ext>
              </a:extLst>
            </p:cNvPr>
            <p:cNvSpPr>
              <a:spLocks noChangeShapeType="1"/>
            </p:cNvSpPr>
            <p:nvPr/>
          </p:nvSpPr>
          <p:spPr bwMode="auto">
            <a:xfrm>
              <a:off x="221" y="912"/>
              <a:ext cx="1987"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3" name="Line 19">
              <a:extLst>
                <a:ext uri="{FF2B5EF4-FFF2-40B4-BE49-F238E27FC236}">
                  <a16:creationId xmlns:a16="http://schemas.microsoft.com/office/drawing/2014/main" id="{EFDB5DEA-9421-44B6-A61D-B2A0D4F4D529}"/>
                </a:ext>
              </a:extLst>
            </p:cNvPr>
            <p:cNvSpPr>
              <a:spLocks noChangeShapeType="1"/>
            </p:cNvSpPr>
            <p:nvPr/>
          </p:nvSpPr>
          <p:spPr bwMode="auto">
            <a:xfrm>
              <a:off x="221" y="1179"/>
              <a:ext cx="1987"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4" name="Line 20">
              <a:extLst>
                <a:ext uri="{FF2B5EF4-FFF2-40B4-BE49-F238E27FC236}">
                  <a16:creationId xmlns:a16="http://schemas.microsoft.com/office/drawing/2014/main" id="{7270C0AF-13B6-4C9D-A38B-FA0618CF717F}"/>
                </a:ext>
              </a:extLst>
            </p:cNvPr>
            <p:cNvSpPr>
              <a:spLocks noChangeShapeType="1"/>
            </p:cNvSpPr>
            <p:nvPr/>
          </p:nvSpPr>
          <p:spPr bwMode="auto">
            <a:xfrm>
              <a:off x="221" y="912"/>
              <a:ext cx="0" cy="267"/>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5" name="Line 21">
              <a:extLst>
                <a:ext uri="{FF2B5EF4-FFF2-40B4-BE49-F238E27FC236}">
                  <a16:creationId xmlns:a16="http://schemas.microsoft.com/office/drawing/2014/main" id="{E43824B6-AD13-4F7A-8912-477F5F708637}"/>
                </a:ext>
              </a:extLst>
            </p:cNvPr>
            <p:cNvSpPr>
              <a:spLocks noChangeShapeType="1"/>
            </p:cNvSpPr>
            <p:nvPr/>
          </p:nvSpPr>
          <p:spPr bwMode="auto">
            <a:xfrm>
              <a:off x="505"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6" name="Line 22">
              <a:extLst>
                <a:ext uri="{FF2B5EF4-FFF2-40B4-BE49-F238E27FC236}">
                  <a16:creationId xmlns:a16="http://schemas.microsoft.com/office/drawing/2014/main" id="{9F55CBC4-4240-439D-B3AE-2E3B5582E026}"/>
                </a:ext>
              </a:extLst>
            </p:cNvPr>
            <p:cNvSpPr>
              <a:spLocks noChangeShapeType="1"/>
            </p:cNvSpPr>
            <p:nvPr/>
          </p:nvSpPr>
          <p:spPr bwMode="auto">
            <a:xfrm>
              <a:off x="788"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7" name="Line 23">
              <a:extLst>
                <a:ext uri="{FF2B5EF4-FFF2-40B4-BE49-F238E27FC236}">
                  <a16:creationId xmlns:a16="http://schemas.microsoft.com/office/drawing/2014/main" id="{F4BD1223-C374-4228-B846-F1950C934EE5}"/>
                </a:ext>
              </a:extLst>
            </p:cNvPr>
            <p:cNvSpPr>
              <a:spLocks noChangeShapeType="1"/>
            </p:cNvSpPr>
            <p:nvPr/>
          </p:nvSpPr>
          <p:spPr bwMode="auto">
            <a:xfrm>
              <a:off x="1072"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8" name="Line 24">
              <a:extLst>
                <a:ext uri="{FF2B5EF4-FFF2-40B4-BE49-F238E27FC236}">
                  <a16:creationId xmlns:a16="http://schemas.microsoft.com/office/drawing/2014/main" id="{04A7DFA4-B607-4539-8433-2DA027F56A37}"/>
                </a:ext>
              </a:extLst>
            </p:cNvPr>
            <p:cNvSpPr>
              <a:spLocks noChangeShapeType="1"/>
            </p:cNvSpPr>
            <p:nvPr/>
          </p:nvSpPr>
          <p:spPr bwMode="auto">
            <a:xfrm>
              <a:off x="1357"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29" name="Line 25">
              <a:extLst>
                <a:ext uri="{FF2B5EF4-FFF2-40B4-BE49-F238E27FC236}">
                  <a16:creationId xmlns:a16="http://schemas.microsoft.com/office/drawing/2014/main" id="{18F261D2-8F62-49E2-B804-66C96C845F3B}"/>
                </a:ext>
              </a:extLst>
            </p:cNvPr>
            <p:cNvSpPr>
              <a:spLocks noChangeShapeType="1"/>
            </p:cNvSpPr>
            <p:nvPr/>
          </p:nvSpPr>
          <p:spPr bwMode="auto">
            <a:xfrm>
              <a:off x="1641"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30" name="Line 26">
              <a:extLst>
                <a:ext uri="{FF2B5EF4-FFF2-40B4-BE49-F238E27FC236}">
                  <a16:creationId xmlns:a16="http://schemas.microsoft.com/office/drawing/2014/main" id="{0C78A374-95DC-4AA4-BFBF-3A6A586A3E52}"/>
                </a:ext>
              </a:extLst>
            </p:cNvPr>
            <p:cNvSpPr>
              <a:spLocks noChangeShapeType="1"/>
            </p:cNvSpPr>
            <p:nvPr/>
          </p:nvSpPr>
          <p:spPr bwMode="auto">
            <a:xfrm>
              <a:off x="1924" y="912"/>
              <a:ext cx="0" cy="26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sp>
          <p:nvSpPr>
            <p:cNvPr id="226331" name="Line 27">
              <a:extLst>
                <a:ext uri="{FF2B5EF4-FFF2-40B4-BE49-F238E27FC236}">
                  <a16:creationId xmlns:a16="http://schemas.microsoft.com/office/drawing/2014/main" id="{A6F307EF-6AC7-4F8F-ABF6-083D0D45D5B0}"/>
                </a:ext>
              </a:extLst>
            </p:cNvPr>
            <p:cNvSpPr>
              <a:spLocks noChangeShapeType="1"/>
            </p:cNvSpPr>
            <p:nvPr/>
          </p:nvSpPr>
          <p:spPr bwMode="auto">
            <a:xfrm>
              <a:off x="2208" y="912"/>
              <a:ext cx="0" cy="267"/>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en-IN"/>
            </a:p>
          </p:txBody>
        </p:sp>
      </p:grpSp>
      <p:sp>
        <p:nvSpPr>
          <p:cNvPr id="226332" name="Text Box 28">
            <a:extLst>
              <a:ext uri="{FF2B5EF4-FFF2-40B4-BE49-F238E27FC236}">
                <a16:creationId xmlns:a16="http://schemas.microsoft.com/office/drawing/2014/main" id="{30DF0B19-47D6-410D-9AB3-27646F62B92E}"/>
              </a:ext>
            </a:extLst>
          </p:cNvPr>
          <p:cNvSpPr txBox="1">
            <a:spLocks noChangeArrowheads="1"/>
          </p:cNvSpPr>
          <p:nvPr/>
        </p:nvSpPr>
        <p:spPr bwMode="auto">
          <a:xfrm>
            <a:off x="6592888" y="4138613"/>
            <a:ext cx="2343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j</a:t>
            </a:r>
          </a:p>
        </p:txBody>
      </p:sp>
      <p:sp>
        <p:nvSpPr>
          <p:cNvPr id="226333" name="Line 29">
            <a:extLst>
              <a:ext uri="{FF2B5EF4-FFF2-40B4-BE49-F238E27FC236}">
                <a16:creationId xmlns:a16="http://schemas.microsoft.com/office/drawing/2014/main" id="{E96CD432-0955-4B21-BF16-B95EDC6B57CF}"/>
              </a:ext>
            </a:extLst>
          </p:cNvPr>
          <p:cNvSpPr>
            <a:spLocks noChangeShapeType="1"/>
          </p:cNvSpPr>
          <p:nvPr/>
        </p:nvSpPr>
        <p:spPr bwMode="auto">
          <a:xfrm flipH="1">
            <a:off x="4383088" y="4291013"/>
            <a:ext cx="2209800"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6B6D92-2A57-4D4B-A056-3A55CF02EBA8}"/>
              </a:ext>
            </a:extLst>
          </p:cNvPr>
          <p:cNvPicPr>
            <a:picLocks noChangeAspect="1"/>
          </p:cNvPicPr>
          <p:nvPr/>
        </p:nvPicPr>
        <p:blipFill>
          <a:blip r:embed="rId2"/>
          <a:stretch>
            <a:fillRect/>
          </a:stretch>
        </p:blipFill>
        <p:spPr>
          <a:xfrm>
            <a:off x="985421" y="896475"/>
            <a:ext cx="9387901" cy="4652134"/>
          </a:xfrm>
          <a:prstGeom prst="rect">
            <a:avLst/>
          </a:prstGeom>
        </p:spPr>
      </p:pic>
    </p:spTree>
    <p:extLst>
      <p:ext uri="{BB962C8B-B14F-4D97-AF65-F5344CB8AC3E}">
        <p14:creationId xmlns:p14="http://schemas.microsoft.com/office/powerpoint/2010/main" val="273582652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58B52EB-C384-4274-B119-3FD4553B79C8}"/>
              </a:ext>
            </a:extLst>
          </p:cNvPr>
          <p:cNvSpPr>
            <a:spLocks noGrp="1"/>
          </p:cNvSpPr>
          <p:nvPr>
            <p:ph type="sldNum" sz="quarter" idx="11"/>
          </p:nvPr>
        </p:nvSpPr>
        <p:spPr/>
        <p:txBody>
          <a:bodyPr/>
          <a:lstStyle/>
          <a:p>
            <a:fld id="{D62829A2-997A-4F7C-BFBD-FE7ED59BEA5A}" type="slidenum">
              <a:rPr lang="en-US" altLang="en-US"/>
              <a:pPr/>
              <a:t>246</a:t>
            </a:fld>
            <a:endParaRPr lang="en-US" altLang="en-US"/>
          </a:p>
        </p:txBody>
      </p:sp>
      <p:sp>
        <p:nvSpPr>
          <p:cNvPr id="230402" name="Rectangle 2">
            <a:extLst>
              <a:ext uri="{FF2B5EF4-FFF2-40B4-BE49-F238E27FC236}">
                <a16:creationId xmlns:a16="http://schemas.microsoft.com/office/drawing/2014/main" id="{E7807DD4-9971-4990-AC94-977E0950C093}"/>
              </a:ext>
            </a:extLst>
          </p:cNvPr>
          <p:cNvSpPr>
            <a:spLocks noGrp="1" noChangeArrowheads="1"/>
          </p:cNvSpPr>
          <p:nvPr>
            <p:ph type="title"/>
          </p:nvPr>
        </p:nvSpPr>
        <p:spPr/>
        <p:txBody>
          <a:bodyPr/>
          <a:lstStyle/>
          <a:p>
            <a:pPr algn="l"/>
            <a:r>
              <a:rPr lang="en-US" altLang="en-US" dirty="0"/>
              <a:t>Selection Sort </a:t>
            </a:r>
          </a:p>
        </p:txBody>
      </p:sp>
      <p:sp>
        <p:nvSpPr>
          <p:cNvPr id="230403" name="Rectangle 3">
            <a:extLst>
              <a:ext uri="{FF2B5EF4-FFF2-40B4-BE49-F238E27FC236}">
                <a16:creationId xmlns:a16="http://schemas.microsoft.com/office/drawing/2014/main" id="{1ED67F30-B723-4B97-B212-52ED98572A46}"/>
              </a:ext>
            </a:extLst>
          </p:cNvPr>
          <p:cNvSpPr>
            <a:spLocks noGrp="1" noChangeArrowheads="1"/>
          </p:cNvSpPr>
          <p:nvPr>
            <p:ph type="body" idx="1"/>
          </p:nvPr>
        </p:nvSpPr>
        <p:spPr>
          <a:xfrm>
            <a:off x="1882776" y="1157288"/>
            <a:ext cx="8340725" cy="5465762"/>
          </a:xfrm>
        </p:spPr>
        <p:txBody>
          <a:bodyPr/>
          <a:lstStyle/>
          <a:p>
            <a:r>
              <a:rPr lang="en-US" altLang="en-US" dirty="0"/>
              <a:t>Idea:</a:t>
            </a:r>
          </a:p>
          <a:p>
            <a:pPr lvl="1"/>
            <a:r>
              <a:rPr lang="en-US" altLang="en-US" dirty="0"/>
              <a:t>Find the smallest element in the array</a:t>
            </a:r>
          </a:p>
          <a:p>
            <a:pPr lvl="1"/>
            <a:r>
              <a:rPr lang="en-US" altLang="en-US" dirty="0"/>
              <a:t>Exchange it with the element in the first position</a:t>
            </a:r>
          </a:p>
          <a:p>
            <a:pPr lvl="1"/>
            <a:r>
              <a:rPr lang="en-US" altLang="en-US" dirty="0"/>
              <a:t>Find the second smallest element and exchange it with the element in the second position</a:t>
            </a:r>
          </a:p>
          <a:p>
            <a:pPr lvl="1"/>
            <a:r>
              <a:rPr lang="en-US" altLang="en-US" dirty="0"/>
              <a:t>Continue until the array is sorted</a:t>
            </a:r>
          </a:p>
          <a:p>
            <a:r>
              <a:rPr lang="en-US" altLang="en-US" dirty="0"/>
              <a:t>Disadvantage:</a:t>
            </a:r>
          </a:p>
          <a:p>
            <a:pPr lvl="1"/>
            <a:r>
              <a:rPr lang="en-US" altLang="en-US" dirty="0"/>
              <a:t>Running time depends only slightly on the amount of order in the file</a:t>
            </a:r>
          </a:p>
        </p:txBody>
      </p:sp>
      <p:pic>
        <p:nvPicPr>
          <p:cNvPr id="3" name="Picture 2">
            <a:extLst>
              <a:ext uri="{FF2B5EF4-FFF2-40B4-BE49-F238E27FC236}">
                <a16:creationId xmlns:a16="http://schemas.microsoft.com/office/drawing/2014/main" id="{B2671919-5ADC-4620-B720-3C20A3DF954D}"/>
              </a:ext>
            </a:extLst>
          </p:cNvPr>
          <p:cNvPicPr>
            <a:picLocks noChangeAspect="1"/>
          </p:cNvPicPr>
          <p:nvPr/>
        </p:nvPicPr>
        <p:blipFill>
          <a:blip r:embed="rId3"/>
          <a:stretch>
            <a:fillRect/>
          </a:stretch>
        </p:blipFill>
        <p:spPr>
          <a:xfrm>
            <a:off x="1049632" y="4758818"/>
            <a:ext cx="9259592" cy="2400635"/>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628EE-6635-466D-9D71-03E3D58F7D4B}"/>
              </a:ext>
            </a:extLst>
          </p:cNvPr>
          <p:cNvSpPr>
            <a:spLocks noGrp="1"/>
          </p:cNvSpPr>
          <p:nvPr>
            <p:ph type="title"/>
          </p:nvPr>
        </p:nvSpPr>
        <p:spPr/>
        <p:txBody>
          <a:bodyPr/>
          <a:lstStyle/>
          <a:p>
            <a:r>
              <a:rPr lang="en-US" dirty="0"/>
              <a:t>What are the loop invariants in Bubble and Selection sort?</a:t>
            </a:r>
            <a:endParaRPr lang="en-IN" dirty="0"/>
          </a:p>
        </p:txBody>
      </p:sp>
      <p:sp>
        <p:nvSpPr>
          <p:cNvPr id="3" name="Content Placeholder 2">
            <a:extLst>
              <a:ext uri="{FF2B5EF4-FFF2-40B4-BE49-F238E27FC236}">
                <a16:creationId xmlns:a16="http://schemas.microsoft.com/office/drawing/2014/main" id="{17DE2FCD-D530-4B1E-9332-45EFFA3F72D1}"/>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196410402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7E22-7B15-43AB-8019-1E1B8B53637A}"/>
              </a:ext>
            </a:extLst>
          </p:cNvPr>
          <p:cNvSpPr>
            <a:spLocks noGrp="1"/>
          </p:cNvSpPr>
          <p:nvPr>
            <p:ph type="title"/>
          </p:nvPr>
        </p:nvSpPr>
        <p:spPr/>
        <p:txBody>
          <a:bodyPr/>
          <a:lstStyle/>
          <a:p>
            <a:r>
              <a:rPr lang="en-US" dirty="0"/>
              <a:t>How do we </a:t>
            </a:r>
            <a:r>
              <a:rPr lang="en-US"/>
              <a:t>evaluate algorithms</a:t>
            </a:r>
            <a:r>
              <a:rPr lang="en-US" dirty="0"/>
              <a:t>?</a:t>
            </a:r>
            <a:endParaRPr lang="en-IN" dirty="0"/>
          </a:p>
        </p:txBody>
      </p:sp>
      <p:sp>
        <p:nvSpPr>
          <p:cNvPr id="3" name="Content Placeholder 2">
            <a:extLst>
              <a:ext uri="{FF2B5EF4-FFF2-40B4-BE49-F238E27FC236}">
                <a16:creationId xmlns:a16="http://schemas.microsoft.com/office/drawing/2014/main" id="{005C77E2-6665-4B9E-8BD8-25CCA8B46444}"/>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273702298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74E16-F1C2-424C-A7D1-8110BE4A3D3A}"/>
              </a:ext>
            </a:extLst>
          </p:cNvPr>
          <p:cNvPicPr>
            <a:picLocks noChangeAspect="1"/>
          </p:cNvPicPr>
          <p:nvPr/>
        </p:nvPicPr>
        <p:blipFill>
          <a:blip r:embed="rId2"/>
          <a:stretch>
            <a:fillRect/>
          </a:stretch>
        </p:blipFill>
        <p:spPr>
          <a:xfrm>
            <a:off x="1389993" y="394864"/>
            <a:ext cx="9412013" cy="6068272"/>
          </a:xfrm>
          <a:prstGeom prst="rect">
            <a:avLst/>
          </a:prstGeom>
        </p:spPr>
      </p:pic>
    </p:spTree>
    <p:extLst>
      <p:ext uri="{BB962C8B-B14F-4D97-AF65-F5344CB8AC3E}">
        <p14:creationId xmlns:p14="http://schemas.microsoft.com/office/powerpoint/2010/main" val="272971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E987DC-B464-461B-A07F-C85895438E8F}"/>
              </a:ext>
            </a:extLst>
          </p:cNvPr>
          <p:cNvSpPr>
            <a:spLocks noGrp="1"/>
          </p:cNvSpPr>
          <p:nvPr>
            <p:ph type="ctrTitle"/>
          </p:nvPr>
        </p:nvSpPr>
        <p:spPr/>
        <p:txBody>
          <a:bodyPr/>
          <a:lstStyle/>
          <a:p>
            <a:r>
              <a:rPr lang="en-US" dirty="0"/>
              <a:t>4 Oct 2020</a:t>
            </a:r>
            <a:endParaRPr lang="en-IN" dirty="0"/>
          </a:p>
        </p:txBody>
      </p:sp>
      <p:sp>
        <p:nvSpPr>
          <p:cNvPr id="5" name="Subtitle 4">
            <a:extLst>
              <a:ext uri="{FF2B5EF4-FFF2-40B4-BE49-F238E27FC236}">
                <a16:creationId xmlns:a16="http://schemas.microsoft.com/office/drawing/2014/main" id="{AB1E5201-882D-4A2D-84D3-D5DEF9D1C340}"/>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5273943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34056-3FE6-4606-AF67-51BF45159357}"/>
              </a:ext>
            </a:extLst>
          </p:cNvPr>
          <p:cNvPicPr>
            <a:picLocks noChangeAspect="1"/>
          </p:cNvPicPr>
          <p:nvPr/>
        </p:nvPicPr>
        <p:blipFill>
          <a:blip r:embed="rId2"/>
          <a:stretch>
            <a:fillRect/>
          </a:stretch>
        </p:blipFill>
        <p:spPr>
          <a:xfrm>
            <a:off x="1509072" y="190048"/>
            <a:ext cx="9173855" cy="6477904"/>
          </a:xfrm>
          <a:prstGeom prst="rect">
            <a:avLst/>
          </a:prstGeom>
        </p:spPr>
      </p:pic>
    </p:spTree>
    <p:extLst>
      <p:ext uri="{BB962C8B-B14F-4D97-AF65-F5344CB8AC3E}">
        <p14:creationId xmlns:p14="http://schemas.microsoft.com/office/powerpoint/2010/main" val="63613716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EC231-CD14-4D71-8980-291169A0BF52}"/>
              </a:ext>
            </a:extLst>
          </p:cNvPr>
          <p:cNvPicPr>
            <a:picLocks noChangeAspect="1"/>
          </p:cNvPicPr>
          <p:nvPr/>
        </p:nvPicPr>
        <p:blipFill>
          <a:blip r:embed="rId2"/>
          <a:stretch>
            <a:fillRect/>
          </a:stretch>
        </p:blipFill>
        <p:spPr>
          <a:xfrm>
            <a:off x="1366177" y="351995"/>
            <a:ext cx="9459645" cy="6154009"/>
          </a:xfrm>
          <a:prstGeom prst="rect">
            <a:avLst/>
          </a:prstGeom>
        </p:spPr>
      </p:pic>
    </p:spTree>
    <p:extLst>
      <p:ext uri="{BB962C8B-B14F-4D97-AF65-F5344CB8AC3E}">
        <p14:creationId xmlns:p14="http://schemas.microsoft.com/office/powerpoint/2010/main" val="419801357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ADFDF-3931-4338-B2D9-369BF3FBDCCB}"/>
              </a:ext>
            </a:extLst>
          </p:cNvPr>
          <p:cNvPicPr>
            <a:picLocks noChangeAspect="1"/>
          </p:cNvPicPr>
          <p:nvPr/>
        </p:nvPicPr>
        <p:blipFill>
          <a:blip r:embed="rId2"/>
          <a:stretch>
            <a:fillRect/>
          </a:stretch>
        </p:blipFill>
        <p:spPr>
          <a:xfrm>
            <a:off x="1637678" y="90021"/>
            <a:ext cx="8916644" cy="6677957"/>
          </a:xfrm>
          <a:prstGeom prst="rect">
            <a:avLst/>
          </a:prstGeom>
        </p:spPr>
      </p:pic>
    </p:spTree>
    <p:extLst>
      <p:ext uri="{BB962C8B-B14F-4D97-AF65-F5344CB8AC3E}">
        <p14:creationId xmlns:p14="http://schemas.microsoft.com/office/powerpoint/2010/main" val="25753791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7387F-981E-43AE-AA0A-1B2D15899FCC}"/>
              </a:ext>
            </a:extLst>
          </p:cNvPr>
          <p:cNvPicPr>
            <a:picLocks noChangeAspect="1"/>
          </p:cNvPicPr>
          <p:nvPr/>
        </p:nvPicPr>
        <p:blipFill>
          <a:blip r:embed="rId2"/>
          <a:stretch>
            <a:fillRect/>
          </a:stretch>
        </p:blipFill>
        <p:spPr>
          <a:xfrm>
            <a:off x="1289967" y="656838"/>
            <a:ext cx="9612066" cy="5544324"/>
          </a:xfrm>
          <a:prstGeom prst="rect">
            <a:avLst/>
          </a:prstGeom>
        </p:spPr>
      </p:pic>
    </p:spTree>
    <p:extLst>
      <p:ext uri="{BB962C8B-B14F-4D97-AF65-F5344CB8AC3E}">
        <p14:creationId xmlns:p14="http://schemas.microsoft.com/office/powerpoint/2010/main" val="112356338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E4FCB-2A8B-4DFF-9848-193D75698A7F}"/>
              </a:ext>
            </a:extLst>
          </p:cNvPr>
          <p:cNvPicPr>
            <a:picLocks noChangeAspect="1"/>
          </p:cNvPicPr>
          <p:nvPr/>
        </p:nvPicPr>
        <p:blipFill>
          <a:blip r:embed="rId2"/>
          <a:stretch>
            <a:fillRect/>
          </a:stretch>
        </p:blipFill>
        <p:spPr>
          <a:xfrm>
            <a:off x="1423335" y="85258"/>
            <a:ext cx="9345329" cy="6687483"/>
          </a:xfrm>
          <a:prstGeom prst="rect">
            <a:avLst/>
          </a:prstGeom>
        </p:spPr>
      </p:pic>
    </p:spTree>
    <p:extLst>
      <p:ext uri="{BB962C8B-B14F-4D97-AF65-F5344CB8AC3E}">
        <p14:creationId xmlns:p14="http://schemas.microsoft.com/office/powerpoint/2010/main" val="220418074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6775-F813-4FE8-8FEB-902FB249958E}"/>
              </a:ext>
            </a:extLst>
          </p:cNvPr>
          <p:cNvPicPr>
            <a:picLocks noChangeAspect="1"/>
          </p:cNvPicPr>
          <p:nvPr/>
        </p:nvPicPr>
        <p:blipFill>
          <a:blip r:embed="rId2"/>
          <a:stretch>
            <a:fillRect/>
          </a:stretch>
        </p:blipFill>
        <p:spPr>
          <a:xfrm>
            <a:off x="1913941" y="737812"/>
            <a:ext cx="8364117" cy="5382376"/>
          </a:xfrm>
          <a:prstGeom prst="rect">
            <a:avLst/>
          </a:prstGeom>
        </p:spPr>
      </p:pic>
    </p:spTree>
    <p:extLst>
      <p:ext uri="{BB962C8B-B14F-4D97-AF65-F5344CB8AC3E}">
        <p14:creationId xmlns:p14="http://schemas.microsoft.com/office/powerpoint/2010/main" val="39747124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A416-3B8E-4361-B15B-FEF6B9780344}"/>
              </a:ext>
            </a:extLst>
          </p:cNvPr>
          <p:cNvPicPr>
            <a:picLocks noChangeAspect="1"/>
          </p:cNvPicPr>
          <p:nvPr/>
        </p:nvPicPr>
        <p:blipFill>
          <a:blip r:embed="rId2"/>
          <a:stretch>
            <a:fillRect/>
          </a:stretch>
        </p:blipFill>
        <p:spPr>
          <a:xfrm>
            <a:off x="1561467" y="461548"/>
            <a:ext cx="9069066" cy="5934903"/>
          </a:xfrm>
          <a:prstGeom prst="rect">
            <a:avLst/>
          </a:prstGeom>
        </p:spPr>
      </p:pic>
    </p:spTree>
    <p:extLst>
      <p:ext uri="{BB962C8B-B14F-4D97-AF65-F5344CB8AC3E}">
        <p14:creationId xmlns:p14="http://schemas.microsoft.com/office/powerpoint/2010/main" val="12453823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EC418-30D0-4E39-934E-055E393AB458}"/>
              </a:ext>
            </a:extLst>
          </p:cNvPr>
          <p:cNvPicPr>
            <a:picLocks noChangeAspect="1"/>
          </p:cNvPicPr>
          <p:nvPr/>
        </p:nvPicPr>
        <p:blipFill>
          <a:blip r:embed="rId2"/>
          <a:stretch>
            <a:fillRect/>
          </a:stretch>
        </p:blipFill>
        <p:spPr>
          <a:xfrm>
            <a:off x="1347125" y="32863"/>
            <a:ext cx="9497750" cy="6792273"/>
          </a:xfrm>
          <a:prstGeom prst="rect">
            <a:avLst/>
          </a:prstGeom>
        </p:spPr>
      </p:pic>
    </p:spTree>
    <p:extLst>
      <p:ext uri="{BB962C8B-B14F-4D97-AF65-F5344CB8AC3E}">
        <p14:creationId xmlns:p14="http://schemas.microsoft.com/office/powerpoint/2010/main" val="154400032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3A70A-88DB-4ED1-9103-613DC79825AF}"/>
              </a:ext>
            </a:extLst>
          </p:cNvPr>
          <p:cNvPicPr>
            <a:picLocks noChangeAspect="1"/>
          </p:cNvPicPr>
          <p:nvPr/>
        </p:nvPicPr>
        <p:blipFill>
          <a:blip r:embed="rId2"/>
          <a:stretch>
            <a:fillRect/>
          </a:stretch>
        </p:blipFill>
        <p:spPr>
          <a:xfrm>
            <a:off x="1166124" y="494890"/>
            <a:ext cx="9859751" cy="5868219"/>
          </a:xfrm>
          <a:prstGeom prst="rect">
            <a:avLst/>
          </a:prstGeom>
        </p:spPr>
      </p:pic>
    </p:spTree>
    <p:extLst>
      <p:ext uri="{BB962C8B-B14F-4D97-AF65-F5344CB8AC3E}">
        <p14:creationId xmlns:p14="http://schemas.microsoft.com/office/powerpoint/2010/main" val="17908922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5765D-EB10-484F-B12B-9C8EADB9EF3A}"/>
              </a:ext>
            </a:extLst>
          </p:cNvPr>
          <p:cNvPicPr>
            <a:picLocks noChangeAspect="1"/>
          </p:cNvPicPr>
          <p:nvPr/>
        </p:nvPicPr>
        <p:blipFill>
          <a:blip r:embed="rId2"/>
          <a:stretch>
            <a:fillRect/>
          </a:stretch>
        </p:blipFill>
        <p:spPr>
          <a:xfrm>
            <a:off x="1509072" y="523469"/>
            <a:ext cx="9173855" cy="5811061"/>
          </a:xfrm>
          <a:prstGeom prst="rect">
            <a:avLst/>
          </a:prstGeom>
        </p:spPr>
      </p:pic>
    </p:spTree>
    <p:extLst>
      <p:ext uri="{BB962C8B-B14F-4D97-AF65-F5344CB8AC3E}">
        <p14:creationId xmlns:p14="http://schemas.microsoft.com/office/powerpoint/2010/main" val="2713278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66D8-FEB9-4928-89FC-CDD35CCB237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2C030D1-C0E7-4E63-BEB1-794216C6D830}"/>
              </a:ext>
            </a:extLst>
          </p:cNvPr>
          <p:cNvSpPr>
            <a:spLocks noGrp="1"/>
          </p:cNvSpPr>
          <p:nvPr>
            <p:ph idx="1"/>
          </p:nvPr>
        </p:nvSpPr>
        <p:spPr/>
        <p:txBody>
          <a:bodyPr/>
          <a:lstStyle/>
          <a:p>
            <a:r>
              <a:rPr lang="en-US" dirty="0"/>
              <a:t>Quiz on 6 Oct 2021; during class hours.</a:t>
            </a:r>
          </a:p>
          <a:p>
            <a:r>
              <a:rPr lang="en-US" dirty="0"/>
              <a:t>Look for notification in Moodle</a:t>
            </a:r>
          </a:p>
          <a:p>
            <a:endParaRPr lang="en-IN" dirty="0"/>
          </a:p>
        </p:txBody>
      </p:sp>
    </p:spTree>
    <p:extLst>
      <p:ext uri="{BB962C8B-B14F-4D97-AF65-F5344CB8AC3E}">
        <p14:creationId xmlns:p14="http://schemas.microsoft.com/office/powerpoint/2010/main" val="415019170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D5A7-BC61-4001-8092-6FB68A690719}"/>
              </a:ext>
            </a:extLst>
          </p:cNvPr>
          <p:cNvSpPr>
            <a:spLocks noGrp="1"/>
          </p:cNvSpPr>
          <p:nvPr>
            <p:ph type="title"/>
          </p:nvPr>
        </p:nvSpPr>
        <p:spPr/>
        <p:txBody>
          <a:bodyPr/>
          <a:lstStyle/>
          <a:p>
            <a:r>
              <a:rPr lang="en-US" dirty="0"/>
              <a:t>Bottom line idea on growth of algorithmic time</a:t>
            </a:r>
            <a:endParaRPr lang="en-IN" dirty="0"/>
          </a:p>
        </p:txBody>
      </p:sp>
      <p:sp>
        <p:nvSpPr>
          <p:cNvPr id="3" name="Content Placeholder 2">
            <a:extLst>
              <a:ext uri="{FF2B5EF4-FFF2-40B4-BE49-F238E27FC236}">
                <a16:creationId xmlns:a16="http://schemas.microsoft.com/office/drawing/2014/main" id="{00B474D5-5C5E-41E3-BF2A-BCE380F1532A}"/>
              </a:ext>
            </a:extLst>
          </p:cNvPr>
          <p:cNvSpPr>
            <a:spLocks noGrp="1"/>
          </p:cNvSpPr>
          <p:nvPr>
            <p:ph idx="1"/>
          </p:nvPr>
        </p:nvSpPr>
        <p:spPr/>
        <p:txBody>
          <a:bodyPr/>
          <a:lstStyle/>
          <a:p>
            <a:r>
              <a:rPr lang="en-US" dirty="0"/>
              <a:t>A+B ln (n) &lt; A+B ln(n) + C n &lt; …. + D(n</a:t>
            </a:r>
            <a:r>
              <a:rPr lang="en-US" baseline="30000" dirty="0"/>
              <a:t>2</a:t>
            </a:r>
            <a:r>
              <a:rPr lang="en-US" dirty="0"/>
              <a:t>) for large enough n ( B, C, D are positive constants, depends on machine etc. </a:t>
            </a:r>
            <a:endParaRPr lang="en-IN" dirty="0"/>
          </a:p>
        </p:txBody>
      </p:sp>
    </p:spTree>
    <p:extLst>
      <p:ext uri="{BB962C8B-B14F-4D97-AF65-F5344CB8AC3E}">
        <p14:creationId xmlns:p14="http://schemas.microsoft.com/office/powerpoint/2010/main" val="139735197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344F-31AF-4292-A5AD-5328B88C2707}"/>
              </a:ext>
            </a:extLst>
          </p:cNvPr>
          <p:cNvSpPr>
            <a:spLocks noGrp="1"/>
          </p:cNvSpPr>
          <p:nvPr>
            <p:ph type="title"/>
          </p:nvPr>
        </p:nvSpPr>
        <p:spPr/>
        <p:txBody>
          <a:bodyPr/>
          <a:lstStyle/>
          <a:p>
            <a:r>
              <a:rPr lang="en-US" dirty="0"/>
              <a:t>Some References</a:t>
            </a:r>
            <a:endParaRPr lang="en-IN" dirty="0"/>
          </a:p>
        </p:txBody>
      </p:sp>
      <p:sp>
        <p:nvSpPr>
          <p:cNvPr id="3" name="Content Placeholder 2">
            <a:extLst>
              <a:ext uri="{FF2B5EF4-FFF2-40B4-BE49-F238E27FC236}">
                <a16:creationId xmlns:a16="http://schemas.microsoft.com/office/drawing/2014/main" id="{BA98F535-C955-415B-B5F7-85837C78E061}"/>
              </a:ext>
            </a:extLst>
          </p:cNvPr>
          <p:cNvSpPr>
            <a:spLocks noGrp="1"/>
          </p:cNvSpPr>
          <p:nvPr>
            <p:ph idx="1"/>
          </p:nvPr>
        </p:nvSpPr>
        <p:spPr/>
        <p:txBody>
          <a:bodyPr/>
          <a:lstStyle/>
          <a:p>
            <a:r>
              <a:rPr lang="en-IN" dirty="0">
                <a:hlinkClick r:id="rId2"/>
              </a:rPr>
              <a:t>https://ocw.mit.edu/courses/electrical-engineering-and-computer-science/6-0001-introduction-to-computer-science-and-programming-in-python-fall-2016/lecture-slides-code/MIT6_0001F16_Lec10.pdf</a:t>
            </a:r>
            <a:endParaRPr lang="en-IN" dirty="0"/>
          </a:p>
          <a:p>
            <a:r>
              <a:rPr lang="en-IN" dirty="0">
                <a:hlinkClick r:id="rId3"/>
              </a:rPr>
              <a:t>https://www.cse.unr.edu/~bebis/CS477/Lect/InsertionSortBubbleSortSelectionSort.ppt</a:t>
            </a:r>
            <a:endParaRPr lang="en-IN" dirty="0"/>
          </a:p>
          <a:p>
            <a:endParaRPr lang="en-IN" dirty="0"/>
          </a:p>
        </p:txBody>
      </p:sp>
    </p:spTree>
    <p:extLst>
      <p:ext uri="{BB962C8B-B14F-4D97-AF65-F5344CB8AC3E}">
        <p14:creationId xmlns:p14="http://schemas.microsoft.com/office/powerpoint/2010/main" val="244135926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3083-2085-4EF2-866F-EF7FC4C2E9B8}"/>
              </a:ext>
            </a:extLst>
          </p:cNvPr>
          <p:cNvSpPr>
            <a:spLocks noGrp="1"/>
          </p:cNvSpPr>
          <p:nvPr>
            <p:ph type="title"/>
          </p:nvPr>
        </p:nvSpPr>
        <p:spPr/>
        <p:txBody>
          <a:bodyPr/>
          <a:lstStyle/>
          <a:p>
            <a:r>
              <a:rPr lang="en-US" dirty="0"/>
              <a:t>Detailed Analysis of Insertion Sort</a:t>
            </a:r>
            <a:endParaRPr lang="en-IN" dirty="0"/>
          </a:p>
        </p:txBody>
      </p:sp>
      <p:grpSp>
        <p:nvGrpSpPr>
          <p:cNvPr id="4" name="Group 4">
            <a:extLst>
              <a:ext uri="{FF2B5EF4-FFF2-40B4-BE49-F238E27FC236}">
                <a16:creationId xmlns:a16="http://schemas.microsoft.com/office/drawing/2014/main" id="{197F4444-AF93-49C5-9C86-65B750BA4223}"/>
              </a:ext>
            </a:extLst>
          </p:cNvPr>
          <p:cNvGrpSpPr>
            <a:grpSpLocks/>
          </p:cNvGrpSpPr>
          <p:nvPr/>
        </p:nvGrpSpPr>
        <p:grpSpPr bwMode="auto">
          <a:xfrm>
            <a:off x="1309898" y="1597306"/>
            <a:ext cx="4267200" cy="762000"/>
            <a:chOff x="528" y="1392"/>
            <a:chExt cx="2688" cy="480"/>
          </a:xfrm>
        </p:grpSpPr>
        <p:grpSp>
          <p:nvGrpSpPr>
            <p:cNvPr id="5" name="Group 5">
              <a:extLst>
                <a:ext uri="{FF2B5EF4-FFF2-40B4-BE49-F238E27FC236}">
                  <a16:creationId xmlns:a16="http://schemas.microsoft.com/office/drawing/2014/main" id="{8C424EFA-A7B7-4315-A530-F93AAC5FBDE9}"/>
                </a:ext>
              </a:extLst>
            </p:cNvPr>
            <p:cNvGrpSpPr>
              <a:grpSpLocks/>
            </p:cNvGrpSpPr>
            <p:nvPr/>
          </p:nvGrpSpPr>
          <p:grpSpPr bwMode="auto">
            <a:xfrm>
              <a:off x="528" y="1584"/>
              <a:ext cx="2688" cy="288"/>
              <a:chOff x="528" y="1440"/>
              <a:chExt cx="2688" cy="288"/>
            </a:xfrm>
          </p:grpSpPr>
          <p:sp>
            <p:nvSpPr>
              <p:cNvPr id="14" name="Rectangle 6">
                <a:extLst>
                  <a:ext uri="{FF2B5EF4-FFF2-40B4-BE49-F238E27FC236}">
                    <a16:creationId xmlns:a16="http://schemas.microsoft.com/office/drawing/2014/main" id="{C03A9C60-6745-44FD-B2B4-6A61E1C66153}"/>
                  </a:ext>
                </a:extLst>
              </p:cNvPr>
              <p:cNvSpPr>
                <a:spLocks noChangeArrowheads="1"/>
              </p:cNvSpPr>
              <p:nvPr/>
            </p:nvSpPr>
            <p:spPr bwMode="auto">
              <a:xfrm>
                <a:off x="288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8</a:t>
                </a:r>
              </a:p>
            </p:txBody>
          </p:sp>
          <p:sp>
            <p:nvSpPr>
              <p:cNvPr id="15" name="Rectangle 7">
                <a:extLst>
                  <a:ext uri="{FF2B5EF4-FFF2-40B4-BE49-F238E27FC236}">
                    <a16:creationId xmlns:a16="http://schemas.microsoft.com/office/drawing/2014/main" id="{6BB19DCB-B59B-4ACD-92F5-3597C3C4B5EC}"/>
                  </a:ext>
                </a:extLst>
              </p:cNvPr>
              <p:cNvSpPr>
                <a:spLocks noChangeArrowheads="1"/>
              </p:cNvSpPr>
              <p:nvPr/>
            </p:nvSpPr>
            <p:spPr bwMode="auto">
              <a:xfrm>
                <a:off x="254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7</a:t>
                </a:r>
              </a:p>
            </p:txBody>
          </p:sp>
          <p:sp>
            <p:nvSpPr>
              <p:cNvPr id="16" name="Rectangle 8">
                <a:extLst>
                  <a:ext uri="{FF2B5EF4-FFF2-40B4-BE49-F238E27FC236}">
                    <a16:creationId xmlns:a16="http://schemas.microsoft.com/office/drawing/2014/main" id="{8A238E54-D996-4F0A-A9E8-1126F93585DC}"/>
                  </a:ext>
                </a:extLst>
              </p:cNvPr>
              <p:cNvSpPr>
                <a:spLocks noChangeArrowheads="1"/>
              </p:cNvSpPr>
              <p:nvPr/>
            </p:nvSpPr>
            <p:spPr bwMode="auto">
              <a:xfrm>
                <a:off x="220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6</a:t>
                </a:r>
              </a:p>
            </p:txBody>
          </p:sp>
          <p:sp>
            <p:nvSpPr>
              <p:cNvPr id="17" name="Rectangle 9">
                <a:extLst>
                  <a:ext uri="{FF2B5EF4-FFF2-40B4-BE49-F238E27FC236}">
                    <a16:creationId xmlns:a16="http://schemas.microsoft.com/office/drawing/2014/main" id="{85A4C15E-CFAD-4E8B-A1CA-1F8B4FE273E6}"/>
                  </a:ext>
                </a:extLst>
              </p:cNvPr>
              <p:cNvSpPr>
                <a:spLocks noChangeArrowheads="1"/>
              </p:cNvSpPr>
              <p:nvPr/>
            </p:nvSpPr>
            <p:spPr bwMode="auto">
              <a:xfrm>
                <a:off x="1872"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5</a:t>
                </a:r>
              </a:p>
            </p:txBody>
          </p:sp>
          <p:sp>
            <p:nvSpPr>
              <p:cNvPr id="18" name="Rectangle 10">
                <a:extLst>
                  <a:ext uri="{FF2B5EF4-FFF2-40B4-BE49-F238E27FC236}">
                    <a16:creationId xmlns:a16="http://schemas.microsoft.com/office/drawing/2014/main" id="{AE2111A0-DB42-402C-BDE6-913F5EEE5FE6}"/>
                  </a:ext>
                </a:extLst>
              </p:cNvPr>
              <p:cNvSpPr>
                <a:spLocks noChangeArrowheads="1"/>
              </p:cNvSpPr>
              <p:nvPr/>
            </p:nvSpPr>
            <p:spPr bwMode="auto">
              <a:xfrm>
                <a:off x="1536"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4</a:t>
                </a:r>
              </a:p>
            </p:txBody>
          </p:sp>
          <p:sp>
            <p:nvSpPr>
              <p:cNvPr id="19" name="Rectangle 11">
                <a:extLst>
                  <a:ext uri="{FF2B5EF4-FFF2-40B4-BE49-F238E27FC236}">
                    <a16:creationId xmlns:a16="http://schemas.microsoft.com/office/drawing/2014/main" id="{22CB2121-1DF1-4901-983C-E7A6772071C9}"/>
                  </a:ext>
                </a:extLst>
              </p:cNvPr>
              <p:cNvSpPr>
                <a:spLocks noChangeArrowheads="1"/>
              </p:cNvSpPr>
              <p:nvPr/>
            </p:nvSpPr>
            <p:spPr bwMode="auto">
              <a:xfrm>
                <a:off x="120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3</a:t>
                </a:r>
              </a:p>
            </p:txBody>
          </p:sp>
          <p:sp>
            <p:nvSpPr>
              <p:cNvPr id="20" name="Rectangle 12">
                <a:extLst>
                  <a:ext uri="{FF2B5EF4-FFF2-40B4-BE49-F238E27FC236}">
                    <a16:creationId xmlns:a16="http://schemas.microsoft.com/office/drawing/2014/main" id="{A39A3C03-56EF-4045-85E0-2B0AB82D4395}"/>
                  </a:ext>
                </a:extLst>
              </p:cNvPr>
              <p:cNvSpPr>
                <a:spLocks noChangeArrowheads="1"/>
              </p:cNvSpPr>
              <p:nvPr/>
            </p:nvSpPr>
            <p:spPr bwMode="auto">
              <a:xfrm>
                <a:off x="86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2</a:t>
                </a:r>
              </a:p>
            </p:txBody>
          </p:sp>
          <p:sp>
            <p:nvSpPr>
              <p:cNvPr id="21" name="Rectangle 13">
                <a:extLst>
                  <a:ext uri="{FF2B5EF4-FFF2-40B4-BE49-F238E27FC236}">
                    <a16:creationId xmlns:a16="http://schemas.microsoft.com/office/drawing/2014/main" id="{FDB306CF-3E3F-4AD1-A64F-1C2C67177396}"/>
                  </a:ext>
                </a:extLst>
              </p:cNvPr>
              <p:cNvSpPr>
                <a:spLocks noChangeArrowheads="1"/>
              </p:cNvSpPr>
              <p:nvPr/>
            </p:nvSpPr>
            <p:spPr bwMode="auto">
              <a:xfrm>
                <a:off x="52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1</a:t>
                </a:r>
              </a:p>
            </p:txBody>
          </p:sp>
          <p:sp>
            <p:nvSpPr>
              <p:cNvPr id="22" name="Line 14">
                <a:extLst>
                  <a:ext uri="{FF2B5EF4-FFF2-40B4-BE49-F238E27FC236}">
                    <a16:creationId xmlns:a16="http://schemas.microsoft.com/office/drawing/2014/main" id="{632472F2-8885-434A-8A3B-337C46B31A91}"/>
                  </a:ext>
                </a:extLst>
              </p:cNvPr>
              <p:cNvSpPr>
                <a:spLocks noChangeShapeType="1"/>
              </p:cNvSpPr>
              <p:nvPr/>
            </p:nvSpPr>
            <p:spPr bwMode="auto">
              <a:xfrm>
                <a:off x="528" y="1440"/>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3" name="Line 15">
                <a:extLst>
                  <a:ext uri="{FF2B5EF4-FFF2-40B4-BE49-F238E27FC236}">
                    <a16:creationId xmlns:a16="http://schemas.microsoft.com/office/drawing/2014/main" id="{0CC55E4C-D6D1-44CF-BF0F-20A0CAEE912C}"/>
                  </a:ext>
                </a:extLst>
              </p:cNvPr>
              <p:cNvSpPr>
                <a:spLocks noChangeShapeType="1"/>
              </p:cNvSpPr>
              <p:nvPr/>
            </p:nvSpPr>
            <p:spPr bwMode="auto">
              <a:xfrm>
                <a:off x="528" y="1728"/>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4" name="Line 16">
                <a:extLst>
                  <a:ext uri="{FF2B5EF4-FFF2-40B4-BE49-F238E27FC236}">
                    <a16:creationId xmlns:a16="http://schemas.microsoft.com/office/drawing/2014/main" id="{DDEE6C86-5541-408E-87C9-A33729F1A777}"/>
                  </a:ext>
                </a:extLst>
              </p:cNvPr>
              <p:cNvSpPr>
                <a:spLocks noChangeShapeType="1"/>
              </p:cNvSpPr>
              <p:nvPr/>
            </p:nvSpPr>
            <p:spPr bwMode="auto">
              <a:xfrm>
                <a:off x="528"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5" name="Line 17">
                <a:extLst>
                  <a:ext uri="{FF2B5EF4-FFF2-40B4-BE49-F238E27FC236}">
                    <a16:creationId xmlns:a16="http://schemas.microsoft.com/office/drawing/2014/main" id="{4B7E3973-CD4E-4A1E-9F24-8FAEF855AAFD}"/>
                  </a:ext>
                </a:extLst>
              </p:cNvPr>
              <p:cNvSpPr>
                <a:spLocks noChangeShapeType="1"/>
              </p:cNvSpPr>
              <p:nvPr/>
            </p:nvSpPr>
            <p:spPr bwMode="auto">
              <a:xfrm>
                <a:off x="86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6" name="Line 18">
                <a:extLst>
                  <a:ext uri="{FF2B5EF4-FFF2-40B4-BE49-F238E27FC236}">
                    <a16:creationId xmlns:a16="http://schemas.microsoft.com/office/drawing/2014/main" id="{E8308941-E88B-411D-A31A-EC5B12A1E97A}"/>
                  </a:ext>
                </a:extLst>
              </p:cNvPr>
              <p:cNvSpPr>
                <a:spLocks noChangeShapeType="1"/>
              </p:cNvSpPr>
              <p:nvPr/>
            </p:nvSpPr>
            <p:spPr bwMode="auto">
              <a:xfrm>
                <a:off x="120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7" name="Line 19">
                <a:extLst>
                  <a:ext uri="{FF2B5EF4-FFF2-40B4-BE49-F238E27FC236}">
                    <a16:creationId xmlns:a16="http://schemas.microsoft.com/office/drawing/2014/main" id="{D51A1C20-5915-4E7D-BEB8-7CD7E3B4205C}"/>
                  </a:ext>
                </a:extLst>
              </p:cNvPr>
              <p:cNvSpPr>
                <a:spLocks noChangeShapeType="1"/>
              </p:cNvSpPr>
              <p:nvPr/>
            </p:nvSpPr>
            <p:spPr bwMode="auto">
              <a:xfrm>
                <a:off x="1536"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8" name="Line 20">
                <a:extLst>
                  <a:ext uri="{FF2B5EF4-FFF2-40B4-BE49-F238E27FC236}">
                    <a16:creationId xmlns:a16="http://schemas.microsoft.com/office/drawing/2014/main" id="{34E5E392-B6A5-4E47-8596-7BCF22DBC8C6}"/>
                  </a:ext>
                </a:extLst>
              </p:cNvPr>
              <p:cNvSpPr>
                <a:spLocks noChangeShapeType="1"/>
              </p:cNvSpPr>
              <p:nvPr/>
            </p:nvSpPr>
            <p:spPr bwMode="auto">
              <a:xfrm>
                <a:off x="1872"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29" name="Line 21">
                <a:extLst>
                  <a:ext uri="{FF2B5EF4-FFF2-40B4-BE49-F238E27FC236}">
                    <a16:creationId xmlns:a16="http://schemas.microsoft.com/office/drawing/2014/main" id="{E481FD86-7CFD-4730-A594-5EDE2AA0795E}"/>
                  </a:ext>
                </a:extLst>
              </p:cNvPr>
              <p:cNvSpPr>
                <a:spLocks noChangeShapeType="1"/>
              </p:cNvSpPr>
              <p:nvPr/>
            </p:nvSpPr>
            <p:spPr bwMode="auto">
              <a:xfrm>
                <a:off x="2208"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30" name="Line 22">
                <a:extLst>
                  <a:ext uri="{FF2B5EF4-FFF2-40B4-BE49-F238E27FC236}">
                    <a16:creationId xmlns:a16="http://schemas.microsoft.com/office/drawing/2014/main" id="{0C65DFBA-B70B-42D4-AB16-C62ADCEF3D7F}"/>
                  </a:ext>
                </a:extLst>
              </p:cNvPr>
              <p:cNvSpPr>
                <a:spLocks noChangeShapeType="1"/>
              </p:cNvSpPr>
              <p:nvPr/>
            </p:nvSpPr>
            <p:spPr bwMode="auto">
              <a:xfrm>
                <a:off x="254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31" name="Line 23">
                <a:extLst>
                  <a:ext uri="{FF2B5EF4-FFF2-40B4-BE49-F238E27FC236}">
                    <a16:creationId xmlns:a16="http://schemas.microsoft.com/office/drawing/2014/main" id="{EBCAEF9C-85BE-48D5-B7AC-95EEB5EDAA62}"/>
                  </a:ext>
                </a:extLst>
              </p:cNvPr>
              <p:cNvSpPr>
                <a:spLocks noChangeShapeType="1"/>
              </p:cNvSpPr>
              <p:nvPr/>
            </p:nvSpPr>
            <p:spPr bwMode="auto">
              <a:xfrm>
                <a:off x="288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32" name="Line 24">
                <a:extLst>
                  <a:ext uri="{FF2B5EF4-FFF2-40B4-BE49-F238E27FC236}">
                    <a16:creationId xmlns:a16="http://schemas.microsoft.com/office/drawing/2014/main" id="{BE75A44F-9E24-4A2D-BFDE-041B469B188C}"/>
                  </a:ext>
                </a:extLst>
              </p:cNvPr>
              <p:cNvSpPr>
                <a:spLocks noChangeShapeType="1"/>
              </p:cNvSpPr>
              <p:nvPr/>
            </p:nvSpPr>
            <p:spPr bwMode="auto">
              <a:xfrm>
                <a:off x="3216"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grpSp>
        <p:sp>
          <p:nvSpPr>
            <p:cNvPr id="6" name="Text Box 25">
              <a:extLst>
                <a:ext uri="{FF2B5EF4-FFF2-40B4-BE49-F238E27FC236}">
                  <a16:creationId xmlns:a16="http://schemas.microsoft.com/office/drawing/2014/main" id="{2C8961A9-F293-4351-9931-E8D49B823329}"/>
                </a:ext>
              </a:extLst>
            </p:cNvPr>
            <p:cNvSpPr txBox="1">
              <a:spLocks noChangeArrowheads="1"/>
            </p:cNvSpPr>
            <p:nvPr/>
          </p:nvSpPr>
          <p:spPr bwMode="auto">
            <a:xfrm>
              <a:off x="62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1</a:t>
              </a:r>
            </a:p>
          </p:txBody>
        </p:sp>
        <p:sp>
          <p:nvSpPr>
            <p:cNvPr id="7" name="Text Box 26">
              <a:extLst>
                <a:ext uri="{FF2B5EF4-FFF2-40B4-BE49-F238E27FC236}">
                  <a16:creationId xmlns:a16="http://schemas.microsoft.com/office/drawing/2014/main" id="{B3E4345A-10C6-4F9F-900B-5BA79241E4BE}"/>
                </a:ext>
              </a:extLst>
            </p:cNvPr>
            <p:cNvSpPr txBox="1">
              <a:spLocks noChangeArrowheads="1"/>
            </p:cNvSpPr>
            <p:nvPr/>
          </p:nvSpPr>
          <p:spPr bwMode="auto">
            <a:xfrm>
              <a:off x="96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2</a:t>
              </a:r>
            </a:p>
          </p:txBody>
        </p:sp>
        <p:sp>
          <p:nvSpPr>
            <p:cNvPr id="8" name="Text Box 27">
              <a:extLst>
                <a:ext uri="{FF2B5EF4-FFF2-40B4-BE49-F238E27FC236}">
                  <a16:creationId xmlns:a16="http://schemas.microsoft.com/office/drawing/2014/main" id="{B28070A7-2685-4D83-BA38-8780074241F2}"/>
                </a:ext>
              </a:extLst>
            </p:cNvPr>
            <p:cNvSpPr txBox="1">
              <a:spLocks noChangeArrowheads="1"/>
            </p:cNvSpPr>
            <p:nvPr/>
          </p:nvSpPr>
          <p:spPr bwMode="auto">
            <a:xfrm>
              <a:off x="129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3</a:t>
              </a:r>
            </a:p>
          </p:txBody>
        </p:sp>
        <p:sp>
          <p:nvSpPr>
            <p:cNvPr id="9" name="Text Box 28">
              <a:extLst>
                <a:ext uri="{FF2B5EF4-FFF2-40B4-BE49-F238E27FC236}">
                  <a16:creationId xmlns:a16="http://schemas.microsoft.com/office/drawing/2014/main" id="{AC343B49-1678-411C-BB73-DC3E783D4AA2}"/>
                </a:ext>
              </a:extLst>
            </p:cNvPr>
            <p:cNvSpPr txBox="1">
              <a:spLocks noChangeArrowheads="1"/>
            </p:cNvSpPr>
            <p:nvPr/>
          </p:nvSpPr>
          <p:spPr bwMode="auto">
            <a:xfrm>
              <a:off x="1632"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4</a:t>
              </a:r>
            </a:p>
          </p:txBody>
        </p:sp>
        <p:sp>
          <p:nvSpPr>
            <p:cNvPr id="10" name="Text Box 29">
              <a:extLst>
                <a:ext uri="{FF2B5EF4-FFF2-40B4-BE49-F238E27FC236}">
                  <a16:creationId xmlns:a16="http://schemas.microsoft.com/office/drawing/2014/main" id="{8014D3C4-011A-46F7-9CFF-DAD183253273}"/>
                </a:ext>
              </a:extLst>
            </p:cNvPr>
            <p:cNvSpPr txBox="1">
              <a:spLocks noChangeArrowheads="1"/>
            </p:cNvSpPr>
            <p:nvPr/>
          </p:nvSpPr>
          <p:spPr bwMode="auto">
            <a:xfrm>
              <a:off x="1968"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5</a:t>
              </a:r>
            </a:p>
          </p:txBody>
        </p:sp>
        <p:sp>
          <p:nvSpPr>
            <p:cNvPr id="11" name="Text Box 30">
              <a:extLst>
                <a:ext uri="{FF2B5EF4-FFF2-40B4-BE49-F238E27FC236}">
                  <a16:creationId xmlns:a16="http://schemas.microsoft.com/office/drawing/2014/main" id="{B85AB41D-C4CC-4096-A6D6-D93C26A803DC}"/>
                </a:ext>
              </a:extLst>
            </p:cNvPr>
            <p:cNvSpPr txBox="1">
              <a:spLocks noChangeArrowheads="1"/>
            </p:cNvSpPr>
            <p:nvPr/>
          </p:nvSpPr>
          <p:spPr bwMode="auto">
            <a:xfrm>
              <a:off x="230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6</a:t>
              </a:r>
            </a:p>
          </p:txBody>
        </p:sp>
        <p:sp>
          <p:nvSpPr>
            <p:cNvPr id="12" name="Text Box 31">
              <a:extLst>
                <a:ext uri="{FF2B5EF4-FFF2-40B4-BE49-F238E27FC236}">
                  <a16:creationId xmlns:a16="http://schemas.microsoft.com/office/drawing/2014/main" id="{8D8136FC-DC18-4FE1-A2D2-06CB0E69AF7D}"/>
                </a:ext>
              </a:extLst>
            </p:cNvPr>
            <p:cNvSpPr txBox="1">
              <a:spLocks noChangeArrowheads="1"/>
            </p:cNvSpPr>
            <p:nvPr/>
          </p:nvSpPr>
          <p:spPr bwMode="auto">
            <a:xfrm>
              <a:off x="264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7</a:t>
              </a:r>
            </a:p>
          </p:txBody>
        </p:sp>
        <p:sp>
          <p:nvSpPr>
            <p:cNvPr id="13" name="Text Box 32">
              <a:extLst>
                <a:ext uri="{FF2B5EF4-FFF2-40B4-BE49-F238E27FC236}">
                  <a16:creationId xmlns:a16="http://schemas.microsoft.com/office/drawing/2014/main" id="{2CEE2AB6-3334-496A-BBF1-3776AD2A42DF}"/>
                </a:ext>
              </a:extLst>
            </p:cNvPr>
            <p:cNvSpPr txBox="1">
              <a:spLocks noChangeArrowheads="1"/>
            </p:cNvSpPr>
            <p:nvPr/>
          </p:nvSpPr>
          <p:spPr bwMode="auto">
            <a:xfrm>
              <a:off x="297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8</a:t>
              </a:r>
            </a:p>
          </p:txBody>
        </p:sp>
      </p:grpSp>
      <p:grpSp>
        <p:nvGrpSpPr>
          <p:cNvPr id="33" name="Group 33">
            <a:extLst>
              <a:ext uri="{FF2B5EF4-FFF2-40B4-BE49-F238E27FC236}">
                <a16:creationId xmlns:a16="http://schemas.microsoft.com/office/drawing/2014/main" id="{39DF867E-DA47-400D-95B5-018C07FBFDC5}"/>
              </a:ext>
            </a:extLst>
          </p:cNvPr>
          <p:cNvGrpSpPr>
            <a:grpSpLocks/>
          </p:cNvGrpSpPr>
          <p:nvPr/>
        </p:nvGrpSpPr>
        <p:grpSpPr bwMode="auto">
          <a:xfrm>
            <a:off x="2208423" y="2517261"/>
            <a:ext cx="968375" cy="598487"/>
            <a:chOff x="3936" y="2448"/>
            <a:chExt cx="610" cy="377"/>
          </a:xfrm>
        </p:grpSpPr>
        <p:sp>
          <p:nvSpPr>
            <p:cNvPr id="34" name="Text Box 34">
              <a:extLst>
                <a:ext uri="{FF2B5EF4-FFF2-40B4-BE49-F238E27FC236}">
                  <a16:creationId xmlns:a16="http://schemas.microsoft.com/office/drawing/2014/main" id="{0470501E-48D9-4E14-8E93-A15A314B1A3F}"/>
                </a:ext>
              </a:extLst>
            </p:cNvPr>
            <p:cNvSpPr txBox="1">
              <a:spLocks noChangeArrowheads="1"/>
            </p:cNvSpPr>
            <p:nvPr/>
          </p:nvSpPr>
          <p:spPr bwMode="auto">
            <a:xfrm>
              <a:off x="4224" y="2592"/>
              <a:ext cx="3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key</a:t>
              </a:r>
            </a:p>
          </p:txBody>
        </p:sp>
        <p:sp>
          <p:nvSpPr>
            <p:cNvPr id="35" name="Line 35">
              <a:extLst>
                <a:ext uri="{FF2B5EF4-FFF2-40B4-BE49-F238E27FC236}">
                  <a16:creationId xmlns:a16="http://schemas.microsoft.com/office/drawing/2014/main" id="{C3908839-E974-4C90-A691-31A86834DA89}"/>
                </a:ext>
              </a:extLst>
            </p:cNvPr>
            <p:cNvSpPr>
              <a:spLocks noChangeShapeType="1"/>
            </p:cNvSpPr>
            <p:nvPr/>
          </p:nvSpPr>
          <p:spPr bwMode="auto">
            <a:xfrm flipH="1">
              <a:off x="3936" y="273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6" name="Line 36">
              <a:extLst>
                <a:ext uri="{FF2B5EF4-FFF2-40B4-BE49-F238E27FC236}">
                  <a16:creationId xmlns:a16="http://schemas.microsoft.com/office/drawing/2014/main" id="{ADE18263-59EA-45AB-9F29-6DD198F5B1DC}"/>
                </a:ext>
              </a:extLst>
            </p:cNvPr>
            <p:cNvSpPr>
              <a:spLocks noChangeShapeType="1"/>
            </p:cNvSpPr>
            <p:nvPr/>
          </p:nvSpPr>
          <p:spPr bwMode="auto">
            <a:xfrm flipV="1">
              <a:off x="3936" y="244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37" name="Group 4">
            <a:extLst>
              <a:ext uri="{FF2B5EF4-FFF2-40B4-BE49-F238E27FC236}">
                <a16:creationId xmlns:a16="http://schemas.microsoft.com/office/drawing/2014/main" id="{4E51ADC3-402D-42EC-B428-B4B05BAD94DB}"/>
              </a:ext>
            </a:extLst>
          </p:cNvPr>
          <p:cNvGrpSpPr>
            <a:grpSpLocks/>
          </p:cNvGrpSpPr>
          <p:nvPr/>
        </p:nvGrpSpPr>
        <p:grpSpPr bwMode="auto">
          <a:xfrm>
            <a:off x="6210300" y="1612826"/>
            <a:ext cx="4267200" cy="762000"/>
            <a:chOff x="528" y="1392"/>
            <a:chExt cx="2688" cy="480"/>
          </a:xfrm>
        </p:grpSpPr>
        <p:grpSp>
          <p:nvGrpSpPr>
            <p:cNvPr id="38" name="Group 5">
              <a:extLst>
                <a:ext uri="{FF2B5EF4-FFF2-40B4-BE49-F238E27FC236}">
                  <a16:creationId xmlns:a16="http://schemas.microsoft.com/office/drawing/2014/main" id="{59DA2E04-6511-45D2-8309-17DF3F7EBF6F}"/>
                </a:ext>
              </a:extLst>
            </p:cNvPr>
            <p:cNvGrpSpPr>
              <a:grpSpLocks/>
            </p:cNvGrpSpPr>
            <p:nvPr/>
          </p:nvGrpSpPr>
          <p:grpSpPr bwMode="auto">
            <a:xfrm>
              <a:off x="528" y="1584"/>
              <a:ext cx="2688" cy="288"/>
              <a:chOff x="528" y="1440"/>
              <a:chExt cx="2688" cy="288"/>
            </a:xfrm>
          </p:grpSpPr>
          <p:sp>
            <p:nvSpPr>
              <p:cNvPr id="47" name="Rectangle 6">
                <a:extLst>
                  <a:ext uri="{FF2B5EF4-FFF2-40B4-BE49-F238E27FC236}">
                    <a16:creationId xmlns:a16="http://schemas.microsoft.com/office/drawing/2014/main" id="{CD62ACF9-5A44-4CC1-BE8B-BF263868BEB5}"/>
                  </a:ext>
                </a:extLst>
              </p:cNvPr>
              <p:cNvSpPr>
                <a:spLocks noChangeArrowheads="1"/>
              </p:cNvSpPr>
              <p:nvPr/>
            </p:nvSpPr>
            <p:spPr bwMode="auto">
              <a:xfrm>
                <a:off x="288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8</a:t>
                </a:r>
              </a:p>
            </p:txBody>
          </p:sp>
          <p:sp>
            <p:nvSpPr>
              <p:cNvPr id="48" name="Rectangle 7">
                <a:extLst>
                  <a:ext uri="{FF2B5EF4-FFF2-40B4-BE49-F238E27FC236}">
                    <a16:creationId xmlns:a16="http://schemas.microsoft.com/office/drawing/2014/main" id="{8DBCE62A-B134-4BCE-82A5-837519795AF5}"/>
                  </a:ext>
                </a:extLst>
              </p:cNvPr>
              <p:cNvSpPr>
                <a:spLocks noChangeArrowheads="1"/>
              </p:cNvSpPr>
              <p:nvPr/>
            </p:nvSpPr>
            <p:spPr bwMode="auto">
              <a:xfrm>
                <a:off x="254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7</a:t>
                </a:r>
              </a:p>
            </p:txBody>
          </p:sp>
          <p:sp>
            <p:nvSpPr>
              <p:cNvPr id="49" name="Rectangle 8">
                <a:extLst>
                  <a:ext uri="{FF2B5EF4-FFF2-40B4-BE49-F238E27FC236}">
                    <a16:creationId xmlns:a16="http://schemas.microsoft.com/office/drawing/2014/main" id="{715CC18F-AA3D-4233-BA75-0F008C97CEA7}"/>
                  </a:ext>
                </a:extLst>
              </p:cNvPr>
              <p:cNvSpPr>
                <a:spLocks noChangeArrowheads="1"/>
              </p:cNvSpPr>
              <p:nvPr/>
            </p:nvSpPr>
            <p:spPr bwMode="auto">
              <a:xfrm>
                <a:off x="220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6</a:t>
                </a:r>
              </a:p>
            </p:txBody>
          </p:sp>
          <p:sp>
            <p:nvSpPr>
              <p:cNvPr id="50" name="Rectangle 9">
                <a:extLst>
                  <a:ext uri="{FF2B5EF4-FFF2-40B4-BE49-F238E27FC236}">
                    <a16:creationId xmlns:a16="http://schemas.microsoft.com/office/drawing/2014/main" id="{E5F8A558-5251-4E00-AF5C-A7A3A6015AB3}"/>
                  </a:ext>
                </a:extLst>
              </p:cNvPr>
              <p:cNvSpPr>
                <a:spLocks noChangeArrowheads="1"/>
              </p:cNvSpPr>
              <p:nvPr/>
            </p:nvSpPr>
            <p:spPr bwMode="auto">
              <a:xfrm>
                <a:off x="1872"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5</a:t>
                </a:r>
              </a:p>
            </p:txBody>
          </p:sp>
          <p:sp>
            <p:nvSpPr>
              <p:cNvPr id="51" name="Rectangle 10">
                <a:extLst>
                  <a:ext uri="{FF2B5EF4-FFF2-40B4-BE49-F238E27FC236}">
                    <a16:creationId xmlns:a16="http://schemas.microsoft.com/office/drawing/2014/main" id="{0E2F23F6-62AC-4BC1-8E69-43E59285F2AB}"/>
                  </a:ext>
                </a:extLst>
              </p:cNvPr>
              <p:cNvSpPr>
                <a:spLocks noChangeArrowheads="1"/>
              </p:cNvSpPr>
              <p:nvPr/>
            </p:nvSpPr>
            <p:spPr bwMode="auto">
              <a:xfrm>
                <a:off x="1536"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dirty="0"/>
                  <a:t>a</a:t>
                </a:r>
                <a:r>
                  <a:rPr lang="en-US" altLang="en-US" baseline="-25000" dirty="0"/>
                  <a:t>4</a:t>
                </a:r>
              </a:p>
            </p:txBody>
          </p:sp>
          <p:sp>
            <p:nvSpPr>
              <p:cNvPr id="52" name="Rectangle 11">
                <a:extLst>
                  <a:ext uri="{FF2B5EF4-FFF2-40B4-BE49-F238E27FC236}">
                    <a16:creationId xmlns:a16="http://schemas.microsoft.com/office/drawing/2014/main" id="{6BF67454-F814-4E42-A9B2-F8328D5A8436}"/>
                  </a:ext>
                </a:extLst>
              </p:cNvPr>
              <p:cNvSpPr>
                <a:spLocks noChangeArrowheads="1"/>
              </p:cNvSpPr>
              <p:nvPr/>
            </p:nvSpPr>
            <p:spPr bwMode="auto">
              <a:xfrm>
                <a:off x="120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3</a:t>
                </a:r>
              </a:p>
            </p:txBody>
          </p:sp>
          <p:sp>
            <p:nvSpPr>
              <p:cNvPr id="53" name="Rectangle 12">
                <a:extLst>
                  <a:ext uri="{FF2B5EF4-FFF2-40B4-BE49-F238E27FC236}">
                    <a16:creationId xmlns:a16="http://schemas.microsoft.com/office/drawing/2014/main" id="{7C32A912-C924-41CD-AFD1-2F4D5E2F68C1}"/>
                  </a:ext>
                </a:extLst>
              </p:cNvPr>
              <p:cNvSpPr>
                <a:spLocks noChangeArrowheads="1"/>
              </p:cNvSpPr>
              <p:nvPr/>
            </p:nvSpPr>
            <p:spPr bwMode="auto">
              <a:xfrm>
                <a:off x="86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2</a:t>
                </a:r>
              </a:p>
            </p:txBody>
          </p:sp>
          <p:sp>
            <p:nvSpPr>
              <p:cNvPr id="54" name="Rectangle 13">
                <a:extLst>
                  <a:ext uri="{FF2B5EF4-FFF2-40B4-BE49-F238E27FC236}">
                    <a16:creationId xmlns:a16="http://schemas.microsoft.com/office/drawing/2014/main" id="{07BB0D17-B938-423E-AA25-1AF642324B07}"/>
                  </a:ext>
                </a:extLst>
              </p:cNvPr>
              <p:cNvSpPr>
                <a:spLocks noChangeArrowheads="1"/>
              </p:cNvSpPr>
              <p:nvPr/>
            </p:nvSpPr>
            <p:spPr bwMode="auto">
              <a:xfrm>
                <a:off x="52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1</a:t>
                </a:r>
              </a:p>
            </p:txBody>
          </p:sp>
          <p:sp>
            <p:nvSpPr>
              <p:cNvPr id="55" name="Line 14">
                <a:extLst>
                  <a:ext uri="{FF2B5EF4-FFF2-40B4-BE49-F238E27FC236}">
                    <a16:creationId xmlns:a16="http://schemas.microsoft.com/office/drawing/2014/main" id="{9D3D9042-B9C4-44DB-9096-2F966BF84787}"/>
                  </a:ext>
                </a:extLst>
              </p:cNvPr>
              <p:cNvSpPr>
                <a:spLocks noChangeShapeType="1"/>
              </p:cNvSpPr>
              <p:nvPr/>
            </p:nvSpPr>
            <p:spPr bwMode="auto">
              <a:xfrm>
                <a:off x="528" y="1440"/>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56" name="Line 15">
                <a:extLst>
                  <a:ext uri="{FF2B5EF4-FFF2-40B4-BE49-F238E27FC236}">
                    <a16:creationId xmlns:a16="http://schemas.microsoft.com/office/drawing/2014/main" id="{8ADA6C29-34B6-4C35-BD66-5DEECDFE1FED}"/>
                  </a:ext>
                </a:extLst>
              </p:cNvPr>
              <p:cNvSpPr>
                <a:spLocks noChangeShapeType="1"/>
              </p:cNvSpPr>
              <p:nvPr/>
            </p:nvSpPr>
            <p:spPr bwMode="auto">
              <a:xfrm>
                <a:off x="528" y="1728"/>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57" name="Line 16">
                <a:extLst>
                  <a:ext uri="{FF2B5EF4-FFF2-40B4-BE49-F238E27FC236}">
                    <a16:creationId xmlns:a16="http://schemas.microsoft.com/office/drawing/2014/main" id="{807E851C-8878-42B4-BF15-70645763A887}"/>
                  </a:ext>
                </a:extLst>
              </p:cNvPr>
              <p:cNvSpPr>
                <a:spLocks noChangeShapeType="1"/>
              </p:cNvSpPr>
              <p:nvPr/>
            </p:nvSpPr>
            <p:spPr bwMode="auto">
              <a:xfrm>
                <a:off x="528"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58" name="Line 17">
                <a:extLst>
                  <a:ext uri="{FF2B5EF4-FFF2-40B4-BE49-F238E27FC236}">
                    <a16:creationId xmlns:a16="http://schemas.microsoft.com/office/drawing/2014/main" id="{9F6F70C5-01BE-4E3E-B9CE-369D596EAE67}"/>
                  </a:ext>
                </a:extLst>
              </p:cNvPr>
              <p:cNvSpPr>
                <a:spLocks noChangeShapeType="1"/>
              </p:cNvSpPr>
              <p:nvPr/>
            </p:nvSpPr>
            <p:spPr bwMode="auto">
              <a:xfrm>
                <a:off x="86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59" name="Line 18">
                <a:extLst>
                  <a:ext uri="{FF2B5EF4-FFF2-40B4-BE49-F238E27FC236}">
                    <a16:creationId xmlns:a16="http://schemas.microsoft.com/office/drawing/2014/main" id="{B060D17D-D8AA-4B6A-8C2A-0386D7FC5DCB}"/>
                  </a:ext>
                </a:extLst>
              </p:cNvPr>
              <p:cNvSpPr>
                <a:spLocks noChangeShapeType="1"/>
              </p:cNvSpPr>
              <p:nvPr/>
            </p:nvSpPr>
            <p:spPr bwMode="auto">
              <a:xfrm>
                <a:off x="120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0" name="Line 19">
                <a:extLst>
                  <a:ext uri="{FF2B5EF4-FFF2-40B4-BE49-F238E27FC236}">
                    <a16:creationId xmlns:a16="http://schemas.microsoft.com/office/drawing/2014/main" id="{19978381-0AB6-4B5E-98BB-E3F3ED08FBC4}"/>
                  </a:ext>
                </a:extLst>
              </p:cNvPr>
              <p:cNvSpPr>
                <a:spLocks noChangeShapeType="1"/>
              </p:cNvSpPr>
              <p:nvPr/>
            </p:nvSpPr>
            <p:spPr bwMode="auto">
              <a:xfrm>
                <a:off x="1536"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1" name="Line 20">
                <a:extLst>
                  <a:ext uri="{FF2B5EF4-FFF2-40B4-BE49-F238E27FC236}">
                    <a16:creationId xmlns:a16="http://schemas.microsoft.com/office/drawing/2014/main" id="{4D57EEC5-EB5A-4315-B820-0020A3CF4C7F}"/>
                  </a:ext>
                </a:extLst>
              </p:cNvPr>
              <p:cNvSpPr>
                <a:spLocks noChangeShapeType="1"/>
              </p:cNvSpPr>
              <p:nvPr/>
            </p:nvSpPr>
            <p:spPr bwMode="auto">
              <a:xfrm>
                <a:off x="1872"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2" name="Line 21">
                <a:extLst>
                  <a:ext uri="{FF2B5EF4-FFF2-40B4-BE49-F238E27FC236}">
                    <a16:creationId xmlns:a16="http://schemas.microsoft.com/office/drawing/2014/main" id="{AEB2E79A-77AB-405A-86DF-1C2965DC9AE0}"/>
                  </a:ext>
                </a:extLst>
              </p:cNvPr>
              <p:cNvSpPr>
                <a:spLocks noChangeShapeType="1"/>
              </p:cNvSpPr>
              <p:nvPr/>
            </p:nvSpPr>
            <p:spPr bwMode="auto">
              <a:xfrm>
                <a:off x="2208"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3" name="Line 22">
                <a:extLst>
                  <a:ext uri="{FF2B5EF4-FFF2-40B4-BE49-F238E27FC236}">
                    <a16:creationId xmlns:a16="http://schemas.microsoft.com/office/drawing/2014/main" id="{CD946214-8033-49B6-90C0-0A233336C1D6}"/>
                  </a:ext>
                </a:extLst>
              </p:cNvPr>
              <p:cNvSpPr>
                <a:spLocks noChangeShapeType="1"/>
              </p:cNvSpPr>
              <p:nvPr/>
            </p:nvSpPr>
            <p:spPr bwMode="auto">
              <a:xfrm>
                <a:off x="254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4" name="Line 23">
                <a:extLst>
                  <a:ext uri="{FF2B5EF4-FFF2-40B4-BE49-F238E27FC236}">
                    <a16:creationId xmlns:a16="http://schemas.microsoft.com/office/drawing/2014/main" id="{2141C58C-6976-4B13-8F17-C421F429C5E3}"/>
                  </a:ext>
                </a:extLst>
              </p:cNvPr>
              <p:cNvSpPr>
                <a:spLocks noChangeShapeType="1"/>
              </p:cNvSpPr>
              <p:nvPr/>
            </p:nvSpPr>
            <p:spPr bwMode="auto">
              <a:xfrm>
                <a:off x="288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65" name="Line 24">
                <a:extLst>
                  <a:ext uri="{FF2B5EF4-FFF2-40B4-BE49-F238E27FC236}">
                    <a16:creationId xmlns:a16="http://schemas.microsoft.com/office/drawing/2014/main" id="{4086BF34-4AF6-4802-8342-FE45B9F034A8}"/>
                  </a:ext>
                </a:extLst>
              </p:cNvPr>
              <p:cNvSpPr>
                <a:spLocks noChangeShapeType="1"/>
              </p:cNvSpPr>
              <p:nvPr/>
            </p:nvSpPr>
            <p:spPr bwMode="auto">
              <a:xfrm>
                <a:off x="3216"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grpSp>
        <p:sp>
          <p:nvSpPr>
            <p:cNvPr id="39" name="Text Box 25">
              <a:extLst>
                <a:ext uri="{FF2B5EF4-FFF2-40B4-BE49-F238E27FC236}">
                  <a16:creationId xmlns:a16="http://schemas.microsoft.com/office/drawing/2014/main" id="{08B8BB37-06B2-4A28-9477-96B2170CDE74}"/>
                </a:ext>
              </a:extLst>
            </p:cNvPr>
            <p:cNvSpPr txBox="1">
              <a:spLocks noChangeArrowheads="1"/>
            </p:cNvSpPr>
            <p:nvPr/>
          </p:nvSpPr>
          <p:spPr bwMode="auto">
            <a:xfrm>
              <a:off x="62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1</a:t>
              </a:r>
            </a:p>
          </p:txBody>
        </p:sp>
        <p:sp>
          <p:nvSpPr>
            <p:cNvPr id="40" name="Text Box 26">
              <a:extLst>
                <a:ext uri="{FF2B5EF4-FFF2-40B4-BE49-F238E27FC236}">
                  <a16:creationId xmlns:a16="http://schemas.microsoft.com/office/drawing/2014/main" id="{36873084-4B12-45CE-9A86-8DB3AB46FB25}"/>
                </a:ext>
              </a:extLst>
            </p:cNvPr>
            <p:cNvSpPr txBox="1">
              <a:spLocks noChangeArrowheads="1"/>
            </p:cNvSpPr>
            <p:nvPr/>
          </p:nvSpPr>
          <p:spPr bwMode="auto">
            <a:xfrm>
              <a:off x="96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2</a:t>
              </a:r>
            </a:p>
          </p:txBody>
        </p:sp>
        <p:sp>
          <p:nvSpPr>
            <p:cNvPr id="41" name="Text Box 27">
              <a:extLst>
                <a:ext uri="{FF2B5EF4-FFF2-40B4-BE49-F238E27FC236}">
                  <a16:creationId xmlns:a16="http://schemas.microsoft.com/office/drawing/2014/main" id="{E39C9570-69A1-4301-8639-6DF60CED230F}"/>
                </a:ext>
              </a:extLst>
            </p:cNvPr>
            <p:cNvSpPr txBox="1">
              <a:spLocks noChangeArrowheads="1"/>
            </p:cNvSpPr>
            <p:nvPr/>
          </p:nvSpPr>
          <p:spPr bwMode="auto">
            <a:xfrm>
              <a:off x="129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3</a:t>
              </a:r>
            </a:p>
          </p:txBody>
        </p:sp>
        <p:sp>
          <p:nvSpPr>
            <p:cNvPr id="42" name="Text Box 28">
              <a:extLst>
                <a:ext uri="{FF2B5EF4-FFF2-40B4-BE49-F238E27FC236}">
                  <a16:creationId xmlns:a16="http://schemas.microsoft.com/office/drawing/2014/main" id="{DB3E27DF-CE9E-4234-BA03-D74BEF807D60}"/>
                </a:ext>
              </a:extLst>
            </p:cNvPr>
            <p:cNvSpPr txBox="1">
              <a:spLocks noChangeArrowheads="1"/>
            </p:cNvSpPr>
            <p:nvPr/>
          </p:nvSpPr>
          <p:spPr bwMode="auto">
            <a:xfrm>
              <a:off x="1632"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4</a:t>
              </a:r>
            </a:p>
          </p:txBody>
        </p:sp>
        <p:sp>
          <p:nvSpPr>
            <p:cNvPr id="43" name="Text Box 29">
              <a:extLst>
                <a:ext uri="{FF2B5EF4-FFF2-40B4-BE49-F238E27FC236}">
                  <a16:creationId xmlns:a16="http://schemas.microsoft.com/office/drawing/2014/main" id="{A702A791-28F8-4E8E-8F5C-17B9B6C56944}"/>
                </a:ext>
              </a:extLst>
            </p:cNvPr>
            <p:cNvSpPr txBox="1">
              <a:spLocks noChangeArrowheads="1"/>
            </p:cNvSpPr>
            <p:nvPr/>
          </p:nvSpPr>
          <p:spPr bwMode="auto">
            <a:xfrm>
              <a:off x="1968"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5</a:t>
              </a:r>
            </a:p>
          </p:txBody>
        </p:sp>
        <p:sp>
          <p:nvSpPr>
            <p:cNvPr id="44" name="Text Box 30">
              <a:extLst>
                <a:ext uri="{FF2B5EF4-FFF2-40B4-BE49-F238E27FC236}">
                  <a16:creationId xmlns:a16="http://schemas.microsoft.com/office/drawing/2014/main" id="{991C839D-FA48-420B-BBB8-96740E537014}"/>
                </a:ext>
              </a:extLst>
            </p:cNvPr>
            <p:cNvSpPr txBox="1">
              <a:spLocks noChangeArrowheads="1"/>
            </p:cNvSpPr>
            <p:nvPr/>
          </p:nvSpPr>
          <p:spPr bwMode="auto">
            <a:xfrm>
              <a:off x="230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6</a:t>
              </a:r>
            </a:p>
          </p:txBody>
        </p:sp>
        <p:sp>
          <p:nvSpPr>
            <p:cNvPr id="45" name="Text Box 31">
              <a:extLst>
                <a:ext uri="{FF2B5EF4-FFF2-40B4-BE49-F238E27FC236}">
                  <a16:creationId xmlns:a16="http://schemas.microsoft.com/office/drawing/2014/main" id="{1C03FFFE-D789-4096-A4A0-82368D4AA5AD}"/>
                </a:ext>
              </a:extLst>
            </p:cNvPr>
            <p:cNvSpPr txBox="1">
              <a:spLocks noChangeArrowheads="1"/>
            </p:cNvSpPr>
            <p:nvPr/>
          </p:nvSpPr>
          <p:spPr bwMode="auto">
            <a:xfrm>
              <a:off x="264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7</a:t>
              </a:r>
            </a:p>
          </p:txBody>
        </p:sp>
        <p:sp>
          <p:nvSpPr>
            <p:cNvPr id="46" name="Text Box 32">
              <a:extLst>
                <a:ext uri="{FF2B5EF4-FFF2-40B4-BE49-F238E27FC236}">
                  <a16:creationId xmlns:a16="http://schemas.microsoft.com/office/drawing/2014/main" id="{827F09F7-8193-4349-82DE-B6CD0D387553}"/>
                </a:ext>
              </a:extLst>
            </p:cNvPr>
            <p:cNvSpPr txBox="1">
              <a:spLocks noChangeArrowheads="1"/>
            </p:cNvSpPr>
            <p:nvPr/>
          </p:nvSpPr>
          <p:spPr bwMode="auto">
            <a:xfrm>
              <a:off x="297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8</a:t>
              </a:r>
            </a:p>
          </p:txBody>
        </p:sp>
      </p:grpSp>
      <p:grpSp>
        <p:nvGrpSpPr>
          <p:cNvPr id="66" name="Group 33">
            <a:extLst>
              <a:ext uri="{FF2B5EF4-FFF2-40B4-BE49-F238E27FC236}">
                <a16:creationId xmlns:a16="http://schemas.microsoft.com/office/drawing/2014/main" id="{8937945A-4335-4D56-BBA2-881D1D4919D9}"/>
              </a:ext>
            </a:extLst>
          </p:cNvPr>
          <p:cNvGrpSpPr>
            <a:grpSpLocks/>
          </p:cNvGrpSpPr>
          <p:nvPr/>
        </p:nvGrpSpPr>
        <p:grpSpPr bwMode="auto">
          <a:xfrm>
            <a:off x="7524659" y="2527227"/>
            <a:ext cx="968375" cy="598487"/>
            <a:chOff x="3936" y="2448"/>
            <a:chExt cx="610" cy="377"/>
          </a:xfrm>
        </p:grpSpPr>
        <p:sp>
          <p:nvSpPr>
            <p:cNvPr id="67" name="Text Box 34">
              <a:extLst>
                <a:ext uri="{FF2B5EF4-FFF2-40B4-BE49-F238E27FC236}">
                  <a16:creationId xmlns:a16="http://schemas.microsoft.com/office/drawing/2014/main" id="{06F8B27C-CF28-47A3-99A4-2EBBB296273C}"/>
                </a:ext>
              </a:extLst>
            </p:cNvPr>
            <p:cNvSpPr txBox="1">
              <a:spLocks noChangeArrowheads="1"/>
            </p:cNvSpPr>
            <p:nvPr/>
          </p:nvSpPr>
          <p:spPr bwMode="auto">
            <a:xfrm>
              <a:off x="4224" y="2592"/>
              <a:ext cx="3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key</a:t>
              </a:r>
            </a:p>
          </p:txBody>
        </p:sp>
        <p:sp>
          <p:nvSpPr>
            <p:cNvPr id="68" name="Line 35">
              <a:extLst>
                <a:ext uri="{FF2B5EF4-FFF2-40B4-BE49-F238E27FC236}">
                  <a16:creationId xmlns:a16="http://schemas.microsoft.com/office/drawing/2014/main" id="{6D5D0FE3-9594-4D88-8C39-56764B010232}"/>
                </a:ext>
              </a:extLst>
            </p:cNvPr>
            <p:cNvSpPr>
              <a:spLocks noChangeShapeType="1"/>
            </p:cNvSpPr>
            <p:nvPr/>
          </p:nvSpPr>
          <p:spPr bwMode="auto">
            <a:xfrm flipH="1">
              <a:off x="3936" y="273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69" name="Line 36">
              <a:extLst>
                <a:ext uri="{FF2B5EF4-FFF2-40B4-BE49-F238E27FC236}">
                  <a16:creationId xmlns:a16="http://schemas.microsoft.com/office/drawing/2014/main" id="{864701D9-9098-4F2A-B082-1927CD066B16}"/>
                </a:ext>
              </a:extLst>
            </p:cNvPr>
            <p:cNvSpPr>
              <a:spLocks noChangeShapeType="1"/>
            </p:cNvSpPr>
            <p:nvPr/>
          </p:nvSpPr>
          <p:spPr bwMode="auto">
            <a:xfrm flipV="1">
              <a:off x="3936" y="244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70" name="Group 4">
            <a:extLst>
              <a:ext uri="{FF2B5EF4-FFF2-40B4-BE49-F238E27FC236}">
                <a16:creationId xmlns:a16="http://schemas.microsoft.com/office/drawing/2014/main" id="{94E36FFE-D8A2-4D14-ADC2-9F47B40C0F66}"/>
              </a:ext>
            </a:extLst>
          </p:cNvPr>
          <p:cNvGrpSpPr>
            <a:grpSpLocks/>
          </p:cNvGrpSpPr>
          <p:nvPr/>
        </p:nvGrpSpPr>
        <p:grpSpPr bwMode="auto">
          <a:xfrm>
            <a:off x="6334124" y="3696726"/>
            <a:ext cx="4267200" cy="762000"/>
            <a:chOff x="528" y="1392"/>
            <a:chExt cx="2688" cy="480"/>
          </a:xfrm>
        </p:grpSpPr>
        <p:grpSp>
          <p:nvGrpSpPr>
            <p:cNvPr id="71" name="Group 5">
              <a:extLst>
                <a:ext uri="{FF2B5EF4-FFF2-40B4-BE49-F238E27FC236}">
                  <a16:creationId xmlns:a16="http://schemas.microsoft.com/office/drawing/2014/main" id="{F6202D03-10BA-4CF8-B630-161B5F03F307}"/>
                </a:ext>
              </a:extLst>
            </p:cNvPr>
            <p:cNvGrpSpPr>
              <a:grpSpLocks/>
            </p:cNvGrpSpPr>
            <p:nvPr/>
          </p:nvGrpSpPr>
          <p:grpSpPr bwMode="auto">
            <a:xfrm>
              <a:off x="528" y="1584"/>
              <a:ext cx="2688" cy="288"/>
              <a:chOff x="528" y="1440"/>
              <a:chExt cx="2688" cy="288"/>
            </a:xfrm>
          </p:grpSpPr>
          <p:sp>
            <p:nvSpPr>
              <p:cNvPr id="80" name="Rectangle 6">
                <a:extLst>
                  <a:ext uri="{FF2B5EF4-FFF2-40B4-BE49-F238E27FC236}">
                    <a16:creationId xmlns:a16="http://schemas.microsoft.com/office/drawing/2014/main" id="{A9CF5987-50BA-4BC0-A0DA-162FA5CED768}"/>
                  </a:ext>
                </a:extLst>
              </p:cNvPr>
              <p:cNvSpPr>
                <a:spLocks noChangeArrowheads="1"/>
              </p:cNvSpPr>
              <p:nvPr/>
            </p:nvSpPr>
            <p:spPr bwMode="auto">
              <a:xfrm>
                <a:off x="288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8</a:t>
                </a:r>
              </a:p>
            </p:txBody>
          </p:sp>
          <p:sp>
            <p:nvSpPr>
              <p:cNvPr id="81" name="Rectangle 7">
                <a:extLst>
                  <a:ext uri="{FF2B5EF4-FFF2-40B4-BE49-F238E27FC236}">
                    <a16:creationId xmlns:a16="http://schemas.microsoft.com/office/drawing/2014/main" id="{41235459-CDAB-4D72-BD64-E99BCE166B8F}"/>
                  </a:ext>
                </a:extLst>
              </p:cNvPr>
              <p:cNvSpPr>
                <a:spLocks noChangeArrowheads="1"/>
              </p:cNvSpPr>
              <p:nvPr/>
            </p:nvSpPr>
            <p:spPr bwMode="auto">
              <a:xfrm>
                <a:off x="254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7</a:t>
                </a:r>
              </a:p>
            </p:txBody>
          </p:sp>
          <p:sp>
            <p:nvSpPr>
              <p:cNvPr id="82" name="Rectangle 8">
                <a:extLst>
                  <a:ext uri="{FF2B5EF4-FFF2-40B4-BE49-F238E27FC236}">
                    <a16:creationId xmlns:a16="http://schemas.microsoft.com/office/drawing/2014/main" id="{56F66E1C-E4FE-46FC-B398-FE78D009A309}"/>
                  </a:ext>
                </a:extLst>
              </p:cNvPr>
              <p:cNvSpPr>
                <a:spLocks noChangeArrowheads="1"/>
              </p:cNvSpPr>
              <p:nvPr/>
            </p:nvSpPr>
            <p:spPr bwMode="auto">
              <a:xfrm>
                <a:off x="220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6</a:t>
                </a:r>
              </a:p>
            </p:txBody>
          </p:sp>
          <p:sp>
            <p:nvSpPr>
              <p:cNvPr id="83" name="Rectangle 9">
                <a:extLst>
                  <a:ext uri="{FF2B5EF4-FFF2-40B4-BE49-F238E27FC236}">
                    <a16:creationId xmlns:a16="http://schemas.microsoft.com/office/drawing/2014/main" id="{4892F875-9ED6-43B8-B3FB-2A14E8D25F6C}"/>
                  </a:ext>
                </a:extLst>
              </p:cNvPr>
              <p:cNvSpPr>
                <a:spLocks noChangeArrowheads="1"/>
              </p:cNvSpPr>
              <p:nvPr/>
            </p:nvSpPr>
            <p:spPr bwMode="auto">
              <a:xfrm>
                <a:off x="1872"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5</a:t>
                </a:r>
              </a:p>
            </p:txBody>
          </p:sp>
          <p:sp>
            <p:nvSpPr>
              <p:cNvPr id="84" name="Rectangle 10">
                <a:extLst>
                  <a:ext uri="{FF2B5EF4-FFF2-40B4-BE49-F238E27FC236}">
                    <a16:creationId xmlns:a16="http://schemas.microsoft.com/office/drawing/2014/main" id="{5347DCEB-67C5-4BCC-8D0D-AF12EB9AFD00}"/>
                  </a:ext>
                </a:extLst>
              </p:cNvPr>
              <p:cNvSpPr>
                <a:spLocks noChangeArrowheads="1"/>
              </p:cNvSpPr>
              <p:nvPr/>
            </p:nvSpPr>
            <p:spPr bwMode="auto">
              <a:xfrm>
                <a:off x="1536"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4</a:t>
                </a:r>
              </a:p>
            </p:txBody>
          </p:sp>
          <p:sp>
            <p:nvSpPr>
              <p:cNvPr id="85" name="Rectangle 11">
                <a:extLst>
                  <a:ext uri="{FF2B5EF4-FFF2-40B4-BE49-F238E27FC236}">
                    <a16:creationId xmlns:a16="http://schemas.microsoft.com/office/drawing/2014/main" id="{7E46DDAA-17F1-489A-BB44-EB9A8ABAFB64}"/>
                  </a:ext>
                </a:extLst>
              </p:cNvPr>
              <p:cNvSpPr>
                <a:spLocks noChangeArrowheads="1"/>
              </p:cNvSpPr>
              <p:nvPr/>
            </p:nvSpPr>
            <p:spPr bwMode="auto">
              <a:xfrm>
                <a:off x="1200"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3</a:t>
                </a:r>
              </a:p>
            </p:txBody>
          </p:sp>
          <p:sp>
            <p:nvSpPr>
              <p:cNvPr id="86" name="Rectangle 12">
                <a:extLst>
                  <a:ext uri="{FF2B5EF4-FFF2-40B4-BE49-F238E27FC236}">
                    <a16:creationId xmlns:a16="http://schemas.microsoft.com/office/drawing/2014/main" id="{2D4014B2-F62D-495D-A3F3-D1626E71BC65}"/>
                  </a:ext>
                </a:extLst>
              </p:cNvPr>
              <p:cNvSpPr>
                <a:spLocks noChangeArrowheads="1"/>
              </p:cNvSpPr>
              <p:nvPr/>
            </p:nvSpPr>
            <p:spPr bwMode="auto">
              <a:xfrm>
                <a:off x="864"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2</a:t>
                </a:r>
              </a:p>
            </p:txBody>
          </p:sp>
          <p:sp>
            <p:nvSpPr>
              <p:cNvPr id="87" name="Rectangle 13">
                <a:extLst>
                  <a:ext uri="{FF2B5EF4-FFF2-40B4-BE49-F238E27FC236}">
                    <a16:creationId xmlns:a16="http://schemas.microsoft.com/office/drawing/2014/main" id="{00B5826B-B67C-49D1-8C83-A44BF63CF2B4}"/>
                  </a:ext>
                </a:extLst>
              </p:cNvPr>
              <p:cNvSpPr>
                <a:spLocks noChangeArrowheads="1"/>
              </p:cNvSpPr>
              <p:nvPr/>
            </p:nvSpPr>
            <p:spPr bwMode="auto">
              <a:xfrm>
                <a:off x="528" y="144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400">
                    <a:solidFill>
                      <a:schemeClr val="accent2"/>
                    </a:solidFill>
                    <a:latin typeface="Arial" panose="020B0604020202020204" pitchFamily="34" charset="0"/>
                  </a:defRPr>
                </a:lvl1pPr>
                <a:lvl2pPr>
                  <a:spcBef>
                    <a:spcPct val="20000"/>
                  </a:spcBef>
                  <a:buChar char="–"/>
                  <a:defRPr sz="2000">
                    <a:solidFill>
                      <a:schemeClr val="tx1"/>
                    </a:solidFill>
                    <a:latin typeface="Arial" panose="020B0604020202020204" pitchFamily="34" charset="0"/>
                  </a:defRPr>
                </a:lvl2pPr>
                <a:lvl3pPr>
                  <a:spcBef>
                    <a:spcPct val="20000"/>
                  </a:spcBef>
                  <a:buChar char="•"/>
                  <a:defRPr>
                    <a:solidFill>
                      <a:schemeClr val="accent2"/>
                    </a:solidFill>
                    <a:latin typeface="Arial" panose="020B0604020202020204" pitchFamily="34" charset="0"/>
                  </a:defRPr>
                </a:lvl3pPr>
                <a:lvl4pPr>
                  <a:spcBef>
                    <a:spcPct val="20000"/>
                  </a:spcBef>
                  <a:buChar char="–"/>
                  <a:defRPr sz="16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fontAlgn="base">
                  <a:spcBef>
                    <a:spcPct val="20000"/>
                  </a:spcBef>
                  <a:spcAft>
                    <a:spcPct val="0"/>
                  </a:spcAft>
                  <a:buChar char="»"/>
                  <a:defRPr sz="1400">
                    <a:solidFill>
                      <a:schemeClr val="tx1"/>
                    </a:solidFill>
                    <a:latin typeface="Arial" panose="020B0604020202020204" pitchFamily="34" charset="0"/>
                  </a:defRPr>
                </a:lvl6pPr>
                <a:lvl7pPr fontAlgn="base">
                  <a:spcBef>
                    <a:spcPct val="20000"/>
                  </a:spcBef>
                  <a:spcAft>
                    <a:spcPct val="0"/>
                  </a:spcAft>
                  <a:buChar char="»"/>
                  <a:defRPr sz="1400">
                    <a:solidFill>
                      <a:schemeClr val="tx1"/>
                    </a:solidFill>
                    <a:latin typeface="Arial" panose="020B0604020202020204" pitchFamily="34" charset="0"/>
                  </a:defRPr>
                </a:lvl7pPr>
                <a:lvl8pPr fontAlgn="base">
                  <a:spcBef>
                    <a:spcPct val="20000"/>
                  </a:spcBef>
                  <a:spcAft>
                    <a:spcPct val="0"/>
                  </a:spcAft>
                  <a:buChar char="»"/>
                  <a:defRPr sz="1400">
                    <a:solidFill>
                      <a:schemeClr val="tx1"/>
                    </a:solidFill>
                    <a:latin typeface="Arial" panose="020B0604020202020204" pitchFamily="34" charset="0"/>
                  </a:defRPr>
                </a:lvl8pPr>
                <a:lvl9pPr fontAlgn="base">
                  <a:spcBef>
                    <a:spcPct val="20000"/>
                  </a:spcBef>
                  <a:spcAft>
                    <a:spcPct val="0"/>
                  </a:spcAft>
                  <a:buChar char="»"/>
                  <a:defRPr sz="1400">
                    <a:solidFill>
                      <a:schemeClr val="tx1"/>
                    </a:solidFill>
                    <a:latin typeface="Arial" panose="020B0604020202020204" pitchFamily="34" charset="0"/>
                  </a:defRPr>
                </a:lvl9pPr>
              </a:lstStyle>
              <a:p>
                <a:pPr>
                  <a:buFontTx/>
                  <a:buNone/>
                </a:pPr>
                <a:r>
                  <a:rPr lang="en-US" altLang="en-US"/>
                  <a:t>a</a:t>
                </a:r>
                <a:r>
                  <a:rPr lang="en-US" altLang="en-US" baseline="-25000"/>
                  <a:t>1</a:t>
                </a:r>
              </a:p>
            </p:txBody>
          </p:sp>
          <p:sp>
            <p:nvSpPr>
              <p:cNvPr id="88" name="Line 14">
                <a:extLst>
                  <a:ext uri="{FF2B5EF4-FFF2-40B4-BE49-F238E27FC236}">
                    <a16:creationId xmlns:a16="http://schemas.microsoft.com/office/drawing/2014/main" id="{9CC06D84-A722-4D3C-A085-2D43FD373699}"/>
                  </a:ext>
                </a:extLst>
              </p:cNvPr>
              <p:cNvSpPr>
                <a:spLocks noChangeShapeType="1"/>
              </p:cNvSpPr>
              <p:nvPr/>
            </p:nvSpPr>
            <p:spPr bwMode="auto">
              <a:xfrm>
                <a:off x="528" y="1440"/>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89" name="Line 15">
                <a:extLst>
                  <a:ext uri="{FF2B5EF4-FFF2-40B4-BE49-F238E27FC236}">
                    <a16:creationId xmlns:a16="http://schemas.microsoft.com/office/drawing/2014/main" id="{A5CBA21A-F6D4-4A0B-A6D3-59E5B270F9D7}"/>
                  </a:ext>
                </a:extLst>
              </p:cNvPr>
              <p:cNvSpPr>
                <a:spLocks noChangeShapeType="1"/>
              </p:cNvSpPr>
              <p:nvPr/>
            </p:nvSpPr>
            <p:spPr bwMode="auto">
              <a:xfrm>
                <a:off x="528" y="1728"/>
                <a:ext cx="2688"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0" name="Line 16">
                <a:extLst>
                  <a:ext uri="{FF2B5EF4-FFF2-40B4-BE49-F238E27FC236}">
                    <a16:creationId xmlns:a16="http://schemas.microsoft.com/office/drawing/2014/main" id="{729E256A-A0A9-499A-AF42-73B833CC432F}"/>
                  </a:ext>
                </a:extLst>
              </p:cNvPr>
              <p:cNvSpPr>
                <a:spLocks noChangeShapeType="1"/>
              </p:cNvSpPr>
              <p:nvPr/>
            </p:nvSpPr>
            <p:spPr bwMode="auto">
              <a:xfrm>
                <a:off x="528"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1" name="Line 17">
                <a:extLst>
                  <a:ext uri="{FF2B5EF4-FFF2-40B4-BE49-F238E27FC236}">
                    <a16:creationId xmlns:a16="http://schemas.microsoft.com/office/drawing/2014/main" id="{23AF4CF9-3A5C-493D-B605-6B76E054EFBE}"/>
                  </a:ext>
                </a:extLst>
              </p:cNvPr>
              <p:cNvSpPr>
                <a:spLocks noChangeShapeType="1"/>
              </p:cNvSpPr>
              <p:nvPr/>
            </p:nvSpPr>
            <p:spPr bwMode="auto">
              <a:xfrm>
                <a:off x="86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2" name="Line 18">
                <a:extLst>
                  <a:ext uri="{FF2B5EF4-FFF2-40B4-BE49-F238E27FC236}">
                    <a16:creationId xmlns:a16="http://schemas.microsoft.com/office/drawing/2014/main" id="{CE23BFDD-F810-4A57-937C-EABA8BF036DF}"/>
                  </a:ext>
                </a:extLst>
              </p:cNvPr>
              <p:cNvSpPr>
                <a:spLocks noChangeShapeType="1"/>
              </p:cNvSpPr>
              <p:nvPr/>
            </p:nvSpPr>
            <p:spPr bwMode="auto">
              <a:xfrm>
                <a:off x="120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3" name="Line 19">
                <a:extLst>
                  <a:ext uri="{FF2B5EF4-FFF2-40B4-BE49-F238E27FC236}">
                    <a16:creationId xmlns:a16="http://schemas.microsoft.com/office/drawing/2014/main" id="{9DB6518D-5866-4D9C-8A4A-CB6B2C41DCF5}"/>
                  </a:ext>
                </a:extLst>
              </p:cNvPr>
              <p:cNvSpPr>
                <a:spLocks noChangeShapeType="1"/>
              </p:cNvSpPr>
              <p:nvPr/>
            </p:nvSpPr>
            <p:spPr bwMode="auto">
              <a:xfrm>
                <a:off x="1536"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4" name="Line 20">
                <a:extLst>
                  <a:ext uri="{FF2B5EF4-FFF2-40B4-BE49-F238E27FC236}">
                    <a16:creationId xmlns:a16="http://schemas.microsoft.com/office/drawing/2014/main" id="{7349EC56-B456-45AC-9487-43D0E777A264}"/>
                  </a:ext>
                </a:extLst>
              </p:cNvPr>
              <p:cNvSpPr>
                <a:spLocks noChangeShapeType="1"/>
              </p:cNvSpPr>
              <p:nvPr/>
            </p:nvSpPr>
            <p:spPr bwMode="auto">
              <a:xfrm>
                <a:off x="1872"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5" name="Line 21">
                <a:extLst>
                  <a:ext uri="{FF2B5EF4-FFF2-40B4-BE49-F238E27FC236}">
                    <a16:creationId xmlns:a16="http://schemas.microsoft.com/office/drawing/2014/main" id="{5C793BE1-45CE-47D8-86CF-06BEBA5BFD77}"/>
                  </a:ext>
                </a:extLst>
              </p:cNvPr>
              <p:cNvSpPr>
                <a:spLocks noChangeShapeType="1"/>
              </p:cNvSpPr>
              <p:nvPr/>
            </p:nvSpPr>
            <p:spPr bwMode="auto">
              <a:xfrm>
                <a:off x="2208"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6" name="Line 22">
                <a:extLst>
                  <a:ext uri="{FF2B5EF4-FFF2-40B4-BE49-F238E27FC236}">
                    <a16:creationId xmlns:a16="http://schemas.microsoft.com/office/drawing/2014/main" id="{BF6A068F-9F34-4972-95CF-D9C0140CB41B}"/>
                  </a:ext>
                </a:extLst>
              </p:cNvPr>
              <p:cNvSpPr>
                <a:spLocks noChangeShapeType="1"/>
              </p:cNvSpPr>
              <p:nvPr/>
            </p:nvSpPr>
            <p:spPr bwMode="auto">
              <a:xfrm>
                <a:off x="2544"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7" name="Line 23">
                <a:extLst>
                  <a:ext uri="{FF2B5EF4-FFF2-40B4-BE49-F238E27FC236}">
                    <a16:creationId xmlns:a16="http://schemas.microsoft.com/office/drawing/2014/main" id="{E5997DDB-5140-48C1-B103-8CF5A7D91DBE}"/>
                  </a:ext>
                </a:extLst>
              </p:cNvPr>
              <p:cNvSpPr>
                <a:spLocks noChangeShapeType="1"/>
              </p:cNvSpPr>
              <p:nvPr/>
            </p:nvSpPr>
            <p:spPr bwMode="auto">
              <a:xfrm>
                <a:off x="2880" y="1440"/>
                <a:ext cx="0" cy="2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sp>
            <p:nvSpPr>
              <p:cNvPr id="98" name="Line 24">
                <a:extLst>
                  <a:ext uri="{FF2B5EF4-FFF2-40B4-BE49-F238E27FC236}">
                    <a16:creationId xmlns:a16="http://schemas.microsoft.com/office/drawing/2014/main" id="{A23C9348-17C1-47E3-8C1D-F0E9BFBAE0BD}"/>
                  </a:ext>
                </a:extLst>
              </p:cNvPr>
              <p:cNvSpPr>
                <a:spLocks noChangeShapeType="1"/>
              </p:cNvSpPr>
              <p:nvPr/>
            </p:nvSpPr>
            <p:spPr bwMode="auto">
              <a:xfrm>
                <a:off x="3216" y="1440"/>
                <a:ext cx="0" cy="28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endParaRPr lang="en-IN"/>
              </a:p>
            </p:txBody>
          </p:sp>
        </p:grpSp>
        <p:sp>
          <p:nvSpPr>
            <p:cNvPr id="72" name="Text Box 25">
              <a:extLst>
                <a:ext uri="{FF2B5EF4-FFF2-40B4-BE49-F238E27FC236}">
                  <a16:creationId xmlns:a16="http://schemas.microsoft.com/office/drawing/2014/main" id="{6A81D14C-EFEB-4FD5-8C24-E82EDA72FC07}"/>
                </a:ext>
              </a:extLst>
            </p:cNvPr>
            <p:cNvSpPr txBox="1">
              <a:spLocks noChangeArrowheads="1"/>
            </p:cNvSpPr>
            <p:nvPr/>
          </p:nvSpPr>
          <p:spPr bwMode="auto">
            <a:xfrm>
              <a:off x="62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1</a:t>
              </a:r>
            </a:p>
          </p:txBody>
        </p:sp>
        <p:sp>
          <p:nvSpPr>
            <p:cNvPr id="73" name="Text Box 26">
              <a:extLst>
                <a:ext uri="{FF2B5EF4-FFF2-40B4-BE49-F238E27FC236}">
                  <a16:creationId xmlns:a16="http://schemas.microsoft.com/office/drawing/2014/main" id="{645578FA-5121-40EB-9B66-478C4E739D34}"/>
                </a:ext>
              </a:extLst>
            </p:cNvPr>
            <p:cNvSpPr txBox="1">
              <a:spLocks noChangeArrowheads="1"/>
            </p:cNvSpPr>
            <p:nvPr/>
          </p:nvSpPr>
          <p:spPr bwMode="auto">
            <a:xfrm>
              <a:off x="96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2</a:t>
              </a:r>
            </a:p>
          </p:txBody>
        </p:sp>
        <p:sp>
          <p:nvSpPr>
            <p:cNvPr id="74" name="Text Box 27">
              <a:extLst>
                <a:ext uri="{FF2B5EF4-FFF2-40B4-BE49-F238E27FC236}">
                  <a16:creationId xmlns:a16="http://schemas.microsoft.com/office/drawing/2014/main" id="{4AD14D61-CDB0-4082-8799-2126AFB6653F}"/>
                </a:ext>
              </a:extLst>
            </p:cNvPr>
            <p:cNvSpPr txBox="1">
              <a:spLocks noChangeArrowheads="1"/>
            </p:cNvSpPr>
            <p:nvPr/>
          </p:nvSpPr>
          <p:spPr bwMode="auto">
            <a:xfrm>
              <a:off x="129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3</a:t>
              </a:r>
            </a:p>
          </p:txBody>
        </p:sp>
        <p:sp>
          <p:nvSpPr>
            <p:cNvPr id="75" name="Text Box 28">
              <a:extLst>
                <a:ext uri="{FF2B5EF4-FFF2-40B4-BE49-F238E27FC236}">
                  <a16:creationId xmlns:a16="http://schemas.microsoft.com/office/drawing/2014/main" id="{476FB2D5-3EBA-43B1-AD34-740744867B0C}"/>
                </a:ext>
              </a:extLst>
            </p:cNvPr>
            <p:cNvSpPr txBox="1">
              <a:spLocks noChangeArrowheads="1"/>
            </p:cNvSpPr>
            <p:nvPr/>
          </p:nvSpPr>
          <p:spPr bwMode="auto">
            <a:xfrm>
              <a:off x="1632"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4</a:t>
              </a:r>
            </a:p>
          </p:txBody>
        </p:sp>
        <p:sp>
          <p:nvSpPr>
            <p:cNvPr id="76" name="Text Box 29">
              <a:extLst>
                <a:ext uri="{FF2B5EF4-FFF2-40B4-BE49-F238E27FC236}">
                  <a16:creationId xmlns:a16="http://schemas.microsoft.com/office/drawing/2014/main" id="{14896C35-A28A-4F4E-AD94-C1E7E430C204}"/>
                </a:ext>
              </a:extLst>
            </p:cNvPr>
            <p:cNvSpPr txBox="1">
              <a:spLocks noChangeArrowheads="1"/>
            </p:cNvSpPr>
            <p:nvPr/>
          </p:nvSpPr>
          <p:spPr bwMode="auto">
            <a:xfrm>
              <a:off x="1968"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5</a:t>
              </a:r>
            </a:p>
          </p:txBody>
        </p:sp>
        <p:sp>
          <p:nvSpPr>
            <p:cNvPr id="77" name="Text Box 30">
              <a:extLst>
                <a:ext uri="{FF2B5EF4-FFF2-40B4-BE49-F238E27FC236}">
                  <a16:creationId xmlns:a16="http://schemas.microsoft.com/office/drawing/2014/main" id="{FBDCA53D-E371-467B-88C2-03D1CE733A48}"/>
                </a:ext>
              </a:extLst>
            </p:cNvPr>
            <p:cNvSpPr txBox="1">
              <a:spLocks noChangeArrowheads="1"/>
            </p:cNvSpPr>
            <p:nvPr/>
          </p:nvSpPr>
          <p:spPr bwMode="auto">
            <a:xfrm>
              <a:off x="2304"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6</a:t>
              </a:r>
            </a:p>
          </p:txBody>
        </p:sp>
        <p:sp>
          <p:nvSpPr>
            <p:cNvPr id="78" name="Text Box 31">
              <a:extLst>
                <a:ext uri="{FF2B5EF4-FFF2-40B4-BE49-F238E27FC236}">
                  <a16:creationId xmlns:a16="http://schemas.microsoft.com/office/drawing/2014/main" id="{9FE92104-EE9E-4AD7-9B8B-E9051B6C2F8D}"/>
                </a:ext>
              </a:extLst>
            </p:cNvPr>
            <p:cNvSpPr txBox="1">
              <a:spLocks noChangeArrowheads="1"/>
            </p:cNvSpPr>
            <p:nvPr/>
          </p:nvSpPr>
          <p:spPr bwMode="auto">
            <a:xfrm>
              <a:off x="2640"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7</a:t>
              </a:r>
            </a:p>
          </p:txBody>
        </p:sp>
        <p:sp>
          <p:nvSpPr>
            <p:cNvPr id="79" name="Text Box 32">
              <a:extLst>
                <a:ext uri="{FF2B5EF4-FFF2-40B4-BE49-F238E27FC236}">
                  <a16:creationId xmlns:a16="http://schemas.microsoft.com/office/drawing/2014/main" id="{E2F595D5-A16D-4343-A8AA-4BF68E35D9E0}"/>
                </a:ext>
              </a:extLst>
            </p:cNvPr>
            <p:cNvSpPr txBox="1">
              <a:spLocks noChangeArrowheads="1"/>
            </p:cNvSpPr>
            <p:nvPr/>
          </p:nvSpPr>
          <p:spPr bwMode="auto">
            <a:xfrm>
              <a:off x="2976" y="1392"/>
              <a:ext cx="14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8</a:t>
              </a:r>
            </a:p>
          </p:txBody>
        </p:sp>
      </p:grpSp>
      <p:grpSp>
        <p:nvGrpSpPr>
          <p:cNvPr id="99" name="Group 33">
            <a:extLst>
              <a:ext uri="{FF2B5EF4-FFF2-40B4-BE49-F238E27FC236}">
                <a16:creationId xmlns:a16="http://schemas.microsoft.com/office/drawing/2014/main" id="{2AE8D33B-D86A-4455-B9CD-71F4A626EB25}"/>
              </a:ext>
            </a:extLst>
          </p:cNvPr>
          <p:cNvGrpSpPr>
            <a:grpSpLocks/>
          </p:cNvGrpSpPr>
          <p:nvPr/>
        </p:nvGrpSpPr>
        <p:grpSpPr bwMode="auto">
          <a:xfrm>
            <a:off x="8385331" y="4611127"/>
            <a:ext cx="968375" cy="598487"/>
            <a:chOff x="3936" y="2448"/>
            <a:chExt cx="610" cy="377"/>
          </a:xfrm>
        </p:grpSpPr>
        <p:sp>
          <p:nvSpPr>
            <p:cNvPr id="100" name="Text Box 34">
              <a:extLst>
                <a:ext uri="{FF2B5EF4-FFF2-40B4-BE49-F238E27FC236}">
                  <a16:creationId xmlns:a16="http://schemas.microsoft.com/office/drawing/2014/main" id="{74B11EFA-CCD8-4235-B269-0ADF5E6D941A}"/>
                </a:ext>
              </a:extLst>
            </p:cNvPr>
            <p:cNvSpPr txBox="1">
              <a:spLocks noChangeArrowheads="1"/>
            </p:cNvSpPr>
            <p:nvPr/>
          </p:nvSpPr>
          <p:spPr bwMode="auto">
            <a:xfrm>
              <a:off x="4224" y="2592"/>
              <a:ext cx="32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key</a:t>
              </a:r>
            </a:p>
          </p:txBody>
        </p:sp>
        <p:sp>
          <p:nvSpPr>
            <p:cNvPr id="101" name="Line 35">
              <a:extLst>
                <a:ext uri="{FF2B5EF4-FFF2-40B4-BE49-F238E27FC236}">
                  <a16:creationId xmlns:a16="http://schemas.microsoft.com/office/drawing/2014/main" id="{EE226024-9064-4DD8-A61B-FC3DE1325432}"/>
                </a:ext>
              </a:extLst>
            </p:cNvPr>
            <p:cNvSpPr>
              <a:spLocks noChangeShapeType="1"/>
            </p:cNvSpPr>
            <p:nvPr/>
          </p:nvSpPr>
          <p:spPr bwMode="auto">
            <a:xfrm flipH="1">
              <a:off x="3936" y="2736"/>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2" name="Line 36">
              <a:extLst>
                <a:ext uri="{FF2B5EF4-FFF2-40B4-BE49-F238E27FC236}">
                  <a16:creationId xmlns:a16="http://schemas.microsoft.com/office/drawing/2014/main" id="{6F089057-ECB0-4093-98DA-53B84AB1178F}"/>
                </a:ext>
              </a:extLst>
            </p:cNvPr>
            <p:cNvSpPr>
              <a:spLocks noChangeShapeType="1"/>
            </p:cNvSpPr>
            <p:nvPr/>
          </p:nvSpPr>
          <p:spPr bwMode="auto">
            <a:xfrm flipV="1">
              <a:off x="3936" y="244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Tree>
    <p:extLst>
      <p:ext uri="{BB962C8B-B14F-4D97-AF65-F5344CB8AC3E}">
        <p14:creationId xmlns:p14="http://schemas.microsoft.com/office/powerpoint/2010/main" val="223244115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a:extLst>
              <a:ext uri="{FF2B5EF4-FFF2-40B4-BE49-F238E27FC236}">
                <a16:creationId xmlns:a16="http://schemas.microsoft.com/office/drawing/2014/main" id="{E2BA39C0-4C25-4599-B682-36D8C92B25C0}"/>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44104B-209A-4789-99F0-288EFFF4037A}" type="slidenum">
              <a:rPr lang="en-US" altLang="en-US"/>
              <a:pPr/>
              <a:t>263</a:t>
            </a:fld>
            <a:endParaRPr lang="en-US" altLang="en-US"/>
          </a:p>
        </p:txBody>
      </p:sp>
      <p:sp>
        <p:nvSpPr>
          <p:cNvPr id="41987" name="Rectangle 2">
            <a:extLst>
              <a:ext uri="{FF2B5EF4-FFF2-40B4-BE49-F238E27FC236}">
                <a16:creationId xmlns:a16="http://schemas.microsoft.com/office/drawing/2014/main" id="{1DC4CFAC-1B23-4C4D-8207-04E24F7796AC}"/>
              </a:ext>
            </a:extLst>
          </p:cNvPr>
          <p:cNvSpPr>
            <a:spLocks noGrp="1" noChangeArrowheads="1"/>
          </p:cNvSpPr>
          <p:nvPr>
            <p:ph type="title"/>
          </p:nvPr>
        </p:nvSpPr>
        <p:spPr/>
        <p:txBody>
          <a:bodyPr/>
          <a:lstStyle/>
          <a:p>
            <a:pPr eaLnBrk="1" hangingPunct="1"/>
            <a:r>
              <a:rPr lang="en-US" altLang="en-US"/>
              <a:t>Analysis of Insertion Sort</a:t>
            </a:r>
          </a:p>
        </p:txBody>
      </p:sp>
      <p:sp>
        <p:nvSpPr>
          <p:cNvPr id="220163" name="Rectangle 3">
            <a:extLst>
              <a:ext uri="{FF2B5EF4-FFF2-40B4-BE49-F238E27FC236}">
                <a16:creationId xmlns:a16="http://schemas.microsoft.com/office/drawing/2014/main" id="{5578699D-3ECF-4C61-ADB2-0C672DABF5B7}"/>
              </a:ext>
            </a:extLst>
          </p:cNvPr>
          <p:cNvSpPr>
            <a:spLocks noGrp="1" noChangeArrowheads="1"/>
          </p:cNvSpPr>
          <p:nvPr>
            <p:ph type="body" sz="half" idx="2"/>
          </p:nvPr>
        </p:nvSpPr>
        <p:spPr>
          <a:xfrm>
            <a:off x="8120063" y="1184276"/>
            <a:ext cx="2133600" cy="5076825"/>
          </a:xfrm>
        </p:spPr>
        <p:txBody>
          <a:bodyPr/>
          <a:lstStyle/>
          <a:p>
            <a:pPr eaLnBrk="1" hangingPunct="1">
              <a:buFontTx/>
              <a:buNone/>
            </a:pPr>
            <a:r>
              <a:rPr lang="en-US" altLang="en-US">
                <a:solidFill>
                  <a:schemeClr val="tx1"/>
                </a:solidFill>
              </a:rPr>
              <a:t>cost	 times</a:t>
            </a:r>
          </a:p>
          <a:p>
            <a:pPr eaLnBrk="1" hangingPunct="1">
              <a:buFontTx/>
              <a:buNone/>
            </a:pPr>
            <a:r>
              <a:rPr lang="en-US" altLang="en-US" sz="2400"/>
              <a:t> </a:t>
            </a:r>
            <a:r>
              <a:rPr lang="en-US" altLang="en-US" sz="2400">
                <a:latin typeface="Comic Sans MS" panose="030F0702030302020204" pitchFamily="66" charset="0"/>
              </a:rPr>
              <a:t> c</a:t>
            </a:r>
            <a:r>
              <a:rPr lang="en-US" altLang="en-US" sz="2400" baseline="-25000">
                <a:latin typeface="Comic Sans MS" panose="030F0702030302020204" pitchFamily="66" charset="0"/>
              </a:rPr>
              <a:t>1</a:t>
            </a:r>
            <a:r>
              <a:rPr lang="en-US" altLang="en-US" sz="2400">
                <a:latin typeface="Comic Sans MS" panose="030F0702030302020204" pitchFamily="66" charset="0"/>
              </a:rPr>
              <a:t>          n</a:t>
            </a: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2</a:t>
            </a:r>
            <a:r>
              <a:rPr lang="en-US" altLang="en-US" sz="2400">
                <a:latin typeface="Comic Sans MS" panose="030F0702030302020204" pitchFamily="66" charset="0"/>
              </a:rPr>
              <a:t> 	   n-1</a:t>
            </a:r>
          </a:p>
          <a:p>
            <a:pPr eaLnBrk="1" hangingPunct="1">
              <a:buFontTx/>
              <a:buNone/>
            </a:pPr>
            <a:r>
              <a:rPr lang="en-US" altLang="en-US" sz="2400">
                <a:latin typeface="Comic Sans MS" panose="030F0702030302020204" pitchFamily="66" charset="0"/>
              </a:rPr>
              <a:t>  0	   n-1</a:t>
            </a: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4</a:t>
            </a:r>
            <a:r>
              <a:rPr lang="en-US" altLang="en-US" sz="2400">
                <a:latin typeface="Comic Sans MS" panose="030F0702030302020204" pitchFamily="66" charset="0"/>
              </a:rPr>
              <a:t>	   n-1</a:t>
            </a: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5</a:t>
            </a:r>
            <a:r>
              <a:rPr lang="en-US" altLang="en-US" sz="2400">
                <a:latin typeface="Comic Sans MS" panose="030F0702030302020204" pitchFamily="66" charset="0"/>
              </a:rPr>
              <a:t>	</a:t>
            </a: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6</a:t>
            </a:r>
            <a:r>
              <a:rPr lang="en-US" altLang="en-US" sz="2400">
                <a:latin typeface="Comic Sans MS" panose="030F0702030302020204" pitchFamily="66" charset="0"/>
              </a:rPr>
              <a:t> </a:t>
            </a: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7 </a:t>
            </a:r>
            <a:endParaRPr lang="en-US" altLang="en-US" sz="2400">
              <a:latin typeface="Comic Sans MS" panose="030F0702030302020204" pitchFamily="66" charset="0"/>
            </a:endParaRPr>
          </a:p>
          <a:p>
            <a:pPr eaLnBrk="1" hangingPunct="1">
              <a:buFontTx/>
              <a:buNone/>
            </a:pPr>
            <a:r>
              <a:rPr lang="en-US" altLang="en-US" sz="2400">
                <a:latin typeface="Comic Sans MS" panose="030F0702030302020204" pitchFamily="66" charset="0"/>
              </a:rPr>
              <a:t>  c</a:t>
            </a:r>
            <a:r>
              <a:rPr lang="en-US" altLang="en-US" sz="2400" baseline="-25000">
                <a:latin typeface="Comic Sans MS" panose="030F0702030302020204" pitchFamily="66" charset="0"/>
              </a:rPr>
              <a:t>8</a:t>
            </a:r>
            <a:r>
              <a:rPr lang="en-US" altLang="en-US" sz="2400">
                <a:latin typeface="Comic Sans MS" panose="030F0702030302020204" pitchFamily="66" charset="0"/>
              </a:rPr>
              <a:t>	    n-1	</a:t>
            </a:r>
            <a:r>
              <a:rPr lang="en-US" altLang="en-US" sz="2400"/>
              <a:t>   </a:t>
            </a:r>
            <a:endParaRPr lang="en-US" altLang="en-US" sz="2400" baseline="-25000"/>
          </a:p>
        </p:txBody>
      </p:sp>
      <p:graphicFrame>
        <p:nvGraphicFramePr>
          <p:cNvPr id="220164" name="Object 4">
            <a:extLst>
              <a:ext uri="{FF2B5EF4-FFF2-40B4-BE49-F238E27FC236}">
                <a16:creationId xmlns:a16="http://schemas.microsoft.com/office/drawing/2014/main" id="{45C2F854-7C23-4134-A70F-E8111CE0ADCC}"/>
              </a:ext>
            </a:extLst>
          </p:cNvPr>
          <p:cNvGraphicFramePr>
            <a:graphicFrameLocks noChangeAspect="1"/>
          </p:cNvGraphicFramePr>
          <p:nvPr/>
        </p:nvGraphicFramePr>
        <p:xfrm>
          <a:off x="9313864" y="3367088"/>
          <a:ext cx="833437" cy="539750"/>
        </p:xfrm>
        <a:graphic>
          <a:graphicData uri="http://schemas.openxmlformats.org/presentationml/2006/ole">
            <mc:AlternateContent xmlns:mc="http://schemas.openxmlformats.org/markup-compatibility/2006">
              <mc:Choice xmlns:v="urn:schemas-microsoft-com:vml" Requires="v">
                <p:oleObj spid="_x0000_s6338" name="Equation" r:id="rId4" imgW="469696" imgH="304668" progId="Equation.3">
                  <p:embed/>
                </p:oleObj>
              </mc:Choice>
              <mc:Fallback>
                <p:oleObj name="Equation" r:id="rId4" imgW="469696" imgH="304668" progId="Equation.3">
                  <p:embed/>
                  <p:pic>
                    <p:nvPicPr>
                      <p:cNvPr id="220164" name="Object 4">
                        <a:extLst>
                          <a:ext uri="{FF2B5EF4-FFF2-40B4-BE49-F238E27FC236}">
                            <a16:creationId xmlns:a16="http://schemas.microsoft.com/office/drawing/2014/main" id="{45C2F854-7C23-4134-A70F-E8111CE0A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864" y="3367088"/>
                        <a:ext cx="83343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0165" name="Object 5">
            <a:extLst>
              <a:ext uri="{FF2B5EF4-FFF2-40B4-BE49-F238E27FC236}">
                <a16:creationId xmlns:a16="http://schemas.microsoft.com/office/drawing/2014/main" id="{C421BD04-759E-4083-8CE7-E5BB0B432DD0}"/>
              </a:ext>
            </a:extLst>
          </p:cNvPr>
          <p:cNvGraphicFramePr>
            <a:graphicFrameLocks noChangeAspect="1"/>
          </p:cNvGraphicFramePr>
          <p:nvPr/>
        </p:nvGraphicFramePr>
        <p:xfrm>
          <a:off x="9313864" y="3827463"/>
          <a:ext cx="1354137" cy="531812"/>
        </p:xfrm>
        <a:graphic>
          <a:graphicData uri="http://schemas.openxmlformats.org/presentationml/2006/ole">
            <mc:AlternateContent xmlns:mc="http://schemas.openxmlformats.org/markup-compatibility/2006">
              <mc:Choice xmlns:v="urn:schemas-microsoft-com:vml" Requires="v">
                <p:oleObj spid="_x0000_s6339" name="Equation" r:id="rId6" imgW="774364" imgH="304668" progId="Equation.3">
                  <p:embed/>
                </p:oleObj>
              </mc:Choice>
              <mc:Fallback>
                <p:oleObj name="Equation" r:id="rId6" imgW="774364" imgH="304668" progId="Equation.3">
                  <p:embed/>
                  <p:pic>
                    <p:nvPicPr>
                      <p:cNvPr id="220165" name="Object 5">
                        <a:extLst>
                          <a:ext uri="{FF2B5EF4-FFF2-40B4-BE49-F238E27FC236}">
                            <a16:creationId xmlns:a16="http://schemas.microsoft.com/office/drawing/2014/main" id="{C421BD04-759E-4083-8CE7-E5BB0B432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864" y="3827463"/>
                        <a:ext cx="1354137"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0166" name="Object 6">
            <a:extLst>
              <a:ext uri="{FF2B5EF4-FFF2-40B4-BE49-F238E27FC236}">
                <a16:creationId xmlns:a16="http://schemas.microsoft.com/office/drawing/2014/main" id="{52CFACEA-4809-469C-83DD-E07FAC49E793}"/>
              </a:ext>
            </a:extLst>
          </p:cNvPr>
          <p:cNvGraphicFramePr>
            <a:graphicFrameLocks noChangeAspect="1"/>
          </p:cNvGraphicFramePr>
          <p:nvPr/>
        </p:nvGraphicFramePr>
        <p:xfrm>
          <a:off x="9313864" y="4281488"/>
          <a:ext cx="1354137" cy="531812"/>
        </p:xfrm>
        <a:graphic>
          <a:graphicData uri="http://schemas.openxmlformats.org/presentationml/2006/ole">
            <mc:AlternateContent xmlns:mc="http://schemas.openxmlformats.org/markup-compatibility/2006">
              <mc:Choice xmlns:v="urn:schemas-microsoft-com:vml" Requires="v">
                <p:oleObj spid="_x0000_s6340" name="Equation" r:id="rId8" imgW="774364" imgH="304668" progId="Equation.3">
                  <p:embed/>
                </p:oleObj>
              </mc:Choice>
              <mc:Fallback>
                <p:oleObj name="Equation" r:id="rId8" imgW="774364" imgH="304668" progId="Equation.3">
                  <p:embed/>
                  <p:pic>
                    <p:nvPicPr>
                      <p:cNvPr id="220166" name="Object 6">
                        <a:extLst>
                          <a:ext uri="{FF2B5EF4-FFF2-40B4-BE49-F238E27FC236}">
                            <a16:creationId xmlns:a16="http://schemas.microsoft.com/office/drawing/2014/main" id="{52CFACEA-4809-469C-83DD-E07FAC49E7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864" y="4281488"/>
                        <a:ext cx="1354137"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0167" name="Object 7">
            <a:extLst>
              <a:ext uri="{FF2B5EF4-FFF2-40B4-BE49-F238E27FC236}">
                <a16:creationId xmlns:a16="http://schemas.microsoft.com/office/drawing/2014/main" id="{5CDC8987-4BAD-4D2E-B1BD-C227D5DCFF3B}"/>
              </a:ext>
            </a:extLst>
          </p:cNvPr>
          <p:cNvGraphicFramePr>
            <a:graphicFrameLocks noChangeAspect="1"/>
          </p:cNvGraphicFramePr>
          <p:nvPr/>
        </p:nvGraphicFramePr>
        <p:xfrm>
          <a:off x="1770064" y="5711825"/>
          <a:ext cx="8707437" cy="819150"/>
        </p:xfrm>
        <a:graphic>
          <a:graphicData uri="http://schemas.openxmlformats.org/presentationml/2006/ole">
            <mc:AlternateContent xmlns:mc="http://schemas.openxmlformats.org/markup-compatibility/2006">
              <mc:Choice xmlns:v="urn:schemas-microsoft-com:vml" Requires="v">
                <p:oleObj spid="_x0000_s6341" name="Equation" r:id="rId9" imgW="4724400" imgH="444500" progId="Equation.3">
                  <p:embed/>
                </p:oleObj>
              </mc:Choice>
              <mc:Fallback>
                <p:oleObj name="Equation" r:id="rId9" imgW="4724400" imgH="444500" progId="Equation.3">
                  <p:embed/>
                  <p:pic>
                    <p:nvPicPr>
                      <p:cNvPr id="220167" name="Object 7">
                        <a:extLst>
                          <a:ext uri="{FF2B5EF4-FFF2-40B4-BE49-F238E27FC236}">
                            <a16:creationId xmlns:a16="http://schemas.microsoft.com/office/drawing/2014/main" id="{5CDC8987-4BAD-4D2E-B1BD-C227D5DCFF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0064" y="5711825"/>
                        <a:ext cx="8707437"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3" name="Rectangle 8">
            <a:extLst>
              <a:ext uri="{FF2B5EF4-FFF2-40B4-BE49-F238E27FC236}">
                <a16:creationId xmlns:a16="http://schemas.microsoft.com/office/drawing/2014/main" id="{81D760EA-F0B4-4F60-9750-3FF89C21FE7D}"/>
              </a:ext>
            </a:extLst>
          </p:cNvPr>
          <p:cNvSpPr>
            <a:spLocks noGrp="1" noChangeArrowheads="1"/>
          </p:cNvSpPr>
          <p:nvPr>
            <p:ph type="body" idx="1"/>
          </p:nvPr>
        </p:nvSpPr>
        <p:spPr>
          <a:xfrm>
            <a:off x="1787525" y="1155701"/>
            <a:ext cx="8229600" cy="5076825"/>
          </a:xfrm>
          <a:noFill/>
        </p:spPr>
        <p:txBody>
          <a:bodyPr/>
          <a:lstStyle/>
          <a:p>
            <a:pPr eaLnBrk="1" hangingPunct="1">
              <a:buFontTx/>
              <a:buNone/>
            </a:pPr>
            <a:r>
              <a:rPr lang="en-US" altLang="en-US" dirty="0">
                <a:solidFill>
                  <a:schemeClr val="tx1"/>
                </a:solidFill>
              </a:rPr>
              <a:t>INSERTION-SORT</a:t>
            </a:r>
            <a:r>
              <a:rPr lang="en-US" altLang="en-US" i="1" dirty="0">
                <a:solidFill>
                  <a:schemeClr val="tx1"/>
                </a:solidFill>
              </a:rPr>
              <a:t>(A)</a:t>
            </a:r>
          </a:p>
          <a:p>
            <a:pPr eaLnBrk="1" hangingPunct="1">
              <a:buFontTx/>
              <a:buNone/>
            </a:pPr>
            <a:r>
              <a:rPr lang="en-US" altLang="en-US" b="1" dirty="0">
                <a:solidFill>
                  <a:schemeClr val="tx1"/>
                </a:solidFill>
              </a:rPr>
              <a:t>	</a:t>
            </a:r>
            <a:r>
              <a:rPr lang="en-US" altLang="en-US" sz="2400" b="1" dirty="0"/>
              <a:t>for </a:t>
            </a:r>
            <a:r>
              <a:rPr lang="en-US" altLang="en-US" sz="2400" dirty="0"/>
              <a:t>j ← 2 </a:t>
            </a:r>
            <a:r>
              <a:rPr lang="en-US" altLang="en-US" sz="2400" b="1" dirty="0"/>
              <a:t>to </a:t>
            </a:r>
            <a:r>
              <a:rPr lang="en-US" altLang="en-US" sz="2400" dirty="0"/>
              <a:t>n</a:t>
            </a:r>
          </a:p>
          <a:p>
            <a:pPr eaLnBrk="1" hangingPunct="1">
              <a:buFontTx/>
              <a:buNone/>
            </a:pPr>
            <a:r>
              <a:rPr lang="en-US" altLang="en-US" sz="2400" b="1" dirty="0"/>
              <a:t>		do </a:t>
            </a:r>
            <a:r>
              <a:rPr lang="en-US" altLang="en-US" sz="2400" dirty="0"/>
              <a:t>key ← A[ j ]</a:t>
            </a:r>
          </a:p>
          <a:p>
            <a:pPr eaLnBrk="1" hangingPunct="1">
              <a:buFontTx/>
              <a:buNone/>
            </a:pPr>
            <a:r>
              <a:rPr lang="en-US" altLang="en-US" sz="2000" dirty="0"/>
              <a:t>		  Insert A[ j ] into the sorted sequence A[1 . . j -1]</a:t>
            </a:r>
          </a:p>
          <a:p>
            <a:pPr eaLnBrk="1" hangingPunct="1">
              <a:buFontTx/>
              <a:buNone/>
            </a:pPr>
            <a:r>
              <a:rPr lang="en-US" altLang="en-US" dirty="0">
                <a:solidFill>
                  <a:schemeClr val="tx1"/>
                </a:solidFill>
              </a:rPr>
              <a:t>		     </a:t>
            </a:r>
            <a:r>
              <a:rPr lang="en-US" altLang="en-US" sz="2400" dirty="0" err="1"/>
              <a:t>i</a:t>
            </a:r>
            <a:r>
              <a:rPr lang="en-US" altLang="en-US" sz="2400" dirty="0"/>
              <a:t> ← j - 1</a:t>
            </a:r>
          </a:p>
          <a:p>
            <a:pPr eaLnBrk="1" hangingPunct="1">
              <a:buFontTx/>
              <a:buNone/>
            </a:pPr>
            <a:r>
              <a:rPr lang="en-US" altLang="en-US" sz="2400" b="1" dirty="0"/>
              <a:t>		     while </a:t>
            </a:r>
            <a:r>
              <a:rPr lang="en-US" altLang="en-US" sz="2400" dirty="0" err="1"/>
              <a:t>i</a:t>
            </a:r>
            <a:r>
              <a:rPr lang="en-US" altLang="en-US" sz="2400" dirty="0"/>
              <a:t> &gt; 0 and A[</a:t>
            </a:r>
            <a:r>
              <a:rPr lang="en-US" altLang="en-US" sz="2400" dirty="0" err="1"/>
              <a:t>i</a:t>
            </a:r>
            <a:r>
              <a:rPr lang="en-US" altLang="en-US" sz="2400" dirty="0"/>
              <a:t>] &gt; key</a:t>
            </a:r>
          </a:p>
          <a:p>
            <a:pPr eaLnBrk="1" hangingPunct="1">
              <a:buFontTx/>
              <a:buNone/>
            </a:pPr>
            <a:r>
              <a:rPr lang="en-US" altLang="en-US" sz="2400" dirty="0"/>
              <a:t>			</a:t>
            </a:r>
            <a:r>
              <a:rPr lang="en-US" altLang="en-US" sz="2400" b="1" dirty="0"/>
              <a:t>do </a:t>
            </a:r>
            <a:r>
              <a:rPr lang="en-US" altLang="en-US" sz="2400" dirty="0"/>
              <a:t>A[</a:t>
            </a:r>
            <a:r>
              <a:rPr lang="en-US" altLang="en-US" sz="2400" dirty="0" err="1"/>
              <a:t>i</a:t>
            </a:r>
            <a:r>
              <a:rPr lang="en-US" altLang="en-US" sz="2400" dirty="0"/>
              <a:t> + 1] ← A[</a:t>
            </a:r>
            <a:r>
              <a:rPr lang="en-US" altLang="en-US" sz="2400" dirty="0" err="1"/>
              <a:t>i</a:t>
            </a:r>
            <a:r>
              <a:rPr lang="en-US" altLang="en-US" sz="2400" dirty="0"/>
              <a:t>]</a:t>
            </a:r>
          </a:p>
          <a:p>
            <a:pPr eaLnBrk="1" hangingPunct="1">
              <a:buFontTx/>
              <a:buNone/>
            </a:pPr>
            <a:r>
              <a:rPr lang="en-US" altLang="en-US" sz="2400" dirty="0"/>
              <a:t>			      </a:t>
            </a:r>
            <a:r>
              <a:rPr lang="en-US" altLang="en-US" sz="2400" dirty="0" err="1"/>
              <a:t>i</a:t>
            </a:r>
            <a:r>
              <a:rPr lang="en-US" altLang="en-US" sz="2400" dirty="0"/>
              <a:t> ← </a:t>
            </a:r>
            <a:r>
              <a:rPr lang="en-US" altLang="en-US" sz="2400" dirty="0" err="1"/>
              <a:t>i</a:t>
            </a:r>
            <a:r>
              <a:rPr lang="en-US" altLang="en-US" sz="2400" dirty="0"/>
              <a:t> – 1</a:t>
            </a:r>
          </a:p>
          <a:p>
            <a:pPr eaLnBrk="1" hangingPunct="1">
              <a:buFontTx/>
              <a:buNone/>
            </a:pPr>
            <a:r>
              <a:rPr lang="en-US" altLang="en-US" sz="2400" dirty="0"/>
              <a:t>		     A[</a:t>
            </a:r>
            <a:r>
              <a:rPr lang="en-US" altLang="en-US" sz="2400" dirty="0" err="1"/>
              <a:t>i</a:t>
            </a:r>
            <a:r>
              <a:rPr lang="en-US" altLang="en-US" sz="2400" dirty="0"/>
              <a:t> + 1] ← key</a:t>
            </a:r>
          </a:p>
        </p:txBody>
      </p:sp>
      <p:sp>
        <p:nvSpPr>
          <p:cNvPr id="41994" name="AutoShape 9">
            <a:extLst>
              <a:ext uri="{FF2B5EF4-FFF2-40B4-BE49-F238E27FC236}">
                <a16:creationId xmlns:a16="http://schemas.microsoft.com/office/drawing/2014/main" id="{D6B9A14D-C0B1-4A5E-8306-71C0D0D1E7DE}"/>
              </a:ext>
            </a:extLst>
          </p:cNvPr>
          <p:cNvSpPr>
            <a:spLocks noChangeArrowheads="1"/>
          </p:cNvSpPr>
          <p:nvPr/>
        </p:nvSpPr>
        <p:spPr bwMode="auto">
          <a:xfrm rot="13585926">
            <a:off x="2747170" y="2717007"/>
            <a:ext cx="131762" cy="123825"/>
          </a:xfrm>
          <a:prstGeom prst="rtTriangle">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41995" name="Text Box 10">
            <a:extLst>
              <a:ext uri="{FF2B5EF4-FFF2-40B4-BE49-F238E27FC236}">
                <a16:creationId xmlns:a16="http://schemas.microsoft.com/office/drawing/2014/main" id="{8BF2B174-E8B0-421D-A85D-73506AB6E036}"/>
              </a:ext>
            </a:extLst>
          </p:cNvPr>
          <p:cNvSpPr txBox="1">
            <a:spLocks noChangeArrowheads="1"/>
          </p:cNvSpPr>
          <p:nvPr/>
        </p:nvSpPr>
        <p:spPr bwMode="auto">
          <a:xfrm>
            <a:off x="2767014" y="5391151"/>
            <a:ext cx="5957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a:t>
            </a:r>
            <a:r>
              <a:rPr lang="en-US" altLang="en-US" baseline="-25000"/>
              <a:t>j</a:t>
            </a:r>
            <a:r>
              <a:rPr lang="en-US" altLang="en-US"/>
              <a:t>: # of times the while statement is executed at iteration j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0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01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016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016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016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016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1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016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016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20163">
                                            <p:txEl>
                                              <p:pRg st="8" end="8"/>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20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a:extLst>
              <a:ext uri="{FF2B5EF4-FFF2-40B4-BE49-F238E27FC236}">
                <a16:creationId xmlns:a16="http://schemas.microsoft.com/office/drawing/2014/main" id="{E336365D-6B7F-4957-89EA-9AAA15AA1EB7}"/>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19769E-8555-48F2-BF99-A1370F6BFD50}" type="slidenum">
              <a:rPr lang="en-US" altLang="en-US"/>
              <a:pPr/>
              <a:t>264</a:t>
            </a:fld>
            <a:endParaRPr lang="en-US" altLang="en-US"/>
          </a:p>
        </p:txBody>
      </p:sp>
      <p:sp>
        <p:nvSpPr>
          <p:cNvPr id="44035" name="Rectangle 2">
            <a:extLst>
              <a:ext uri="{FF2B5EF4-FFF2-40B4-BE49-F238E27FC236}">
                <a16:creationId xmlns:a16="http://schemas.microsoft.com/office/drawing/2014/main" id="{B0678195-8559-470F-9BDC-903EA498D079}"/>
              </a:ext>
            </a:extLst>
          </p:cNvPr>
          <p:cNvSpPr>
            <a:spLocks noGrp="1" noChangeArrowheads="1"/>
          </p:cNvSpPr>
          <p:nvPr>
            <p:ph type="title"/>
          </p:nvPr>
        </p:nvSpPr>
        <p:spPr/>
        <p:txBody>
          <a:bodyPr/>
          <a:lstStyle/>
          <a:p>
            <a:pPr eaLnBrk="1" hangingPunct="1"/>
            <a:r>
              <a:rPr lang="en-US" altLang="en-US"/>
              <a:t>Best Case Analysis</a:t>
            </a:r>
          </a:p>
        </p:txBody>
      </p:sp>
      <p:sp>
        <p:nvSpPr>
          <p:cNvPr id="44036" name="Rectangle 3">
            <a:extLst>
              <a:ext uri="{FF2B5EF4-FFF2-40B4-BE49-F238E27FC236}">
                <a16:creationId xmlns:a16="http://schemas.microsoft.com/office/drawing/2014/main" id="{D56CC6E3-7058-41E1-BF91-CAB32435C0CE}"/>
              </a:ext>
            </a:extLst>
          </p:cNvPr>
          <p:cNvSpPr>
            <a:spLocks noGrp="1" noChangeArrowheads="1"/>
          </p:cNvSpPr>
          <p:nvPr>
            <p:ph type="body" idx="1"/>
          </p:nvPr>
        </p:nvSpPr>
        <p:spPr>
          <a:xfrm>
            <a:off x="1874839" y="1062038"/>
            <a:ext cx="8478837" cy="5643562"/>
          </a:xfrm>
        </p:spPr>
        <p:txBody>
          <a:bodyPr/>
          <a:lstStyle/>
          <a:p>
            <a:pPr eaLnBrk="1" hangingPunct="1">
              <a:lnSpc>
                <a:spcPct val="150000"/>
              </a:lnSpc>
            </a:pPr>
            <a:r>
              <a:rPr lang="en-US" altLang="en-US"/>
              <a:t>The array is already sorted</a:t>
            </a:r>
          </a:p>
          <a:p>
            <a:pPr lvl="1" eaLnBrk="1" hangingPunct="1">
              <a:lnSpc>
                <a:spcPct val="150000"/>
              </a:lnSpc>
            </a:pPr>
            <a:r>
              <a:rPr lang="en-US" altLang="en-US">
                <a:latin typeface="Comic Sans MS" panose="030F0702030302020204" pitchFamily="66" charset="0"/>
              </a:rPr>
              <a:t>A[i] ≤ key </a:t>
            </a:r>
            <a:r>
              <a:rPr lang="en-US" altLang="en-US"/>
              <a:t>upon the first time the </a:t>
            </a:r>
            <a:r>
              <a:rPr lang="en-US" altLang="en-US" b="1"/>
              <a:t>while </a:t>
            </a:r>
            <a:r>
              <a:rPr lang="en-US" altLang="en-US"/>
              <a:t>loop test is run (when </a:t>
            </a:r>
            <a:r>
              <a:rPr lang="en-US" altLang="en-US" i="1"/>
              <a:t>i </a:t>
            </a:r>
            <a:r>
              <a:rPr lang="en-US" altLang="en-US"/>
              <a:t>= </a:t>
            </a:r>
            <a:r>
              <a:rPr lang="en-US" altLang="en-US" i="1"/>
              <a:t>j </a:t>
            </a:r>
            <a:r>
              <a:rPr lang="en-US" altLang="en-US"/>
              <a:t>-1)</a:t>
            </a:r>
          </a:p>
          <a:p>
            <a:pPr lvl="1" eaLnBrk="1" hangingPunct="1">
              <a:lnSpc>
                <a:spcPct val="150000"/>
              </a:lnSpc>
            </a:pPr>
            <a:r>
              <a:rPr lang="en-US" altLang="en-US"/>
              <a:t>t</a:t>
            </a:r>
            <a:r>
              <a:rPr lang="en-US" altLang="en-US" baseline="-25000">
                <a:latin typeface="Comic Sans MS" panose="030F0702030302020204" pitchFamily="66" charset="0"/>
              </a:rPr>
              <a:t>j</a:t>
            </a:r>
            <a:r>
              <a:rPr lang="en-US" altLang="en-US" i="1"/>
              <a:t> </a:t>
            </a:r>
            <a:r>
              <a:rPr lang="en-US" altLang="en-US"/>
              <a:t>= 1</a:t>
            </a:r>
          </a:p>
          <a:p>
            <a:pPr eaLnBrk="1" hangingPunct="1">
              <a:lnSpc>
                <a:spcPct val="150000"/>
              </a:lnSpc>
            </a:pPr>
            <a:r>
              <a:rPr lang="en-US" altLang="en-US">
                <a:latin typeface="Comic Sans MS" panose="030F0702030302020204" pitchFamily="66" charset="0"/>
              </a:rPr>
              <a:t>T(n) = c</a:t>
            </a:r>
            <a:r>
              <a:rPr lang="en-US" altLang="en-US" baseline="-25000">
                <a:latin typeface="Comic Sans MS" panose="030F0702030302020204" pitchFamily="66" charset="0"/>
              </a:rPr>
              <a:t>1</a:t>
            </a:r>
            <a:r>
              <a:rPr lang="en-US" altLang="en-US">
                <a:latin typeface="Comic Sans MS" panose="030F0702030302020204" pitchFamily="66" charset="0"/>
              </a:rPr>
              <a:t>n + c</a:t>
            </a:r>
            <a:r>
              <a:rPr lang="en-US" altLang="en-US" baseline="-25000">
                <a:latin typeface="Comic Sans MS" panose="030F0702030302020204" pitchFamily="66" charset="0"/>
              </a:rPr>
              <a:t>2</a:t>
            </a:r>
            <a:r>
              <a:rPr lang="en-US" altLang="en-US">
                <a:latin typeface="Comic Sans MS" panose="030F0702030302020204" pitchFamily="66" charset="0"/>
              </a:rPr>
              <a:t>(n -1) + c</a:t>
            </a:r>
            <a:r>
              <a:rPr lang="en-US" altLang="en-US" baseline="-25000">
                <a:latin typeface="Comic Sans MS" panose="030F0702030302020204" pitchFamily="66" charset="0"/>
              </a:rPr>
              <a:t>4</a:t>
            </a:r>
            <a:r>
              <a:rPr lang="en-US" altLang="en-US">
                <a:latin typeface="Comic Sans MS" panose="030F0702030302020204" pitchFamily="66" charset="0"/>
              </a:rPr>
              <a:t>(n -1) + c</a:t>
            </a:r>
            <a:r>
              <a:rPr lang="en-US" altLang="en-US" baseline="-25000">
                <a:latin typeface="Comic Sans MS" panose="030F0702030302020204" pitchFamily="66" charset="0"/>
              </a:rPr>
              <a:t>5</a:t>
            </a:r>
            <a:r>
              <a:rPr lang="en-US" altLang="en-US">
                <a:latin typeface="Comic Sans MS" panose="030F0702030302020204" pitchFamily="66" charset="0"/>
              </a:rPr>
              <a:t>(n -1) + c</a:t>
            </a:r>
            <a:r>
              <a:rPr lang="en-US" altLang="en-US" baseline="-25000">
                <a:latin typeface="Comic Sans MS" panose="030F0702030302020204" pitchFamily="66" charset="0"/>
              </a:rPr>
              <a:t>8</a:t>
            </a:r>
            <a:r>
              <a:rPr lang="en-US" altLang="en-US">
                <a:latin typeface="Comic Sans MS" panose="030F0702030302020204" pitchFamily="66" charset="0"/>
              </a:rPr>
              <a:t>(n-1) = (c</a:t>
            </a:r>
            <a:r>
              <a:rPr lang="en-US" altLang="en-US" baseline="-25000">
                <a:latin typeface="Comic Sans MS" panose="030F0702030302020204" pitchFamily="66" charset="0"/>
              </a:rPr>
              <a:t>1</a:t>
            </a:r>
            <a:r>
              <a:rPr lang="en-US" altLang="en-US">
                <a:latin typeface="Comic Sans MS" panose="030F0702030302020204" pitchFamily="66" charset="0"/>
              </a:rPr>
              <a:t> + c</a:t>
            </a:r>
            <a:r>
              <a:rPr lang="en-US" altLang="en-US" baseline="-25000">
                <a:latin typeface="Comic Sans MS" panose="030F0702030302020204" pitchFamily="66" charset="0"/>
              </a:rPr>
              <a:t>2</a:t>
            </a:r>
            <a:r>
              <a:rPr lang="en-US" altLang="en-US">
                <a:latin typeface="Comic Sans MS" panose="030F0702030302020204" pitchFamily="66" charset="0"/>
              </a:rPr>
              <a:t> + c</a:t>
            </a:r>
            <a:r>
              <a:rPr lang="en-US" altLang="en-US" baseline="-25000">
                <a:latin typeface="Comic Sans MS" panose="030F0702030302020204" pitchFamily="66" charset="0"/>
              </a:rPr>
              <a:t>4</a:t>
            </a:r>
            <a:r>
              <a:rPr lang="en-US" altLang="en-US">
                <a:latin typeface="Comic Sans MS" panose="030F0702030302020204" pitchFamily="66" charset="0"/>
              </a:rPr>
              <a:t> + c</a:t>
            </a:r>
            <a:r>
              <a:rPr lang="en-US" altLang="en-US" baseline="-25000">
                <a:latin typeface="Comic Sans MS" panose="030F0702030302020204" pitchFamily="66" charset="0"/>
              </a:rPr>
              <a:t>5</a:t>
            </a:r>
            <a:r>
              <a:rPr lang="en-US" altLang="en-US">
                <a:latin typeface="Comic Sans MS" panose="030F0702030302020204" pitchFamily="66" charset="0"/>
              </a:rPr>
              <a:t> + c</a:t>
            </a:r>
            <a:r>
              <a:rPr lang="en-US" altLang="en-US" baseline="-25000">
                <a:latin typeface="Comic Sans MS" panose="030F0702030302020204" pitchFamily="66" charset="0"/>
              </a:rPr>
              <a:t>8</a:t>
            </a:r>
            <a:r>
              <a:rPr lang="en-US" altLang="en-US">
                <a:latin typeface="Comic Sans MS" panose="030F0702030302020204" pitchFamily="66" charset="0"/>
              </a:rPr>
              <a:t>)n + (c</a:t>
            </a:r>
            <a:r>
              <a:rPr lang="en-US" altLang="en-US" baseline="-25000">
                <a:latin typeface="Comic Sans MS" panose="030F0702030302020204" pitchFamily="66" charset="0"/>
              </a:rPr>
              <a:t>2</a:t>
            </a:r>
            <a:r>
              <a:rPr lang="en-US" altLang="en-US">
                <a:latin typeface="Comic Sans MS" panose="030F0702030302020204" pitchFamily="66" charset="0"/>
              </a:rPr>
              <a:t> + c</a:t>
            </a:r>
            <a:r>
              <a:rPr lang="en-US" altLang="en-US" baseline="-25000">
                <a:latin typeface="Comic Sans MS" panose="030F0702030302020204" pitchFamily="66" charset="0"/>
              </a:rPr>
              <a:t>4</a:t>
            </a:r>
            <a:r>
              <a:rPr lang="en-US" altLang="en-US">
                <a:latin typeface="Comic Sans MS" panose="030F0702030302020204" pitchFamily="66" charset="0"/>
              </a:rPr>
              <a:t> + c</a:t>
            </a:r>
            <a:r>
              <a:rPr lang="en-US" altLang="en-US" baseline="-25000">
                <a:latin typeface="Comic Sans MS" panose="030F0702030302020204" pitchFamily="66" charset="0"/>
              </a:rPr>
              <a:t>5</a:t>
            </a:r>
            <a:r>
              <a:rPr lang="en-US" altLang="en-US">
                <a:latin typeface="Comic Sans MS" panose="030F0702030302020204" pitchFamily="66" charset="0"/>
              </a:rPr>
              <a:t> + c</a:t>
            </a:r>
            <a:r>
              <a:rPr lang="en-US" altLang="en-US" baseline="-25000">
                <a:latin typeface="Comic Sans MS" panose="030F0702030302020204" pitchFamily="66" charset="0"/>
              </a:rPr>
              <a:t>8</a:t>
            </a:r>
            <a:r>
              <a:rPr lang="en-US" altLang="en-US">
                <a:latin typeface="Comic Sans MS" panose="030F0702030302020204" pitchFamily="66" charset="0"/>
              </a:rPr>
              <a:t>)</a:t>
            </a:r>
          </a:p>
          <a:p>
            <a:pPr eaLnBrk="1" hangingPunct="1">
              <a:lnSpc>
                <a:spcPct val="150000"/>
              </a:lnSpc>
              <a:buFontTx/>
              <a:buNone/>
            </a:pPr>
            <a:r>
              <a:rPr lang="en-US" altLang="en-US"/>
              <a:t>	</a:t>
            </a:r>
            <a:r>
              <a:rPr lang="en-US" altLang="en-US">
                <a:latin typeface="Comic Sans MS" panose="030F0702030302020204" pitchFamily="66" charset="0"/>
              </a:rPr>
              <a:t>= an + b = </a:t>
            </a:r>
            <a:r>
              <a:rPr lang="en-US" altLang="en-US">
                <a:latin typeface="Comic Sans MS" panose="030F0702030302020204" pitchFamily="66" charset="0"/>
                <a:sym typeface="Symbol" panose="05050102010706020507" pitchFamily="18" charset="2"/>
              </a:rPr>
              <a:t></a:t>
            </a:r>
            <a:r>
              <a:rPr lang="en-US" altLang="en-US">
                <a:latin typeface="Comic Sans MS" panose="030F0702030302020204" pitchFamily="66" charset="0"/>
              </a:rPr>
              <a:t>(n)	</a:t>
            </a:r>
            <a:endParaRPr lang="en-US" altLang="en-US" baseline="30000">
              <a:latin typeface="Comic Sans MS" panose="030F0702030302020204" pitchFamily="66" charset="0"/>
            </a:endParaRPr>
          </a:p>
        </p:txBody>
      </p:sp>
      <p:sp>
        <p:nvSpPr>
          <p:cNvPr id="44037" name="Rectangle 4">
            <a:extLst>
              <a:ext uri="{FF2B5EF4-FFF2-40B4-BE49-F238E27FC236}">
                <a16:creationId xmlns:a16="http://schemas.microsoft.com/office/drawing/2014/main" id="{E5DFC751-267D-4C3C-8A4F-3ED21C04C18A}"/>
              </a:ext>
            </a:extLst>
          </p:cNvPr>
          <p:cNvSpPr>
            <a:spLocks noChangeArrowheads="1"/>
          </p:cNvSpPr>
          <p:nvPr/>
        </p:nvSpPr>
        <p:spPr bwMode="auto">
          <a:xfrm>
            <a:off x="6705601" y="1266825"/>
            <a:ext cx="3846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a:solidFill>
                  <a:srgbClr val="DD0111"/>
                </a:solidFill>
              </a:rPr>
              <a:t>“while </a:t>
            </a:r>
            <a:r>
              <a:rPr lang="en-US" altLang="en-US" sz="2400">
                <a:solidFill>
                  <a:srgbClr val="DD0111"/>
                </a:solidFill>
              </a:rPr>
              <a:t>i &gt; 0 and A[i] &gt; key”</a:t>
            </a:r>
          </a:p>
        </p:txBody>
      </p:sp>
      <p:graphicFrame>
        <p:nvGraphicFramePr>
          <p:cNvPr id="44038" name="Object 5">
            <a:extLst>
              <a:ext uri="{FF2B5EF4-FFF2-40B4-BE49-F238E27FC236}">
                <a16:creationId xmlns:a16="http://schemas.microsoft.com/office/drawing/2014/main" id="{073F8C67-8462-46AE-9A14-D9E706CA6509}"/>
              </a:ext>
            </a:extLst>
          </p:cNvPr>
          <p:cNvGraphicFramePr>
            <a:graphicFrameLocks noChangeAspect="1"/>
          </p:cNvGraphicFramePr>
          <p:nvPr/>
        </p:nvGraphicFramePr>
        <p:xfrm>
          <a:off x="1841500" y="5675313"/>
          <a:ext cx="8707438" cy="819150"/>
        </p:xfrm>
        <a:graphic>
          <a:graphicData uri="http://schemas.openxmlformats.org/presentationml/2006/ole">
            <mc:AlternateContent xmlns:mc="http://schemas.openxmlformats.org/markup-compatibility/2006">
              <mc:Choice xmlns:v="urn:schemas-microsoft-com:vml" Requires="v">
                <p:oleObj spid="_x0000_s7218" name="Equation" r:id="rId4" imgW="4724400" imgH="444500" progId="Equation.3">
                  <p:embed/>
                </p:oleObj>
              </mc:Choice>
              <mc:Fallback>
                <p:oleObj name="Equation" r:id="rId4" imgW="4724400" imgH="444500" progId="Equation.3">
                  <p:embed/>
                  <p:pic>
                    <p:nvPicPr>
                      <p:cNvPr id="44038" name="Object 5">
                        <a:extLst>
                          <a:ext uri="{FF2B5EF4-FFF2-40B4-BE49-F238E27FC236}">
                            <a16:creationId xmlns:a16="http://schemas.microsoft.com/office/drawing/2014/main" id="{073F8C67-8462-46AE-9A14-D9E706CA6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500" y="5675313"/>
                        <a:ext cx="8707438"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a:extLst>
              <a:ext uri="{FF2B5EF4-FFF2-40B4-BE49-F238E27FC236}">
                <a16:creationId xmlns:a16="http://schemas.microsoft.com/office/drawing/2014/main" id="{9028292C-1B51-4ADC-893C-B94165CA94C2}"/>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F565E2-61D3-419D-AAAD-F06D5D7C5337}" type="slidenum">
              <a:rPr lang="en-US" altLang="en-US"/>
              <a:pPr/>
              <a:t>265</a:t>
            </a:fld>
            <a:endParaRPr lang="en-US" altLang="en-US"/>
          </a:p>
        </p:txBody>
      </p:sp>
      <p:sp>
        <p:nvSpPr>
          <p:cNvPr id="46083" name="Rectangle 2">
            <a:extLst>
              <a:ext uri="{FF2B5EF4-FFF2-40B4-BE49-F238E27FC236}">
                <a16:creationId xmlns:a16="http://schemas.microsoft.com/office/drawing/2014/main" id="{8C4EC68A-B13B-4DE3-AA85-14D799DF2F08}"/>
              </a:ext>
            </a:extLst>
          </p:cNvPr>
          <p:cNvSpPr>
            <a:spLocks noGrp="1" noChangeArrowheads="1"/>
          </p:cNvSpPr>
          <p:nvPr>
            <p:ph type="title"/>
          </p:nvPr>
        </p:nvSpPr>
        <p:spPr/>
        <p:txBody>
          <a:bodyPr/>
          <a:lstStyle/>
          <a:p>
            <a:pPr eaLnBrk="1" hangingPunct="1"/>
            <a:r>
              <a:rPr lang="en-US" altLang="en-US"/>
              <a:t>Worst Case Analysis</a:t>
            </a:r>
          </a:p>
        </p:txBody>
      </p:sp>
      <p:sp>
        <p:nvSpPr>
          <p:cNvPr id="46084" name="Rectangle 3">
            <a:extLst>
              <a:ext uri="{FF2B5EF4-FFF2-40B4-BE49-F238E27FC236}">
                <a16:creationId xmlns:a16="http://schemas.microsoft.com/office/drawing/2014/main" id="{13615A44-6DBA-4E3E-ABE4-59419D05A1B3}"/>
              </a:ext>
            </a:extLst>
          </p:cNvPr>
          <p:cNvSpPr>
            <a:spLocks noGrp="1" noChangeArrowheads="1"/>
          </p:cNvSpPr>
          <p:nvPr>
            <p:ph type="body" sz="half" idx="1"/>
          </p:nvPr>
        </p:nvSpPr>
        <p:spPr>
          <a:xfrm>
            <a:off x="1874839" y="1214438"/>
            <a:ext cx="8232775" cy="5643562"/>
          </a:xfrm>
        </p:spPr>
        <p:txBody>
          <a:bodyPr/>
          <a:lstStyle/>
          <a:p>
            <a:pPr eaLnBrk="1" hangingPunct="1">
              <a:lnSpc>
                <a:spcPct val="120000"/>
              </a:lnSpc>
            </a:pPr>
            <a:r>
              <a:rPr lang="en-US" altLang="en-US" sz="2400"/>
              <a:t>The array is in reverse sorted order</a:t>
            </a:r>
          </a:p>
          <a:p>
            <a:pPr lvl="1" eaLnBrk="1" hangingPunct="1">
              <a:lnSpc>
                <a:spcPct val="120000"/>
              </a:lnSpc>
            </a:pPr>
            <a:r>
              <a:rPr lang="en-US" altLang="en-US" sz="2000"/>
              <a:t>Always </a:t>
            </a:r>
            <a:r>
              <a:rPr lang="en-US" altLang="en-US" sz="2000">
                <a:latin typeface="Comic Sans MS" panose="030F0702030302020204" pitchFamily="66" charset="0"/>
              </a:rPr>
              <a:t>A[i] &gt; key</a:t>
            </a:r>
            <a:r>
              <a:rPr lang="en-US" altLang="en-US" sz="2000"/>
              <a:t> in </a:t>
            </a:r>
            <a:r>
              <a:rPr lang="en-US" altLang="en-US" sz="2000" b="1"/>
              <a:t>while</a:t>
            </a:r>
            <a:r>
              <a:rPr lang="en-US" altLang="en-US" sz="2000"/>
              <a:t> loop test</a:t>
            </a:r>
          </a:p>
          <a:p>
            <a:pPr lvl="1" eaLnBrk="1" hangingPunct="1">
              <a:lnSpc>
                <a:spcPct val="120000"/>
              </a:lnSpc>
            </a:pPr>
            <a:r>
              <a:rPr lang="en-US" altLang="en-US" sz="2000"/>
              <a:t>Have to compare </a:t>
            </a:r>
            <a:r>
              <a:rPr lang="en-US" altLang="en-US" sz="2000">
                <a:latin typeface="Comic Sans MS" panose="030F0702030302020204" pitchFamily="66" charset="0"/>
              </a:rPr>
              <a:t>key</a:t>
            </a:r>
            <a:r>
              <a:rPr lang="en-US" altLang="en-US" sz="2000" i="1"/>
              <a:t> </a:t>
            </a:r>
            <a:r>
              <a:rPr lang="en-US" altLang="en-US" sz="2000"/>
              <a:t>with all elements to the left of the </a:t>
            </a:r>
            <a:r>
              <a:rPr lang="en-US" altLang="en-US" sz="2000">
                <a:latin typeface="Comic Sans MS" panose="030F0702030302020204" pitchFamily="66" charset="0"/>
              </a:rPr>
              <a:t>j</a:t>
            </a:r>
            <a:r>
              <a:rPr lang="en-US" altLang="en-US" sz="2000" i="1"/>
              <a:t>-</a:t>
            </a:r>
            <a:r>
              <a:rPr lang="en-US" altLang="en-US" sz="2000"/>
              <a:t>th position </a:t>
            </a:r>
            <a:r>
              <a:rPr lang="en-US" altLang="en-US" sz="2000">
                <a:sym typeface="Symbol" panose="05050102010706020507" pitchFamily="18" charset="2"/>
              </a:rPr>
              <a:t> </a:t>
            </a:r>
            <a:r>
              <a:rPr lang="en-US" altLang="en-US" sz="2000"/>
              <a:t>compare with</a:t>
            </a:r>
            <a:r>
              <a:rPr lang="en-US" altLang="en-US" sz="2000">
                <a:latin typeface="Comic Sans MS" panose="030F0702030302020204" pitchFamily="66" charset="0"/>
              </a:rPr>
              <a:t> j-1</a:t>
            </a:r>
            <a:r>
              <a:rPr lang="en-US" altLang="en-US" sz="2000"/>
              <a:t> elements </a:t>
            </a:r>
            <a:r>
              <a:rPr lang="en-US" altLang="en-US" sz="2000">
                <a:sym typeface="Symbol" panose="05050102010706020507" pitchFamily="18" charset="2"/>
              </a:rPr>
              <a:t> </a:t>
            </a:r>
            <a:r>
              <a:rPr lang="en-US" altLang="en-US" sz="2000"/>
              <a:t>t</a:t>
            </a:r>
            <a:r>
              <a:rPr lang="en-US" altLang="en-US" sz="2000" baseline="-25000">
                <a:latin typeface="Comic Sans MS" panose="030F0702030302020204" pitchFamily="66" charset="0"/>
              </a:rPr>
              <a:t>j</a:t>
            </a:r>
            <a:r>
              <a:rPr lang="en-US" altLang="en-US" sz="2000">
                <a:latin typeface="Comic Sans MS" panose="030F0702030302020204" pitchFamily="66" charset="0"/>
              </a:rPr>
              <a:t> = j</a:t>
            </a:r>
            <a:r>
              <a:rPr lang="en-US" altLang="en-US" sz="2000" i="1"/>
              <a:t> </a:t>
            </a:r>
            <a:endParaRPr lang="en-US" altLang="en-US" sz="2000"/>
          </a:p>
          <a:p>
            <a:pPr eaLnBrk="1" hangingPunct="1"/>
            <a:endParaRPr lang="en-US" altLang="en-US" sz="3200"/>
          </a:p>
          <a:p>
            <a:pPr eaLnBrk="1" hangingPunct="1"/>
            <a:endParaRPr lang="en-US" altLang="en-US" sz="2400"/>
          </a:p>
          <a:p>
            <a:pPr eaLnBrk="1" hangingPunct="1"/>
            <a:endParaRPr lang="en-US" altLang="en-US" sz="2400"/>
          </a:p>
          <a:p>
            <a:pPr lvl="1" eaLnBrk="1" hangingPunct="1">
              <a:buFontTx/>
              <a:buNone/>
            </a:pPr>
            <a:r>
              <a:rPr lang="en-US" altLang="en-US" sz="2000">
                <a:latin typeface="Comic Sans MS" panose="030F0702030302020204" pitchFamily="66" charset="0"/>
              </a:rPr>
              <a:t> 				</a:t>
            </a:r>
          </a:p>
          <a:p>
            <a:pPr lvl="1" eaLnBrk="1" hangingPunct="1">
              <a:buFontTx/>
              <a:buNone/>
            </a:pPr>
            <a:r>
              <a:rPr lang="en-US" altLang="en-US" sz="2000">
                <a:latin typeface="Comic Sans MS" panose="030F0702030302020204" pitchFamily="66" charset="0"/>
              </a:rPr>
              <a:t>					</a:t>
            </a:r>
            <a:r>
              <a:rPr lang="en-US" altLang="en-US" sz="2000"/>
              <a:t>a quadratic function of n</a:t>
            </a:r>
          </a:p>
          <a:p>
            <a:pPr eaLnBrk="1" hangingPunct="1"/>
            <a:endParaRPr lang="en-US" altLang="en-US" sz="1600">
              <a:latin typeface="Comic Sans MS" panose="030F0702030302020204" pitchFamily="66" charset="0"/>
            </a:endParaRPr>
          </a:p>
          <a:p>
            <a:pPr eaLnBrk="1" hangingPunct="1"/>
            <a:r>
              <a:rPr lang="en-US" altLang="en-US" sz="2400">
                <a:latin typeface="Comic Sans MS" panose="030F0702030302020204" pitchFamily="66" charset="0"/>
              </a:rPr>
              <a:t>T(n) = </a:t>
            </a:r>
            <a:r>
              <a:rPr lang="en-US" altLang="en-US" sz="2400">
                <a:latin typeface="Comic Sans MS" panose="030F0702030302020204" pitchFamily="66" charset="0"/>
                <a:sym typeface="Symbol" panose="05050102010706020507" pitchFamily="18" charset="2"/>
              </a:rPr>
              <a:t></a:t>
            </a:r>
            <a:r>
              <a:rPr lang="en-US" altLang="en-US" sz="2400">
                <a:latin typeface="Comic Sans MS" panose="030F0702030302020204" pitchFamily="66" charset="0"/>
              </a:rPr>
              <a:t>(n</a:t>
            </a:r>
            <a:r>
              <a:rPr lang="en-US" altLang="en-US" sz="2400" baseline="30000">
                <a:latin typeface="Comic Sans MS" panose="030F0702030302020204" pitchFamily="66" charset="0"/>
              </a:rPr>
              <a:t>2</a:t>
            </a:r>
            <a:r>
              <a:rPr lang="en-US" altLang="en-US" sz="2400">
                <a:latin typeface="Comic Sans MS" panose="030F0702030302020204" pitchFamily="66" charset="0"/>
              </a:rPr>
              <a:t>)</a:t>
            </a:r>
            <a:r>
              <a:rPr lang="en-US" altLang="en-US" sz="2400"/>
              <a:t>  		order of growth in </a:t>
            </a:r>
            <a:r>
              <a:rPr lang="en-US" altLang="en-US" sz="2400">
                <a:latin typeface="Comic Sans MS" panose="030F0702030302020204" pitchFamily="66" charset="0"/>
              </a:rPr>
              <a:t>n</a:t>
            </a:r>
            <a:r>
              <a:rPr lang="en-US" altLang="en-US" sz="2400" baseline="30000">
                <a:latin typeface="Comic Sans MS" panose="030F0702030302020204" pitchFamily="66" charset="0"/>
              </a:rPr>
              <a:t>2</a:t>
            </a:r>
            <a:endParaRPr lang="en-US" altLang="en-US" sz="2400">
              <a:latin typeface="Comic Sans MS" panose="030F0702030302020204" pitchFamily="66" charset="0"/>
            </a:endParaRPr>
          </a:p>
        </p:txBody>
      </p:sp>
      <p:graphicFrame>
        <p:nvGraphicFramePr>
          <p:cNvPr id="46085" name="Object 4">
            <a:extLst>
              <a:ext uri="{FF2B5EF4-FFF2-40B4-BE49-F238E27FC236}">
                <a16:creationId xmlns:a16="http://schemas.microsoft.com/office/drawing/2014/main" id="{18A74084-9EBB-44D1-8F8B-11FE81A7F882}"/>
              </a:ext>
            </a:extLst>
          </p:cNvPr>
          <p:cNvGraphicFramePr>
            <a:graphicFrameLocks noGrp="1" noChangeAspect="1"/>
          </p:cNvGraphicFramePr>
          <p:nvPr>
            <p:ph sz="quarter" idx="2"/>
          </p:nvPr>
        </p:nvGraphicFramePr>
        <p:xfrm>
          <a:off x="3402014" y="3160713"/>
          <a:ext cx="4549775" cy="519112"/>
        </p:xfrm>
        <a:graphic>
          <a:graphicData uri="http://schemas.openxmlformats.org/presentationml/2006/ole">
            <mc:AlternateContent xmlns:mc="http://schemas.openxmlformats.org/markup-compatibility/2006">
              <mc:Choice xmlns:v="urn:schemas-microsoft-com:vml" Requires="v">
                <p:oleObj spid="_x0000_s8386" name="Equation" r:id="rId4" imgW="3898900" imgH="444500" progId="Equation.DSMT4">
                  <p:embed/>
                </p:oleObj>
              </mc:Choice>
              <mc:Fallback>
                <p:oleObj name="Equation" r:id="rId4" imgW="3898900" imgH="444500" progId="Equation.DSMT4">
                  <p:embed/>
                  <p:pic>
                    <p:nvPicPr>
                      <p:cNvPr id="46085" name="Object 4">
                        <a:extLst>
                          <a:ext uri="{FF2B5EF4-FFF2-40B4-BE49-F238E27FC236}">
                            <a16:creationId xmlns:a16="http://schemas.microsoft.com/office/drawing/2014/main" id="{18A74084-9EBB-44D1-8F8B-11FE81A7F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2014" y="3160713"/>
                        <a:ext cx="45497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6" name="Object 5">
            <a:extLst>
              <a:ext uri="{FF2B5EF4-FFF2-40B4-BE49-F238E27FC236}">
                <a16:creationId xmlns:a16="http://schemas.microsoft.com/office/drawing/2014/main" id="{442BD0A2-EA06-4059-B7B2-919BA806D349}"/>
              </a:ext>
            </a:extLst>
          </p:cNvPr>
          <p:cNvGraphicFramePr>
            <a:graphicFrameLocks noGrp="1" noChangeAspect="1"/>
          </p:cNvGraphicFramePr>
          <p:nvPr>
            <p:ph sz="quarter" idx="3"/>
          </p:nvPr>
        </p:nvGraphicFramePr>
        <p:xfrm>
          <a:off x="2125663" y="3886201"/>
          <a:ext cx="7986712" cy="658813"/>
        </p:xfrm>
        <a:graphic>
          <a:graphicData uri="http://schemas.openxmlformats.org/presentationml/2006/ole">
            <mc:AlternateContent xmlns:mc="http://schemas.openxmlformats.org/markup-compatibility/2006">
              <mc:Choice xmlns:v="urn:schemas-microsoft-com:vml" Requires="v">
                <p:oleObj spid="_x0000_s8387" name="Equation" r:id="rId6" imgW="5232400" imgH="431800" progId="Equation.3">
                  <p:embed/>
                </p:oleObj>
              </mc:Choice>
              <mc:Fallback>
                <p:oleObj name="Equation" r:id="rId6" imgW="5232400" imgH="431800" progId="Equation.3">
                  <p:embed/>
                  <p:pic>
                    <p:nvPicPr>
                      <p:cNvPr id="46086" name="Object 5">
                        <a:extLst>
                          <a:ext uri="{FF2B5EF4-FFF2-40B4-BE49-F238E27FC236}">
                            <a16:creationId xmlns:a16="http://schemas.microsoft.com/office/drawing/2014/main" id="{442BD0A2-EA06-4059-B7B2-919BA806D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663" y="3886201"/>
                        <a:ext cx="7986712" cy="65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7" name="Object 6">
            <a:extLst>
              <a:ext uri="{FF2B5EF4-FFF2-40B4-BE49-F238E27FC236}">
                <a16:creationId xmlns:a16="http://schemas.microsoft.com/office/drawing/2014/main" id="{6CB31117-ED29-444A-BB65-CB5D4C15D909}"/>
              </a:ext>
            </a:extLst>
          </p:cNvPr>
          <p:cNvGraphicFramePr>
            <a:graphicFrameLocks noChangeAspect="1"/>
          </p:cNvGraphicFramePr>
          <p:nvPr/>
        </p:nvGraphicFramePr>
        <p:xfrm>
          <a:off x="2663826" y="4702176"/>
          <a:ext cx="1897063" cy="428625"/>
        </p:xfrm>
        <a:graphic>
          <a:graphicData uri="http://schemas.openxmlformats.org/presentationml/2006/ole">
            <mc:AlternateContent xmlns:mc="http://schemas.openxmlformats.org/markup-compatibility/2006">
              <mc:Choice xmlns:v="urn:schemas-microsoft-com:vml" Requires="v">
                <p:oleObj spid="_x0000_s8388" name="Equation" r:id="rId8" imgW="901309" imgH="203112" progId="Equation.3">
                  <p:embed/>
                </p:oleObj>
              </mc:Choice>
              <mc:Fallback>
                <p:oleObj name="Equation" r:id="rId8" imgW="901309" imgH="203112" progId="Equation.3">
                  <p:embed/>
                  <p:pic>
                    <p:nvPicPr>
                      <p:cNvPr id="46087" name="Object 6">
                        <a:extLst>
                          <a:ext uri="{FF2B5EF4-FFF2-40B4-BE49-F238E27FC236}">
                            <a16:creationId xmlns:a16="http://schemas.microsoft.com/office/drawing/2014/main" id="{6CB31117-ED29-444A-BB65-CB5D4C15D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3826" y="4702176"/>
                        <a:ext cx="189706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8" name="Rectangle 7">
            <a:extLst>
              <a:ext uri="{FF2B5EF4-FFF2-40B4-BE49-F238E27FC236}">
                <a16:creationId xmlns:a16="http://schemas.microsoft.com/office/drawing/2014/main" id="{4D0EC548-CA89-4F73-B5F9-92A3D3E03ABE}"/>
              </a:ext>
            </a:extLst>
          </p:cNvPr>
          <p:cNvSpPr>
            <a:spLocks noChangeArrowheads="1"/>
          </p:cNvSpPr>
          <p:nvPr/>
        </p:nvSpPr>
        <p:spPr bwMode="auto">
          <a:xfrm>
            <a:off x="6988176" y="1258888"/>
            <a:ext cx="383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a:solidFill>
                  <a:srgbClr val="DD0111"/>
                </a:solidFill>
              </a:rPr>
              <a:t>“while </a:t>
            </a:r>
            <a:r>
              <a:rPr lang="en-US" altLang="en-US" sz="2400">
                <a:solidFill>
                  <a:srgbClr val="DD0111"/>
                </a:solidFill>
              </a:rPr>
              <a:t>i &gt; 0 and A[i] &gt; key”</a:t>
            </a:r>
          </a:p>
        </p:txBody>
      </p:sp>
      <p:graphicFrame>
        <p:nvGraphicFramePr>
          <p:cNvPr id="46089" name="Object 8">
            <a:extLst>
              <a:ext uri="{FF2B5EF4-FFF2-40B4-BE49-F238E27FC236}">
                <a16:creationId xmlns:a16="http://schemas.microsoft.com/office/drawing/2014/main" id="{380912E0-DC48-4859-8412-548E4C4D6BEF}"/>
              </a:ext>
            </a:extLst>
          </p:cNvPr>
          <p:cNvGraphicFramePr>
            <a:graphicFrameLocks noChangeAspect="1"/>
          </p:cNvGraphicFramePr>
          <p:nvPr/>
        </p:nvGraphicFramePr>
        <p:xfrm>
          <a:off x="1735139" y="5819775"/>
          <a:ext cx="8707437" cy="819150"/>
        </p:xfrm>
        <a:graphic>
          <a:graphicData uri="http://schemas.openxmlformats.org/presentationml/2006/ole">
            <mc:AlternateContent xmlns:mc="http://schemas.openxmlformats.org/markup-compatibility/2006">
              <mc:Choice xmlns:v="urn:schemas-microsoft-com:vml" Requires="v">
                <p:oleObj spid="_x0000_s8389" name="Equation" r:id="rId10" imgW="4724400" imgH="444500" progId="Equation.3">
                  <p:embed/>
                </p:oleObj>
              </mc:Choice>
              <mc:Fallback>
                <p:oleObj name="Equation" r:id="rId10" imgW="4724400" imgH="444500" progId="Equation.3">
                  <p:embed/>
                  <p:pic>
                    <p:nvPicPr>
                      <p:cNvPr id="46089" name="Object 8">
                        <a:extLst>
                          <a:ext uri="{FF2B5EF4-FFF2-40B4-BE49-F238E27FC236}">
                            <a16:creationId xmlns:a16="http://schemas.microsoft.com/office/drawing/2014/main" id="{380912E0-DC48-4859-8412-548E4C4D6B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5139" y="5819775"/>
                        <a:ext cx="8707437"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90" name="Text Box 9">
            <a:extLst>
              <a:ext uri="{FF2B5EF4-FFF2-40B4-BE49-F238E27FC236}">
                <a16:creationId xmlns:a16="http://schemas.microsoft.com/office/drawing/2014/main" id="{CEF5969B-F8A2-4798-8D29-5586B3948756}"/>
              </a:ext>
            </a:extLst>
          </p:cNvPr>
          <p:cNvSpPr txBox="1">
            <a:spLocks noChangeArrowheads="1"/>
          </p:cNvSpPr>
          <p:nvPr/>
        </p:nvSpPr>
        <p:spPr bwMode="auto">
          <a:xfrm>
            <a:off x="2425700" y="31892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using</a:t>
            </a:r>
          </a:p>
        </p:txBody>
      </p:sp>
      <p:sp>
        <p:nvSpPr>
          <p:cNvPr id="46091" name="Text Box 10">
            <a:extLst>
              <a:ext uri="{FF2B5EF4-FFF2-40B4-BE49-F238E27FC236}">
                <a16:creationId xmlns:a16="http://schemas.microsoft.com/office/drawing/2014/main" id="{81DAA46A-F785-4B0F-8C86-D89DEB013424}"/>
              </a:ext>
            </a:extLst>
          </p:cNvPr>
          <p:cNvSpPr txBox="1">
            <a:spLocks noChangeArrowheads="1"/>
          </p:cNvSpPr>
          <p:nvPr/>
        </p:nvSpPr>
        <p:spPr bwMode="auto">
          <a:xfrm>
            <a:off x="8324850" y="3209926"/>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we have:</a:t>
            </a:r>
          </a:p>
        </p:txBody>
      </p:sp>
      <p:sp>
        <p:nvSpPr>
          <p:cNvPr id="46092" name="Line 11">
            <a:extLst>
              <a:ext uri="{FF2B5EF4-FFF2-40B4-BE49-F238E27FC236}">
                <a16:creationId xmlns:a16="http://schemas.microsoft.com/office/drawing/2014/main" id="{C91B8CA3-4E43-4C03-9F58-7FFFA11F16A8}"/>
              </a:ext>
            </a:extLst>
          </p:cNvPr>
          <p:cNvSpPr>
            <a:spLocks noChangeShapeType="1"/>
          </p:cNvSpPr>
          <p:nvPr/>
        </p:nvSpPr>
        <p:spPr bwMode="auto">
          <a:xfrm>
            <a:off x="5259388" y="3570289"/>
            <a:ext cx="506412"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6093" name="Line 12">
            <a:extLst>
              <a:ext uri="{FF2B5EF4-FFF2-40B4-BE49-F238E27FC236}">
                <a16:creationId xmlns:a16="http://schemas.microsoft.com/office/drawing/2014/main" id="{9648BF7B-9D84-42E0-8F7F-3A2F2AAF1EED}"/>
              </a:ext>
            </a:extLst>
          </p:cNvPr>
          <p:cNvSpPr>
            <a:spLocks noChangeShapeType="1"/>
          </p:cNvSpPr>
          <p:nvPr/>
        </p:nvSpPr>
        <p:spPr bwMode="auto">
          <a:xfrm flipH="1">
            <a:off x="7332664" y="3587750"/>
            <a:ext cx="130175" cy="331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46094" name="Line 13">
            <a:extLst>
              <a:ext uri="{FF2B5EF4-FFF2-40B4-BE49-F238E27FC236}">
                <a16:creationId xmlns:a16="http://schemas.microsoft.com/office/drawing/2014/main" id="{9B04D467-9082-47A6-A0A4-B806B04A7872}"/>
              </a:ext>
            </a:extLst>
          </p:cNvPr>
          <p:cNvSpPr>
            <a:spLocks noChangeShapeType="1"/>
          </p:cNvSpPr>
          <p:nvPr/>
        </p:nvSpPr>
        <p:spPr bwMode="auto">
          <a:xfrm>
            <a:off x="7837488" y="3570288"/>
            <a:ext cx="819150" cy="349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a:extLst>
              <a:ext uri="{FF2B5EF4-FFF2-40B4-BE49-F238E27FC236}">
                <a16:creationId xmlns:a16="http://schemas.microsoft.com/office/drawing/2014/main" id="{5DDC0908-739E-4A38-B318-21BE6D685CEB}"/>
              </a:ext>
            </a:extLst>
          </p:cNvPr>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4A33D0-5105-4B9A-B789-A6E562C90F3A}" type="slidenum">
              <a:rPr lang="en-US" altLang="en-US"/>
              <a:pPr/>
              <a:t>266</a:t>
            </a:fld>
            <a:endParaRPr lang="en-US" altLang="en-US"/>
          </a:p>
        </p:txBody>
      </p:sp>
      <p:sp>
        <p:nvSpPr>
          <p:cNvPr id="224258" name="AutoShape 2">
            <a:extLst>
              <a:ext uri="{FF2B5EF4-FFF2-40B4-BE49-F238E27FC236}">
                <a16:creationId xmlns:a16="http://schemas.microsoft.com/office/drawing/2014/main" id="{3D34EB39-EA96-4812-A422-7E0450EBF90D}"/>
              </a:ext>
            </a:extLst>
          </p:cNvPr>
          <p:cNvSpPr>
            <a:spLocks noChangeArrowheads="1"/>
          </p:cNvSpPr>
          <p:nvPr/>
        </p:nvSpPr>
        <p:spPr bwMode="auto">
          <a:xfrm>
            <a:off x="2946401" y="4729163"/>
            <a:ext cx="7597775" cy="488950"/>
          </a:xfrm>
          <a:prstGeom prst="roundRect">
            <a:avLst>
              <a:gd name="adj" fmla="val 16667"/>
            </a:avLst>
          </a:prstGeom>
          <a:solidFill>
            <a:srgbClr val="CC0000">
              <a:alpha val="3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224259" name="AutoShape 3">
            <a:extLst>
              <a:ext uri="{FF2B5EF4-FFF2-40B4-BE49-F238E27FC236}">
                <a16:creationId xmlns:a16="http://schemas.microsoft.com/office/drawing/2014/main" id="{C257B086-ECC7-49F4-83ED-3D4E61F03ACB}"/>
              </a:ext>
            </a:extLst>
          </p:cNvPr>
          <p:cNvSpPr>
            <a:spLocks noChangeArrowheads="1"/>
          </p:cNvSpPr>
          <p:nvPr/>
        </p:nvSpPr>
        <p:spPr bwMode="auto">
          <a:xfrm>
            <a:off x="2901951" y="4143376"/>
            <a:ext cx="7597775" cy="504825"/>
          </a:xfrm>
          <a:prstGeom prst="roundRect">
            <a:avLst>
              <a:gd name="adj" fmla="val 16667"/>
            </a:avLst>
          </a:prstGeom>
          <a:solidFill>
            <a:schemeClr val="accent1">
              <a:alpha val="5294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altLang="en-US"/>
          </a:p>
        </p:txBody>
      </p:sp>
      <p:sp>
        <p:nvSpPr>
          <p:cNvPr id="48133" name="Rectangle 4">
            <a:extLst>
              <a:ext uri="{FF2B5EF4-FFF2-40B4-BE49-F238E27FC236}">
                <a16:creationId xmlns:a16="http://schemas.microsoft.com/office/drawing/2014/main" id="{BB3D7021-67BB-4078-AD3E-AC65E0ED37E5}"/>
              </a:ext>
            </a:extLst>
          </p:cNvPr>
          <p:cNvSpPr>
            <a:spLocks noGrp="1" noChangeArrowheads="1"/>
          </p:cNvSpPr>
          <p:nvPr>
            <p:ph type="title"/>
          </p:nvPr>
        </p:nvSpPr>
        <p:spPr>
          <a:xfrm>
            <a:off x="1865313" y="71438"/>
            <a:ext cx="8229600" cy="906462"/>
          </a:xfrm>
        </p:spPr>
        <p:txBody>
          <a:bodyPr>
            <a:normAutofit fontScale="90000"/>
          </a:bodyPr>
          <a:lstStyle/>
          <a:p>
            <a:pPr eaLnBrk="1" hangingPunct="1"/>
            <a:r>
              <a:rPr lang="en-US" altLang="en-US" sz="3600"/>
              <a:t>Comparisons and Exchanges in Insertion Sort</a:t>
            </a:r>
          </a:p>
        </p:txBody>
      </p:sp>
      <p:sp>
        <p:nvSpPr>
          <p:cNvPr id="48134" name="Rectangle 5">
            <a:extLst>
              <a:ext uri="{FF2B5EF4-FFF2-40B4-BE49-F238E27FC236}">
                <a16:creationId xmlns:a16="http://schemas.microsoft.com/office/drawing/2014/main" id="{D08880A6-A4DD-4572-9FD6-9FED30E044FC}"/>
              </a:ext>
            </a:extLst>
          </p:cNvPr>
          <p:cNvSpPr>
            <a:spLocks noGrp="1" noChangeArrowheads="1"/>
          </p:cNvSpPr>
          <p:nvPr>
            <p:ph type="body" idx="1"/>
          </p:nvPr>
        </p:nvSpPr>
        <p:spPr>
          <a:xfrm>
            <a:off x="1722439" y="1214439"/>
            <a:ext cx="6624637" cy="5418137"/>
          </a:xfrm>
        </p:spPr>
        <p:txBody>
          <a:bodyPr>
            <a:normAutofit lnSpcReduction="10000"/>
          </a:bodyPr>
          <a:lstStyle/>
          <a:p>
            <a:pPr eaLnBrk="1" hangingPunct="1">
              <a:lnSpc>
                <a:spcPct val="130000"/>
              </a:lnSpc>
              <a:buFontTx/>
              <a:buNone/>
            </a:pPr>
            <a:r>
              <a:rPr lang="en-US" altLang="en-US">
                <a:solidFill>
                  <a:schemeClr val="tx1"/>
                </a:solidFill>
              </a:rPr>
              <a:t>INSERTION-SORT</a:t>
            </a:r>
            <a:r>
              <a:rPr lang="en-US" altLang="en-US" i="1">
                <a:solidFill>
                  <a:schemeClr val="tx1"/>
                </a:solidFill>
              </a:rPr>
              <a:t>(A)</a:t>
            </a:r>
          </a:p>
          <a:p>
            <a:pPr eaLnBrk="1" hangingPunct="1">
              <a:lnSpc>
                <a:spcPct val="130000"/>
              </a:lnSpc>
              <a:buFontTx/>
              <a:buNone/>
            </a:pPr>
            <a:r>
              <a:rPr lang="en-US" altLang="en-US" b="1">
                <a:solidFill>
                  <a:schemeClr val="tx1"/>
                </a:solidFill>
              </a:rPr>
              <a:t>	</a:t>
            </a:r>
            <a:r>
              <a:rPr lang="en-US" altLang="en-US" sz="2400" b="1"/>
              <a:t>for </a:t>
            </a:r>
            <a:r>
              <a:rPr lang="en-US" altLang="en-US" sz="2400"/>
              <a:t>j ← 2 </a:t>
            </a:r>
            <a:r>
              <a:rPr lang="en-US" altLang="en-US" sz="2400" b="1"/>
              <a:t>to </a:t>
            </a:r>
            <a:r>
              <a:rPr lang="en-US" altLang="en-US" sz="2400"/>
              <a:t>n</a:t>
            </a:r>
          </a:p>
          <a:p>
            <a:pPr eaLnBrk="1" hangingPunct="1">
              <a:lnSpc>
                <a:spcPct val="130000"/>
              </a:lnSpc>
              <a:buFontTx/>
              <a:buNone/>
            </a:pPr>
            <a:r>
              <a:rPr lang="en-US" altLang="en-US" sz="2400" b="1"/>
              <a:t>		do </a:t>
            </a:r>
            <a:r>
              <a:rPr lang="en-US" altLang="en-US" sz="2400"/>
              <a:t>key ← A[ j ]</a:t>
            </a:r>
          </a:p>
          <a:p>
            <a:pPr eaLnBrk="1" hangingPunct="1">
              <a:lnSpc>
                <a:spcPct val="130000"/>
              </a:lnSpc>
              <a:buFontTx/>
              <a:buNone/>
            </a:pPr>
            <a:r>
              <a:rPr lang="en-US" altLang="en-US" sz="2000"/>
              <a:t>		  Insert A[ j ] into the sorted sequence A[1 . . j -1]</a:t>
            </a:r>
          </a:p>
          <a:p>
            <a:pPr eaLnBrk="1" hangingPunct="1">
              <a:lnSpc>
                <a:spcPct val="130000"/>
              </a:lnSpc>
              <a:buFontTx/>
              <a:buNone/>
            </a:pPr>
            <a:r>
              <a:rPr lang="en-US" altLang="en-US">
                <a:solidFill>
                  <a:schemeClr val="tx1"/>
                </a:solidFill>
              </a:rPr>
              <a:t>		     </a:t>
            </a:r>
            <a:r>
              <a:rPr lang="en-US" altLang="en-US" sz="2400"/>
              <a:t>i ← j - 1</a:t>
            </a:r>
          </a:p>
          <a:p>
            <a:pPr eaLnBrk="1" hangingPunct="1">
              <a:lnSpc>
                <a:spcPct val="130000"/>
              </a:lnSpc>
              <a:buFontTx/>
              <a:buNone/>
            </a:pPr>
            <a:r>
              <a:rPr lang="en-US" altLang="en-US" sz="2400" b="1"/>
              <a:t>		     while </a:t>
            </a:r>
            <a:r>
              <a:rPr lang="en-US" altLang="en-US" sz="2400"/>
              <a:t>i &gt; 0 and A[i] &gt; key</a:t>
            </a:r>
          </a:p>
          <a:p>
            <a:pPr eaLnBrk="1" hangingPunct="1">
              <a:lnSpc>
                <a:spcPct val="130000"/>
              </a:lnSpc>
              <a:buFontTx/>
              <a:buNone/>
            </a:pPr>
            <a:r>
              <a:rPr lang="en-US" altLang="en-US" sz="2400"/>
              <a:t>			</a:t>
            </a:r>
            <a:r>
              <a:rPr lang="en-US" altLang="en-US" sz="2400" b="1"/>
              <a:t>do </a:t>
            </a:r>
            <a:r>
              <a:rPr lang="en-US" altLang="en-US" sz="2400"/>
              <a:t>A[i + 1] ← A[i]</a:t>
            </a:r>
          </a:p>
          <a:p>
            <a:pPr eaLnBrk="1" hangingPunct="1">
              <a:lnSpc>
                <a:spcPct val="130000"/>
              </a:lnSpc>
              <a:buFontTx/>
              <a:buNone/>
            </a:pPr>
            <a:r>
              <a:rPr lang="en-US" altLang="en-US" sz="2400"/>
              <a:t>			      i ← i – 1</a:t>
            </a:r>
          </a:p>
          <a:p>
            <a:pPr eaLnBrk="1" hangingPunct="1">
              <a:lnSpc>
                <a:spcPct val="130000"/>
              </a:lnSpc>
              <a:buFontTx/>
              <a:buNone/>
            </a:pPr>
            <a:r>
              <a:rPr lang="en-US" altLang="en-US" sz="2400"/>
              <a:t>		     A[i + 1] ← key</a:t>
            </a:r>
          </a:p>
        </p:txBody>
      </p:sp>
      <p:sp>
        <p:nvSpPr>
          <p:cNvPr id="48135" name="Rectangle 6">
            <a:extLst>
              <a:ext uri="{FF2B5EF4-FFF2-40B4-BE49-F238E27FC236}">
                <a16:creationId xmlns:a16="http://schemas.microsoft.com/office/drawing/2014/main" id="{45B88791-FD4D-4A98-8F07-A34CDA4E06DA}"/>
              </a:ext>
            </a:extLst>
          </p:cNvPr>
          <p:cNvSpPr>
            <a:spLocks noChangeArrowheads="1"/>
          </p:cNvSpPr>
          <p:nvPr/>
        </p:nvSpPr>
        <p:spPr bwMode="auto">
          <a:xfrm>
            <a:off x="7986713" y="1250951"/>
            <a:ext cx="21336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accent2"/>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accent2"/>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lnSpc>
                <a:spcPct val="130000"/>
              </a:lnSpc>
              <a:buFontTx/>
              <a:buNone/>
            </a:pPr>
            <a:r>
              <a:rPr lang="en-US" altLang="en-US">
                <a:solidFill>
                  <a:schemeClr val="tx1"/>
                </a:solidFill>
              </a:rPr>
              <a:t>cost	 times</a:t>
            </a:r>
          </a:p>
          <a:p>
            <a:pPr eaLnBrk="1" hangingPunct="1">
              <a:lnSpc>
                <a:spcPct val="130000"/>
              </a:lnSpc>
              <a:buFontTx/>
              <a:buNone/>
            </a:pPr>
            <a:r>
              <a:rPr lang="en-US" altLang="en-US" sz="2400">
                <a:solidFill>
                  <a:schemeClr val="tx1"/>
                </a:solidFill>
              </a:rPr>
              <a:t> </a:t>
            </a: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1</a:t>
            </a:r>
            <a:r>
              <a:rPr lang="en-US" altLang="en-US" sz="2400">
                <a:solidFill>
                  <a:schemeClr val="tx1"/>
                </a:solidFill>
                <a:latin typeface="Comic Sans MS" panose="030F0702030302020204" pitchFamily="66" charset="0"/>
              </a:rPr>
              <a:t>          n</a:t>
            </a: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2</a:t>
            </a:r>
            <a:r>
              <a:rPr lang="en-US" altLang="en-US" sz="2400">
                <a:solidFill>
                  <a:schemeClr val="tx1"/>
                </a:solidFill>
                <a:latin typeface="Comic Sans MS" panose="030F0702030302020204" pitchFamily="66" charset="0"/>
              </a:rPr>
              <a:t> 	   n-1</a:t>
            </a:r>
          </a:p>
          <a:p>
            <a:pPr eaLnBrk="1" hangingPunct="1">
              <a:lnSpc>
                <a:spcPct val="130000"/>
              </a:lnSpc>
              <a:buFontTx/>
              <a:buNone/>
            </a:pPr>
            <a:r>
              <a:rPr lang="en-US" altLang="en-US" sz="2400">
                <a:solidFill>
                  <a:schemeClr val="tx1"/>
                </a:solidFill>
                <a:latin typeface="Comic Sans MS" panose="030F0702030302020204" pitchFamily="66" charset="0"/>
              </a:rPr>
              <a:t>  0	   n-1</a:t>
            </a: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4</a:t>
            </a:r>
            <a:r>
              <a:rPr lang="en-US" altLang="en-US" sz="2400">
                <a:solidFill>
                  <a:schemeClr val="tx1"/>
                </a:solidFill>
                <a:latin typeface="Comic Sans MS" panose="030F0702030302020204" pitchFamily="66" charset="0"/>
              </a:rPr>
              <a:t>	   n-1</a:t>
            </a: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5</a:t>
            </a:r>
            <a:r>
              <a:rPr lang="en-US" altLang="en-US" sz="2400">
                <a:solidFill>
                  <a:schemeClr val="tx1"/>
                </a:solidFill>
                <a:latin typeface="Comic Sans MS" panose="030F0702030302020204" pitchFamily="66" charset="0"/>
              </a:rPr>
              <a:t>	</a:t>
            </a: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6</a:t>
            </a:r>
            <a:r>
              <a:rPr lang="en-US" altLang="en-US" sz="2400">
                <a:solidFill>
                  <a:schemeClr val="tx1"/>
                </a:solidFill>
                <a:latin typeface="Comic Sans MS" panose="030F0702030302020204" pitchFamily="66" charset="0"/>
              </a:rPr>
              <a:t> </a:t>
            </a: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7 </a:t>
            </a:r>
            <a:endParaRPr lang="en-US" altLang="en-US" sz="2400">
              <a:solidFill>
                <a:schemeClr val="tx1"/>
              </a:solidFill>
              <a:latin typeface="Comic Sans MS" panose="030F0702030302020204" pitchFamily="66" charset="0"/>
            </a:endParaRPr>
          </a:p>
          <a:p>
            <a:pPr eaLnBrk="1" hangingPunct="1">
              <a:lnSpc>
                <a:spcPct val="130000"/>
              </a:lnSpc>
              <a:buFontTx/>
              <a:buNone/>
            </a:pPr>
            <a:r>
              <a:rPr lang="en-US" altLang="en-US" sz="2400">
                <a:solidFill>
                  <a:schemeClr val="tx1"/>
                </a:solidFill>
                <a:latin typeface="Comic Sans MS" panose="030F0702030302020204" pitchFamily="66" charset="0"/>
              </a:rPr>
              <a:t>  c</a:t>
            </a:r>
            <a:r>
              <a:rPr lang="en-US" altLang="en-US" sz="2400" baseline="-25000">
                <a:solidFill>
                  <a:schemeClr val="tx1"/>
                </a:solidFill>
                <a:latin typeface="Comic Sans MS" panose="030F0702030302020204" pitchFamily="66" charset="0"/>
              </a:rPr>
              <a:t>8</a:t>
            </a:r>
            <a:r>
              <a:rPr lang="en-US" altLang="en-US" sz="2400">
                <a:solidFill>
                  <a:schemeClr val="tx1"/>
                </a:solidFill>
                <a:latin typeface="Comic Sans MS" panose="030F0702030302020204" pitchFamily="66" charset="0"/>
              </a:rPr>
              <a:t>	    n-1	</a:t>
            </a:r>
            <a:r>
              <a:rPr lang="en-US" altLang="en-US" sz="2400">
                <a:solidFill>
                  <a:schemeClr val="tx1"/>
                </a:solidFill>
              </a:rPr>
              <a:t>   </a:t>
            </a:r>
            <a:endParaRPr lang="en-US" altLang="en-US" sz="2400" baseline="-25000">
              <a:solidFill>
                <a:schemeClr val="tx1"/>
              </a:solidFill>
            </a:endParaRPr>
          </a:p>
        </p:txBody>
      </p:sp>
      <p:graphicFrame>
        <p:nvGraphicFramePr>
          <p:cNvPr id="48136" name="Object 7">
            <a:extLst>
              <a:ext uri="{FF2B5EF4-FFF2-40B4-BE49-F238E27FC236}">
                <a16:creationId xmlns:a16="http://schemas.microsoft.com/office/drawing/2014/main" id="{DCF27210-F1ED-454B-A938-AD0BFBBE9755}"/>
              </a:ext>
            </a:extLst>
          </p:cNvPr>
          <p:cNvGraphicFramePr>
            <a:graphicFrameLocks noChangeAspect="1"/>
          </p:cNvGraphicFramePr>
          <p:nvPr/>
        </p:nvGraphicFramePr>
        <p:xfrm>
          <a:off x="9218614" y="4084638"/>
          <a:ext cx="833437" cy="539750"/>
        </p:xfrm>
        <a:graphic>
          <a:graphicData uri="http://schemas.openxmlformats.org/presentationml/2006/ole">
            <mc:AlternateContent xmlns:mc="http://schemas.openxmlformats.org/markup-compatibility/2006">
              <mc:Choice xmlns:v="urn:schemas-microsoft-com:vml" Requires="v">
                <p:oleObj spid="_x0000_s9362" name="Equation" r:id="rId4" imgW="469696" imgH="304668" progId="Equation.3">
                  <p:embed/>
                </p:oleObj>
              </mc:Choice>
              <mc:Fallback>
                <p:oleObj name="Equation" r:id="rId4" imgW="469696" imgH="304668" progId="Equation.3">
                  <p:embed/>
                  <p:pic>
                    <p:nvPicPr>
                      <p:cNvPr id="48136" name="Object 7">
                        <a:extLst>
                          <a:ext uri="{FF2B5EF4-FFF2-40B4-BE49-F238E27FC236}">
                            <a16:creationId xmlns:a16="http://schemas.microsoft.com/office/drawing/2014/main" id="{DCF27210-F1ED-454B-A938-AD0BFBBE9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8614" y="4084638"/>
                        <a:ext cx="83343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7" name="Object 8">
            <a:extLst>
              <a:ext uri="{FF2B5EF4-FFF2-40B4-BE49-F238E27FC236}">
                <a16:creationId xmlns:a16="http://schemas.microsoft.com/office/drawing/2014/main" id="{ED1496A1-3CC2-4871-A06C-CB3510EBA30A}"/>
              </a:ext>
            </a:extLst>
          </p:cNvPr>
          <p:cNvGraphicFramePr>
            <a:graphicFrameLocks noChangeAspect="1"/>
          </p:cNvGraphicFramePr>
          <p:nvPr/>
        </p:nvGraphicFramePr>
        <p:xfrm>
          <a:off x="9218614" y="4667251"/>
          <a:ext cx="1354137" cy="531813"/>
        </p:xfrm>
        <a:graphic>
          <a:graphicData uri="http://schemas.openxmlformats.org/presentationml/2006/ole">
            <mc:AlternateContent xmlns:mc="http://schemas.openxmlformats.org/markup-compatibility/2006">
              <mc:Choice xmlns:v="urn:schemas-microsoft-com:vml" Requires="v">
                <p:oleObj spid="_x0000_s9363" name="Equation" r:id="rId6" imgW="774364" imgH="304668" progId="Equation.3">
                  <p:embed/>
                </p:oleObj>
              </mc:Choice>
              <mc:Fallback>
                <p:oleObj name="Equation" r:id="rId6" imgW="774364" imgH="304668" progId="Equation.3">
                  <p:embed/>
                  <p:pic>
                    <p:nvPicPr>
                      <p:cNvPr id="48137" name="Object 8">
                        <a:extLst>
                          <a:ext uri="{FF2B5EF4-FFF2-40B4-BE49-F238E27FC236}">
                            <a16:creationId xmlns:a16="http://schemas.microsoft.com/office/drawing/2014/main" id="{ED1496A1-3CC2-4871-A06C-CB3510EBA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8614" y="4667251"/>
                        <a:ext cx="135413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8" name="Object 9">
            <a:extLst>
              <a:ext uri="{FF2B5EF4-FFF2-40B4-BE49-F238E27FC236}">
                <a16:creationId xmlns:a16="http://schemas.microsoft.com/office/drawing/2014/main" id="{CDE65BD7-2A09-4A85-B866-C030B1052DE3}"/>
              </a:ext>
            </a:extLst>
          </p:cNvPr>
          <p:cNvGraphicFramePr>
            <a:graphicFrameLocks noChangeAspect="1"/>
          </p:cNvGraphicFramePr>
          <p:nvPr/>
        </p:nvGraphicFramePr>
        <p:xfrm>
          <a:off x="9218614" y="5243513"/>
          <a:ext cx="1354137" cy="531812"/>
        </p:xfrm>
        <a:graphic>
          <a:graphicData uri="http://schemas.openxmlformats.org/presentationml/2006/ole">
            <mc:AlternateContent xmlns:mc="http://schemas.openxmlformats.org/markup-compatibility/2006">
              <mc:Choice xmlns:v="urn:schemas-microsoft-com:vml" Requires="v">
                <p:oleObj spid="_x0000_s9364" name="Equation" r:id="rId8" imgW="774364" imgH="304668" progId="Equation.3">
                  <p:embed/>
                </p:oleObj>
              </mc:Choice>
              <mc:Fallback>
                <p:oleObj name="Equation" r:id="rId8" imgW="774364" imgH="304668" progId="Equation.3">
                  <p:embed/>
                  <p:pic>
                    <p:nvPicPr>
                      <p:cNvPr id="48138" name="Object 9">
                        <a:extLst>
                          <a:ext uri="{FF2B5EF4-FFF2-40B4-BE49-F238E27FC236}">
                            <a16:creationId xmlns:a16="http://schemas.microsoft.com/office/drawing/2014/main" id="{CDE65BD7-2A09-4A85-B866-C030B1052D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8614" y="5243513"/>
                        <a:ext cx="1354137"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4266" name="Group 10">
            <a:extLst>
              <a:ext uri="{FF2B5EF4-FFF2-40B4-BE49-F238E27FC236}">
                <a16:creationId xmlns:a16="http://schemas.microsoft.com/office/drawing/2014/main" id="{17BC216F-0261-4641-98D6-C8F82E6544E2}"/>
              </a:ext>
            </a:extLst>
          </p:cNvPr>
          <p:cNvGrpSpPr>
            <a:grpSpLocks/>
          </p:cNvGrpSpPr>
          <p:nvPr/>
        </p:nvGrpSpPr>
        <p:grpSpPr bwMode="auto">
          <a:xfrm>
            <a:off x="5157788" y="3565525"/>
            <a:ext cx="2933700" cy="831850"/>
            <a:chOff x="2289" y="2246"/>
            <a:chExt cx="1848" cy="524"/>
          </a:xfrm>
        </p:grpSpPr>
        <p:sp>
          <p:nvSpPr>
            <p:cNvPr id="48143" name="Text Box 11">
              <a:extLst>
                <a:ext uri="{FF2B5EF4-FFF2-40B4-BE49-F238E27FC236}">
                  <a16:creationId xmlns:a16="http://schemas.microsoft.com/office/drawing/2014/main" id="{DF01F290-4072-4C5F-898E-8EFCEFD3A9E6}"/>
                </a:ext>
              </a:extLst>
            </p:cNvPr>
            <p:cNvSpPr txBox="1">
              <a:spLocks noChangeArrowheads="1"/>
            </p:cNvSpPr>
            <p:nvPr/>
          </p:nvSpPr>
          <p:spPr bwMode="auto">
            <a:xfrm>
              <a:off x="2289" y="2246"/>
              <a:ext cx="18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CC0000"/>
                  </a:solidFill>
                  <a:sym typeface="Symbol" panose="05050102010706020507" pitchFamily="18" charset="2"/>
                </a:rPr>
                <a:t></a:t>
              </a:r>
              <a:r>
                <a:rPr lang="en-US" altLang="en-US">
                  <a:sym typeface="Symbol" panose="05050102010706020507" pitchFamily="18" charset="2"/>
                </a:rPr>
                <a:t> </a:t>
              </a:r>
              <a:r>
                <a:rPr lang="en-US" altLang="en-US" sz="2800">
                  <a:solidFill>
                    <a:srgbClr val="CC0000"/>
                  </a:solidFill>
                  <a:latin typeface="Comic Sans MS" panose="030F0702030302020204" pitchFamily="66" charset="0"/>
                  <a:sym typeface="Symbol" panose="05050102010706020507" pitchFamily="18" charset="2"/>
                </a:rPr>
                <a:t>n</a:t>
              </a:r>
              <a:r>
                <a:rPr lang="en-US" altLang="en-US" sz="2800" baseline="30000">
                  <a:solidFill>
                    <a:srgbClr val="CC0000"/>
                  </a:solidFill>
                  <a:latin typeface="Comic Sans MS" panose="030F0702030302020204" pitchFamily="66" charset="0"/>
                  <a:sym typeface="Symbol" panose="05050102010706020507" pitchFamily="18" charset="2"/>
                </a:rPr>
                <a:t>2</a:t>
              </a:r>
              <a:r>
                <a:rPr lang="en-US" altLang="en-US" sz="2800">
                  <a:solidFill>
                    <a:srgbClr val="CC0000"/>
                  </a:solidFill>
                  <a:latin typeface="Comic Sans MS" panose="030F0702030302020204" pitchFamily="66" charset="0"/>
                  <a:sym typeface="Symbol" panose="05050102010706020507" pitchFamily="18" charset="2"/>
                </a:rPr>
                <a:t>/2 </a:t>
              </a:r>
              <a:r>
                <a:rPr lang="en-US" altLang="en-US" sz="2400">
                  <a:solidFill>
                    <a:srgbClr val="CC0000"/>
                  </a:solidFill>
                  <a:latin typeface="Comic Sans MS" panose="030F0702030302020204" pitchFamily="66" charset="0"/>
                  <a:sym typeface="Symbol" panose="05050102010706020507" pitchFamily="18" charset="2"/>
                </a:rPr>
                <a:t>comparisons</a:t>
              </a:r>
            </a:p>
          </p:txBody>
        </p:sp>
        <p:sp>
          <p:nvSpPr>
            <p:cNvPr id="48144" name="Freeform 12">
              <a:extLst>
                <a:ext uri="{FF2B5EF4-FFF2-40B4-BE49-F238E27FC236}">
                  <a16:creationId xmlns:a16="http://schemas.microsoft.com/office/drawing/2014/main" id="{FA13BC82-2BBD-45D8-B811-27FAF33EBD54}"/>
                </a:ext>
              </a:extLst>
            </p:cNvPr>
            <p:cNvSpPr>
              <a:spLocks/>
            </p:cNvSpPr>
            <p:nvPr/>
          </p:nvSpPr>
          <p:spPr bwMode="auto">
            <a:xfrm>
              <a:off x="3536" y="2500"/>
              <a:ext cx="208" cy="270"/>
            </a:xfrm>
            <a:custGeom>
              <a:avLst/>
              <a:gdLst>
                <a:gd name="T0" fmla="*/ 0 w 208"/>
                <a:gd name="T1" fmla="*/ 0 h 270"/>
                <a:gd name="T2" fmla="*/ 171 w 208"/>
                <a:gd name="T3" fmla="*/ 110 h 270"/>
                <a:gd name="T4" fmla="*/ 208 w 208"/>
                <a:gd name="T5" fmla="*/ 270 h 270"/>
                <a:gd name="T6" fmla="*/ 0 60000 65536"/>
                <a:gd name="T7" fmla="*/ 0 60000 65536"/>
                <a:gd name="T8" fmla="*/ 0 60000 65536"/>
              </a:gdLst>
              <a:ahLst/>
              <a:cxnLst>
                <a:cxn ang="T6">
                  <a:pos x="T0" y="T1"/>
                </a:cxn>
                <a:cxn ang="T7">
                  <a:pos x="T2" y="T3"/>
                </a:cxn>
                <a:cxn ang="T8">
                  <a:pos x="T4" y="T5"/>
                </a:cxn>
              </a:cxnLst>
              <a:rect l="0" t="0" r="r" b="b"/>
              <a:pathLst>
                <a:path w="208" h="270">
                  <a:moveTo>
                    <a:pt x="0" y="0"/>
                  </a:moveTo>
                  <a:cubicBezTo>
                    <a:pt x="68" y="32"/>
                    <a:pt x="136" y="65"/>
                    <a:pt x="171" y="110"/>
                  </a:cubicBezTo>
                  <a:cubicBezTo>
                    <a:pt x="206" y="155"/>
                    <a:pt x="207" y="212"/>
                    <a:pt x="208" y="27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grpSp>
        <p:nvGrpSpPr>
          <p:cNvPr id="224269" name="Group 13">
            <a:extLst>
              <a:ext uri="{FF2B5EF4-FFF2-40B4-BE49-F238E27FC236}">
                <a16:creationId xmlns:a16="http://schemas.microsoft.com/office/drawing/2014/main" id="{5F22BBB2-7C51-4BA1-A98E-0E3D875E3BCD}"/>
              </a:ext>
            </a:extLst>
          </p:cNvPr>
          <p:cNvGrpSpPr>
            <a:grpSpLocks/>
          </p:cNvGrpSpPr>
          <p:nvPr/>
        </p:nvGrpSpPr>
        <p:grpSpPr bwMode="auto">
          <a:xfrm>
            <a:off x="5437188" y="5016501"/>
            <a:ext cx="2684462" cy="777875"/>
            <a:chOff x="2465" y="3160"/>
            <a:chExt cx="1691" cy="490"/>
          </a:xfrm>
        </p:grpSpPr>
        <p:sp>
          <p:nvSpPr>
            <p:cNvPr id="48141" name="Text Box 14">
              <a:extLst>
                <a:ext uri="{FF2B5EF4-FFF2-40B4-BE49-F238E27FC236}">
                  <a16:creationId xmlns:a16="http://schemas.microsoft.com/office/drawing/2014/main" id="{1B425B57-74EA-4A5D-9189-6CBCBD66E70C}"/>
                </a:ext>
              </a:extLst>
            </p:cNvPr>
            <p:cNvSpPr txBox="1">
              <a:spLocks noChangeArrowheads="1"/>
            </p:cNvSpPr>
            <p:nvPr/>
          </p:nvSpPr>
          <p:spPr bwMode="auto">
            <a:xfrm>
              <a:off x="2465" y="3323"/>
              <a:ext cx="169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CC0000"/>
                  </a:solidFill>
                  <a:sym typeface="Symbol" panose="05050102010706020507" pitchFamily="18" charset="2"/>
                </a:rPr>
                <a:t></a:t>
              </a:r>
              <a:r>
                <a:rPr lang="en-US" altLang="en-US">
                  <a:sym typeface="Symbol" panose="05050102010706020507" pitchFamily="18" charset="2"/>
                </a:rPr>
                <a:t> </a:t>
              </a:r>
              <a:r>
                <a:rPr lang="en-US" altLang="en-US" sz="2800">
                  <a:solidFill>
                    <a:srgbClr val="CC0000"/>
                  </a:solidFill>
                  <a:latin typeface="Comic Sans MS" panose="030F0702030302020204" pitchFamily="66" charset="0"/>
                  <a:sym typeface="Symbol" panose="05050102010706020507" pitchFamily="18" charset="2"/>
                </a:rPr>
                <a:t>n</a:t>
              </a:r>
              <a:r>
                <a:rPr lang="en-US" altLang="en-US" sz="2800" baseline="30000">
                  <a:solidFill>
                    <a:srgbClr val="CC0000"/>
                  </a:solidFill>
                  <a:latin typeface="Comic Sans MS" panose="030F0702030302020204" pitchFamily="66" charset="0"/>
                  <a:sym typeface="Symbol" panose="05050102010706020507" pitchFamily="18" charset="2"/>
                </a:rPr>
                <a:t>2</a:t>
              </a:r>
              <a:r>
                <a:rPr lang="en-US" altLang="en-US" sz="2800">
                  <a:solidFill>
                    <a:srgbClr val="CC0000"/>
                  </a:solidFill>
                  <a:latin typeface="Comic Sans MS" panose="030F0702030302020204" pitchFamily="66" charset="0"/>
                  <a:sym typeface="Symbol" panose="05050102010706020507" pitchFamily="18" charset="2"/>
                </a:rPr>
                <a:t>/2 </a:t>
              </a:r>
              <a:r>
                <a:rPr lang="en-US" altLang="en-US" sz="2400">
                  <a:solidFill>
                    <a:srgbClr val="CC0000"/>
                  </a:solidFill>
                  <a:latin typeface="Comic Sans MS" panose="030F0702030302020204" pitchFamily="66" charset="0"/>
                  <a:sym typeface="Symbol" panose="05050102010706020507" pitchFamily="18" charset="2"/>
                </a:rPr>
                <a:t>exchanges</a:t>
              </a:r>
            </a:p>
          </p:txBody>
        </p:sp>
        <p:sp>
          <p:nvSpPr>
            <p:cNvPr id="48142" name="Freeform 15">
              <a:extLst>
                <a:ext uri="{FF2B5EF4-FFF2-40B4-BE49-F238E27FC236}">
                  <a16:creationId xmlns:a16="http://schemas.microsoft.com/office/drawing/2014/main" id="{52FF7380-6604-42A8-A4BB-83FF8CD876F4}"/>
                </a:ext>
              </a:extLst>
            </p:cNvPr>
            <p:cNvSpPr>
              <a:spLocks/>
            </p:cNvSpPr>
            <p:nvPr/>
          </p:nvSpPr>
          <p:spPr bwMode="auto">
            <a:xfrm rot="7371790" flipH="1">
              <a:off x="3755" y="3129"/>
              <a:ext cx="208" cy="270"/>
            </a:xfrm>
            <a:custGeom>
              <a:avLst/>
              <a:gdLst>
                <a:gd name="T0" fmla="*/ 0 w 208"/>
                <a:gd name="T1" fmla="*/ 0 h 270"/>
                <a:gd name="T2" fmla="*/ 171 w 208"/>
                <a:gd name="T3" fmla="*/ 110 h 270"/>
                <a:gd name="T4" fmla="*/ 208 w 208"/>
                <a:gd name="T5" fmla="*/ 270 h 270"/>
                <a:gd name="T6" fmla="*/ 0 60000 65536"/>
                <a:gd name="T7" fmla="*/ 0 60000 65536"/>
                <a:gd name="T8" fmla="*/ 0 60000 65536"/>
              </a:gdLst>
              <a:ahLst/>
              <a:cxnLst>
                <a:cxn ang="T6">
                  <a:pos x="T0" y="T1"/>
                </a:cxn>
                <a:cxn ang="T7">
                  <a:pos x="T2" y="T3"/>
                </a:cxn>
                <a:cxn ang="T8">
                  <a:pos x="T4" y="T5"/>
                </a:cxn>
              </a:cxnLst>
              <a:rect l="0" t="0" r="r" b="b"/>
              <a:pathLst>
                <a:path w="208" h="270">
                  <a:moveTo>
                    <a:pt x="0" y="0"/>
                  </a:moveTo>
                  <a:cubicBezTo>
                    <a:pt x="68" y="32"/>
                    <a:pt x="136" y="65"/>
                    <a:pt x="171" y="110"/>
                  </a:cubicBezTo>
                  <a:cubicBezTo>
                    <a:pt x="206" y="155"/>
                    <a:pt x="207" y="212"/>
                    <a:pt x="208" y="27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42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42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42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4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6447-5FB0-4A3E-9B53-736911CD90B4}"/>
              </a:ext>
            </a:extLst>
          </p:cNvPr>
          <p:cNvSpPr>
            <a:spLocks noGrp="1"/>
          </p:cNvSpPr>
          <p:nvPr>
            <p:ph type="title"/>
          </p:nvPr>
        </p:nvSpPr>
        <p:spPr/>
        <p:txBody>
          <a:bodyPr/>
          <a:lstStyle/>
          <a:p>
            <a:r>
              <a:rPr lang="en-US" dirty="0"/>
              <a:t>Summary</a:t>
            </a:r>
            <a:endParaRPr lang="en-IN" dirty="0"/>
          </a:p>
        </p:txBody>
      </p:sp>
      <p:sp>
        <p:nvSpPr>
          <p:cNvPr id="3" name="Content Placeholder 2">
            <a:extLst>
              <a:ext uri="{FF2B5EF4-FFF2-40B4-BE49-F238E27FC236}">
                <a16:creationId xmlns:a16="http://schemas.microsoft.com/office/drawing/2014/main" id="{2E450A31-1FF6-4020-8B91-5CB5B77F1146}"/>
              </a:ext>
            </a:extLst>
          </p:cNvPr>
          <p:cNvSpPr>
            <a:spLocks noGrp="1"/>
          </p:cNvSpPr>
          <p:nvPr>
            <p:ph idx="1"/>
          </p:nvPr>
        </p:nvSpPr>
        <p:spPr/>
        <p:txBody>
          <a:bodyPr/>
          <a:lstStyle/>
          <a:p>
            <a:r>
              <a:rPr lang="en-US" dirty="0"/>
              <a:t>When you add all these terms, the terms proportional to n-square will win !</a:t>
            </a:r>
            <a:endParaRPr lang="en-IN" dirty="0"/>
          </a:p>
        </p:txBody>
      </p:sp>
    </p:spTree>
    <p:extLst>
      <p:ext uri="{BB962C8B-B14F-4D97-AF65-F5344CB8AC3E}">
        <p14:creationId xmlns:p14="http://schemas.microsoft.com/office/powerpoint/2010/main" val="159833155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2232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0F80A0-3C35-42AE-9864-EC81C07DED10}"/>
              </a:ext>
            </a:extLst>
          </p:cNvPr>
          <p:cNvSpPr txBox="1"/>
          <p:nvPr/>
        </p:nvSpPr>
        <p:spPr>
          <a:xfrm>
            <a:off x="612559" y="692459"/>
            <a:ext cx="8325035" cy="2580002"/>
          </a:xfrm>
          <a:prstGeom prst="rect">
            <a:avLst/>
          </a:prstGeom>
          <a:noFill/>
        </p:spPr>
        <p:txBody>
          <a:bodyPr wrap="square">
            <a:spAutoFit/>
          </a:bodyPr>
          <a:lstStyle/>
          <a:p>
            <a:pPr marR="277495" lvl="1">
              <a:spcBef>
                <a:spcPts val="1015"/>
              </a:spcBef>
              <a:spcAft>
                <a:spcPts val="0"/>
              </a:spcAft>
              <a:buSzPts val="1200"/>
              <a:tabLst>
                <a:tab pos="655320" algn="l"/>
              </a:tabLst>
            </a:pPr>
            <a:r>
              <a:rPr lang="en-US" sz="2000" b="1" spc="-5" dirty="0">
                <a:effectLst/>
                <a:latin typeface="Georgia" panose="02040502050405020303" pitchFamily="18" charset="0"/>
                <a:ea typeface="Georgia" panose="02040502050405020303" pitchFamily="18" charset="0"/>
                <a:cs typeface="Georgia" panose="02040502050405020303" pitchFamily="18" charset="0"/>
              </a:rPr>
              <a:t>Growth</a:t>
            </a:r>
            <a:r>
              <a:rPr lang="en-US" sz="2000" b="1" spc="-15" dirty="0">
                <a:effectLst/>
                <a:latin typeface="Georgia" panose="02040502050405020303" pitchFamily="18" charset="0"/>
                <a:ea typeface="Georgia" panose="02040502050405020303" pitchFamily="18" charset="0"/>
                <a:cs typeface="Georgia" panose="02040502050405020303" pitchFamily="18" charset="0"/>
              </a:rPr>
              <a:t> </a:t>
            </a:r>
            <a:r>
              <a:rPr lang="en-US" sz="2000" b="1" spc="-5" dirty="0">
                <a:effectLst/>
                <a:latin typeface="Georgia" panose="02040502050405020303" pitchFamily="18" charset="0"/>
                <a:ea typeface="Georgia" panose="02040502050405020303" pitchFamily="18" charset="0"/>
                <a:cs typeface="Georgia" panose="02040502050405020303" pitchFamily="18" charset="0"/>
              </a:rPr>
              <a:t>of</a:t>
            </a:r>
            <a:r>
              <a:rPr lang="en-US" sz="2000" b="1" spc="-15" dirty="0">
                <a:effectLst/>
                <a:latin typeface="Georgia" panose="02040502050405020303" pitchFamily="18" charset="0"/>
                <a:ea typeface="Georgia" panose="02040502050405020303" pitchFamily="18" charset="0"/>
                <a:cs typeface="Georgia" panose="02040502050405020303" pitchFamily="18" charset="0"/>
              </a:rPr>
              <a:t> </a:t>
            </a:r>
            <a:r>
              <a:rPr lang="en-US" sz="2000" b="1" spc="-5" dirty="0">
                <a:effectLst/>
                <a:latin typeface="Georgia" panose="02040502050405020303" pitchFamily="18" charset="0"/>
                <a:ea typeface="Georgia" panose="02040502050405020303" pitchFamily="18" charset="0"/>
                <a:cs typeface="Georgia" panose="02040502050405020303" pitchFamily="18" charset="0"/>
              </a:rPr>
              <a:t>Functions.</a:t>
            </a:r>
            <a:r>
              <a:rPr lang="en-US" sz="2000" b="1" spc="65" dirty="0">
                <a:effectLst/>
                <a:latin typeface="Georgia" panose="02040502050405020303"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Given</a:t>
            </a:r>
            <a:r>
              <a:rPr lang="en-US" sz="2000" spc="-4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functions</a:t>
            </a:r>
            <a:r>
              <a:rPr lang="en-US" sz="2000" spc="-50" dirty="0">
                <a:effectLst/>
                <a:latin typeface="Times New Roman" panose="02020603050405020304" pitchFamily="18" charset="0"/>
                <a:ea typeface="Georgia" panose="02040502050405020303" pitchFamily="18" charset="0"/>
                <a:cs typeface="Georgia" panose="02040502050405020303" pitchFamily="18" charset="0"/>
              </a:rPr>
              <a:t> </a:t>
            </a:r>
            <a:r>
              <a:rPr lang="en-US" sz="2000" i="1" spc="-5" dirty="0">
                <a:effectLst/>
                <a:latin typeface="Bookman Old Style" panose="02050604050505020204" pitchFamily="18" charset="0"/>
                <a:ea typeface="Georgia" panose="02040502050405020303" pitchFamily="18" charset="0"/>
                <a:cs typeface="Georgia" panose="02040502050405020303" pitchFamily="18" charset="0"/>
              </a:rPr>
              <a:t>f</a:t>
            </a:r>
            <a:r>
              <a:rPr lang="en-US" sz="2000" i="1" spc="-45" dirty="0">
                <a:effectLst/>
                <a:latin typeface="Bookman Old Style" panose="020506040505050202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and</a:t>
            </a:r>
            <a:r>
              <a:rPr lang="en-US" sz="2000" spc="-50" dirty="0">
                <a:effectLst/>
                <a:latin typeface="Times New Roman" panose="02020603050405020304" pitchFamily="18" charset="0"/>
                <a:ea typeface="Georgia" panose="02040502050405020303" pitchFamily="18" charset="0"/>
                <a:cs typeface="Georgia" panose="02040502050405020303" pitchFamily="18" charset="0"/>
              </a:rPr>
              <a:t> </a:t>
            </a:r>
            <a:r>
              <a:rPr lang="en-US" sz="2000" i="1" spc="-5" dirty="0">
                <a:effectLst/>
                <a:latin typeface="Bookman Old Style" panose="02050604050505020204" pitchFamily="18" charset="0"/>
                <a:ea typeface="Georgia" panose="02040502050405020303" pitchFamily="18" charset="0"/>
                <a:cs typeface="Georgia" panose="02040502050405020303" pitchFamily="18" charset="0"/>
              </a:rPr>
              <a:t>g</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a:t>
            </a:r>
            <a:r>
              <a:rPr lang="en-US" sz="2000" spc="-4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we</a:t>
            </a:r>
            <a:r>
              <a:rPr lang="en-US" sz="2000" spc="-4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wish</a:t>
            </a:r>
            <a:r>
              <a:rPr lang="en-US" sz="2000" spc="-4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to</a:t>
            </a:r>
            <a:r>
              <a:rPr lang="en-US" sz="2000" spc="-50"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show</a:t>
            </a:r>
            <a:r>
              <a:rPr lang="en-US" sz="2000" spc="-4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how</a:t>
            </a:r>
            <a:r>
              <a:rPr lang="en-US" sz="2000" spc="-50"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to</a:t>
            </a:r>
            <a:r>
              <a:rPr lang="en-US" sz="2000" spc="-300"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quantify</a:t>
            </a:r>
            <a:r>
              <a:rPr lang="en-US" sz="2000" spc="70"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the</a:t>
            </a:r>
            <a:r>
              <a:rPr lang="en-US" sz="2000" spc="75" dirty="0">
                <a:effectLst/>
                <a:latin typeface="Times New Roman" panose="02020603050405020304" pitchFamily="18" charset="0"/>
                <a:ea typeface="Georgia" panose="02040502050405020303" pitchFamily="18" charset="0"/>
                <a:cs typeface="Georgia" panose="02040502050405020303" pitchFamily="18" charset="0"/>
              </a:rPr>
              <a:t> </a:t>
            </a:r>
            <a:r>
              <a:rPr lang="en-US" sz="2000" spc="-5" dirty="0">
                <a:effectLst/>
                <a:latin typeface="Times New Roman" panose="02020603050405020304" pitchFamily="18" charset="0"/>
                <a:ea typeface="Georgia" panose="02040502050405020303" pitchFamily="18" charset="0"/>
                <a:cs typeface="Georgia" panose="02040502050405020303" pitchFamily="18" charset="0"/>
              </a:rPr>
              <a:t>statement :  </a:t>
            </a:r>
            <a:r>
              <a:rPr lang="en-US" sz="2000" dirty="0">
                <a:effectLst/>
                <a:latin typeface="Times New Roman" panose="02020603050405020304" pitchFamily="18" charset="0"/>
                <a:ea typeface="Times New Roman" panose="02020603050405020304" pitchFamily="18" charset="0"/>
              </a:rPr>
              <a:t>“</a:t>
            </a:r>
            <a:r>
              <a:rPr lang="en-US" sz="2000" i="1" dirty="0">
                <a:effectLst/>
                <a:latin typeface="Bookman Old Style" panose="02050604050505020204" pitchFamily="18" charset="0"/>
                <a:ea typeface="Times New Roman" panose="02020603050405020304" pitchFamily="18" charset="0"/>
              </a:rPr>
              <a:t>g</a:t>
            </a:r>
            <a:r>
              <a:rPr lang="en-US" sz="2000" i="1" spc="125" dirty="0">
                <a:effectLst/>
                <a:latin typeface="Bookman Old Style" panose="020506040505050202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grows</a:t>
            </a:r>
            <a:r>
              <a:rPr lang="en-US" sz="2000" spc="1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as</a:t>
            </a:r>
            <a:r>
              <a:rPr lang="en-US" sz="2000" spc="14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fast</a:t>
            </a:r>
            <a:r>
              <a:rPr lang="en-US" sz="2000" spc="14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as</a:t>
            </a:r>
            <a:r>
              <a:rPr lang="en-US" sz="2000" spc="140" dirty="0">
                <a:effectLst/>
                <a:latin typeface="Times New Roman" panose="02020603050405020304" pitchFamily="18" charset="0"/>
                <a:ea typeface="Times New Roman" panose="02020603050405020304" pitchFamily="18" charset="0"/>
              </a:rPr>
              <a:t> </a:t>
            </a:r>
            <a:r>
              <a:rPr lang="en-US" sz="2000" i="1" dirty="0">
                <a:effectLst/>
                <a:latin typeface="Bookman Old Style" panose="02050604050505020204" pitchFamily="18" charset="0"/>
                <a:ea typeface="Times New Roman" panose="02020603050405020304" pitchFamily="18" charset="0"/>
              </a:rPr>
              <a:t>f</a:t>
            </a:r>
            <a:r>
              <a:rPr lang="en-US" sz="2000" i="1" spc="-220" dirty="0">
                <a:effectLst/>
                <a:latin typeface="Bookman Old Style" panose="020506040505050202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t>
            </a:r>
            <a:endParaRPr lang="en-IN" sz="2000" dirty="0">
              <a:effectLst/>
              <a:latin typeface="Times New Roman" panose="02020603050405020304" pitchFamily="18" charset="0"/>
              <a:ea typeface="Times New Roman" panose="02020603050405020304" pitchFamily="18" charset="0"/>
            </a:endParaRPr>
          </a:p>
          <a:p>
            <a:pPr>
              <a:spcBef>
                <a:spcPts val="40"/>
              </a:spcBef>
            </a:pPr>
            <a:r>
              <a:rPr lang="en-US" sz="1400" dirty="0">
                <a:effectLst/>
                <a:latin typeface="Times New Roman" panose="02020603050405020304" pitchFamily="18" charset="0"/>
                <a:ea typeface="Times New Roman" panose="02020603050405020304" pitchFamily="18" charset="0"/>
              </a:rPr>
              <a:t> </a:t>
            </a:r>
            <a:endParaRPr lang="en-IN" sz="2000" dirty="0">
              <a:effectLst/>
              <a:latin typeface="Times New Roman" panose="02020603050405020304" pitchFamily="18" charset="0"/>
              <a:ea typeface="Times New Roman" panose="02020603050405020304" pitchFamily="18" charset="0"/>
            </a:endParaRPr>
          </a:p>
          <a:p>
            <a:pPr marL="76200" marR="278130" indent="227330" algn="just">
              <a:lnSpc>
                <a:spcPct val="100000"/>
              </a:lnSpc>
              <a:spcAft>
                <a:spcPts val="0"/>
              </a:spcAft>
            </a:pPr>
            <a:r>
              <a:rPr lang="en-US" sz="2000" dirty="0">
                <a:effectLst/>
                <a:latin typeface="Times New Roman" panose="02020603050405020304" pitchFamily="18" charset="0"/>
                <a:ea typeface="Times New Roman" panose="02020603050405020304" pitchFamily="18" charset="0"/>
              </a:rPr>
              <a:t>The growth of functions is directly related to the complexity of algorithms.  We</a:t>
            </a:r>
            <a:r>
              <a:rPr lang="en-US" sz="2000" spc="5"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are</a:t>
            </a:r>
            <a:r>
              <a:rPr lang="en-US" sz="2000" spc="6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guided</a:t>
            </a:r>
            <a:r>
              <a:rPr lang="en-US" sz="2000" spc="7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by</a:t>
            </a:r>
            <a:r>
              <a:rPr lang="en-US" sz="2000" spc="7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the</a:t>
            </a:r>
            <a:r>
              <a:rPr lang="en-US" sz="2000" spc="6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following</a:t>
            </a:r>
            <a:r>
              <a:rPr lang="en-US" sz="2000" spc="70" dirty="0">
                <a:latin typeface="Times New Roman" panose="02020603050405020304" pitchFamily="18" charset="0"/>
                <a:ea typeface="Times New Roman" panose="02020603050405020304" pitchFamily="18" charset="0"/>
              </a:rPr>
              <a:t> </a:t>
            </a:r>
            <a:r>
              <a:rPr lang="en-US" sz="2000" spc="70" dirty="0">
                <a:effectLst/>
                <a:latin typeface="Times New Roman" panose="02020603050405020304" pitchFamily="18" charset="0"/>
                <a:ea typeface="Times New Roman" panose="02020603050405020304" pitchFamily="18" charset="0"/>
              </a:rPr>
              <a:t>p</a:t>
            </a:r>
            <a:r>
              <a:rPr lang="en-US" sz="2000" dirty="0">
                <a:effectLst/>
                <a:latin typeface="Times New Roman" panose="02020603050405020304" pitchFamily="18" charset="0"/>
                <a:ea typeface="Times New Roman" panose="02020603050405020304" pitchFamily="18" charset="0"/>
              </a:rPr>
              <a:t>rinciples.</a:t>
            </a:r>
            <a:endParaRPr lang="en-IN" sz="2000" dirty="0">
              <a:effectLst/>
              <a:latin typeface="Times New Roman" panose="02020603050405020304" pitchFamily="18" charset="0"/>
              <a:ea typeface="Times New Roman" panose="02020603050405020304" pitchFamily="18" charset="0"/>
            </a:endParaRPr>
          </a:p>
          <a:p>
            <a:pPr>
              <a:spcBef>
                <a:spcPts val="5"/>
              </a:spcBef>
            </a:pPr>
            <a:r>
              <a:rPr lang="en-US" sz="2000" dirty="0">
                <a:effectLst/>
                <a:latin typeface="Times New Roman" panose="02020603050405020304" pitchFamily="18" charset="0"/>
                <a:ea typeface="Times New Roman" panose="02020603050405020304" pitchFamily="18" charset="0"/>
              </a:rPr>
              <a:t> </a:t>
            </a:r>
            <a:endParaRPr lang="en-IN" sz="2000" dirty="0">
              <a:effectLst/>
              <a:latin typeface="Times New Roman" panose="02020603050405020304" pitchFamily="18" charset="0"/>
              <a:ea typeface="Times New Roman" panose="02020603050405020304" pitchFamily="18" charset="0"/>
            </a:endParaRPr>
          </a:p>
          <a:p>
            <a:pPr marL="342900" lvl="0" indent="-342900">
              <a:lnSpc>
                <a:spcPts val="1400"/>
              </a:lnSpc>
              <a:buSzPts val="1200"/>
              <a:buFont typeface="DejaVu Sans Condensed"/>
              <a:buChar char="•"/>
              <a:tabLst>
                <a:tab pos="631825" algn="l"/>
              </a:tabLst>
            </a:pPr>
            <a:r>
              <a:rPr lang="en-US" sz="2000" dirty="0">
                <a:effectLst/>
                <a:latin typeface="Times New Roman" panose="02020603050405020304" pitchFamily="18" charset="0"/>
                <a:ea typeface="DejaVu Sans Condensed"/>
                <a:cs typeface="DejaVu Sans Condensed"/>
              </a:rPr>
              <a:t>We</a:t>
            </a:r>
            <a:r>
              <a:rPr lang="en-US" sz="2000" spc="5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only</a:t>
            </a:r>
            <a:r>
              <a:rPr lang="en-US" sz="2000" spc="50"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care</a:t>
            </a:r>
            <a:r>
              <a:rPr lang="en-US" sz="2000" spc="5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about</a:t>
            </a:r>
            <a:r>
              <a:rPr lang="en-US" sz="2000" spc="5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the</a:t>
            </a:r>
            <a:r>
              <a:rPr lang="en-US" sz="2000" spc="50"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behavior</a:t>
            </a:r>
            <a:r>
              <a:rPr lang="en-US" sz="2000" spc="50"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for</a:t>
            </a:r>
            <a:r>
              <a:rPr lang="en-US" sz="2000" spc="5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“large”</a:t>
            </a:r>
            <a:r>
              <a:rPr lang="en-US" sz="2000" spc="50"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problems.</a:t>
            </a:r>
          </a:p>
          <a:p>
            <a:pPr lvl="0">
              <a:lnSpc>
                <a:spcPts val="1400"/>
              </a:lnSpc>
              <a:buSzPts val="1200"/>
              <a:tabLst>
                <a:tab pos="631825" algn="l"/>
              </a:tabLst>
            </a:pPr>
            <a:endParaRPr lang="en-US" sz="2000" dirty="0">
              <a:latin typeface="Times New Roman" panose="02020603050405020304" pitchFamily="18" charset="0"/>
              <a:ea typeface="DejaVu Sans Condensed"/>
              <a:cs typeface="DejaVu Sans Condensed"/>
            </a:endParaRPr>
          </a:p>
          <a:p>
            <a:pPr lvl="0">
              <a:lnSpc>
                <a:spcPts val="1400"/>
              </a:lnSpc>
              <a:buSzPts val="1200"/>
              <a:tabLst>
                <a:tab pos="631825" algn="l"/>
              </a:tabLst>
            </a:pPr>
            <a:endParaRPr lang="en-IN" dirty="0">
              <a:effectLst/>
              <a:latin typeface="Times New Roman" panose="02020603050405020304" pitchFamily="18" charset="0"/>
              <a:ea typeface="DejaVu Sans Condensed"/>
              <a:cs typeface="DejaVu Sans Condensed"/>
            </a:endParaRPr>
          </a:p>
          <a:p>
            <a:pPr marL="342900" lvl="0" indent="-342900">
              <a:lnSpc>
                <a:spcPts val="1400"/>
              </a:lnSpc>
              <a:buSzPts val="1200"/>
              <a:buFont typeface="DejaVu Sans Condensed"/>
              <a:buChar char="•"/>
              <a:tabLst>
                <a:tab pos="631825" algn="l"/>
              </a:tabLst>
            </a:pPr>
            <a:r>
              <a:rPr lang="en-US" sz="2000" dirty="0">
                <a:effectLst/>
                <a:latin typeface="Times New Roman" panose="02020603050405020304" pitchFamily="18" charset="0"/>
                <a:ea typeface="DejaVu Sans Condensed"/>
                <a:cs typeface="DejaVu Sans Condensed"/>
              </a:rPr>
              <a:t>We</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may</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ignore</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implementation</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details</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such</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as</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loop</a:t>
            </a:r>
            <a:r>
              <a:rPr lang="en-US" sz="2000" spc="40"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counter</a:t>
            </a:r>
            <a:r>
              <a:rPr lang="en-US" sz="2000" spc="35" dirty="0">
                <a:effectLst/>
                <a:latin typeface="Times New Roman" panose="02020603050405020304" pitchFamily="18" charset="0"/>
                <a:ea typeface="DejaVu Sans Condensed"/>
                <a:cs typeface="DejaVu Sans Condensed"/>
              </a:rPr>
              <a:t> </a:t>
            </a:r>
            <a:r>
              <a:rPr lang="en-US" sz="2000" dirty="0">
                <a:effectLst/>
                <a:latin typeface="Times New Roman" panose="02020603050405020304" pitchFamily="18" charset="0"/>
                <a:ea typeface="DejaVu Sans Condensed"/>
                <a:cs typeface="DejaVu Sans Condensed"/>
              </a:rPr>
              <a:t>incrementation.</a:t>
            </a:r>
            <a:endParaRPr lang="en-IN" dirty="0">
              <a:effectLst/>
              <a:latin typeface="Times New Roman" panose="02020603050405020304" pitchFamily="18" charset="0"/>
              <a:ea typeface="DejaVu Sans Condensed"/>
              <a:cs typeface="DejaVu Sans Condensed"/>
            </a:endParaRPr>
          </a:p>
        </p:txBody>
      </p:sp>
    </p:spTree>
    <p:extLst>
      <p:ext uri="{BB962C8B-B14F-4D97-AF65-F5344CB8AC3E}">
        <p14:creationId xmlns:p14="http://schemas.microsoft.com/office/powerpoint/2010/main" val="95759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A384-9353-4C49-91B2-315B5CC7D6FC}"/>
              </a:ext>
            </a:extLst>
          </p:cNvPr>
          <p:cNvSpPr>
            <a:spLocks noGrp="1"/>
          </p:cNvSpPr>
          <p:nvPr>
            <p:ph type="title"/>
          </p:nvPr>
        </p:nvSpPr>
        <p:spPr/>
        <p:txBody>
          <a:bodyPr/>
          <a:lstStyle/>
          <a:p>
            <a:r>
              <a:rPr lang="en-US" dirty="0"/>
              <a:t>Today we will</a:t>
            </a:r>
            <a:endParaRPr lang="en-IN" dirty="0"/>
          </a:p>
        </p:txBody>
      </p:sp>
      <p:sp>
        <p:nvSpPr>
          <p:cNvPr id="3" name="Content Placeholder 2">
            <a:extLst>
              <a:ext uri="{FF2B5EF4-FFF2-40B4-BE49-F238E27FC236}">
                <a16:creationId xmlns:a16="http://schemas.microsoft.com/office/drawing/2014/main" id="{3F754854-7E44-4E30-8FA7-998C97C3C986}"/>
              </a:ext>
            </a:extLst>
          </p:cNvPr>
          <p:cNvSpPr>
            <a:spLocks noGrp="1"/>
          </p:cNvSpPr>
          <p:nvPr>
            <p:ph idx="1"/>
          </p:nvPr>
        </p:nvSpPr>
        <p:spPr/>
        <p:txBody>
          <a:bodyPr/>
          <a:lstStyle/>
          <a:p>
            <a:r>
              <a:rPr lang="en-US" dirty="0"/>
              <a:t>Discuss more library functions for standard io</a:t>
            </a:r>
          </a:p>
          <a:p>
            <a:r>
              <a:rPr lang="en-IN" dirty="0"/>
              <a:t>Introduce conditional execution of statements</a:t>
            </a:r>
          </a:p>
        </p:txBody>
      </p:sp>
    </p:spTree>
    <p:extLst>
      <p:ext uri="{BB962C8B-B14F-4D97-AF65-F5344CB8AC3E}">
        <p14:creationId xmlns:p14="http://schemas.microsoft.com/office/powerpoint/2010/main" val="9128436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15ED5-5D48-4052-82D3-67A0D6D0E719}"/>
              </a:ext>
            </a:extLst>
          </p:cNvPr>
          <p:cNvSpPr txBox="1"/>
          <p:nvPr/>
        </p:nvSpPr>
        <p:spPr>
          <a:xfrm>
            <a:off x="692458" y="967667"/>
            <a:ext cx="8280646" cy="2915542"/>
          </a:xfrm>
          <a:prstGeom prst="rect">
            <a:avLst/>
          </a:prstGeom>
          <a:noFill/>
        </p:spPr>
        <p:txBody>
          <a:bodyPr wrap="square">
            <a:spAutoFit/>
          </a:bodyPr>
          <a:lstStyle/>
          <a:p>
            <a:pPr marL="75565" indent="227330">
              <a:lnSpc>
                <a:spcPct val="86000"/>
              </a:lnSpc>
              <a:spcBef>
                <a:spcPts val="685"/>
              </a:spcBef>
              <a:spcAft>
                <a:spcPts val="0"/>
              </a:spcAft>
            </a:pPr>
            <a:r>
              <a:rPr lang="en-US" sz="1800" i="1" dirty="0">
                <a:effectLst/>
                <a:latin typeface="Bookman Old Style" panose="02050604050505020204" pitchFamily="18" charset="0"/>
                <a:ea typeface="Times New Roman" panose="02020603050405020304" pitchFamily="18" charset="0"/>
              </a:rPr>
              <a:t>Let f and g be functions from the natural numbers to the real</a:t>
            </a:r>
            <a:r>
              <a:rPr lang="en-US" sz="1800" i="1" spc="-33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numbers.</a:t>
            </a:r>
            <a:r>
              <a:rPr lang="en-US" sz="1800" i="1" spc="11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Then</a:t>
            </a:r>
            <a:r>
              <a:rPr lang="en-US" sz="1800" i="1" spc="1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g</a:t>
            </a:r>
            <a:r>
              <a:rPr lang="en-US" sz="1800" i="1" spc="50" dirty="0">
                <a:effectLst/>
                <a:latin typeface="Bookman Old Style" panose="02050604050505020204" pitchFamily="18" charset="0"/>
                <a:ea typeface="Times New Roman" panose="02020603050405020304" pitchFamily="18" charset="0"/>
              </a:rPr>
              <a:t> </a:t>
            </a:r>
            <a:r>
              <a:rPr lang="en-US" sz="1800" b="1" dirty="0">
                <a:effectLst/>
                <a:latin typeface="Georgia" panose="02040502050405020303" pitchFamily="18" charset="0"/>
                <a:ea typeface="Times New Roman" panose="02020603050405020304" pitchFamily="18" charset="0"/>
              </a:rPr>
              <a:t>asymptotically</a:t>
            </a:r>
            <a:r>
              <a:rPr lang="en-US" sz="1800" b="1" spc="90" dirty="0">
                <a:effectLst/>
                <a:latin typeface="Georgia" panose="02040502050405020303" pitchFamily="18" charset="0"/>
                <a:ea typeface="Times New Roman" panose="02020603050405020304" pitchFamily="18" charset="0"/>
              </a:rPr>
              <a:t> </a:t>
            </a:r>
            <a:r>
              <a:rPr lang="en-US" sz="1800" b="1" dirty="0">
                <a:effectLst/>
                <a:latin typeface="Georgia" panose="02040502050405020303" pitchFamily="18" charset="0"/>
                <a:ea typeface="Times New Roman" panose="02020603050405020304" pitchFamily="18" charset="0"/>
              </a:rPr>
              <a:t>dominates</a:t>
            </a:r>
            <a:r>
              <a:rPr lang="en-US" sz="1800" b="1" spc="60" dirty="0">
                <a:effectLst/>
                <a:latin typeface="Georgia" panose="02040502050405020303" pitchFamily="18" charset="0"/>
                <a:ea typeface="Times New Roman" panose="02020603050405020304" pitchFamily="18" charset="0"/>
              </a:rPr>
              <a:t> </a:t>
            </a:r>
            <a:r>
              <a:rPr lang="en-US" sz="1800" i="1" spc="60" dirty="0">
                <a:effectLst/>
                <a:latin typeface="Bookman Old Style" panose="02050604050505020204" pitchFamily="18" charset="0"/>
                <a:ea typeface="Times New Roman" panose="02020603050405020304" pitchFamily="18" charset="0"/>
              </a:rPr>
              <a:t>f,</a:t>
            </a:r>
            <a:r>
              <a:rPr lang="en-US" sz="1800" i="1" spc="1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or</a:t>
            </a:r>
            <a:endParaRPr lang="en-IN" sz="1600" dirty="0">
              <a:effectLst/>
              <a:latin typeface="Times New Roman" panose="02020603050405020304" pitchFamily="18" charset="0"/>
              <a:ea typeface="Times New Roman" panose="02020603050405020304" pitchFamily="18" charset="0"/>
            </a:endParaRPr>
          </a:p>
          <a:p>
            <a:pPr>
              <a:spcBef>
                <a:spcPts val="45"/>
              </a:spcBef>
            </a:pPr>
            <a:r>
              <a:rPr lang="en-US" sz="1800" i="1" dirty="0">
                <a:effectLst/>
                <a:latin typeface="Bookman Old Style" panose="020506040505050202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409575" marR="616585" indent="-351790" algn="ctr">
              <a:spcAft>
                <a:spcPts val="0"/>
              </a:spcAft>
            </a:pPr>
            <a:r>
              <a:rPr lang="en-US" sz="1800" b="0" i="1" kern="0" dirty="0">
                <a:effectLst/>
                <a:latin typeface="Bookman Old Style" panose="02050604050505020204" pitchFamily="18" charset="0"/>
                <a:ea typeface="Georgia" panose="02040502050405020303" pitchFamily="18" charset="0"/>
                <a:cs typeface="Georgia" panose="02040502050405020303" pitchFamily="18" charset="0"/>
              </a:rPr>
              <a:t>f</a:t>
            </a:r>
            <a:r>
              <a:rPr lang="en-US" sz="1800" b="0" i="1" kern="0" spc="40" dirty="0">
                <a:effectLst/>
                <a:latin typeface="Bookman Old Style" panose="02050604050505020204" pitchFamily="18" charset="0"/>
                <a:ea typeface="Georgia" panose="02040502050405020303" pitchFamily="18" charset="0"/>
                <a:cs typeface="Georgia" panose="02040502050405020303" pitchFamily="18" charset="0"/>
              </a:rPr>
              <a:t> </a:t>
            </a:r>
            <a:r>
              <a:rPr lang="en-US" sz="1800" b="1" kern="0" dirty="0">
                <a:effectLst/>
                <a:latin typeface="Georgia" panose="02040502050405020303" pitchFamily="18" charset="0"/>
                <a:ea typeface="Georgia" panose="02040502050405020303" pitchFamily="18" charset="0"/>
                <a:cs typeface="Georgia" panose="02040502050405020303" pitchFamily="18" charset="0"/>
              </a:rPr>
              <a:t>is</a:t>
            </a:r>
            <a:r>
              <a:rPr lang="en-US" sz="1800" b="1" kern="0" spc="65" dirty="0">
                <a:effectLst/>
                <a:latin typeface="Georgia" panose="02040502050405020303" pitchFamily="18" charset="0"/>
                <a:ea typeface="Georgia" panose="02040502050405020303" pitchFamily="18" charset="0"/>
                <a:cs typeface="Georgia" panose="02040502050405020303" pitchFamily="18" charset="0"/>
              </a:rPr>
              <a:t> </a:t>
            </a:r>
            <a:r>
              <a:rPr lang="en-US" sz="1800" b="1" kern="0" dirty="0">
                <a:effectLst/>
                <a:latin typeface="Georgia" panose="02040502050405020303" pitchFamily="18" charset="0"/>
                <a:ea typeface="Georgia" panose="02040502050405020303" pitchFamily="18" charset="0"/>
                <a:cs typeface="Georgia" panose="02040502050405020303" pitchFamily="18" charset="0"/>
              </a:rPr>
              <a:t>big-O</a:t>
            </a:r>
            <a:r>
              <a:rPr lang="en-US" sz="1800" b="1" kern="0" spc="65" dirty="0">
                <a:effectLst/>
                <a:latin typeface="Georgia" panose="02040502050405020303" pitchFamily="18" charset="0"/>
                <a:ea typeface="Georgia" panose="02040502050405020303" pitchFamily="18" charset="0"/>
                <a:cs typeface="Georgia" panose="02040502050405020303" pitchFamily="18" charset="0"/>
              </a:rPr>
              <a:t> </a:t>
            </a:r>
            <a:r>
              <a:rPr lang="en-US" sz="1800" b="1" kern="0" dirty="0">
                <a:effectLst/>
                <a:latin typeface="Georgia" panose="02040502050405020303" pitchFamily="18" charset="0"/>
                <a:ea typeface="Georgia" panose="02040502050405020303" pitchFamily="18" charset="0"/>
                <a:cs typeface="Georgia" panose="02040502050405020303" pitchFamily="18" charset="0"/>
              </a:rPr>
              <a:t>of</a:t>
            </a:r>
            <a:r>
              <a:rPr lang="en-US" sz="1800" b="1" kern="0" spc="40" dirty="0">
                <a:effectLst/>
                <a:latin typeface="Georgia" panose="02040502050405020303" pitchFamily="18" charset="0"/>
                <a:ea typeface="Georgia" panose="02040502050405020303" pitchFamily="18" charset="0"/>
                <a:cs typeface="Georgia" panose="02040502050405020303" pitchFamily="18" charset="0"/>
              </a:rPr>
              <a:t> </a:t>
            </a:r>
            <a:r>
              <a:rPr lang="en-US" sz="1800" b="0" i="1" kern="0" dirty="0">
                <a:effectLst/>
                <a:latin typeface="Bookman Old Style" panose="02050604050505020204" pitchFamily="18" charset="0"/>
                <a:ea typeface="Georgia" panose="02040502050405020303" pitchFamily="18" charset="0"/>
                <a:cs typeface="Georgia" panose="02040502050405020303" pitchFamily="18" charset="0"/>
              </a:rPr>
              <a:t>g</a:t>
            </a:r>
            <a:endParaRPr lang="en-IN" sz="1800" b="1" kern="0" dirty="0">
              <a:effectLst/>
              <a:latin typeface="Georgia" panose="02040502050405020303" pitchFamily="18" charset="0"/>
              <a:ea typeface="Georgia" panose="02040502050405020303" pitchFamily="18" charset="0"/>
              <a:cs typeface="Georgia" panose="02040502050405020303" pitchFamily="18" charset="0"/>
            </a:endParaRPr>
          </a:p>
          <a:p>
            <a:pPr>
              <a:spcBef>
                <a:spcPts val="20"/>
              </a:spcBef>
            </a:pPr>
            <a:r>
              <a:rPr lang="en-US" sz="1800" i="1" dirty="0">
                <a:effectLst/>
                <a:latin typeface="Bookman Old Style" panose="020506040505050202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303530"/>
            <a:r>
              <a:rPr lang="en-US" sz="1800" i="1" dirty="0">
                <a:effectLst/>
                <a:latin typeface="Bookman Old Style" panose="02050604050505020204" pitchFamily="18" charset="0"/>
                <a:ea typeface="Times New Roman" panose="02020603050405020304" pitchFamily="18" charset="0"/>
              </a:rPr>
              <a:t>if</a:t>
            </a:r>
            <a:r>
              <a:rPr lang="en-US" sz="1800" i="1" spc="-2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there</a:t>
            </a:r>
            <a:r>
              <a:rPr lang="en-US" sz="1800" i="1" spc="-1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are</a:t>
            </a:r>
            <a:r>
              <a:rPr lang="en-US" sz="1800" i="1" spc="-2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positive</a:t>
            </a:r>
            <a:r>
              <a:rPr lang="en-US" sz="1800" i="1" spc="-1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constants</a:t>
            </a:r>
            <a:r>
              <a:rPr lang="en-US" sz="1800" i="1" spc="-2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C</a:t>
            </a:r>
            <a:r>
              <a:rPr lang="en-US" sz="1800" i="1" spc="4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and</a:t>
            </a:r>
            <a:r>
              <a:rPr lang="en-US" sz="1800" i="1" spc="-1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r>
              <a:rPr lang="en-US" sz="1800" i="1" spc="15"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such</a:t>
            </a:r>
            <a:r>
              <a:rPr lang="en-US" sz="1800" i="1" spc="-2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that</a:t>
            </a:r>
            <a:endParaRPr lang="en-IN" sz="1600" dirty="0">
              <a:effectLst/>
              <a:latin typeface="Times New Roman" panose="02020603050405020304" pitchFamily="18" charset="0"/>
              <a:ea typeface="Times New Roman" panose="02020603050405020304" pitchFamily="18" charset="0"/>
            </a:endParaRPr>
          </a:p>
          <a:p>
            <a:pPr marL="415290" marR="616585" algn="ctr">
              <a:spcBef>
                <a:spcPts val="475"/>
              </a:spcBef>
              <a:spcAft>
                <a:spcPts val="0"/>
              </a:spcAft>
            </a:pPr>
            <a:r>
              <a:rPr lang="en-US" sz="1800" i="1" dirty="0">
                <a:effectLst/>
                <a:latin typeface="DejaVu Sans Condensed"/>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f</a:t>
            </a:r>
            <a:r>
              <a:rPr lang="en-US" sz="1800" i="1" spc="-230"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 ≤ </a:t>
            </a:r>
            <a:r>
              <a:rPr lang="en-US" sz="1800" i="1" dirty="0" err="1">
                <a:effectLst/>
                <a:latin typeface="Bookman Old Style" panose="02050604050505020204" pitchFamily="18" charset="0"/>
                <a:ea typeface="Times New Roman" panose="02020603050405020304" pitchFamily="18" charset="0"/>
              </a:rPr>
              <a:t>C</a:t>
            </a:r>
            <a:r>
              <a:rPr lang="en-US" sz="1800" i="1" dirty="0" err="1">
                <a:effectLst/>
                <a:latin typeface="DejaVu Sans Condensed"/>
                <a:ea typeface="Times New Roman" panose="02020603050405020304" pitchFamily="18" charset="0"/>
              </a:rPr>
              <a:t>|</a:t>
            </a:r>
            <a:r>
              <a:rPr lang="en-US" sz="1800" i="1" dirty="0" err="1">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a:t>
            </a:r>
            <a:r>
              <a:rPr lang="en-US" sz="1800" i="1" spc="10"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for</a:t>
            </a:r>
            <a:r>
              <a:rPr lang="en-US" sz="1800" i="1" spc="70" dirty="0">
                <a:effectLst/>
                <a:latin typeface="Bookman Old Style" panose="020506040505050202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x</a:t>
            </a:r>
            <a:r>
              <a:rPr lang="en-US" sz="1800" i="1" spc="-10" dirty="0">
                <a:effectLst/>
                <a:latin typeface="Bookman Old Style" panose="020506040505050202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p>
          <a:p>
            <a:pPr marL="415290" marR="616585" algn="ctr">
              <a:spcBef>
                <a:spcPts val="475"/>
              </a:spcBef>
              <a:spcAft>
                <a:spcPts val="0"/>
              </a:spcAft>
            </a:pPr>
            <a:endParaRPr lang="en-US" i="1" dirty="0">
              <a:latin typeface="Bookman Old Style" panose="02050604050505020204" pitchFamily="18" charset="0"/>
              <a:ea typeface="Times New Roman" panose="02020603050405020304" pitchFamily="18" charset="0"/>
            </a:endParaRPr>
          </a:p>
          <a:p>
            <a:pPr marL="415290" marR="616585" algn="ctr">
              <a:spcBef>
                <a:spcPts val="475"/>
              </a:spcBef>
              <a:spcAft>
                <a:spcPts val="0"/>
              </a:spcAft>
            </a:pPr>
            <a:r>
              <a:rPr lang="en-US" sz="1600" i="1" dirty="0">
                <a:effectLst/>
                <a:latin typeface="Bookman Old Style" panose="02050604050505020204" pitchFamily="18" charset="0"/>
                <a:ea typeface="Times New Roman" panose="02020603050405020304" pitchFamily="18" charset="0"/>
              </a:rPr>
              <a:t>Usually we will deal with functions that are manifestly positive at least for “large values of x”. </a:t>
            </a:r>
            <a:endParaRPr lang="en-IN" sz="16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1844893-EEF1-4FE5-8F49-D7F80CBD59ED}"/>
              </a:ext>
            </a:extLst>
          </p:cNvPr>
          <p:cNvSpPr txBox="1"/>
          <p:nvPr/>
        </p:nvSpPr>
        <p:spPr>
          <a:xfrm>
            <a:off x="1225118" y="4465468"/>
            <a:ext cx="7747986" cy="684803"/>
          </a:xfrm>
          <a:prstGeom prst="rect">
            <a:avLst/>
          </a:prstGeom>
          <a:noFill/>
        </p:spPr>
        <p:txBody>
          <a:bodyPr wrap="square">
            <a:spAutoFit/>
          </a:bodyPr>
          <a:lstStyle/>
          <a:p>
            <a:pPr marL="435610" marR="2521585" algn="ctr">
              <a:spcBef>
                <a:spcPts val="270"/>
              </a:spcBef>
            </a:pPr>
            <a:r>
              <a:rPr lang="en-US" sz="1800" dirty="0">
                <a:effectLst/>
                <a:latin typeface="Times New Roman" panose="02020603050405020304" pitchFamily="18" charset="0"/>
                <a:ea typeface="Times New Roman" panose="02020603050405020304" pitchFamily="18" charset="0"/>
              </a:rPr>
              <a:t>If</a:t>
            </a:r>
            <a:r>
              <a:rPr lang="en-US" sz="1800" spc="3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f</a:t>
            </a:r>
            <a:r>
              <a:rPr lang="en-US" sz="1800" i="1" spc="50"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big-</a:t>
            </a:r>
            <a:r>
              <a:rPr lang="en-US" sz="1800" i="1" dirty="0">
                <a:effectLst/>
                <a:latin typeface="Bookman Old Style" panose="02050604050505020204" pitchFamily="18" charset="0"/>
                <a:ea typeface="Times New Roman" panose="02020603050405020304" pitchFamily="18" charset="0"/>
              </a:rPr>
              <a:t>O </a:t>
            </a:r>
            <a:r>
              <a:rPr lang="en-US" sz="1800" dirty="0">
                <a:effectLst/>
                <a:latin typeface="Times New Roman" panose="02020603050405020304" pitchFamily="18" charset="0"/>
                <a:ea typeface="Times New Roman" panose="02020603050405020304" pitchFamily="18" charset="0"/>
              </a:rPr>
              <a:t>of</a:t>
            </a:r>
            <a:r>
              <a:rPr lang="en-US" sz="1800" spc="3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then</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a:t>
            </a:r>
            <a:r>
              <a:rPr lang="en-US" sz="1800" spc="3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write</a:t>
            </a:r>
            <a:endParaRPr lang="en-IN" sz="1800" dirty="0">
              <a:effectLst/>
              <a:latin typeface="Times New Roman" panose="02020603050405020304" pitchFamily="18" charset="0"/>
              <a:ea typeface="Times New Roman" panose="02020603050405020304" pitchFamily="18" charset="0"/>
            </a:endParaRPr>
          </a:p>
          <a:p>
            <a:pPr marL="435610" marR="2521585" algn="ctr">
              <a:spcBef>
                <a:spcPts val="270"/>
              </a:spcBef>
              <a:spcAft>
                <a:spcPts val="0"/>
              </a:spcAft>
            </a:pPr>
            <a:r>
              <a:rPr lang="en-US" sz="1800" i="1" dirty="0">
                <a:effectLst/>
                <a:latin typeface="Bookman Old Style" panose="02050604050505020204" pitchFamily="18" charset="0"/>
                <a:ea typeface="Times New Roman" panose="02020603050405020304" pitchFamily="18" charset="0"/>
              </a:rPr>
              <a:t>f</a:t>
            </a:r>
            <a:r>
              <a:rPr lang="en-US" sz="1800" i="1" spc="-240"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spc="1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is</a:t>
            </a:r>
            <a:r>
              <a:rPr lang="en-US" sz="1800" spc="12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or</a:t>
            </a:r>
            <a:r>
              <a:rPr lang="en-IN" sz="1600" dirty="0">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f</a:t>
            </a:r>
            <a:r>
              <a:rPr lang="en-US" sz="1800" i="1" spc="30" dirty="0">
                <a:effectLst/>
                <a:latin typeface="Bookman Old Style" panose="020506040505050202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spc="-60"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endParaRPr lang="en-IN"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659044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A3D346-5575-413C-A207-DBC3899ECC68}"/>
              </a:ext>
            </a:extLst>
          </p:cNvPr>
          <p:cNvSpPr txBox="1"/>
          <p:nvPr/>
        </p:nvSpPr>
        <p:spPr>
          <a:xfrm>
            <a:off x="1688975" y="769684"/>
            <a:ext cx="7268593" cy="6186309"/>
          </a:xfrm>
          <a:prstGeom prst="rect">
            <a:avLst/>
          </a:prstGeom>
          <a:noFill/>
        </p:spPr>
        <p:txBody>
          <a:bodyPr wrap="square">
            <a:spAutoFit/>
          </a:bodyPr>
          <a:lstStyle/>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Example: </a:t>
            </a:r>
          </a:p>
          <a:p>
            <a:endParaRPr lang="en-US" i="1" dirty="0">
              <a:latin typeface="Bookman Old Style" panose="02050604050505020204" pitchFamily="18" charset="0"/>
              <a:ea typeface="Times New Roman" panose="020206030504050203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Show</a:t>
            </a:r>
            <a:r>
              <a:rPr lang="en-US" sz="1800" i="1" spc="1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that</a:t>
            </a:r>
            <a:r>
              <a:rPr lang="en-US" sz="1800" i="1" spc="1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4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10</a:t>
            </a:r>
            <a:r>
              <a:rPr lang="en-US" sz="1800" spc="17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1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p>
          <a:p>
            <a:endParaRPr lang="en-US" i="1" dirty="0">
              <a:latin typeface="Bookman Old Style" panose="02050604050505020204" pitchFamily="18" charset="0"/>
              <a:cs typeface="Times New Roman" panose="02020603050405020304" pitchFamily="18" charset="0"/>
            </a:endParaRPr>
          </a:p>
          <a:p>
            <a:endParaRPr lang="en-US" i="1" dirty="0">
              <a:latin typeface="Bookman Old Style" panose="02050604050505020204" pitchFamily="18" charset="0"/>
              <a:cs typeface="Times New Roman" panose="02020603050405020304" pitchFamily="18" charset="0"/>
            </a:endParaRPr>
          </a:p>
          <a:p>
            <a:endParaRPr lang="en-US" i="1" dirty="0">
              <a:latin typeface="Bookman Old Style" panose="020506040505050202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Let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C </a:t>
            </a:r>
            <a:r>
              <a:rPr lang="en-US" sz="1800" dirty="0">
                <a:effectLst/>
                <a:latin typeface="Times New Roman" panose="02020603050405020304" pitchFamily="18" charset="0"/>
                <a:ea typeface="Times New Roman" panose="02020603050405020304" pitchFamily="18" charset="0"/>
              </a:rPr>
              <a:t>= 3 and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k </a:t>
            </a:r>
            <a:r>
              <a:rPr lang="en-US" sz="1800" dirty="0">
                <a:effectLst/>
                <a:latin typeface="Times New Roman" panose="02020603050405020304" pitchFamily="18" charset="0"/>
                <a:ea typeface="Times New Roman" panose="02020603050405020304" pitchFamily="18" charset="0"/>
              </a:rPr>
              <a:t>= 3.</a:t>
            </a:r>
            <a:r>
              <a:rPr lang="en-US" sz="1800" spc="3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Then, if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 </a:t>
            </a:r>
            <a:r>
              <a:rPr lang="en-US" sz="1800" i="1" dirty="0">
                <a:effectLst/>
                <a:latin typeface="DejaVu Sans Condensed"/>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3,</a:t>
            </a:r>
            <a:r>
              <a:rPr lang="en-US" sz="1800" spc="-28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3</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12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7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2</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12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30" dirty="0">
                <a:effectLst/>
                <a:latin typeface="DejaVu Sans Condensed"/>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2</a:t>
            </a:r>
            <a:r>
              <a:rPr lang="en-US" sz="1800" spc="-5" dirty="0">
                <a:effectLst/>
                <a:latin typeface="Times New Roman" panose="02020603050405020304" pitchFamily="18" charset="0"/>
                <a:ea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50" dirty="0">
                <a:effectLst/>
                <a:latin typeface="DejaVu Sans Condensed"/>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3</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11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25" dirty="0">
                <a:effectLst/>
                <a:latin typeface="DejaVu Sans Condensed"/>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10</a:t>
            </a:r>
          </a:p>
          <a:p>
            <a:endParaRPr lang="en-US" dirty="0">
              <a:latin typeface="Times New Roman" panose="02020603050405020304" pitchFamily="18" charset="0"/>
            </a:endParaRPr>
          </a:p>
          <a:p>
            <a:r>
              <a:rPr lang="en-US" dirty="0">
                <a:latin typeface="Times New Roman" panose="02020603050405020304" pitchFamily="18" charset="0"/>
              </a:rPr>
              <a:t>Or, </a:t>
            </a:r>
          </a:p>
          <a:p>
            <a:endParaRPr lang="en-US" dirty="0">
              <a:latin typeface="Times New Roman" panose="02020603050405020304" pitchFamily="18" charset="0"/>
            </a:endParaRPr>
          </a:p>
          <a:p>
            <a:r>
              <a:rPr kumimoji="0" lang="en-US" altLang="en-US" sz="1800" b="0" i="0" u="none" strike="noStrike" cap="none" normalizeH="0" baseline="0" dirty="0">
                <a:ln>
                  <a:noFill/>
                </a:ln>
                <a:solidFill>
                  <a:schemeClr val="tx1"/>
                </a:solidFill>
                <a:effectLst/>
                <a:ea typeface="Times New Roman" panose="02020603050405020304" pitchFamily="18" charset="0"/>
              </a:rPr>
              <a:t>Let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800" b="0" i="1" u="none" strike="noStrike" cap="none" normalizeH="0" baseline="0" dirty="0">
                <a:ln>
                  <a:noFill/>
                </a:ln>
                <a:solidFill>
                  <a:schemeClr val="tx1"/>
                </a:solidFill>
                <a:effectLst/>
                <a:latin typeface="Bookman Old Style" panose="02050604050505020204" pitchFamily="18" charset="0"/>
                <a:ea typeface="Times New Roman" panose="02020603050405020304" pitchFamily="18" charset="0"/>
              </a:rPr>
              <a:t>C </a:t>
            </a:r>
            <a:r>
              <a:rPr kumimoji="0" lang="en-US" altLang="en-US" sz="1800" b="0" i="0" u="none" strike="noStrike" cap="none" normalizeH="0" baseline="0" dirty="0">
                <a:ln>
                  <a:noFill/>
                </a:ln>
                <a:solidFill>
                  <a:schemeClr val="tx1"/>
                </a:solidFill>
                <a:effectLst/>
                <a:ea typeface="Times New Roman" panose="02020603050405020304" pitchFamily="18" charset="0"/>
              </a:rPr>
              <a: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2 and </a:t>
            </a:r>
            <a:r>
              <a:rPr kumimoji="0" lang="en-US" altLang="en-US" sz="1800" b="0" i="1" u="none" strike="noStrike" cap="none" normalizeH="0" baseline="0" dirty="0">
                <a:ln>
                  <a:noFill/>
                </a:ln>
                <a:solidFill>
                  <a:schemeClr val="tx1"/>
                </a:solidFill>
                <a:effectLst/>
                <a:latin typeface="Bookman Old Style" panose="02050604050505020204" pitchFamily="18" charset="0"/>
                <a:ea typeface="Times New Roman" panose="02020603050405020304" pitchFamily="18" charset="0"/>
              </a:rPr>
              <a:t>k </a:t>
            </a:r>
            <a:r>
              <a:rPr kumimoji="0" lang="en-US" altLang="en-US" sz="1800" b="0" i="0" u="none" strike="noStrike" cap="none" normalizeH="0" baseline="0" dirty="0">
                <a:ln>
                  <a:noFill/>
                </a:ln>
                <a:solidFill>
                  <a:schemeClr val="tx1"/>
                </a:solidFill>
                <a:effectLst/>
                <a:ea typeface="Times New Roman" panose="02020603050405020304" pitchFamily="18" charset="0"/>
              </a:rPr>
              <a:t>=</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4. Then, if </a:t>
            </a:r>
            <a:r>
              <a:rPr kumimoji="0" lang="en-US" altLang="en-US" sz="1800" b="0" i="1" u="none" strike="noStrike" cap="none" normalizeH="0" baseline="0" dirty="0">
                <a:ln>
                  <a:noFill/>
                </a:ln>
                <a:solidFill>
                  <a:schemeClr val="tx1"/>
                </a:solidFill>
                <a:effectLst/>
                <a:latin typeface="Bookman Old Style" panose="02050604050505020204" pitchFamily="18" charset="0"/>
                <a:ea typeface="Times New Roman" panose="02020603050405020304" pitchFamily="18" charset="0"/>
              </a:rPr>
              <a:t>x </a:t>
            </a:r>
            <a:r>
              <a:rPr kumimoji="0" lang="en-US" altLang="en-US" sz="1800" b="0" i="1" u="none" strike="noStrike" cap="none" normalizeH="0" baseline="0" dirty="0">
                <a:ln>
                  <a:noFill/>
                </a:ln>
                <a:solidFill>
                  <a:schemeClr val="tx1"/>
                </a:solidFill>
                <a:effectLst/>
                <a:latin typeface="DejaVu Sans Condensed" charset="0"/>
                <a:ea typeface="Times New Roman" panose="02020603050405020304" pitchFamily="18" charset="0"/>
              </a:rPr>
              <a:t>≥ </a:t>
            </a:r>
            <a:r>
              <a:rPr kumimoji="0" lang="en-US" altLang="en-US" sz="1800" b="0" i="0" u="none" strike="noStrike" cap="none" normalizeH="0" baseline="0" dirty="0">
                <a:ln>
                  <a:noFill/>
                </a:ln>
                <a:solidFill>
                  <a:schemeClr val="tx1"/>
                </a:solidFill>
                <a:effectLst/>
                <a:ea typeface="Times New Roman" panose="02020603050405020304" pitchFamily="18" charset="0"/>
              </a:rPr>
              <a:t>4,</a:t>
            </a:r>
          </a:p>
          <a:p>
            <a:endParaRPr lang="en-US" dirty="0">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2</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4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7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65" dirty="0">
                <a:effectLst/>
                <a:latin typeface="DejaVu Sans Condensed"/>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4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8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4</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65" dirty="0">
                <a:effectLst/>
                <a:latin typeface="DejaVu Sans Condensed"/>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4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8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10.</a:t>
            </a:r>
          </a:p>
          <a:p>
            <a:endParaRPr lang="en-US" dirty="0">
              <a:latin typeface="Times New Roman" panose="02020603050405020304" pitchFamily="18" charset="0"/>
            </a:endParaRPr>
          </a:p>
          <a:p>
            <a:r>
              <a:rPr lang="en-US" dirty="0">
                <a:latin typeface="Times New Roman" panose="02020603050405020304" pitchFamily="18" charset="0"/>
              </a:rPr>
              <a:t>So the values of C and k are flexible. </a:t>
            </a:r>
          </a:p>
          <a:p>
            <a:endParaRPr lang="en-US" dirty="0">
              <a:latin typeface="Times New Roman" panose="02020603050405020304" pitchFamily="18" charset="0"/>
            </a:endParaRPr>
          </a:p>
          <a:p>
            <a:r>
              <a:rPr lang="en-US" dirty="0">
                <a:latin typeface="Times New Roman" panose="02020603050405020304" pitchFamily="18" charset="0"/>
              </a:rPr>
              <a:t>Also note that 3x</a:t>
            </a:r>
            <a:r>
              <a:rPr lang="en-US" baseline="30000" dirty="0">
                <a:latin typeface="Times New Roman" panose="02020603050405020304" pitchFamily="18" charset="0"/>
              </a:rPr>
              <a:t>2</a:t>
            </a:r>
            <a:r>
              <a:rPr lang="en-US" dirty="0">
                <a:latin typeface="Times New Roman" panose="02020603050405020304" pitchFamily="18" charset="0"/>
              </a:rPr>
              <a:t> = O(x</a:t>
            </a:r>
            <a:r>
              <a:rPr lang="en-US" baseline="30000" dirty="0">
                <a:latin typeface="Times New Roman" panose="02020603050405020304" pitchFamily="18" charset="0"/>
              </a:rPr>
              <a:t>2</a:t>
            </a:r>
            <a:r>
              <a:rPr lang="en-US" dirty="0">
                <a:latin typeface="Times New Roman" panose="02020603050405020304" pitchFamily="18" charset="0"/>
              </a:rPr>
              <a:t>)</a:t>
            </a:r>
          </a:p>
          <a:p>
            <a:endParaRPr lang="en-US" dirty="0">
              <a:latin typeface="Times New Roman" panose="02020603050405020304" pitchFamily="18" charset="0"/>
            </a:endParaRPr>
          </a:p>
          <a:p>
            <a:r>
              <a:rPr lang="en-US" dirty="0">
                <a:latin typeface="Times New Roman" panose="02020603050405020304" pitchFamily="18" charset="0"/>
              </a:rPr>
              <a:t>Clearly some general theorems are useful. </a:t>
            </a:r>
          </a:p>
          <a:p>
            <a:endParaRPr lang="en-US" dirty="0">
              <a:latin typeface="Times New Roman" panose="02020603050405020304" pitchFamily="18" charset="0"/>
            </a:endParaRPr>
          </a:p>
          <a:p>
            <a:endParaRPr lang="en-IN" dirty="0"/>
          </a:p>
        </p:txBody>
      </p:sp>
      <p:sp>
        <p:nvSpPr>
          <p:cNvPr id="8" name="docshape6">
            <a:extLst>
              <a:ext uri="{FF2B5EF4-FFF2-40B4-BE49-F238E27FC236}">
                <a16:creationId xmlns:a16="http://schemas.microsoft.com/office/drawing/2014/main" id="{DC4F9392-5509-4EBD-8DCC-079DFFDB0917}"/>
              </a:ext>
            </a:extLst>
          </p:cNvPr>
          <p:cNvSpPr txBox="1">
            <a:spLocks noChangeArrowheads="1"/>
          </p:cNvSpPr>
          <p:nvPr/>
        </p:nvSpPr>
        <p:spPr bwMode="auto">
          <a:xfrm>
            <a:off x="5384800" y="319088"/>
            <a:ext cx="1111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265924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EE0BC-787D-4D64-A119-8106FEA8532F}"/>
              </a:ext>
            </a:extLst>
          </p:cNvPr>
          <p:cNvPicPr>
            <a:picLocks noChangeAspect="1"/>
          </p:cNvPicPr>
          <p:nvPr/>
        </p:nvPicPr>
        <p:blipFill>
          <a:blip r:embed="rId2"/>
          <a:stretch>
            <a:fillRect/>
          </a:stretch>
        </p:blipFill>
        <p:spPr>
          <a:xfrm>
            <a:off x="1263696" y="1310709"/>
            <a:ext cx="7565323" cy="2118291"/>
          </a:xfrm>
          <a:prstGeom prst="rect">
            <a:avLst/>
          </a:prstGeom>
        </p:spPr>
      </p:pic>
      <p:sp>
        <p:nvSpPr>
          <p:cNvPr id="4" name="TextBox 3">
            <a:extLst>
              <a:ext uri="{FF2B5EF4-FFF2-40B4-BE49-F238E27FC236}">
                <a16:creationId xmlns:a16="http://schemas.microsoft.com/office/drawing/2014/main" id="{ABA250EF-489A-4BD5-A28D-38FB6A487972}"/>
              </a:ext>
            </a:extLst>
          </p:cNvPr>
          <p:cNvSpPr txBox="1"/>
          <p:nvPr/>
        </p:nvSpPr>
        <p:spPr>
          <a:xfrm>
            <a:off x="1571348" y="870012"/>
            <a:ext cx="3005246" cy="369332"/>
          </a:xfrm>
          <a:prstGeom prst="rect">
            <a:avLst/>
          </a:prstGeom>
          <a:noFill/>
        </p:spPr>
        <p:txBody>
          <a:bodyPr wrap="none" rtlCol="0">
            <a:spAutoFit/>
          </a:bodyPr>
          <a:lstStyle/>
          <a:p>
            <a:r>
              <a:rPr lang="en-US" dirty="0"/>
              <a:t>THEOREMS:  (Without Proof). </a:t>
            </a:r>
            <a:endParaRPr lang="en-IN" dirty="0"/>
          </a:p>
        </p:txBody>
      </p:sp>
      <p:pic>
        <p:nvPicPr>
          <p:cNvPr id="6" name="Picture 5">
            <a:extLst>
              <a:ext uri="{FF2B5EF4-FFF2-40B4-BE49-F238E27FC236}">
                <a16:creationId xmlns:a16="http://schemas.microsoft.com/office/drawing/2014/main" id="{E4E689FC-D9D8-4941-8328-4F4EDED19463}"/>
              </a:ext>
            </a:extLst>
          </p:cNvPr>
          <p:cNvPicPr>
            <a:picLocks noChangeAspect="1"/>
          </p:cNvPicPr>
          <p:nvPr/>
        </p:nvPicPr>
        <p:blipFill>
          <a:blip r:embed="rId3"/>
          <a:stretch>
            <a:fillRect/>
          </a:stretch>
        </p:blipFill>
        <p:spPr>
          <a:xfrm>
            <a:off x="1484119" y="3919033"/>
            <a:ext cx="3648584" cy="600159"/>
          </a:xfrm>
          <a:prstGeom prst="rect">
            <a:avLst/>
          </a:prstGeom>
        </p:spPr>
      </p:pic>
      <p:sp>
        <p:nvSpPr>
          <p:cNvPr id="8" name="TextBox 7">
            <a:extLst>
              <a:ext uri="{FF2B5EF4-FFF2-40B4-BE49-F238E27FC236}">
                <a16:creationId xmlns:a16="http://schemas.microsoft.com/office/drawing/2014/main" id="{E51ACD7A-1EB6-411E-AC6E-D9D88953D947}"/>
              </a:ext>
            </a:extLst>
          </p:cNvPr>
          <p:cNvSpPr txBox="1"/>
          <p:nvPr/>
        </p:nvSpPr>
        <p:spPr>
          <a:xfrm>
            <a:off x="1396013" y="4639893"/>
            <a:ext cx="6094520" cy="369332"/>
          </a:xfrm>
          <a:prstGeom prst="rect">
            <a:avLst/>
          </a:prstGeom>
          <a:noFill/>
        </p:spPr>
        <p:txBody>
          <a:bodyPr wrap="square">
            <a:spAutoFit/>
          </a:bodyPr>
          <a:lstStyle/>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1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10</a:t>
            </a:r>
            <a:r>
              <a:rPr lang="en-US" sz="1800" spc="20" dirty="0">
                <a:effectLst/>
                <a:latin typeface="Times New Roman" panose="02020603050405020304" pitchFamily="18" charset="0"/>
                <a:ea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30" dirty="0">
                <a:effectLst/>
                <a:latin typeface="DejaVu Sans Condensed"/>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IN" dirty="0"/>
          </a:p>
        </p:txBody>
      </p:sp>
    </p:spTree>
    <p:extLst>
      <p:ext uri="{BB962C8B-B14F-4D97-AF65-F5344CB8AC3E}">
        <p14:creationId xmlns:p14="http://schemas.microsoft.com/office/powerpoint/2010/main" val="349745262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A4F562-104E-468B-8B1C-8591B9EEF008}"/>
              </a:ext>
            </a:extLst>
          </p:cNvPr>
          <p:cNvSpPr txBox="1"/>
          <p:nvPr/>
        </p:nvSpPr>
        <p:spPr>
          <a:xfrm>
            <a:off x="1145219" y="1047565"/>
            <a:ext cx="7996561" cy="4790607"/>
          </a:xfrm>
          <a:prstGeom prst="rect">
            <a:avLst/>
          </a:prstGeom>
          <a:noFill/>
        </p:spPr>
        <p:txBody>
          <a:bodyPr wrap="square">
            <a:spAutoFit/>
          </a:bodyPr>
          <a:lstStyle/>
          <a:p>
            <a:pPr marL="76200" marR="277495" indent="227330" algn="just">
              <a:spcBef>
                <a:spcPts val="945"/>
              </a:spcBef>
              <a:spcAft>
                <a:spcPts val="0"/>
              </a:spcAft>
            </a:pPr>
            <a:r>
              <a:rPr lang="en-US" sz="1800" dirty="0">
                <a:effectLst/>
                <a:latin typeface="Times New Roman" panose="02020603050405020304" pitchFamily="18" charset="0"/>
                <a:ea typeface="Times New Roman" panose="02020603050405020304" pitchFamily="18" charset="0"/>
              </a:rPr>
              <a:t>How do you interpret the statement </a:t>
            </a:r>
            <a:r>
              <a:rPr lang="en-US" sz="1800" i="1" dirty="0">
                <a:effectLst/>
                <a:latin typeface="Bookman Old Style" panose="02050604050505020204" pitchFamily="18" charset="0"/>
                <a:ea typeface="Times New Roman" panose="02020603050405020304" pitchFamily="18" charset="0"/>
              </a:rPr>
              <a:t>f</a:t>
            </a:r>
            <a:r>
              <a:rPr lang="en-US" sz="1800" i="1" spc="400" dirty="0">
                <a:effectLst/>
                <a:latin typeface="Bookman Old Style" panose="02050604050505020204" pitchFamily="18" charset="0"/>
                <a:ea typeface="Times New Roman" panose="02020603050405020304" pitchFamily="18" charset="0"/>
              </a:rPr>
              <a:t>  is not </a:t>
            </a:r>
            <a:r>
              <a:rPr lang="en-US" sz="1800" i="1" dirty="0">
                <a:effectLst/>
                <a:latin typeface="Bookman Old Style" panose="020506040505050202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 That is, how do you negate the</a:t>
            </a:r>
            <a:r>
              <a:rPr lang="en-US" sz="1800" spc="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definition?</a:t>
            </a:r>
            <a:r>
              <a:rPr lang="en-US" sz="1800" spc="1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a:t>
            </a:r>
            <a:r>
              <a:rPr lang="en-US" sz="1800" spc="2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definition</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says:</a:t>
            </a:r>
            <a:endParaRPr lang="en-IN" sz="1800" dirty="0">
              <a:effectLst/>
              <a:latin typeface="Times New Roman" panose="02020603050405020304" pitchFamily="18" charset="0"/>
              <a:ea typeface="Times New Roman" panose="02020603050405020304" pitchFamily="18" charset="0"/>
            </a:endParaRPr>
          </a:p>
          <a:p>
            <a:pPr>
              <a:spcBef>
                <a:spcPts val="50"/>
              </a:spcBef>
            </a:pPr>
            <a:r>
              <a:rPr lang="en-US" sz="2000" dirty="0">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631190" marR="704850">
              <a:lnSpc>
                <a:spcPct val="98000"/>
              </a:lnSpc>
              <a:spcAft>
                <a:spcPts val="0"/>
              </a:spcAft>
            </a:pPr>
            <a:r>
              <a:rPr lang="en-US" sz="1800" i="1" dirty="0">
                <a:effectLst/>
                <a:latin typeface="Bookman Old Style" panose="02050604050505020204" pitchFamily="18" charset="0"/>
                <a:ea typeface="Times New Roman" panose="02020603050405020304" pitchFamily="18" charset="0"/>
              </a:rPr>
              <a:t>f</a:t>
            </a:r>
            <a:r>
              <a:rPr lang="en-US" sz="1800" i="1" spc="40" dirty="0">
                <a:effectLst/>
                <a:latin typeface="Bookman Old Style" panose="020506040505050202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spc="-40"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6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only</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a:t>
            </a:r>
            <a:r>
              <a:rPr lang="en-US" sz="1800" spc="6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exist</a:t>
            </a:r>
            <a:r>
              <a:rPr lang="en-US" sz="1800" spc="6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constants</a:t>
            </a:r>
            <a:r>
              <a:rPr lang="en-US" sz="1800" spc="5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C</a:t>
            </a:r>
            <a:r>
              <a:rPr lang="en-US" sz="1800" i="1" spc="85"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6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r>
              <a:rPr lang="en-US" sz="1800" i="1" spc="35"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6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5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all</a:t>
            </a:r>
            <a:r>
              <a:rPr lang="en-US" sz="1800" spc="7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spc="6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7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x</a:t>
            </a:r>
            <a:r>
              <a:rPr lang="en-US" sz="1800" i="1" spc="-55" dirty="0">
                <a:effectLst/>
                <a:latin typeface="Bookman Old Style" panose="020506040505050202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spc="-35"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r>
              <a:rPr lang="en-US" sz="1800" dirty="0">
                <a:effectLst/>
                <a:latin typeface="Times New Roman" panose="02020603050405020304" pitchFamily="18" charset="0"/>
                <a:ea typeface="Times New Roman" panose="02020603050405020304" pitchFamily="18" charset="0"/>
              </a:rPr>
              <a:t>,</a:t>
            </a:r>
            <a:r>
              <a:rPr lang="en-US" sz="1800" spc="6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then</a:t>
            </a:r>
            <a:r>
              <a:rPr lang="en-US" sz="1800" spc="70" dirty="0">
                <a:effectLst/>
                <a:latin typeface="Times New Roman" panose="020206030504050203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f</a:t>
            </a:r>
            <a:r>
              <a:rPr lang="en-US" sz="1800" i="1" spc="-255"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a:t>
            </a:r>
            <a:r>
              <a:rPr lang="en-US" sz="1800" i="1" spc="-35" dirty="0">
                <a:effectLst/>
                <a:latin typeface="DejaVu Sans Condensed"/>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spc="-35" dirty="0">
                <a:effectLst/>
                <a:latin typeface="DejaVu Sans Condensed"/>
                <a:ea typeface="Times New Roman" panose="02020603050405020304" pitchFamily="18" charset="0"/>
              </a:rPr>
              <a:t> </a:t>
            </a:r>
            <a:r>
              <a:rPr lang="en-US" sz="1800" i="1" dirty="0" err="1">
                <a:effectLst/>
                <a:latin typeface="Bookman Old Style" panose="02050604050505020204" pitchFamily="18" charset="0"/>
                <a:ea typeface="Times New Roman" panose="02020603050405020304" pitchFamily="18" charset="0"/>
              </a:rPr>
              <a:t>C</a:t>
            </a:r>
            <a:r>
              <a:rPr lang="en-US" sz="1800" i="1" dirty="0" err="1">
                <a:effectLst/>
                <a:latin typeface="DejaVu Sans Condensed"/>
                <a:ea typeface="Times New Roman" panose="02020603050405020304" pitchFamily="18" charset="0"/>
              </a:rPr>
              <a:t>|</a:t>
            </a:r>
            <a:r>
              <a:rPr lang="en-US" sz="1800" i="1" dirty="0" err="1">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t>
            </a:r>
            <a:endParaRPr lang="en-IN" sz="1600" dirty="0">
              <a:effectLst/>
              <a:latin typeface="Times New Roman" panose="02020603050405020304" pitchFamily="18" charset="0"/>
              <a:ea typeface="Times New Roman" panose="02020603050405020304" pitchFamily="18" charset="0"/>
            </a:endParaRPr>
          </a:p>
          <a:p>
            <a:pPr marL="303530">
              <a:spcBef>
                <a:spcPts val="1465"/>
              </a:spcBef>
              <a:spcAft>
                <a:spcPts val="0"/>
              </a:spcAft>
            </a:pPr>
            <a:r>
              <a:rPr lang="en-US" sz="1800" dirty="0">
                <a:effectLst/>
                <a:latin typeface="Times New Roman" panose="02020603050405020304" pitchFamily="18" charset="0"/>
                <a:ea typeface="Times New Roman" panose="02020603050405020304" pitchFamily="18" charset="0"/>
              </a:rPr>
              <a:t>The</a:t>
            </a:r>
            <a:r>
              <a:rPr lang="en-US" sz="1800" spc="7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negation</a:t>
            </a:r>
            <a:r>
              <a:rPr lang="en-US" sz="1800" spc="8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would</a:t>
            </a:r>
            <a:r>
              <a:rPr lang="en-US" sz="1800" spc="8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then</a:t>
            </a:r>
            <a:r>
              <a:rPr lang="en-US" sz="1800" spc="7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read:</a:t>
            </a:r>
            <a:endParaRPr lang="en-IN" sz="1800" dirty="0">
              <a:effectLst/>
              <a:latin typeface="Times New Roman" panose="02020603050405020304" pitchFamily="18" charset="0"/>
              <a:ea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marL="631190" marR="704850">
              <a:lnSpc>
                <a:spcPct val="98000"/>
              </a:lnSpc>
              <a:spcAft>
                <a:spcPts val="0"/>
              </a:spcAft>
            </a:pPr>
            <a:r>
              <a:rPr lang="en-US" sz="1800" i="1" dirty="0">
                <a:effectLst/>
                <a:latin typeface="Bookman Old Style" panose="02050604050505020204" pitchFamily="18" charset="0"/>
                <a:ea typeface="Times New Roman" panose="02020603050405020304" pitchFamily="18" charset="0"/>
              </a:rPr>
              <a:t>f</a:t>
            </a:r>
            <a:r>
              <a:rPr lang="en-US" sz="1800" i="1" spc="-20" dirty="0">
                <a:effectLst/>
                <a:latin typeface="Bookman Old Style" panose="02050604050505020204" pitchFamily="18" charset="0"/>
                <a:ea typeface="Times New Roman" panose="02020603050405020304" pitchFamily="18" charset="0"/>
              </a:rPr>
              <a:t> </a:t>
            </a:r>
            <a:r>
              <a:rPr lang="en-US" i="1" spc="-20" dirty="0">
                <a:latin typeface="DejaVu Sans Condensed"/>
                <a:ea typeface="Times New Roman" panose="02020603050405020304" pitchFamily="18" charset="0"/>
              </a:rPr>
              <a:t> is not</a:t>
            </a:r>
            <a:r>
              <a:rPr lang="en-US" sz="1800" i="1" spc="-55"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only</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a:t>
            </a:r>
            <a:r>
              <a:rPr lang="en-US" sz="1800" spc="2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for</a:t>
            </a:r>
            <a:r>
              <a:rPr lang="en-US" sz="1800" spc="1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all</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constants</a:t>
            </a:r>
            <a:r>
              <a:rPr lang="en-US" sz="1800" spc="1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C</a:t>
            </a:r>
            <a:r>
              <a:rPr lang="en-US" sz="1800" i="1" spc="25"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1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r>
              <a:rPr lang="en-US" sz="1800" dirty="0">
                <a:effectLst/>
                <a:latin typeface="Times New Roman" panose="02020603050405020304" pitchFamily="18" charset="0"/>
                <a:ea typeface="Times New Roman" panose="02020603050405020304" pitchFamily="18" charset="0"/>
              </a:rPr>
              <a:t>,</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there</a:t>
            </a:r>
            <a:r>
              <a:rPr lang="en-US" sz="1800" spc="1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exist</a:t>
            </a:r>
            <a:r>
              <a:rPr lang="en-US" sz="1800" spc="1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x</a:t>
            </a:r>
            <a:r>
              <a:rPr lang="en-US" sz="1800" i="1" spc="-50"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such</a:t>
            </a:r>
            <a:r>
              <a:rPr lang="en-US" sz="1800" spc="-3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that</a:t>
            </a:r>
            <a:r>
              <a:rPr lang="en-US" sz="1800" spc="7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x</a:t>
            </a:r>
            <a:r>
              <a:rPr lang="en-US" sz="1800" i="1" spc="-45" dirty="0">
                <a:effectLst/>
                <a:latin typeface="Bookman Old Style" panose="020506040505050202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spc="-25"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k</a:t>
            </a:r>
            <a:r>
              <a:rPr lang="en-US" sz="1800" i="1" spc="55"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and</a:t>
            </a:r>
            <a:r>
              <a:rPr lang="en-US" sz="1800" spc="80" dirty="0">
                <a:effectLst/>
                <a:latin typeface="Times New Roman" panose="02020603050405020304" pitchFamily="18" charset="0"/>
                <a:ea typeface="Times New Roman" panose="02020603050405020304" pitchFamily="18" charset="0"/>
              </a:rPr>
              <a:t> </a:t>
            </a:r>
            <a:r>
              <a:rPr lang="en-US" sz="1800" i="1" dirty="0">
                <a:effectLst/>
                <a:latin typeface="DejaVu Sans Condensed"/>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f</a:t>
            </a:r>
            <a:r>
              <a:rPr lang="en-US" sz="1800" i="1" spc="-250" dirty="0">
                <a:effectLst/>
                <a:latin typeface="Bookman Old Style" panose="020506040505050202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a:t>
            </a:r>
            <a:r>
              <a:rPr lang="en-US" sz="1800" i="1" spc="-30" dirty="0">
                <a:effectLst/>
                <a:latin typeface="DejaVu Sans Condensed"/>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rPr>
              <a:t>&gt;</a:t>
            </a:r>
            <a:r>
              <a:rPr lang="en-US" sz="1800" i="1" spc="-45" dirty="0">
                <a:effectLst/>
                <a:latin typeface="Bookman Old Style" panose="02050604050505020204" pitchFamily="18" charset="0"/>
                <a:ea typeface="Times New Roman" panose="02020603050405020304" pitchFamily="18" charset="0"/>
              </a:rPr>
              <a:t> </a:t>
            </a:r>
            <a:r>
              <a:rPr lang="en-US" sz="1800" i="1" dirty="0" err="1">
                <a:effectLst/>
                <a:latin typeface="Bookman Old Style" panose="02050604050505020204" pitchFamily="18" charset="0"/>
                <a:ea typeface="Times New Roman" panose="02020603050405020304" pitchFamily="18" charset="0"/>
              </a:rPr>
              <a:t>C</a:t>
            </a:r>
            <a:r>
              <a:rPr lang="en-US" sz="1800" i="1" dirty="0" err="1">
                <a:effectLst/>
                <a:latin typeface="DejaVu Sans Condensed"/>
                <a:ea typeface="Times New Roman" panose="02020603050405020304" pitchFamily="18" charset="0"/>
              </a:rPr>
              <a:t>|</a:t>
            </a:r>
            <a:r>
              <a:rPr lang="en-US" sz="1800" i="1" dirty="0" err="1">
                <a:effectLst/>
                <a:latin typeface="Bookman Old Style" panose="02050604050505020204" pitchFamily="18" charset="0"/>
                <a:ea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rPr>
              <a:t>x</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DejaVu Sans Condensed"/>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t>
            </a:r>
          </a:p>
          <a:p>
            <a:pPr marL="631190" marR="704850">
              <a:lnSpc>
                <a:spcPct val="98000"/>
              </a:lnSpc>
              <a:spcAft>
                <a:spcPts val="0"/>
              </a:spcAft>
            </a:pPr>
            <a:endParaRPr lang="en-US" dirty="0">
              <a:latin typeface="Times New Roman" panose="02020603050405020304" pitchFamily="18" charset="0"/>
              <a:ea typeface="Times New Roman" panose="02020603050405020304" pitchFamily="18" charset="0"/>
            </a:endParaRPr>
          </a:p>
          <a:p>
            <a:pPr marL="631190" marR="704850">
              <a:lnSpc>
                <a:spcPct val="98000"/>
              </a:lnSpc>
              <a:spcAft>
                <a:spcPts val="0"/>
              </a:spcAft>
            </a:pPr>
            <a:endParaRPr lang="en-US" sz="1600" dirty="0">
              <a:effectLst/>
              <a:latin typeface="Times New Roman" panose="02020603050405020304" pitchFamily="18" charset="0"/>
              <a:ea typeface="Times New Roman" panose="02020603050405020304" pitchFamily="18" charset="0"/>
            </a:endParaRPr>
          </a:p>
          <a:p>
            <a:pPr marL="631190" marR="704850">
              <a:lnSpc>
                <a:spcPct val="98000"/>
              </a:lnSpc>
              <a:spcAft>
                <a:spcPts val="0"/>
              </a:spcAft>
            </a:pP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Show</a:t>
            </a:r>
            <a:r>
              <a:rPr lang="en-US" sz="1800" i="1" spc="-8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that</a:t>
            </a:r>
            <a:r>
              <a:rPr lang="en-US" sz="1800" i="1" spc="-7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2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8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not</a:t>
            </a:r>
            <a:r>
              <a:rPr lang="en-US" sz="1800" i="1" spc="-7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 Prove it)</a:t>
            </a:r>
          </a:p>
          <a:p>
            <a:pPr marL="631190" marR="704850">
              <a:lnSpc>
                <a:spcPct val="98000"/>
              </a:lnSpc>
              <a:spcAft>
                <a:spcPts val="0"/>
              </a:spcAft>
            </a:pPr>
            <a:endPar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31190" marR="704850">
              <a:lnSpc>
                <a:spcPct val="98000"/>
              </a:lnSpc>
              <a:spcAft>
                <a:spcPts val="0"/>
              </a:spcAft>
            </a:pP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Show</a:t>
            </a:r>
            <a:r>
              <a:rPr lang="en-US" sz="1800" i="1" spc="1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that</a:t>
            </a:r>
            <a:r>
              <a:rPr lang="en-US" sz="1800" i="1" spc="1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2</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3</a:t>
            </a:r>
            <a:r>
              <a:rPr lang="en-US" sz="1800" spc="5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5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spc="-35" dirty="0">
                <a:effectLst/>
                <a:latin typeface="DejaVu Sans Condensed"/>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3</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+ 2</a:t>
            </a:r>
            <a:r>
              <a:rPr lang="en-US" sz="1800" spc="18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1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baseline="30000" dirty="0">
                <a:effectLst/>
                <a:latin typeface="PMingLiU" panose="02020500000000000000" pitchFamily="18" charset="-120"/>
                <a:ea typeface="Times New Roman" panose="02020603050405020304" pitchFamily="18" charset="0"/>
                <a:cs typeface="Times New Roman" panose="02020603050405020304" pitchFamily="18" charset="0"/>
              </a:rPr>
              <a:t>3</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a:t>
            </a:r>
          </a:p>
          <a:p>
            <a:pPr marL="631190" marR="704850">
              <a:lnSpc>
                <a:spcPct val="98000"/>
              </a:lnSpc>
              <a:spcAft>
                <a:spcPts val="0"/>
              </a:spcAft>
            </a:pPr>
            <a:endParaRPr lang="en-US" dirty="0">
              <a:latin typeface="PMingLiU" panose="02020500000000000000" pitchFamily="18" charset="-120"/>
              <a:ea typeface="Times New Roman" panose="02020603050405020304" pitchFamily="18" charset="0"/>
              <a:cs typeface="Times New Roman" panose="02020603050405020304" pitchFamily="18" charset="0"/>
            </a:endParaRPr>
          </a:p>
          <a:p>
            <a:pPr marL="631190" marR="704850">
              <a:lnSpc>
                <a:spcPct val="98000"/>
              </a:lnSpc>
              <a:spcAft>
                <a:spcPts val="0"/>
              </a:spcAft>
            </a:pPr>
            <a:endParaRPr lang="en-IN"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04231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8E810-6074-450F-9AE8-5858360BF006}"/>
              </a:ext>
            </a:extLst>
          </p:cNvPr>
          <p:cNvPicPr>
            <a:picLocks noChangeAspect="1"/>
          </p:cNvPicPr>
          <p:nvPr/>
        </p:nvPicPr>
        <p:blipFill>
          <a:blip r:embed="rId2"/>
          <a:stretch>
            <a:fillRect/>
          </a:stretch>
        </p:blipFill>
        <p:spPr>
          <a:xfrm>
            <a:off x="849678" y="825623"/>
            <a:ext cx="6210013" cy="1880095"/>
          </a:xfrm>
          <a:prstGeom prst="rect">
            <a:avLst/>
          </a:prstGeom>
        </p:spPr>
      </p:pic>
      <p:sp>
        <p:nvSpPr>
          <p:cNvPr id="6" name="TextBox 5">
            <a:extLst>
              <a:ext uri="{FF2B5EF4-FFF2-40B4-BE49-F238E27FC236}">
                <a16:creationId xmlns:a16="http://schemas.microsoft.com/office/drawing/2014/main" id="{E93862BC-AA6E-458E-ACD8-CAC639F5B8B2}"/>
              </a:ext>
            </a:extLst>
          </p:cNvPr>
          <p:cNvSpPr txBox="1"/>
          <p:nvPr/>
        </p:nvSpPr>
        <p:spPr>
          <a:xfrm>
            <a:off x="785822" y="456291"/>
            <a:ext cx="1226361" cy="369332"/>
          </a:xfrm>
          <a:prstGeom prst="rect">
            <a:avLst/>
          </a:prstGeom>
          <a:noFill/>
        </p:spPr>
        <p:txBody>
          <a:bodyPr wrap="none" rtlCol="0">
            <a:spAutoFit/>
          </a:bodyPr>
          <a:lstStyle/>
          <a:p>
            <a:r>
              <a:rPr lang="en-US" dirty="0"/>
              <a:t>In general, </a:t>
            </a:r>
            <a:endParaRPr lang="en-IN" dirty="0"/>
          </a:p>
        </p:txBody>
      </p:sp>
      <p:sp>
        <p:nvSpPr>
          <p:cNvPr id="7" name="TextBox 6">
            <a:extLst>
              <a:ext uri="{FF2B5EF4-FFF2-40B4-BE49-F238E27FC236}">
                <a16:creationId xmlns:a16="http://schemas.microsoft.com/office/drawing/2014/main" id="{AAFAFA69-2FA7-4683-8C1B-B1B215FDF7C1}"/>
              </a:ext>
            </a:extLst>
          </p:cNvPr>
          <p:cNvSpPr txBox="1"/>
          <p:nvPr/>
        </p:nvSpPr>
        <p:spPr>
          <a:xfrm>
            <a:off x="785822" y="2705718"/>
            <a:ext cx="3905556" cy="1754326"/>
          </a:xfrm>
          <a:prstGeom prst="rect">
            <a:avLst/>
          </a:prstGeom>
          <a:noFill/>
        </p:spPr>
        <p:txBody>
          <a:bodyPr wrap="none" rtlCol="0">
            <a:spAutoFit/>
          </a:bodyPr>
          <a:lstStyle/>
          <a:p>
            <a:r>
              <a:rPr lang="en-US" dirty="0"/>
              <a:t>Then</a:t>
            </a:r>
          </a:p>
          <a:p>
            <a:endParaRPr lang="en-US" dirty="0"/>
          </a:p>
          <a:p>
            <a:r>
              <a:rPr lang="en-US" dirty="0"/>
              <a:t>If k&gt;=d, p(n) is O(</a:t>
            </a:r>
            <a:r>
              <a:rPr lang="en-US" dirty="0" err="1"/>
              <a:t>x</a:t>
            </a:r>
            <a:r>
              <a:rPr lang="en-US" baseline="30000" dirty="0" err="1"/>
              <a:t>k</a:t>
            </a:r>
            <a:r>
              <a:rPr lang="en-US" dirty="0"/>
              <a:t>)</a:t>
            </a:r>
          </a:p>
          <a:p>
            <a:endParaRPr lang="en-US" dirty="0"/>
          </a:p>
          <a:p>
            <a:endParaRPr lang="en-US" dirty="0"/>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a:t>
            </a:r>
            <a:r>
              <a:rPr lang="en-US" sz="1800" i="1"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polynomial</a:t>
            </a:r>
            <a:r>
              <a:rPr lang="en-US" sz="1800" i="1"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of</a:t>
            </a:r>
            <a:r>
              <a:rPr lang="en-US" sz="1800" i="1"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degree</a:t>
            </a:r>
            <a:r>
              <a:rPr lang="en-US" sz="1800" i="1"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n</a:t>
            </a:r>
            <a:r>
              <a:rPr lang="en-US" sz="1800" i="1"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err="1">
                <a:effectLst/>
                <a:latin typeface="Bookman Old Style" panose="02050604050505020204" pitchFamily="18" charset="0"/>
                <a:ea typeface="Times New Roman" panose="02020603050405020304" pitchFamily="18" charset="0"/>
                <a:cs typeface="Times New Roman" panose="02020603050405020304" pitchFamily="18" charset="0"/>
              </a:rPr>
              <a:t>x</a:t>
            </a:r>
            <a:r>
              <a:rPr lang="en-US" sz="1800" i="1" baseline="30000" dirty="0" err="1">
                <a:effectLst/>
                <a:latin typeface="Bookman Old Style" panose="02050604050505020204" pitchFamily="18" charset="0"/>
                <a:ea typeface="Times New Roman" panose="02020603050405020304" pitchFamily="18" charset="0"/>
                <a:cs typeface="Times New Roman" panose="02020603050405020304" pitchFamily="18" charset="0"/>
              </a:rPr>
              <a:t>n</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dirty="0"/>
              <a:t> </a:t>
            </a:r>
            <a:endParaRPr lang="en-IN" dirty="0"/>
          </a:p>
        </p:txBody>
      </p:sp>
    </p:spTree>
    <p:extLst>
      <p:ext uri="{BB962C8B-B14F-4D97-AF65-F5344CB8AC3E}">
        <p14:creationId xmlns:p14="http://schemas.microsoft.com/office/powerpoint/2010/main" val="185984461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53CA4-49D9-4290-89F4-D12AB2F5BC2F}"/>
              </a:ext>
            </a:extLst>
          </p:cNvPr>
          <p:cNvSpPr txBox="1"/>
          <p:nvPr/>
        </p:nvSpPr>
        <p:spPr>
          <a:xfrm>
            <a:off x="1226820" y="537037"/>
            <a:ext cx="6758902" cy="923330"/>
          </a:xfrm>
          <a:prstGeom prst="rect">
            <a:avLst/>
          </a:prstGeom>
          <a:noFill/>
        </p:spPr>
        <p:txBody>
          <a:bodyPr wrap="none" rtlCol="0">
            <a:spAutoFit/>
          </a:bodyPr>
          <a:lstStyle/>
          <a:p>
            <a:r>
              <a:rPr lang="en-US" dirty="0"/>
              <a:t>How about log(x) vs x ?</a:t>
            </a:r>
          </a:p>
          <a:p>
            <a:endParaRPr lang="en-US" dirty="0"/>
          </a:p>
          <a:p>
            <a:r>
              <a:rPr lang="en-US" dirty="0"/>
              <a:t>We already know  that x is NOT O(log x); easy to show that log x = O(x)</a:t>
            </a:r>
          </a:p>
        </p:txBody>
      </p:sp>
      <p:sp>
        <p:nvSpPr>
          <p:cNvPr id="3" name="Rectangle 2">
            <a:extLst>
              <a:ext uri="{FF2B5EF4-FFF2-40B4-BE49-F238E27FC236}">
                <a16:creationId xmlns:a16="http://schemas.microsoft.com/office/drawing/2014/main" id="{99CCB355-AD90-4697-832F-CBCABC3C46CC}"/>
              </a:ext>
            </a:extLst>
          </p:cNvPr>
          <p:cNvSpPr>
            <a:spLocks noChangeArrowheads="1"/>
          </p:cNvSpPr>
          <p:nvPr/>
        </p:nvSpPr>
        <p:spPr bwMode="auto">
          <a:xfrm>
            <a:off x="1226820" y="1436906"/>
            <a:ext cx="59055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Bookman Old Style" panose="02050604050505020204" pitchFamily="18" charset="0"/>
                <a:ea typeface="Times New Roman" panose="02020603050405020304" pitchFamily="18" charset="0"/>
              </a:rPr>
              <a:t>Definition of small o(): If f and g are such that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Line 1">
            <a:extLst>
              <a:ext uri="{FF2B5EF4-FFF2-40B4-BE49-F238E27FC236}">
                <a16:creationId xmlns:a16="http://schemas.microsoft.com/office/drawing/2014/main" id="{657381F6-D2C3-4890-9F25-1E15747EA6A4}"/>
              </a:ext>
            </a:extLst>
          </p:cNvPr>
          <p:cNvSpPr>
            <a:spLocks noChangeShapeType="1"/>
          </p:cNvSpPr>
          <p:nvPr/>
        </p:nvSpPr>
        <p:spPr bwMode="auto">
          <a:xfrm>
            <a:off x="5240338" y="1775460"/>
            <a:ext cx="142255" cy="0"/>
          </a:xfrm>
          <a:prstGeom prst="line">
            <a:avLst/>
          </a:prstGeom>
          <a:noFill/>
          <a:ln w="6071">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a:extLst>
              <a:ext uri="{FF2B5EF4-FFF2-40B4-BE49-F238E27FC236}">
                <a16:creationId xmlns:a16="http://schemas.microsoft.com/office/drawing/2014/main" id="{C5155617-9FAF-4018-8EF4-3EC60DF89036}"/>
              </a:ext>
            </a:extLst>
          </p:cNvPr>
          <p:cNvPicPr>
            <a:picLocks noChangeAspect="1"/>
          </p:cNvPicPr>
          <p:nvPr/>
        </p:nvPicPr>
        <p:blipFill>
          <a:blip r:embed="rId2"/>
          <a:stretch>
            <a:fillRect/>
          </a:stretch>
        </p:blipFill>
        <p:spPr>
          <a:xfrm>
            <a:off x="1310326" y="1775460"/>
            <a:ext cx="4496427" cy="1238423"/>
          </a:xfrm>
          <a:prstGeom prst="rect">
            <a:avLst/>
          </a:prstGeom>
        </p:spPr>
      </p:pic>
      <p:sp>
        <p:nvSpPr>
          <p:cNvPr id="11" name="TextBox 10">
            <a:extLst>
              <a:ext uri="{FF2B5EF4-FFF2-40B4-BE49-F238E27FC236}">
                <a16:creationId xmlns:a16="http://schemas.microsoft.com/office/drawing/2014/main" id="{0C7DBC55-4D46-4391-9E9F-41E698B53B59}"/>
              </a:ext>
            </a:extLst>
          </p:cNvPr>
          <p:cNvSpPr txBox="1"/>
          <p:nvPr/>
        </p:nvSpPr>
        <p:spPr>
          <a:xfrm>
            <a:off x="1417320" y="3429000"/>
            <a:ext cx="3838423" cy="923330"/>
          </a:xfrm>
          <a:prstGeom prst="rect">
            <a:avLst/>
          </a:prstGeom>
          <a:noFill/>
        </p:spPr>
        <p:txBody>
          <a:bodyPr wrap="none" rtlCol="0">
            <a:spAutoFit/>
          </a:bodyPr>
          <a:lstStyle/>
          <a:p>
            <a:r>
              <a:rPr lang="en-US" dirty="0"/>
              <a:t>Theorem: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a:t>
            </a:r>
            <a:r>
              <a:rPr lang="en-US" sz="1800" i="1" spc="-6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i="1"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6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then</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i="1"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dirty="0"/>
              <a:t> </a:t>
            </a:r>
          </a:p>
          <a:p>
            <a:endParaRPr lang="en-US" dirty="0"/>
          </a:p>
          <a:p>
            <a:endParaRPr lang="en-IN" dirty="0"/>
          </a:p>
        </p:txBody>
      </p:sp>
    </p:spTree>
    <p:extLst>
      <p:ext uri="{BB962C8B-B14F-4D97-AF65-F5344CB8AC3E}">
        <p14:creationId xmlns:p14="http://schemas.microsoft.com/office/powerpoint/2010/main" val="312463087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F14CF-6695-48EA-9ACC-B8104A5447CF}"/>
              </a:ext>
            </a:extLst>
          </p:cNvPr>
          <p:cNvSpPr txBox="1"/>
          <p:nvPr/>
        </p:nvSpPr>
        <p:spPr>
          <a:xfrm>
            <a:off x="1257300" y="1848535"/>
            <a:ext cx="7117080" cy="3416320"/>
          </a:xfrm>
          <a:prstGeom prst="rect">
            <a:avLst/>
          </a:prstGeom>
          <a:noFill/>
        </p:spPr>
        <p:txBody>
          <a:bodyPr wrap="square">
            <a:spAutoFit/>
          </a:bodyPr>
          <a:lstStyle/>
          <a:p>
            <a:r>
              <a:rPr lang="en-US" sz="1800" i="1">
                <a:effectLst/>
                <a:latin typeface="Bookman Old Style" panose="02050604050505020204" pitchFamily="18" charset="0"/>
                <a:ea typeface="Times New Roman" panose="02020603050405020304" pitchFamily="18" charset="0"/>
                <a:cs typeface="Times New Roman" panose="02020603050405020304" pitchFamily="18" charset="0"/>
              </a:rPr>
              <a:t>Useful results: </a:t>
            </a:r>
            <a:endPar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endParaRPr>
          </a:p>
          <a:p>
            <a:endParaRPr lang="en-US" i="1" dirty="0">
              <a:latin typeface="Bookman Old Style" panose="02050604050505020204" pitchFamily="18" charset="0"/>
              <a:ea typeface="Times New Roman" panose="02020603050405020304" pitchFamily="18" charset="0"/>
              <a:cs typeface="Times New Roman" panose="02020603050405020304" pitchFamily="18" charset="0"/>
            </a:endParaRPr>
          </a:p>
          <a:p>
            <a:endPar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a:t>
            </a:r>
            <a:r>
              <a:rPr lang="en-US" sz="1800" i="1" spc="4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spc="16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rPr>
              <a:t>)</a:t>
            </a:r>
            <a:r>
              <a:rPr lang="en-US" sz="1800" spc="11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and</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16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4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8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then</a:t>
            </a:r>
            <a:r>
              <a:rPr lang="en-US" sz="1800" i="1" spc="4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spc="11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max</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1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i="1" dirty="0">
                <a:effectLst/>
                <a:latin typeface="DejaVu Sans Condensed"/>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p>
          <a:p>
            <a:endParaRPr lang="en-US" i="1" dirty="0">
              <a:latin typeface="Bookman Old Style" panose="020506040505050202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 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and 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are both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 then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5" dirty="0">
                <a:effectLst/>
                <a:latin typeface="Bookman Old Style" panose="02050604050505020204" pitchFamily="18" charset="0"/>
                <a:ea typeface="Times New Roman" panose="02020603050405020304" pitchFamily="18" charset="0"/>
                <a:cs typeface="Times New Roman" panose="02020603050405020304" pitchFamily="18" charset="0"/>
              </a:rPr>
              <a:t> </a:t>
            </a:r>
          </a:p>
          <a:p>
            <a:endParaRPr lang="en-US" i="1" spc="5" dirty="0">
              <a:latin typeface="Bookman Old Style" panose="020506040505050202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 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and 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 then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385"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en-US" sz="1800" i="1" spc="5" dirty="0">
              <a:effectLst/>
              <a:latin typeface="Bookman Old Style" panose="02050604050505020204" pitchFamily="18" charset="0"/>
              <a:ea typeface="Times New Roman" panose="02020603050405020304" pitchFamily="18" charset="0"/>
              <a:cs typeface="Times New Roman" panose="02020603050405020304" pitchFamily="18" charset="0"/>
            </a:endParaRPr>
          </a:p>
          <a:p>
            <a:endParaRPr lang="en-US" i="1" spc="5" dirty="0">
              <a:latin typeface="Bookman Old Style" panose="020506040505050202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 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spc="7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a:t>
            </a:r>
            <a:r>
              <a:rPr lang="en-US" sz="1800" spc="70"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and</a:t>
            </a:r>
            <a:r>
              <a:rPr lang="en-US" sz="1800" i="1"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2</a:t>
            </a:r>
            <a:r>
              <a:rPr lang="en-US" sz="1800" spc="7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 then</a:t>
            </a:r>
            <a:r>
              <a:rPr lang="en-US" sz="1800" i="1"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1</a:t>
            </a:r>
            <a:r>
              <a:rPr lang="en-US" sz="1800" spc="75" dirty="0">
                <a:effectLst/>
                <a:latin typeface="PMingLiU" panose="02020500000000000000" pitchFamily="18" charset="-12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 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baseline="-25000" dirty="0">
                <a:effectLst/>
                <a:latin typeface="PMingLiU" panose="02020500000000000000" pitchFamily="18" charset="-120"/>
                <a:ea typeface="Times New Roman" panose="02020603050405020304" pitchFamily="18" charset="0"/>
                <a:cs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US" sz="1800" i="1" spc="5" dirty="0">
              <a:effectLst/>
              <a:latin typeface="Bookman Old Style" panose="02050604050505020204" pitchFamily="18" charset="0"/>
              <a:ea typeface="Times New Roman" panose="02020603050405020304" pitchFamily="18" charset="0"/>
              <a:cs typeface="Times New Roman" panose="02020603050405020304" pitchFamily="18" charset="0"/>
            </a:endParaRPr>
          </a:p>
          <a:p>
            <a:endParaRPr lang="en-US" i="1" spc="5" dirty="0">
              <a:latin typeface="Bookman Old Style" panose="02050604050505020204" pitchFamily="18" charset="0"/>
              <a:cs typeface="Times New Roman" panose="02020603050405020304" pitchFamily="18" charset="0"/>
            </a:endParaRPr>
          </a:p>
          <a:p>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If</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a:t>
            </a:r>
            <a:r>
              <a:rPr lang="en-US" sz="1800" i="1" spc="29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1800" i="1" spc="1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then</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i="1" dirty="0" err="1">
                <a:effectLst/>
                <a:latin typeface="Bookman Old Style" panose="02050604050505020204" pitchFamily="18" charset="0"/>
                <a:ea typeface="Times New Roman" panose="02020603050405020304" pitchFamily="18" charset="0"/>
                <a:cs typeface="Times New Roman" panose="02020603050405020304" pitchFamily="18" charset="0"/>
              </a:rPr>
              <a:t>af</a:t>
            </a:r>
            <a:r>
              <a:rPr lang="en-US" sz="1800" i="1" spc="-19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9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is</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g</a:t>
            </a:r>
            <a:r>
              <a:rPr lang="en-US" sz="1800" dirty="0">
                <a:effectLst/>
                <a:latin typeface="Times New Roman" panose="02020603050405020304" pitchFamily="18" charset="0"/>
                <a:ea typeface="Times New Roman" panose="02020603050405020304" pitchFamily="18" charset="0"/>
              </a:rPr>
              <a:t>)</a:t>
            </a:r>
            <a:r>
              <a:rPr lang="en-US" sz="1800" spc="195" dirty="0">
                <a:effectLst/>
                <a:latin typeface="Times New Roman" panose="02020603050405020304" pitchFamily="18" charset="0"/>
                <a:ea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for</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any</a:t>
            </a:r>
            <a:r>
              <a:rPr lang="en-US" sz="1800" i="1" spc="1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constant</a:t>
            </a:r>
            <a:r>
              <a:rPr lang="en-US" sz="1800" i="1" spc="1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i="1" dirty="0">
                <a:effectLst/>
                <a:latin typeface="Bookman Old Style" panose="02050604050505020204" pitchFamily="18" charset="0"/>
                <a:ea typeface="Times New Roman" panose="02020603050405020304" pitchFamily="18" charset="0"/>
                <a:cs typeface="Times New Roman" panose="02020603050405020304" pitchFamily="18" charset="0"/>
              </a:rPr>
              <a:t>a.</a:t>
            </a:r>
            <a:endParaRPr lang="en-IN" dirty="0"/>
          </a:p>
        </p:txBody>
      </p:sp>
    </p:spTree>
    <p:extLst>
      <p:ext uri="{BB962C8B-B14F-4D97-AF65-F5344CB8AC3E}">
        <p14:creationId xmlns:p14="http://schemas.microsoft.com/office/powerpoint/2010/main" val="298421341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B1E50-0B04-4D93-B8FD-AFE27B3C8858}"/>
              </a:ext>
            </a:extLst>
          </p:cNvPr>
          <p:cNvSpPr>
            <a:spLocks noGrp="1"/>
          </p:cNvSpPr>
          <p:nvPr>
            <p:ph type="title"/>
          </p:nvPr>
        </p:nvSpPr>
        <p:spPr/>
        <p:txBody>
          <a:bodyPr/>
          <a:lstStyle/>
          <a:p>
            <a:r>
              <a:rPr lang="en-US" dirty="0"/>
              <a:t>22Nov2021</a:t>
            </a:r>
            <a:endParaRPr lang="en-IN" dirty="0"/>
          </a:p>
        </p:txBody>
      </p:sp>
    </p:spTree>
    <p:extLst>
      <p:ext uri="{BB962C8B-B14F-4D97-AF65-F5344CB8AC3E}">
        <p14:creationId xmlns:p14="http://schemas.microsoft.com/office/powerpoint/2010/main" val="122813050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2304F-43A1-4656-ADE6-14372749890F}"/>
              </a:ext>
            </a:extLst>
          </p:cNvPr>
          <p:cNvSpPr>
            <a:spLocks noGrp="1"/>
          </p:cNvSpPr>
          <p:nvPr>
            <p:ph type="title"/>
          </p:nvPr>
        </p:nvSpPr>
        <p:spPr/>
        <p:txBody>
          <a:bodyPr/>
          <a:lstStyle/>
          <a:p>
            <a:endParaRPr lang="en-IN"/>
          </a:p>
        </p:txBody>
      </p:sp>
      <p:sp>
        <p:nvSpPr>
          <p:cNvPr id="4" name="Content Placeholder 3">
            <a:extLst>
              <a:ext uri="{FF2B5EF4-FFF2-40B4-BE49-F238E27FC236}">
                <a16:creationId xmlns:a16="http://schemas.microsoft.com/office/drawing/2014/main" id="{0BD69BA3-82D0-4717-8FEF-E62F883BCA49}"/>
              </a:ext>
            </a:extLst>
          </p:cNvPr>
          <p:cNvSpPr>
            <a:spLocks noGrp="1"/>
          </p:cNvSpPr>
          <p:nvPr>
            <p:ph idx="1"/>
          </p:nvPr>
        </p:nvSpPr>
        <p:spPr/>
        <p:txBody>
          <a:bodyPr/>
          <a:lstStyle/>
          <a:p>
            <a:r>
              <a:rPr lang="en-US" dirty="0"/>
              <a:t>Growth of Functions</a:t>
            </a:r>
          </a:p>
          <a:p>
            <a:r>
              <a:rPr lang="en-US" dirty="0"/>
              <a:t>Divide and Conquer algorithms</a:t>
            </a:r>
          </a:p>
          <a:p>
            <a:r>
              <a:rPr lang="en-US" dirty="0"/>
              <a:t>Merge sort</a:t>
            </a:r>
          </a:p>
          <a:p>
            <a:r>
              <a:rPr lang="en-US" dirty="0"/>
              <a:t>Recurrence relation for Merge sort. </a:t>
            </a:r>
          </a:p>
          <a:p>
            <a:r>
              <a:rPr lang="en-US" dirty="0"/>
              <a:t>Solving recurrence relations. </a:t>
            </a:r>
            <a:endParaRPr lang="en-IN" dirty="0"/>
          </a:p>
        </p:txBody>
      </p:sp>
    </p:spTree>
    <p:extLst>
      <p:ext uri="{BB962C8B-B14F-4D97-AF65-F5344CB8AC3E}">
        <p14:creationId xmlns:p14="http://schemas.microsoft.com/office/powerpoint/2010/main" val="429207724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E4652-2F07-418B-9FFC-8575F13871E7}"/>
              </a:ext>
            </a:extLst>
          </p:cNvPr>
          <p:cNvPicPr>
            <a:picLocks noChangeAspect="1"/>
          </p:cNvPicPr>
          <p:nvPr/>
        </p:nvPicPr>
        <p:blipFill>
          <a:blip r:embed="rId2"/>
          <a:stretch>
            <a:fillRect/>
          </a:stretch>
        </p:blipFill>
        <p:spPr>
          <a:xfrm>
            <a:off x="1029811" y="41628"/>
            <a:ext cx="3452286" cy="3233094"/>
          </a:xfrm>
          <a:prstGeom prst="rect">
            <a:avLst/>
          </a:prstGeom>
        </p:spPr>
      </p:pic>
    </p:spTree>
    <p:extLst>
      <p:ext uri="{BB962C8B-B14F-4D97-AF65-F5344CB8AC3E}">
        <p14:creationId xmlns:p14="http://schemas.microsoft.com/office/powerpoint/2010/main" val="235745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EDEB-5EE8-46ED-A6C4-C42B8E81D804}"/>
              </a:ext>
            </a:extLst>
          </p:cNvPr>
          <p:cNvSpPr>
            <a:spLocks noGrp="1"/>
          </p:cNvSpPr>
          <p:nvPr>
            <p:ph type="title"/>
          </p:nvPr>
        </p:nvSpPr>
        <p:spPr/>
        <p:txBody>
          <a:bodyPr/>
          <a:lstStyle/>
          <a:p>
            <a:r>
              <a:rPr lang="en-US" dirty="0"/>
              <a:t>A property of C functions – worth repeating again and again</a:t>
            </a:r>
            <a:endParaRPr lang="en-IN" dirty="0"/>
          </a:p>
        </p:txBody>
      </p:sp>
      <p:sp>
        <p:nvSpPr>
          <p:cNvPr id="3" name="Content Placeholder 2">
            <a:extLst>
              <a:ext uri="{FF2B5EF4-FFF2-40B4-BE49-F238E27FC236}">
                <a16:creationId xmlns:a16="http://schemas.microsoft.com/office/drawing/2014/main" id="{66C18609-8539-4942-85C1-297EB80B1B90}"/>
              </a:ext>
            </a:extLst>
          </p:cNvPr>
          <p:cNvSpPr>
            <a:spLocks noGrp="1"/>
          </p:cNvSpPr>
          <p:nvPr>
            <p:ph idx="1"/>
          </p:nvPr>
        </p:nvSpPr>
        <p:spPr/>
        <p:txBody>
          <a:bodyPr/>
          <a:lstStyle/>
          <a:p>
            <a:r>
              <a:rPr lang="en-US" dirty="0"/>
              <a:t>A C function returns a value belonging to a datatype. </a:t>
            </a:r>
          </a:p>
          <a:p>
            <a:r>
              <a:rPr lang="en-US" dirty="0"/>
              <a:t>If it returns an integer, then the datatype of the function will be int</a:t>
            </a:r>
          </a:p>
          <a:p>
            <a:r>
              <a:rPr lang="en-US" dirty="0"/>
              <a:t>If it does not return a value then its type is void. </a:t>
            </a:r>
          </a:p>
          <a:p>
            <a:r>
              <a:rPr lang="en-US" dirty="0"/>
              <a:t>The </a:t>
            </a:r>
            <a:r>
              <a:rPr lang="en-US" dirty="0" err="1"/>
              <a:t>printf</a:t>
            </a:r>
            <a:r>
              <a:rPr lang="en-US" dirty="0"/>
              <a:t> function also returns a value as we will see later. </a:t>
            </a:r>
          </a:p>
          <a:p>
            <a:r>
              <a:rPr lang="en-US" dirty="0"/>
              <a:t>Two more functions we will introduce today </a:t>
            </a:r>
            <a:r>
              <a:rPr lang="en-US" dirty="0" err="1"/>
              <a:t>getchar</a:t>
            </a:r>
            <a:r>
              <a:rPr lang="en-US" dirty="0"/>
              <a:t> and </a:t>
            </a:r>
            <a:r>
              <a:rPr lang="en-US" dirty="0" err="1"/>
              <a:t>putchar</a:t>
            </a:r>
            <a:r>
              <a:rPr lang="en-US" dirty="0"/>
              <a:t>, both are integer type. </a:t>
            </a:r>
            <a:endParaRPr lang="en-IN" dirty="0"/>
          </a:p>
        </p:txBody>
      </p:sp>
    </p:spTree>
    <p:extLst>
      <p:ext uri="{BB962C8B-B14F-4D97-AF65-F5344CB8AC3E}">
        <p14:creationId xmlns:p14="http://schemas.microsoft.com/office/powerpoint/2010/main" val="86231346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E4652-2F07-418B-9FFC-8575F13871E7}"/>
              </a:ext>
            </a:extLst>
          </p:cNvPr>
          <p:cNvPicPr>
            <a:picLocks noChangeAspect="1"/>
          </p:cNvPicPr>
          <p:nvPr/>
        </p:nvPicPr>
        <p:blipFill>
          <a:blip r:embed="rId2"/>
          <a:stretch>
            <a:fillRect/>
          </a:stretch>
        </p:blipFill>
        <p:spPr>
          <a:xfrm>
            <a:off x="1029811" y="41628"/>
            <a:ext cx="3452286" cy="3233094"/>
          </a:xfrm>
          <a:prstGeom prst="rect">
            <a:avLst/>
          </a:prstGeom>
        </p:spPr>
      </p:pic>
      <p:pic>
        <p:nvPicPr>
          <p:cNvPr id="4" name="Picture 3">
            <a:extLst>
              <a:ext uri="{FF2B5EF4-FFF2-40B4-BE49-F238E27FC236}">
                <a16:creationId xmlns:a16="http://schemas.microsoft.com/office/drawing/2014/main" id="{08AF9040-4CC8-4BA1-B93E-9FAF49DCEE94}"/>
              </a:ext>
            </a:extLst>
          </p:cNvPr>
          <p:cNvPicPr>
            <a:picLocks noChangeAspect="1"/>
          </p:cNvPicPr>
          <p:nvPr/>
        </p:nvPicPr>
        <p:blipFill>
          <a:blip r:embed="rId3"/>
          <a:stretch>
            <a:fillRect/>
          </a:stretch>
        </p:blipFill>
        <p:spPr>
          <a:xfrm>
            <a:off x="7206044" y="410000"/>
            <a:ext cx="2914499" cy="2790718"/>
          </a:xfrm>
          <a:prstGeom prst="rect">
            <a:avLst/>
          </a:prstGeom>
        </p:spPr>
      </p:pic>
    </p:spTree>
    <p:extLst>
      <p:ext uri="{BB962C8B-B14F-4D97-AF65-F5344CB8AC3E}">
        <p14:creationId xmlns:p14="http://schemas.microsoft.com/office/powerpoint/2010/main" val="363297662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E4652-2F07-418B-9FFC-8575F13871E7}"/>
              </a:ext>
            </a:extLst>
          </p:cNvPr>
          <p:cNvPicPr>
            <a:picLocks noChangeAspect="1"/>
          </p:cNvPicPr>
          <p:nvPr/>
        </p:nvPicPr>
        <p:blipFill>
          <a:blip r:embed="rId2"/>
          <a:stretch>
            <a:fillRect/>
          </a:stretch>
        </p:blipFill>
        <p:spPr>
          <a:xfrm>
            <a:off x="1029811" y="41628"/>
            <a:ext cx="3452286" cy="3233094"/>
          </a:xfrm>
          <a:prstGeom prst="rect">
            <a:avLst/>
          </a:prstGeom>
        </p:spPr>
      </p:pic>
      <p:pic>
        <p:nvPicPr>
          <p:cNvPr id="4" name="Picture 3">
            <a:extLst>
              <a:ext uri="{FF2B5EF4-FFF2-40B4-BE49-F238E27FC236}">
                <a16:creationId xmlns:a16="http://schemas.microsoft.com/office/drawing/2014/main" id="{08AF9040-4CC8-4BA1-B93E-9FAF49DCEE94}"/>
              </a:ext>
            </a:extLst>
          </p:cNvPr>
          <p:cNvPicPr>
            <a:picLocks noChangeAspect="1"/>
          </p:cNvPicPr>
          <p:nvPr/>
        </p:nvPicPr>
        <p:blipFill>
          <a:blip r:embed="rId3"/>
          <a:stretch>
            <a:fillRect/>
          </a:stretch>
        </p:blipFill>
        <p:spPr>
          <a:xfrm>
            <a:off x="7206044" y="410000"/>
            <a:ext cx="2914499" cy="2790718"/>
          </a:xfrm>
          <a:prstGeom prst="rect">
            <a:avLst/>
          </a:prstGeom>
        </p:spPr>
      </p:pic>
      <p:pic>
        <p:nvPicPr>
          <p:cNvPr id="5" name="Picture 4">
            <a:extLst>
              <a:ext uri="{FF2B5EF4-FFF2-40B4-BE49-F238E27FC236}">
                <a16:creationId xmlns:a16="http://schemas.microsoft.com/office/drawing/2014/main" id="{28B825E7-B92E-4695-9E7C-BD2D40932440}"/>
              </a:ext>
            </a:extLst>
          </p:cNvPr>
          <p:cNvPicPr>
            <a:picLocks noChangeAspect="1"/>
          </p:cNvPicPr>
          <p:nvPr/>
        </p:nvPicPr>
        <p:blipFill>
          <a:blip r:embed="rId4"/>
          <a:stretch>
            <a:fillRect/>
          </a:stretch>
        </p:blipFill>
        <p:spPr>
          <a:xfrm>
            <a:off x="4118112" y="3274722"/>
            <a:ext cx="3271095" cy="3192901"/>
          </a:xfrm>
          <a:prstGeom prst="rect">
            <a:avLst/>
          </a:prstGeom>
        </p:spPr>
      </p:pic>
    </p:spTree>
    <p:extLst>
      <p:ext uri="{BB962C8B-B14F-4D97-AF65-F5344CB8AC3E}">
        <p14:creationId xmlns:p14="http://schemas.microsoft.com/office/powerpoint/2010/main" val="36831218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DC97F-1276-4346-BEF5-9E297B7E685F}"/>
              </a:ext>
            </a:extLst>
          </p:cNvPr>
          <p:cNvPicPr>
            <a:picLocks noChangeAspect="1"/>
          </p:cNvPicPr>
          <p:nvPr/>
        </p:nvPicPr>
        <p:blipFill>
          <a:blip r:embed="rId2"/>
          <a:stretch>
            <a:fillRect/>
          </a:stretch>
        </p:blipFill>
        <p:spPr>
          <a:xfrm>
            <a:off x="1038687" y="528135"/>
            <a:ext cx="10068044" cy="5775011"/>
          </a:xfrm>
          <a:prstGeom prst="rect">
            <a:avLst/>
          </a:prstGeom>
        </p:spPr>
      </p:pic>
    </p:spTree>
    <p:extLst>
      <p:ext uri="{BB962C8B-B14F-4D97-AF65-F5344CB8AC3E}">
        <p14:creationId xmlns:p14="http://schemas.microsoft.com/office/powerpoint/2010/main" val="180755415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23D99-62F6-495F-A659-F331B95993D8}"/>
              </a:ext>
            </a:extLst>
          </p:cNvPr>
          <p:cNvPicPr>
            <a:picLocks noChangeAspect="1"/>
          </p:cNvPicPr>
          <p:nvPr/>
        </p:nvPicPr>
        <p:blipFill>
          <a:blip r:embed="rId2"/>
          <a:stretch>
            <a:fillRect/>
          </a:stretch>
        </p:blipFill>
        <p:spPr>
          <a:xfrm>
            <a:off x="1099690" y="816747"/>
            <a:ext cx="8959263" cy="4684230"/>
          </a:xfrm>
          <a:prstGeom prst="rect">
            <a:avLst/>
          </a:prstGeom>
        </p:spPr>
      </p:pic>
      <p:sp>
        <p:nvSpPr>
          <p:cNvPr id="4" name="TextBox 3">
            <a:extLst>
              <a:ext uri="{FF2B5EF4-FFF2-40B4-BE49-F238E27FC236}">
                <a16:creationId xmlns:a16="http://schemas.microsoft.com/office/drawing/2014/main" id="{21628432-481F-4D00-B639-8A09CF3E14EF}"/>
              </a:ext>
            </a:extLst>
          </p:cNvPr>
          <p:cNvSpPr txBox="1"/>
          <p:nvPr/>
        </p:nvSpPr>
        <p:spPr>
          <a:xfrm>
            <a:off x="1161834" y="231972"/>
            <a:ext cx="3507821" cy="584775"/>
          </a:xfrm>
          <a:prstGeom prst="rect">
            <a:avLst/>
          </a:prstGeom>
          <a:noFill/>
        </p:spPr>
        <p:txBody>
          <a:bodyPr wrap="square" rtlCol="0">
            <a:spAutoFit/>
          </a:bodyPr>
          <a:lstStyle/>
          <a:p>
            <a:r>
              <a:rPr lang="en-US" sz="3200" dirty="0"/>
              <a:t>MERGE SORT</a:t>
            </a:r>
            <a:endParaRPr lang="en-IN" sz="3200" dirty="0"/>
          </a:p>
        </p:txBody>
      </p:sp>
    </p:spTree>
    <p:extLst>
      <p:ext uri="{BB962C8B-B14F-4D97-AF65-F5344CB8AC3E}">
        <p14:creationId xmlns:p14="http://schemas.microsoft.com/office/powerpoint/2010/main" val="5217255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988DCB-B9BC-451A-95CE-2249D90CA3B9}"/>
              </a:ext>
            </a:extLst>
          </p:cNvPr>
          <p:cNvSpPr txBox="1"/>
          <p:nvPr/>
        </p:nvSpPr>
        <p:spPr>
          <a:xfrm>
            <a:off x="1216241" y="1455939"/>
            <a:ext cx="7925539" cy="4247317"/>
          </a:xfrm>
          <a:prstGeom prst="rect">
            <a:avLst/>
          </a:prstGeom>
          <a:noFill/>
        </p:spPr>
        <p:txBody>
          <a:bodyPr wrap="square">
            <a:spAutoFit/>
          </a:bodyPr>
          <a:lstStyle/>
          <a:p>
            <a:r>
              <a:rPr lang="en-US" dirty="0"/>
              <a:t>Suppose you are sorting A = [5, 2, 4, 7, 1, 3, 2, 6]. </a:t>
            </a:r>
          </a:p>
          <a:p>
            <a:r>
              <a:rPr lang="en-US" dirty="0"/>
              <a:t>We divide this into the arrays [5, 2, 4, 7] and [1, 3, 2, 6], and </a:t>
            </a:r>
            <a:r>
              <a:rPr lang="en-US" dirty="0" err="1"/>
              <a:t>MergeSort</a:t>
            </a:r>
            <a:r>
              <a:rPr lang="en-US" dirty="0"/>
              <a:t> each of those arrays. </a:t>
            </a:r>
          </a:p>
          <a:p>
            <a:r>
              <a:rPr lang="en-US" dirty="0"/>
              <a:t>To sort [5, 2, 4, 7], we divide it into the arrays [5, 2] and [4, 7], and </a:t>
            </a:r>
            <a:r>
              <a:rPr lang="en-US" dirty="0" err="1"/>
              <a:t>MergeSort</a:t>
            </a:r>
            <a:r>
              <a:rPr lang="en-US" dirty="0"/>
              <a:t> each of those arrays. </a:t>
            </a:r>
          </a:p>
          <a:p>
            <a:r>
              <a:rPr lang="en-US" dirty="0"/>
              <a:t>To sort [5, 2], we divide it into the arrays [5] and [2]. </a:t>
            </a:r>
          </a:p>
          <a:p>
            <a:endParaRPr lang="en-US" dirty="0"/>
          </a:p>
          <a:p>
            <a:r>
              <a:rPr lang="en-US" dirty="0"/>
              <a:t>At this point we have reached the base case, so </a:t>
            </a:r>
            <a:r>
              <a:rPr lang="en-US" dirty="0" err="1"/>
              <a:t>MergeSorting</a:t>
            </a:r>
            <a:r>
              <a:rPr lang="en-US" dirty="0"/>
              <a:t> the array [5] just returns the array [5], and </a:t>
            </a:r>
            <a:r>
              <a:rPr lang="en-US" dirty="0" err="1"/>
              <a:t>MergeSorting</a:t>
            </a:r>
            <a:r>
              <a:rPr lang="en-US" dirty="0"/>
              <a:t> the array [2] just returns the array [2]. </a:t>
            </a:r>
          </a:p>
          <a:p>
            <a:endParaRPr lang="en-US" dirty="0"/>
          </a:p>
          <a:p>
            <a:r>
              <a:rPr lang="en-US" dirty="0"/>
              <a:t>But now we need to merge together [5] and [2], which gives us [2, 5]. </a:t>
            </a:r>
          </a:p>
          <a:p>
            <a:endParaRPr lang="en-US" dirty="0"/>
          </a:p>
          <a:p>
            <a:r>
              <a:rPr lang="en-US" dirty="0"/>
              <a:t>Merging together [2, 5] and [4, 7] gives us [2, 4, 5, 7]. </a:t>
            </a:r>
          </a:p>
          <a:p>
            <a:endParaRPr lang="en-US" dirty="0"/>
          </a:p>
          <a:p>
            <a:r>
              <a:rPr lang="en-US" dirty="0"/>
              <a:t>Finally, merging together [2, 4, 5, 7] and [1, 2, 3, 6] gives us [1, 2, 2, 3, 4, 5, 6, 7]. </a:t>
            </a:r>
            <a:endParaRPr lang="en-IN"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073FCCF-F0F0-4023-B1ED-6F1C05B1BACA}"/>
                  </a:ext>
                </a:extLst>
              </p14:cNvPr>
              <p14:cNvContentPartPr/>
              <p14:nvPr/>
            </p14:nvContentPartPr>
            <p14:xfrm>
              <a:off x="7025313" y="619833"/>
              <a:ext cx="1635480" cy="428400"/>
            </p14:xfrm>
          </p:contentPart>
        </mc:Choice>
        <mc:Fallback xmlns="">
          <p:pic>
            <p:nvPicPr>
              <p:cNvPr id="4" name="Ink 3">
                <a:extLst>
                  <a:ext uri="{FF2B5EF4-FFF2-40B4-BE49-F238E27FC236}">
                    <a16:creationId xmlns:a16="http://schemas.microsoft.com/office/drawing/2014/main" id="{8073FCCF-F0F0-4023-B1ED-6F1C05B1BACA}"/>
                  </a:ext>
                </a:extLst>
              </p:cNvPr>
              <p:cNvPicPr/>
              <p:nvPr/>
            </p:nvPicPr>
            <p:blipFill>
              <a:blip r:embed="rId3"/>
              <a:stretch>
                <a:fillRect/>
              </a:stretch>
            </p:blipFill>
            <p:spPr>
              <a:xfrm>
                <a:off x="7016673" y="611193"/>
                <a:ext cx="165312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EE571AB-83F1-44FB-88EB-710152F34EEA}"/>
                  </a:ext>
                </a:extLst>
              </p14:cNvPr>
              <p14:cNvContentPartPr/>
              <p14:nvPr/>
            </p14:nvContentPartPr>
            <p14:xfrm>
              <a:off x="9389073" y="727473"/>
              <a:ext cx="1543680" cy="445320"/>
            </p14:xfrm>
          </p:contentPart>
        </mc:Choice>
        <mc:Fallback xmlns="">
          <p:pic>
            <p:nvPicPr>
              <p:cNvPr id="5" name="Ink 4">
                <a:extLst>
                  <a:ext uri="{FF2B5EF4-FFF2-40B4-BE49-F238E27FC236}">
                    <a16:creationId xmlns:a16="http://schemas.microsoft.com/office/drawing/2014/main" id="{1EE571AB-83F1-44FB-88EB-710152F34EEA}"/>
                  </a:ext>
                </a:extLst>
              </p:cNvPr>
              <p:cNvPicPr/>
              <p:nvPr/>
            </p:nvPicPr>
            <p:blipFill>
              <a:blip r:embed="rId5"/>
              <a:stretch>
                <a:fillRect/>
              </a:stretch>
            </p:blipFill>
            <p:spPr>
              <a:xfrm>
                <a:off x="9380433" y="718833"/>
                <a:ext cx="156132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243B7C16-DC85-4C1D-8914-D4729EBAF297}"/>
                  </a:ext>
                </a:extLst>
              </p14:cNvPr>
              <p14:cNvContentPartPr/>
              <p14:nvPr/>
            </p14:nvContentPartPr>
            <p14:xfrm>
              <a:off x="9720633" y="762753"/>
              <a:ext cx="19440" cy="333000"/>
            </p14:xfrm>
          </p:contentPart>
        </mc:Choice>
        <mc:Fallback xmlns="">
          <p:pic>
            <p:nvPicPr>
              <p:cNvPr id="11" name="Ink 10">
                <a:extLst>
                  <a:ext uri="{FF2B5EF4-FFF2-40B4-BE49-F238E27FC236}">
                    <a16:creationId xmlns:a16="http://schemas.microsoft.com/office/drawing/2014/main" id="{243B7C16-DC85-4C1D-8914-D4729EBAF297}"/>
                  </a:ext>
                </a:extLst>
              </p:cNvPr>
              <p:cNvPicPr/>
              <p:nvPr/>
            </p:nvPicPr>
            <p:blipFill>
              <a:blip r:embed="rId7"/>
              <a:stretch>
                <a:fillRect/>
              </a:stretch>
            </p:blipFill>
            <p:spPr>
              <a:xfrm>
                <a:off x="9711633" y="754113"/>
                <a:ext cx="37080" cy="350640"/>
              </a:xfrm>
              <a:prstGeom prst="rect">
                <a:avLst/>
              </a:prstGeom>
            </p:spPr>
          </p:pic>
        </mc:Fallback>
      </mc:AlternateContent>
      <p:grpSp>
        <p:nvGrpSpPr>
          <p:cNvPr id="23" name="Group 22">
            <a:extLst>
              <a:ext uri="{FF2B5EF4-FFF2-40B4-BE49-F238E27FC236}">
                <a16:creationId xmlns:a16="http://schemas.microsoft.com/office/drawing/2014/main" id="{AE512516-353D-4B2D-AB60-969461A20ED9}"/>
              </a:ext>
            </a:extLst>
          </p:cNvPr>
          <p:cNvGrpSpPr/>
          <p:nvPr/>
        </p:nvGrpSpPr>
        <p:grpSpPr>
          <a:xfrm>
            <a:off x="7172193" y="620913"/>
            <a:ext cx="1490760" cy="423720"/>
            <a:chOff x="7172193" y="620913"/>
            <a:chExt cx="1490760" cy="42372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A2A067EB-A7AE-426D-9680-09B3DB7D93B8}"/>
                    </a:ext>
                  </a:extLst>
                </p14:cNvPr>
                <p14:cNvContentPartPr/>
                <p14:nvPr/>
              </p14:nvContentPartPr>
              <p14:xfrm>
                <a:off x="7403673" y="620913"/>
                <a:ext cx="16920" cy="367200"/>
              </p14:xfrm>
            </p:contentPart>
          </mc:Choice>
          <mc:Fallback xmlns="">
            <p:pic>
              <p:nvPicPr>
                <p:cNvPr id="6" name="Ink 5">
                  <a:extLst>
                    <a:ext uri="{FF2B5EF4-FFF2-40B4-BE49-F238E27FC236}">
                      <a16:creationId xmlns:a16="http://schemas.microsoft.com/office/drawing/2014/main" id="{A2A067EB-A7AE-426D-9680-09B3DB7D93B8}"/>
                    </a:ext>
                  </a:extLst>
                </p:cNvPr>
                <p:cNvPicPr/>
                <p:nvPr/>
              </p:nvPicPr>
              <p:blipFill>
                <a:blip r:embed="rId9"/>
                <a:stretch>
                  <a:fillRect/>
                </a:stretch>
              </p:blipFill>
              <p:spPr>
                <a:xfrm>
                  <a:off x="7394673" y="612273"/>
                  <a:ext cx="3456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4DD9245-2D0E-4ED8-9375-B3EB66B96841}"/>
                    </a:ext>
                  </a:extLst>
                </p14:cNvPr>
                <p14:cNvContentPartPr/>
                <p14:nvPr/>
              </p14:nvContentPartPr>
              <p14:xfrm>
                <a:off x="7697433" y="701193"/>
                <a:ext cx="43920" cy="321840"/>
              </p14:xfrm>
            </p:contentPart>
          </mc:Choice>
          <mc:Fallback xmlns="">
            <p:pic>
              <p:nvPicPr>
                <p:cNvPr id="7" name="Ink 6">
                  <a:extLst>
                    <a:ext uri="{FF2B5EF4-FFF2-40B4-BE49-F238E27FC236}">
                      <a16:creationId xmlns:a16="http://schemas.microsoft.com/office/drawing/2014/main" id="{F4DD9245-2D0E-4ED8-9375-B3EB66B96841}"/>
                    </a:ext>
                  </a:extLst>
                </p:cNvPr>
                <p:cNvPicPr/>
                <p:nvPr/>
              </p:nvPicPr>
              <p:blipFill>
                <a:blip r:embed="rId11"/>
                <a:stretch>
                  <a:fillRect/>
                </a:stretch>
              </p:blipFill>
              <p:spPr>
                <a:xfrm>
                  <a:off x="7688433" y="692193"/>
                  <a:ext cx="6156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F4BD0810-3449-4187-AC44-5F70DB0015CB}"/>
                    </a:ext>
                  </a:extLst>
                </p14:cNvPr>
                <p14:cNvContentPartPr/>
                <p14:nvPr/>
              </p14:nvContentPartPr>
              <p14:xfrm>
                <a:off x="7935753" y="683193"/>
                <a:ext cx="18720" cy="330120"/>
              </p14:xfrm>
            </p:contentPart>
          </mc:Choice>
          <mc:Fallback xmlns="">
            <p:pic>
              <p:nvPicPr>
                <p:cNvPr id="8" name="Ink 7">
                  <a:extLst>
                    <a:ext uri="{FF2B5EF4-FFF2-40B4-BE49-F238E27FC236}">
                      <a16:creationId xmlns:a16="http://schemas.microsoft.com/office/drawing/2014/main" id="{F4BD0810-3449-4187-AC44-5F70DB0015CB}"/>
                    </a:ext>
                  </a:extLst>
                </p:cNvPr>
                <p:cNvPicPr/>
                <p:nvPr/>
              </p:nvPicPr>
              <p:blipFill>
                <a:blip r:embed="rId13"/>
                <a:stretch>
                  <a:fillRect/>
                </a:stretch>
              </p:blipFill>
              <p:spPr>
                <a:xfrm>
                  <a:off x="7926753" y="674193"/>
                  <a:ext cx="3636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41815C58-8DAA-4047-8BB7-409F7940098E}"/>
                    </a:ext>
                  </a:extLst>
                </p14:cNvPr>
                <p14:cNvContentPartPr/>
                <p14:nvPr/>
              </p14:nvContentPartPr>
              <p14:xfrm>
                <a:off x="8228793" y="706593"/>
                <a:ext cx="11160" cy="338040"/>
              </p14:xfrm>
            </p:contentPart>
          </mc:Choice>
          <mc:Fallback xmlns="">
            <p:pic>
              <p:nvPicPr>
                <p:cNvPr id="9" name="Ink 8">
                  <a:extLst>
                    <a:ext uri="{FF2B5EF4-FFF2-40B4-BE49-F238E27FC236}">
                      <a16:creationId xmlns:a16="http://schemas.microsoft.com/office/drawing/2014/main" id="{41815C58-8DAA-4047-8BB7-409F7940098E}"/>
                    </a:ext>
                  </a:extLst>
                </p:cNvPr>
                <p:cNvPicPr/>
                <p:nvPr/>
              </p:nvPicPr>
              <p:blipFill>
                <a:blip r:embed="rId15"/>
                <a:stretch>
                  <a:fillRect/>
                </a:stretch>
              </p:blipFill>
              <p:spPr>
                <a:xfrm>
                  <a:off x="8219793" y="697953"/>
                  <a:ext cx="2880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4E50AF03-7BC9-4140-9C60-F552CCE9275D}"/>
                    </a:ext>
                  </a:extLst>
                </p14:cNvPr>
                <p14:cNvContentPartPr/>
                <p14:nvPr/>
              </p14:nvContentPartPr>
              <p14:xfrm>
                <a:off x="7172193" y="737193"/>
                <a:ext cx="137160" cy="78480"/>
              </p14:xfrm>
            </p:contentPart>
          </mc:Choice>
          <mc:Fallback xmlns="">
            <p:pic>
              <p:nvPicPr>
                <p:cNvPr id="12" name="Ink 11">
                  <a:extLst>
                    <a:ext uri="{FF2B5EF4-FFF2-40B4-BE49-F238E27FC236}">
                      <a16:creationId xmlns:a16="http://schemas.microsoft.com/office/drawing/2014/main" id="{4E50AF03-7BC9-4140-9C60-F552CCE9275D}"/>
                    </a:ext>
                  </a:extLst>
                </p:cNvPr>
                <p:cNvPicPr/>
                <p:nvPr/>
              </p:nvPicPr>
              <p:blipFill>
                <a:blip r:embed="rId17"/>
                <a:stretch>
                  <a:fillRect/>
                </a:stretch>
              </p:blipFill>
              <p:spPr>
                <a:xfrm>
                  <a:off x="7163553" y="728553"/>
                  <a:ext cx="15480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D3D69C54-CA4B-4008-86B8-0C908A8598EE}"/>
                    </a:ext>
                  </a:extLst>
                </p14:cNvPr>
                <p14:cNvContentPartPr/>
                <p14:nvPr/>
              </p14:nvContentPartPr>
              <p14:xfrm>
                <a:off x="7496193" y="746193"/>
                <a:ext cx="92520" cy="81720"/>
              </p14:xfrm>
            </p:contentPart>
          </mc:Choice>
          <mc:Fallback xmlns="">
            <p:pic>
              <p:nvPicPr>
                <p:cNvPr id="13" name="Ink 12">
                  <a:extLst>
                    <a:ext uri="{FF2B5EF4-FFF2-40B4-BE49-F238E27FC236}">
                      <a16:creationId xmlns:a16="http://schemas.microsoft.com/office/drawing/2014/main" id="{D3D69C54-CA4B-4008-86B8-0C908A8598EE}"/>
                    </a:ext>
                  </a:extLst>
                </p:cNvPr>
                <p:cNvPicPr/>
                <p:nvPr/>
              </p:nvPicPr>
              <p:blipFill>
                <a:blip r:embed="rId19"/>
                <a:stretch>
                  <a:fillRect/>
                </a:stretch>
              </p:blipFill>
              <p:spPr>
                <a:xfrm>
                  <a:off x="7487553" y="737193"/>
                  <a:ext cx="1101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8C1919D8-0768-4B28-905C-ECBF7BAAC922}"/>
                    </a:ext>
                  </a:extLst>
                </p14:cNvPr>
                <p14:cNvContentPartPr/>
                <p14:nvPr/>
              </p14:nvContentPartPr>
              <p14:xfrm>
                <a:off x="7619673" y="816393"/>
                <a:ext cx="45720" cy="72720"/>
              </p14:xfrm>
            </p:contentPart>
          </mc:Choice>
          <mc:Fallback xmlns="">
            <p:pic>
              <p:nvPicPr>
                <p:cNvPr id="14" name="Ink 13">
                  <a:extLst>
                    <a:ext uri="{FF2B5EF4-FFF2-40B4-BE49-F238E27FC236}">
                      <a16:creationId xmlns:a16="http://schemas.microsoft.com/office/drawing/2014/main" id="{8C1919D8-0768-4B28-905C-ECBF7BAAC922}"/>
                    </a:ext>
                  </a:extLst>
                </p:cNvPr>
                <p:cNvPicPr/>
                <p:nvPr/>
              </p:nvPicPr>
              <p:blipFill>
                <a:blip r:embed="rId21"/>
                <a:stretch>
                  <a:fillRect/>
                </a:stretch>
              </p:blipFill>
              <p:spPr>
                <a:xfrm>
                  <a:off x="7611033" y="807753"/>
                  <a:ext cx="633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E5B806CE-E21F-4177-B3F0-083BD7FAF959}"/>
                    </a:ext>
                  </a:extLst>
                </p14:cNvPr>
                <p14:cNvContentPartPr/>
                <p14:nvPr/>
              </p14:nvContentPartPr>
              <p14:xfrm>
                <a:off x="7839633" y="800553"/>
                <a:ext cx="88200" cy="75960"/>
              </p14:xfrm>
            </p:contentPart>
          </mc:Choice>
          <mc:Fallback xmlns="">
            <p:pic>
              <p:nvPicPr>
                <p:cNvPr id="15" name="Ink 14">
                  <a:extLst>
                    <a:ext uri="{FF2B5EF4-FFF2-40B4-BE49-F238E27FC236}">
                      <a16:creationId xmlns:a16="http://schemas.microsoft.com/office/drawing/2014/main" id="{E5B806CE-E21F-4177-B3F0-083BD7FAF959}"/>
                    </a:ext>
                  </a:extLst>
                </p:cNvPr>
                <p:cNvPicPr/>
                <p:nvPr/>
              </p:nvPicPr>
              <p:blipFill>
                <a:blip r:embed="rId23"/>
                <a:stretch>
                  <a:fillRect/>
                </a:stretch>
              </p:blipFill>
              <p:spPr>
                <a:xfrm>
                  <a:off x="7830993" y="791553"/>
                  <a:ext cx="1058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540D2F77-DCAF-4E22-A382-1D6DC7632D31}"/>
                    </a:ext>
                  </a:extLst>
                </p14:cNvPr>
                <p14:cNvContentPartPr/>
                <p14:nvPr/>
              </p14:nvContentPartPr>
              <p14:xfrm>
                <a:off x="7880313" y="887313"/>
                <a:ext cx="65160" cy="108720"/>
              </p14:xfrm>
            </p:contentPart>
          </mc:Choice>
          <mc:Fallback xmlns="">
            <p:pic>
              <p:nvPicPr>
                <p:cNvPr id="16" name="Ink 15">
                  <a:extLst>
                    <a:ext uri="{FF2B5EF4-FFF2-40B4-BE49-F238E27FC236}">
                      <a16:creationId xmlns:a16="http://schemas.microsoft.com/office/drawing/2014/main" id="{540D2F77-DCAF-4E22-A382-1D6DC7632D31}"/>
                    </a:ext>
                  </a:extLst>
                </p:cNvPr>
                <p:cNvPicPr/>
                <p:nvPr/>
              </p:nvPicPr>
              <p:blipFill>
                <a:blip r:embed="rId25"/>
                <a:stretch>
                  <a:fillRect/>
                </a:stretch>
              </p:blipFill>
              <p:spPr>
                <a:xfrm>
                  <a:off x="7871313" y="878313"/>
                  <a:ext cx="8280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0F18631C-E1B4-4857-B4F7-69450F297A8B}"/>
                    </a:ext>
                  </a:extLst>
                </p14:cNvPr>
                <p14:cNvContentPartPr/>
                <p14:nvPr/>
              </p14:nvContentPartPr>
              <p14:xfrm>
                <a:off x="8045553" y="817833"/>
                <a:ext cx="59760" cy="73080"/>
              </p14:xfrm>
            </p:contentPart>
          </mc:Choice>
          <mc:Fallback xmlns="">
            <p:pic>
              <p:nvPicPr>
                <p:cNvPr id="17" name="Ink 16">
                  <a:extLst>
                    <a:ext uri="{FF2B5EF4-FFF2-40B4-BE49-F238E27FC236}">
                      <a16:creationId xmlns:a16="http://schemas.microsoft.com/office/drawing/2014/main" id="{0F18631C-E1B4-4857-B4F7-69450F297A8B}"/>
                    </a:ext>
                  </a:extLst>
                </p:cNvPr>
                <p:cNvPicPr/>
                <p:nvPr/>
              </p:nvPicPr>
              <p:blipFill>
                <a:blip r:embed="rId27"/>
                <a:stretch>
                  <a:fillRect/>
                </a:stretch>
              </p:blipFill>
              <p:spPr>
                <a:xfrm>
                  <a:off x="8036553" y="809193"/>
                  <a:ext cx="774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B35DCF7D-C74A-4896-949A-0E50D238D505}"/>
                    </a:ext>
                  </a:extLst>
                </p14:cNvPr>
                <p14:cNvContentPartPr/>
                <p14:nvPr/>
              </p14:nvContentPartPr>
              <p14:xfrm>
                <a:off x="8146713" y="887313"/>
                <a:ext cx="83520" cy="62280"/>
              </p14:xfrm>
            </p:contentPart>
          </mc:Choice>
          <mc:Fallback xmlns="">
            <p:pic>
              <p:nvPicPr>
                <p:cNvPr id="18" name="Ink 17">
                  <a:extLst>
                    <a:ext uri="{FF2B5EF4-FFF2-40B4-BE49-F238E27FC236}">
                      <a16:creationId xmlns:a16="http://schemas.microsoft.com/office/drawing/2014/main" id="{B35DCF7D-C74A-4896-949A-0E50D238D505}"/>
                    </a:ext>
                  </a:extLst>
                </p:cNvPr>
                <p:cNvPicPr/>
                <p:nvPr/>
              </p:nvPicPr>
              <p:blipFill>
                <a:blip r:embed="rId29"/>
                <a:stretch>
                  <a:fillRect/>
                </a:stretch>
              </p:blipFill>
              <p:spPr>
                <a:xfrm>
                  <a:off x="8138073" y="878313"/>
                  <a:ext cx="10116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02494B60-4480-4570-8C7E-F3A681B67586}"/>
                    </a:ext>
                  </a:extLst>
                </p14:cNvPr>
                <p14:cNvContentPartPr/>
                <p14:nvPr/>
              </p14:nvContentPartPr>
              <p14:xfrm>
                <a:off x="8220153" y="878673"/>
                <a:ext cx="5760" cy="109080"/>
              </p14:xfrm>
            </p:contentPart>
          </mc:Choice>
          <mc:Fallback xmlns="">
            <p:pic>
              <p:nvPicPr>
                <p:cNvPr id="19" name="Ink 18">
                  <a:extLst>
                    <a:ext uri="{FF2B5EF4-FFF2-40B4-BE49-F238E27FC236}">
                      <a16:creationId xmlns:a16="http://schemas.microsoft.com/office/drawing/2014/main" id="{02494B60-4480-4570-8C7E-F3A681B67586}"/>
                    </a:ext>
                  </a:extLst>
                </p:cNvPr>
                <p:cNvPicPr/>
                <p:nvPr/>
              </p:nvPicPr>
              <p:blipFill>
                <a:blip r:embed="rId31"/>
                <a:stretch>
                  <a:fillRect/>
                </a:stretch>
              </p:blipFill>
              <p:spPr>
                <a:xfrm>
                  <a:off x="8211513" y="869673"/>
                  <a:ext cx="234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3D8BBE9E-88F6-40B1-9B63-A169241283A3}"/>
                    </a:ext>
                  </a:extLst>
                </p14:cNvPr>
                <p14:cNvContentPartPr/>
                <p14:nvPr/>
              </p14:nvContentPartPr>
              <p14:xfrm>
                <a:off x="8378193" y="789393"/>
                <a:ext cx="100800" cy="122040"/>
              </p14:xfrm>
            </p:contentPart>
          </mc:Choice>
          <mc:Fallback xmlns="">
            <p:pic>
              <p:nvPicPr>
                <p:cNvPr id="20" name="Ink 19">
                  <a:extLst>
                    <a:ext uri="{FF2B5EF4-FFF2-40B4-BE49-F238E27FC236}">
                      <a16:creationId xmlns:a16="http://schemas.microsoft.com/office/drawing/2014/main" id="{3D8BBE9E-88F6-40B1-9B63-A169241283A3}"/>
                    </a:ext>
                  </a:extLst>
                </p:cNvPr>
                <p:cNvPicPr/>
                <p:nvPr/>
              </p:nvPicPr>
              <p:blipFill>
                <a:blip r:embed="rId33"/>
                <a:stretch>
                  <a:fillRect/>
                </a:stretch>
              </p:blipFill>
              <p:spPr>
                <a:xfrm>
                  <a:off x="8369193" y="780753"/>
                  <a:ext cx="1184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Ink 20">
                  <a:extLst>
                    <a:ext uri="{FF2B5EF4-FFF2-40B4-BE49-F238E27FC236}">
                      <a16:creationId xmlns:a16="http://schemas.microsoft.com/office/drawing/2014/main" id="{FF15DF73-5DFE-44FE-AE5B-C8F8D7A9DCD8}"/>
                    </a:ext>
                  </a:extLst>
                </p14:cNvPr>
                <p14:cNvContentPartPr/>
                <p14:nvPr/>
              </p14:nvContentPartPr>
              <p14:xfrm>
                <a:off x="8467833" y="908553"/>
                <a:ext cx="72360" cy="110160"/>
              </p14:xfrm>
            </p:contentPart>
          </mc:Choice>
          <mc:Fallback xmlns="">
            <p:pic>
              <p:nvPicPr>
                <p:cNvPr id="21" name="Ink 20">
                  <a:extLst>
                    <a:ext uri="{FF2B5EF4-FFF2-40B4-BE49-F238E27FC236}">
                      <a16:creationId xmlns:a16="http://schemas.microsoft.com/office/drawing/2014/main" id="{FF15DF73-5DFE-44FE-AE5B-C8F8D7A9DCD8}"/>
                    </a:ext>
                  </a:extLst>
                </p:cNvPr>
                <p:cNvPicPr/>
                <p:nvPr/>
              </p:nvPicPr>
              <p:blipFill>
                <a:blip r:embed="rId35"/>
                <a:stretch>
                  <a:fillRect/>
                </a:stretch>
              </p:blipFill>
              <p:spPr>
                <a:xfrm>
                  <a:off x="8458833" y="899913"/>
                  <a:ext cx="90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 name="Ink 21">
                  <a:extLst>
                    <a:ext uri="{FF2B5EF4-FFF2-40B4-BE49-F238E27FC236}">
                      <a16:creationId xmlns:a16="http://schemas.microsoft.com/office/drawing/2014/main" id="{F3C2306A-720D-47AB-9D9C-4F886525EF7E}"/>
                    </a:ext>
                  </a:extLst>
                </p14:cNvPr>
                <p14:cNvContentPartPr/>
                <p14:nvPr/>
              </p14:nvContentPartPr>
              <p14:xfrm>
                <a:off x="8548833" y="878673"/>
                <a:ext cx="114120" cy="360"/>
              </p14:xfrm>
            </p:contentPart>
          </mc:Choice>
          <mc:Fallback xmlns="">
            <p:pic>
              <p:nvPicPr>
                <p:cNvPr id="22" name="Ink 21">
                  <a:extLst>
                    <a:ext uri="{FF2B5EF4-FFF2-40B4-BE49-F238E27FC236}">
                      <a16:creationId xmlns:a16="http://schemas.microsoft.com/office/drawing/2014/main" id="{F3C2306A-720D-47AB-9D9C-4F886525EF7E}"/>
                    </a:ext>
                  </a:extLst>
                </p:cNvPr>
                <p:cNvPicPr/>
                <p:nvPr/>
              </p:nvPicPr>
              <p:blipFill>
                <a:blip r:embed="rId37"/>
                <a:stretch>
                  <a:fillRect/>
                </a:stretch>
              </p:blipFill>
              <p:spPr>
                <a:xfrm>
                  <a:off x="8539833" y="869673"/>
                  <a:ext cx="131760" cy="18000"/>
                </a:xfrm>
                <a:prstGeom prst="rect">
                  <a:avLst/>
                </a:prstGeom>
              </p:spPr>
            </p:pic>
          </mc:Fallback>
        </mc:AlternateContent>
      </p:grpSp>
      <p:grpSp>
        <p:nvGrpSpPr>
          <p:cNvPr id="29" name="Group 28">
            <a:extLst>
              <a:ext uri="{FF2B5EF4-FFF2-40B4-BE49-F238E27FC236}">
                <a16:creationId xmlns:a16="http://schemas.microsoft.com/office/drawing/2014/main" id="{B045059C-CCC3-4252-95C6-17426E19D5C3}"/>
              </a:ext>
            </a:extLst>
          </p:cNvPr>
          <p:cNvGrpSpPr/>
          <p:nvPr/>
        </p:nvGrpSpPr>
        <p:grpSpPr>
          <a:xfrm>
            <a:off x="8268033" y="283593"/>
            <a:ext cx="86040" cy="285120"/>
            <a:chOff x="8268033" y="283593"/>
            <a:chExt cx="86040" cy="28512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6DD98C6D-3A41-40C3-8AAF-9B316C45AC1A}"/>
                    </a:ext>
                  </a:extLst>
                </p14:cNvPr>
                <p14:cNvContentPartPr/>
                <p14:nvPr/>
              </p14:nvContentPartPr>
              <p14:xfrm>
                <a:off x="8268033" y="283593"/>
                <a:ext cx="46440" cy="205920"/>
              </p14:xfrm>
            </p:contentPart>
          </mc:Choice>
          <mc:Fallback xmlns="">
            <p:pic>
              <p:nvPicPr>
                <p:cNvPr id="27" name="Ink 26">
                  <a:extLst>
                    <a:ext uri="{FF2B5EF4-FFF2-40B4-BE49-F238E27FC236}">
                      <a16:creationId xmlns:a16="http://schemas.microsoft.com/office/drawing/2014/main" id="{6DD98C6D-3A41-40C3-8AAF-9B316C45AC1A}"/>
                    </a:ext>
                  </a:extLst>
                </p:cNvPr>
                <p:cNvPicPr/>
                <p:nvPr/>
              </p:nvPicPr>
              <p:blipFill>
                <a:blip r:embed="rId39"/>
                <a:stretch>
                  <a:fillRect/>
                </a:stretch>
              </p:blipFill>
              <p:spPr>
                <a:xfrm>
                  <a:off x="8259033" y="274953"/>
                  <a:ext cx="640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DAE47136-B919-4344-9417-94F885C74889}"/>
                    </a:ext>
                  </a:extLst>
                </p14:cNvPr>
                <p14:cNvContentPartPr/>
                <p14:nvPr/>
              </p14:nvContentPartPr>
              <p14:xfrm>
                <a:off x="8353713" y="452433"/>
                <a:ext cx="360" cy="116280"/>
              </p14:xfrm>
            </p:contentPart>
          </mc:Choice>
          <mc:Fallback xmlns="">
            <p:pic>
              <p:nvPicPr>
                <p:cNvPr id="28" name="Ink 27">
                  <a:extLst>
                    <a:ext uri="{FF2B5EF4-FFF2-40B4-BE49-F238E27FC236}">
                      <a16:creationId xmlns:a16="http://schemas.microsoft.com/office/drawing/2014/main" id="{DAE47136-B919-4344-9417-94F885C74889}"/>
                    </a:ext>
                  </a:extLst>
                </p:cNvPr>
                <p:cNvPicPr/>
                <p:nvPr/>
              </p:nvPicPr>
              <p:blipFill>
                <a:blip r:embed="rId41"/>
                <a:stretch>
                  <a:fillRect/>
                </a:stretch>
              </p:blipFill>
              <p:spPr>
                <a:xfrm>
                  <a:off x="8344713" y="443433"/>
                  <a:ext cx="18000" cy="133920"/>
                </a:xfrm>
                <a:prstGeom prst="rect">
                  <a:avLst/>
                </a:prstGeom>
              </p:spPr>
            </p:pic>
          </mc:Fallback>
        </mc:AlternateContent>
      </p:grpSp>
      <p:grpSp>
        <p:nvGrpSpPr>
          <p:cNvPr id="33" name="Group 32">
            <a:extLst>
              <a:ext uri="{FF2B5EF4-FFF2-40B4-BE49-F238E27FC236}">
                <a16:creationId xmlns:a16="http://schemas.microsoft.com/office/drawing/2014/main" id="{2CAA9562-4E87-467A-A33B-8F00F2CDB01D}"/>
              </a:ext>
            </a:extLst>
          </p:cNvPr>
          <p:cNvGrpSpPr/>
          <p:nvPr/>
        </p:nvGrpSpPr>
        <p:grpSpPr>
          <a:xfrm>
            <a:off x="9517233" y="814593"/>
            <a:ext cx="507960" cy="273600"/>
            <a:chOff x="9517233" y="814593"/>
            <a:chExt cx="507960" cy="273600"/>
          </a:xfrm>
        </p:grpSpPr>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6AC4F7F1-DD70-49A4-A761-0858D6188E8C}"/>
                    </a:ext>
                  </a:extLst>
                </p14:cNvPr>
                <p14:cNvContentPartPr/>
                <p14:nvPr/>
              </p14:nvContentPartPr>
              <p14:xfrm>
                <a:off x="9517233" y="861033"/>
                <a:ext cx="57960" cy="143280"/>
              </p14:xfrm>
            </p:contentPart>
          </mc:Choice>
          <mc:Fallback xmlns="">
            <p:pic>
              <p:nvPicPr>
                <p:cNvPr id="24" name="Ink 23">
                  <a:extLst>
                    <a:ext uri="{FF2B5EF4-FFF2-40B4-BE49-F238E27FC236}">
                      <a16:creationId xmlns:a16="http://schemas.microsoft.com/office/drawing/2014/main" id="{6AC4F7F1-DD70-49A4-A761-0858D6188E8C}"/>
                    </a:ext>
                  </a:extLst>
                </p:cNvPr>
                <p:cNvPicPr/>
                <p:nvPr/>
              </p:nvPicPr>
              <p:blipFill>
                <a:blip r:embed="rId43"/>
                <a:stretch>
                  <a:fillRect/>
                </a:stretch>
              </p:blipFill>
              <p:spPr>
                <a:xfrm>
                  <a:off x="9508233" y="852033"/>
                  <a:ext cx="7560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a:extLst>
                    <a:ext uri="{FF2B5EF4-FFF2-40B4-BE49-F238E27FC236}">
                      <a16:creationId xmlns:a16="http://schemas.microsoft.com/office/drawing/2014/main" id="{EA7B7E36-C3CC-4543-96DB-A6B6C086BA00}"/>
                    </a:ext>
                  </a:extLst>
                </p14:cNvPr>
                <p14:cNvContentPartPr/>
                <p14:nvPr/>
              </p14:nvContentPartPr>
              <p14:xfrm>
                <a:off x="9622713" y="940593"/>
                <a:ext cx="9720" cy="79920"/>
              </p14:xfrm>
            </p:contentPart>
          </mc:Choice>
          <mc:Fallback xmlns="">
            <p:pic>
              <p:nvPicPr>
                <p:cNvPr id="25" name="Ink 24">
                  <a:extLst>
                    <a:ext uri="{FF2B5EF4-FFF2-40B4-BE49-F238E27FC236}">
                      <a16:creationId xmlns:a16="http://schemas.microsoft.com/office/drawing/2014/main" id="{EA7B7E36-C3CC-4543-96DB-A6B6C086BA00}"/>
                    </a:ext>
                  </a:extLst>
                </p:cNvPr>
                <p:cNvPicPr/>
                <p:nvPr/>
              </p:nvPicPr>
              <p:blipFill>
                <a:blip r:embed="rId45"/>
                <a:stretch>
                  <a:fillRect/>
                </a:stretch>
              </p:blipFill>
              <p:spPr>
                <a:xfrm>
                  <a:off x="9614073" y="931593"/>
                  <a:ext cx="273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7CA5BDA8-F59B-472C-8F60-45F64509773A}"/>
                    </a:ext>
                  </a:extLst>
                </p14:cNvPr>
                <p14:cNvContentPartPr/>
                <p14:nvPr/>
              </p14:nvContentPartPr>
              <p14:xfrm>
                <a:off x="9996033" y="814593"/>
                <a:ext cx="29160" cy="273600"/>
              </p14:xfrm>
            </p:contentPart>
          </mc:Choice>
          <mc:Fallback xmlns="">
            <p:pic>
              <p:nvPicPr>
                <p:cNvPr id="30" name="Ink 29">
                  <a:extLst>
                    <a:ext uri="{FF2B5EF4-FFF2-40B4-BE49-F238E27FC236}">
                      <a16:creationId xmlns:a16="http://schemas.microsoft.com/office/drawing/2014/main" id="{7CA5BDA8-F59B-472C-8F60-45F64509773A}"/>
                    </a:ext>
                  </a:extLst>
                </p:cNvPr>
                <p:cNvPicPr/>
                <p:nvPr/>
              </p:nvPicPr>
              <p:blipFill>
                <a:blip r:embed="rId47"/>
                <a:stretch>
                  <a:fillRect/>
                </a:stretch>
              </p:blipFill>
              <p:spPr>
                <a:xfrm>
                  <a:off x="9987393" y="805953"/>
                  <a:ext cx="468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AD33778E-6EAD-4F36-8800-6CAAC0A1DF7E}"/>
                    </a:ext>
                  </a:extLst>
                </p14:cNvPr>
                <p14:cNvContentPartPr/>
                <p14:nvPr/>
              </p14:nvContentPartPr>
              <p14:xfrm>
                <a:off x="9821073" y="842673"/>
                <a:ext cx="32400" cy="141840"/>
              </p14:xfrm>
            </p:contentPart>
          </mc:Choice>
          <mc:Fallback xmlns="">
            <p:pic>
              <p:nvPicPr>
                <p:cNvPr id="31" name="Ink 30">
                  <a:extLst>
                    <a:ext uri="{FF2B5EF4-FFF2-40B4-BE49-F238E27FC236}">
                      <a16:creationId xmlns:a16="http://schemas.microsoft.com/office/drawing/2014/main" id="{AD33778E-6EAD-4F36-8800-6CAAC0A1DF7E}"/>
                    </a:ext>
                  </a:extLst>
                </p:cNvPr>
                <p:cNvPicPr/>
                <p:nvPr/>
              </p:nvPicPr>
              <p:blipFill>
                <a:blip r:embed="rId49"/>
                <a:stretch>
                  <a:fillRect/>
                </a:stretch>
              </p:blipFill>
              <p:spPr>
                <a:xfrm>
                  <a:off x="9812073" y="834033"/>
                  <a:ext cx="500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48C42832-E6F2-4434-9923-C1BC10F71A9B}"/>
                    </a:ext>
                  </a:extLst>
                </p14:cNvPr>
                <p14:cNvContentPartPr/>
                <p14:nvPr/>
              </p14:nvContentPartPr>
              <p14:xfrm>
                <a:off x="9889113" y="967593"/>
                <a:ext cx="31320" cy="76320"/>
              </p14:xfrm>
            </p:contentPart>
          </mc:Choice>
          <mc:Fallback xmlns="">
            <p:pic>
              <p:nvPicPr>
                <p:cNvPr id="32" name="Ink 31">
                  <a:extLst>
                    <a:ext uri="{FF2B5EF4-FFF2-40B4-BE49-F238E27FC236}">
                      <a16:creationId xmlns:a16="http://schemas.microsoft.com/office/drawing/2014/main" id="{48C42832-E6F2-4434-9923-C1BC10F71A9B}"/>
                    </a:ext>
                  </a:extLst>
                </p:cNvPr>
                <p:cNvPicPr/>
                <p:nvPr/>
              </p:nvPicPr>
              <p:blipFill>
                <a:blip r:embed="rId51"/>
                <a:stretch>
                  <a:fillRect/>
                </a:stretch>
              </p:blipFill>
              <p:spPr>
                <a:xfrm>
                  <a:off x="9880113" y="958593"/>
                  <a:ext cx="48960" cy="93960"/>
                </a:xfrm>
                <a:prstGeom prst="rect">
                  <a:avLst/>
                </a:prstGeom>
              </p:spPr>
            </p:pic>
          </mc:Fallback>
        </mc:AlternateContent>
      </p:grpSp>
      <p:grpSp>
        <p:nvGrpSpPr>
          <p:cNvPr id="50" name="Group 49">
            <a:extLst>
              <a:ext uri="{FF2B5EF4-FFF2-40B4-BE49-F238E27FC236}">
                <a16:creationId xmlns:a16="http://schemas.microsoft.com/office/drawing/2014/main" id="{87184C74-B97F-4061-9C6F-BF3C65B2A6B0}"/>
              </a:ext>
            </a:extLst>
          </p:cNvPr>
          <p:cNvGrpSpPr/>
          <p:nvPr/>
        </p:nvGrpSpPr>
        <p:grpSpPr>
          <a:xfrm>
            <a:off x="9161553" y="1368633"/>
            <a:ext cx="158760" cy="177840"/>
            <a:chOff x="9161553" y="1368633"/>
            <a:chExt cx="158760" cy="177840"/>
          </a:xfrm>
        </p:grpSpPr>
        <mc:AlternateContent xmlns:mc="http://schemas.openxmlformats.org/markup-compatibility/2006" xmlns:p14="http://schemas.microsoft.com/office/powerpoint/2010/main">
          <mc:Choice Requires="p14">
            <p:contentPart p14:bwMode="auto" r:id="rId52">
              <p14:nvContentPartPr>
                <p14:cNvPr id="46" name="Ink 45">
                  <a:extLst>
                    <a:ext uri="{FF2B5EF4-FFF2-40B4-BE49-F238E27FC236}">
                      <a16:creationId xmlns:a16="http://schemas.microsoft.com/office/drawing/2014/main" id="{42376FD2-8234-4AAD-97A4-5E08E589B7A8}"/>
                    </a:ext>
                  </a:extLst>
                </p14:cNvPr>
                <p14:cNvContentPartPr/>
                <p14:nvPr/>
              </p14:nvContentPartPr>
              <p14:xfrm>
                <a:off x="9161553" y="1375473"/>
                <a:ext cx="89640" cy="171000"/>
              </p14:xfrm>
            </p:contentPart>
          </mc:Choice>
          <mc:Fallback xmlns="">
            <p:pic>
              <p:nvPicPr>
                <p:cNvPr id="46" name="Ink 45">
                  <a:extLst>
                    <a:ext uri="{FF2B5EF4-FFF2-40B4-BE49-F238E27FC236}">
                      <a16:creationId xmlns:a16="http://schemas.microsoft.com/office/drawing/2014/main" id="{42376FD2-8234-4AAD-97A4-5E08E589B7A8}"/>
                    </a:ext>
                  </a:extLst>
                </p:cNvPr>
                <p:cNvPicPr/>
                <p:nvPr/>
              </p:nvPicPr>
              <p:blipFill>
                <a:blip r:embed="rId53"/>
                <a:stretch>
                  <a:fillRect/>
                </a:stretch>
              </p:blipFill>
              <p:spPr>
                <a:xfrm>
                  <a:off x="9152913" y="1366833"/>
                  <a:ext cx="10728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7" name="Ink 46">
                  <a:extLst>
                    <a:ext uri="{FF2B5EF4-FFF2-40B4-BE49-F238E27FC236}">
                      <a16:creationId xmlns:a16="http://schemas.microsoft.com/office/drawing/2014/main" id="{F431E42F-3FCE-4F25-BBDD-14BC52C73CD4}"/>
                    </a:ext>
                  </a:extLst>
                </p14:cNvPr>
                <p14:cNvContentPartPr/>
                <p14:nvPr/>
              </p14:nvContentPartPr>
              <p14:xfrm>
                <a:off x="9250473" y="1368633"/>
                <a:ext cx="69840" cy="7200"/>
              </p14:xfrm>
            </p:contentPart>
          </mc:Choice>
          <mc:Fallback xmlns="">
            <p:pic>
              <p:nvPicPr>
                <p:cNvPr id="47" name="Ink 46">
                  <a:extLst>
                    <a:ext uri="{FF2B5EF4-FFF2-40B4-BE49-F238E27FC236}">
                      <a16:creationId xmlns:a16="http://schemas.microsoft.com/office/drawing/2014/main" id="{F431E42F-3FCE-4F25-BBDD-14BC52C73CD4}"/>
                    </a:ext>
                  </a:extLst>
                </p:cNvPr>
                <p:cNvPicPr/>
                <p:nvPr/>
              </p:nvPicPr>
              <p:blipFill>
                <a:blip r:embed="rId55"/>
                <a:stretch>
                  <a:fillRect/>
                </a:stretch>
              </p:blipFill>
              <p:spPr>
                <a:xfrm>
                  <a:off x="9241473" y="1359633"/>
                  <a:ext cx="87480" cy="24840"/>
                </a:xfrm>
                <a:prstGeom prst="rect">
                  <a:avLst/>
                </a:prstGeom>
              </p:spPr>
            </p:pic>
          </mc:Fallback>
        </mc:AlternateContent>
      </p:grpSp>
      <p:grpSp>
        <p:nvGrpSpPr>
          <p:cNvPr id="49" name="Group 48">
            <a:extLst>
              <a:ext uri="{FF2B5EF4-FFF2-40B4-BE49-F238E27FC236}">
                <a16:creationId xmlns:a16="http://schemas.microsoft.com/office/drawing/2014/main" id="{CDC54639-7FEF-4AD6-A044-EA5EED7D1580}"/>
              </a:ext>
            </a:extLst>
          </p:cNvPr>
          <p:cNvGrpSpPr/>
          <p:nvPr/>
        </p:nvGrpSpPr>
        <p:grpSpPr>
          <a:xfrm>
            <a:off x="7402953" y="1304553"/>
            <a:ext cx="1474920" cy="423000"/>
            <a:chOff x="7402953" y="1304553"/>
            <a:chExt cx="1474920" cy="423000"/>
          </a:xfrm>
        </p:grpSpPr>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2482198E-24EC-4E4E-90DD-A746327FB17A}"/>
                    </a:ext>
                  </a:extLst>
                </p14:cNvPr>
                <p14:cNvContentPartPr/>
                <p14:nvPr/>
              </p14:nvContentPartPr>
              <p14:xfrm>
                <a:off x="7402953" y="1313193"/>
                <a:ext cx="104760" cy="122400"/>
              </p14:xfrm>
            </p:contentPart>
          </mc:Choice>
          <mc:Fallback xmlns="">
            <p:pic>
              <p:nvPicPr>
                <p:cNvPr id="34" name="Ink 33">
                  <a:extLst>
                    <a:ext uri="{FF2B5EF4-FFF2-40B4-BE49-F238E27FC236}">
                      <a16:creationId xmlns:a16="http://schemas.microsoft.com/office/drawing/2014/main" id="{2482198E-24EC-4E4E-90DD-A746327FB17A}"/>
                    </a:ext>
                  </a:extLst>
                </p:cNvPr>
                <p:cNvPicPr/>
                <p:nvPr/>
              </p:nvPicPr>
              <p:blipFill>
                <a:blip r:embed="rId57"/>
                <a:stretch>
                  <a:fillRect/>
                </a:stretch>
              </p:blipFill>
              <p:spPr>
                <a:xfrm>
                  <a:off x="7394313" y="1304553"/>
                  <a:ext cx="1224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5" name="Ink 34">
                  <a:extLst>
                    <a:ext uri="{FF2B5EF4-FFF2-40B4-BE49-F238E27FC236}">
                      <a16:creationId xmlns:a16="http://schemas.microsoft.com/office/drawing/2014/main" id="{2082FA82-AD61-4F6E-8542-0C863992A08F}"/>
                    </a:ext>
                  </a:extLst>
                </p14:cNvPr>
                <p14:cNvContentPartPr/>
                <p14:nvPr/>
              </p14:nvContentPartPr>
              <p14:xfrm>
                <a:off x="7581153" y="1420113"/>
                <a:ext cx="360" cy="34920"/>
              </p14:xfrm>
            </p:contentPart>
          </mc:Choice>
          <mc:Fallback xmlns="">
            <p:pic>
              <p:nvPicPr>
                <p:cNvPr id="35" name="Ink 34">
                  <a:extLst>
                    <a:ext uri="{FF2B5EF4-FFF2-40B4-BE49-F238E27FC236}">
                      <a16:creationId xmlns:a16="http://schemas.microsoft.com/office/drawing/2014/main" id="{2082FA82-AD61-4F6E-8542-0C863992A08F}"/>
                    </a:ext>
                  </a:extLst>
                </p:cNvPr>
                <p:cNvPicPr/>
                <p:nvPr/>
              </p:nvPicPr>
              <p:blipFill>
                <a:blip r:embed="rId59"/>
                <a:stretch>
                  <a:fillRect/>
                </a:stretch>
              </p:blipFill>
              <p:spPr>
                <a:xfrm>
                  <a:off x="7572153" y="1411113"/>
                  <a:ext cx="180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6" name="Ink 35">
                  <a:extLst>
                    <a:ext uri="{FF2B5EF4-FFF2-40B4-BE49-F238E27FC236}">
                      <a16:creationId xmlns:a16="http://schemas.microsoft.com/office/drawing/2014/main" id="{5952FD69-3307-4837-B2FF-AC8831C6229C}"/>
                    </a:ext>
                  </a:extLst>
                </p14:cNvPr>
                <p14:cNvContentPartPr/>
                <p14:nvPr/>
              </p14:nvContentPartPr>
              <p14:xfrm>
                <a:off x="7742433" y="1329753"/>
                <a:ext cx="83520" cy="99000"/>
              </p14:xfrm>
            </p:contentPart>
          </mc:Choice>
          <mc:Fallback xmlns="">
            <p:pic>
              <p:nvPicPr>
                <p:cNvPr id="36" name="Ink 35">
                  <a:extLst>
                    <a:ext uri="{FF2B5EF4-FFF2-40B4-BE49-F238E27FC236}">
                      <a16:creationId xmlns:a16="http://schemas.microsoft.com/office/drawing/2014/main" id="{5952FD69-3307-4837-B2FF-AC8831C6229C}"/>
                    </a:ext>
                  </a:extLst>
                </p:cNvPr>
                <p:cNvPicPr/>
                <p:nvPr/>
              </p:nvPicPr>
              <p:blipFill>
                <a:blip r:embed="rId61"/>
                <a:stretch>
                  <a:fillRect/>
                </a:stretch>
              </p:blipFill>
              <p:spPr>
                <a:xfrm>
                  <a:off x="7733433" y="1320753"/>
                  <a:ext cx="1011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7" name="Ink 36">
                  <a:extLst>
                    <a:ext uri="{FF2B5EF4-FFF2-40B4-BE49-F238E27FC236}">
                      <a16:creationId xmlns:a16="http://schemas.microsoft.com/office/drawing/2014/main" id="{94B1D21B-28D2-4110-B5F5-1A8BD4FDA659}"/>
                    </a:ext>
                  </a:extLst>
                </p14:cNvPr>
                <p14:cNvContentPartPr/>
                <p14:nvPr/>
              </p14:nvContentPartPr>
              <p14:xfrm>
                <a:off x="7869873" y="1411113"/>
                <a:ext cx="101520" cy="118080"/>
              </p14:xfrm>
            </p:contentPart>
          </mc:Choice>
          <mc:Fallback xmlns="">
            <p:pic>
              <p:nvPicPr>
                <p:cNvPr id="37" name="Ink 36">
                  <a:extLst>
                    <a:ext uri="{FF2B5EF4-FFF2-40B4-BE49-F238E27FC236}">
                      <a16:creationId xmlns:a16="http://schemas.microsoft.com/office/drawing/2014/main" id="{94B1D21B-28D2-4110-B5F5-1A8BD4FDA659}"/>
                    </a:ext>
                  </a:extLst>
                </p:cNvPr>
                <p:cNvPicPr/>
                <p:nvPr/>
              </p:nvPicPr>
              <p:blipFill>
                <a:blip r:embed="rId63"/>
                <a:stretch>
                  <a:fillRect/>
                </a:stretch>
              </p:blipFill>
              <p:spPr>
                <a:xfrm>
                  <a:off x="7861233" y="1402473"/>
                  <a:ext cx="11916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8" name="Ink 37">
                  <a:extLst>
                    <a:ext uri="{FF2B5EF4-FFF2-40B4-BE49-F238E27FC236}">
                      <a16:creationId xmlns:a16="http://schemas.microsoft.com/office/drawing/2014/main" id="{336B0397-8C0A-4B54-BB01-1A7881618DAF}"/>
                    </a:ext>
                  </a:extLst>
                </p14:cNvPr>
                <p14:cNvContentPartPr/>
                <p14:nvPr/>
              </p14:nvContentPartPr>
              <p14:xfrm>
                <a:off x="8137713" y="1383393"/>
                <a:ext cx="50040" cy="85320"/>
              </p14:xfrm>
            </p:contentPart>
          </mc:Choice>
          <mc:Fallback xmlns="">
            <p:pic>
              <p:nvPicPr>
                <p:cNvPr id="38" name="Ink 37">
                  <a:extLst>
                    <a:ext uri="{FF2B5EF4-FFF2-40B4-BE49-F238E27FC236}">
                      <a16:creationId xmlns:a16="http://schemas.microsoft.com/office/drawing/2014/main" id="{336B0397-8C0A-4B54-BB01-1A7881618DAF}"/>
                    </a:ext>
                  </a:extLst>
                </p:cNvPr>
                <p:cNvPicPr/>
                <p:nvPr/>
              </p:nvPicPr>
              <p:blipFill>
                <a:blip r:embed="rId65"/>
                <a:stretch>
                  <a:fillRect/>
                </a:stretch>
              </p:blipFill>
              <p:spPr>
                <a:xfrm>
                  <a:off x="8128713" y="1374393"/>
                  <a:ext cx="6768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 name="Ink 38">
                  <a:extLst>
                    <a:ext uri="{FF2B5EF4-FFF2-40B4-BE49-F238E27FC236}">
                      <a16:creationId xmlns:a16="http://schemas.microsoft.com/office/drawing/2014/main" id="{B2852A43-57CC-41EC-ADFD-C6CCCCEBA684}"/>
                    </a:ext>
                  </a:extLst>
                </p14:cNvPr>
                <p14:cNvContentPartPr/>
                <p14:nvPr/>
              </p14:nvContentPartPr>
              <p14:xfrm>
                <a:off x="8233833" y="1437753"/>
                <a:ext cx="39240" cy="157680"/>
              </p14:xfrm>
            </p:contentPart>
          </mc:Choice>
          <mc:Fallback xmlns="">
            <p:pic>
              <p:nvPicPr>
                <p:cNvPr id="39" name="Ink 38">
                  <a:extLst>
                    <a:ext uri="{FF2B5EF4-FFF2-40B4-BE49-F238E27FC236}">
                      <a16:creationId xmlns:a16="http://schemas.microsoft.com/office/drawing/2014/main" id="{B2852A43-57CC-41EC-ADFD-C6CCCCEBA684}"/>
                    </a:ext>
                  </a:extLst>
                </p:cNvPr>
                <p:cNvPicPr/>
                <p:nvPr/>
              </p:nvPicPr>
              <p:blipFill>
                <a:blip r:embed="rId67"/>
                <a:stretch>
                  <a:fillRect/>
                </a:stretch>
              </p:blipFill>
              <p:spPr>
                <a:xfrm>
                  <a:off x="8224833" y="1429113"/>
                  <a:ext cx="568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1" name="Ink 40">
                  <a:extLst>
                    <a:ext uri="{FF2B5EF4-FFF2-40B4-BE49-F238E27FC236}">
                      <a16:creationId xmlns:a16="http://schemas.microsoft.com/office/drawing/2014/main" id="{76C9B26C-04AA-4E61-BB17-3D1B887C42BA}"/>
                    </a:ext>
                  </a:extLst>
                </p14:cNvPr>
                <p14:cNvContentPartPr/>
                <p14:nvPr/>
              </p14:nvContentPartPr>
              <p14:xfrm>
                <a:off x="8431113" y="1384473"/>
                <a:ext cx="91440" cy="134640"/>
              </p14:xfrm>
            </p:contentPart>
          </mc:Choice>
          <mc:Fallback xmlns="">
            <p:pic>
              <p:nvPicPr>
                <p:cNvPr id="41" name="Ink 40">
                  <a:extLst>
                    <a:ext uri="{FF2B5EF4-FFF2-40B4-BE49-F238E27FC236}">
                      <a16:creationId xmlns:a16="http://schemas.microsoft.com/office/drawing/2014/main" id="{76C9B26C-04AA-4E61-BB17-3D1B887C42BA}"/>
                    </a:ext>
                  </a:extLst>
                </p:cNvPr>
                <p:cNvPicPr/>
                <p:nvPr/>
              </p:nvPicPr>
              <p:blipFill>
                <a:blip r:embed="rId69"/>
                <a:stretch>
                  <a:fillRect/>
                </a:stretch>
              </p:blipFill>
              <p:spPr>
                <a:xfrm>
                  <a:off x="8422473" y="1375833"/>
                  <a:ext cx="109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2" name="Ink 41">
                  <a:extLst>
                    <a:ext uri="{FF2B5EF4-FFF2-40B4-BE49-F238E27FC236}">
                      <a16:creationId xmlns:a16="http://schemas.microsoft.com/office/drawing/2014/main" id="{7E00B73F-CD5B-4738-BC5C-DBCA8574833F}"/>
                    </a:ext>
                  </a:extLst>
                </p14:cNvPr>
                <p14:cNvContentPartPr/>
                <p14:nvPr/>
              </p14:nvContentPartPr>
              <p14:xfrm>
                <a:off x="8482953" y="1491393"/>
                <a:ext cx="101880" cy="90360"/>
              </p14:xfrm>
            </p:contentPart>
          </mc:Choice>
          <mc:Fallback xmlns="">
            <p:pic>
              <p:nvPicPr>
                <p:cNvPr id="42" name="Ink 41">
                  <a:extLst>
                    <a:ext uri="{FF2B5EF4-FFF2-40B4-BE49-F238E27FC236}">
                      <a16:creationId xmlns:a16="http://schemas.microsoft.com/office/drawing/2014/main" id="{7E00B73F-CD5B-4738-BC5C-DBCA8574833F}"/>
                    </a:ext>
                  </a:extLst>
                </p:cNvPr>
                <p:cNvPicPr/>
                <p:nvPr/>
              </p:nvPicPr>
              <p:blipFill>
                <a:blip r:embed="rId71"/>
                <a:stretch>
                  <a:fillRect/>
                </a:stretch>
              </p:blipFill>
              <p:spPr>
                <a:xfrm>
                  <a:off x="8473953" y="1482393"/>
                  <a:ext cx="1195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3" name="Ink 42">
                  <a:extLst>
                    <a:ext uri="{FF2B5EF4-FFF2-40B4-BE49-F238E27FC236}">
                      <a16:creationId xmlns:a16="http://schemas.microsoft.com/office/drawing/2014/main" id="{13E58D91-F2CE-49BB-B283-A1EA41F5FDCC}"/>
                    </a:ext>
                  </a:extLst>
                </p14:cNvPr>
                <p14:cNvContentPartPr/>
                <p14:nvPr/>
              </p14:nvContentPartPr>
              <p14:xfrm>
                <a:off x="8539833" y="1491393"/>
                <a:ext cx="7560" cy="120240"/>
              </p14:xfrm>
            </p:contentPart>
          </mc:Choice>
          <mc:Fallback xmlns="">
            <p:pic>
              <p:nvPicPr>
                <p:cNvPr id="43" name="Ink 42">
                  <a:extLst>
                    <a:ext uri="{FF2B5EF4-FFF2-40B4-BE49-F238E27FC236}">
                      <a16:creationId xmlns:a16="http://schemas.microsoft.com/office/drawing/2014/main" id="{13E58D91-F2CE-49BB-B283-A1EA41F5FDCC}"/>
                    </a:ext>
                  </a:extLst>
                </p:cNvPr>
                <p:cNvPicPr/>
                <p:nvPr/>
              </p:nvPicPr>
              <p:blipFill>
                <a:blip r:embed="rId73"/>
                <a:stretch>
                  <a:fillRect/>
                </a:stretch>
              </p:blipFill>
              <p:spPr>
                <a:xfrm>
                  <a:off x="8531193" y="1482393"/>
                  <a:ext cx="2520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4" name="Ink 43">
                  <a:extLst>
                    <a:ext uri="{FF2B5EF4-FFF2-40B4-BE49-F238E27FC236}">
                      <a16:creationId xmlns:a16="http://schemas.microsoft.com/office/drawing/2014/main" id="{838CAC6B-2EE8-45C9-A7FA-9C88AF3F35D8}"/>
                    </a:ext>
                  </a:extLst>
                </p14:cNvPr>
                <p14:cNvContentPartPr/>
                <p14:nvPr/>
              </p14:nvContentPartPr>
              <p14:xfrm>
                <a:off x="8741793" y="1304553"/>
                <a:ext cx="88920" cy="154080"/>
              </p14:xfrm>
            </p:contentPart>
          </mc:Choice>
          <mc:Fallback xmlns="">
            <p:pic>
              <p:nvPicPr>
                <p:cNvPr id="44" name="Ink 43">
                  <a:extLst>
                    <a:ext uri="{FF2B5EF4-FFF2-40B4-BE49-F238E27FC236}">
                      <a16:creationId xmlns:a16="http://schemas.microsoft.com/office/drawing/2014/main" id="{838CAC6B-2EE8-45C9-A7FA-9C88AF3F35D8}"/>
                    </a:ext>
                  </a:extLst>
                </p:cNvPr>
                <p:cNvPicPr/>
                <p:nvPr/>
              </p:nvPicPr>
              <p:blipFill>
                <a:blip r:embed="rId75"/>
                <a:stretch>
                  <a:fillRect/>
                </a:stretch>
              </p:blipFill>
              <p:spPr>
                <a:xfrm>
                  <a:off x="8732793" y="1295913"/>
                  <a:ext cx="1065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5" name="Ink 44">
                  <a:extLst>
                    <a:ext uri="{FF2B5EF4-FFF2-40B4-BE49-F238E27FC236}">
                      <a16:creationId xmlns:a16="http://schemas.microsoft.com/office/drawing/2014/main" id="{2D5F0491-1E37-4D29-8122-A24BEE69B1F1}"/>
                    </a:ext>
                  </a:extLst>
                </p14:cNvPr>
                <p14:cNvContentPartPr/>
                <p14:nvPr/>
              </p14:nvContentPartPr>
              <p14:xfrm>
                <a:off x="8858793" y="1473393"/>
                <a:ext cx="19080" cy="119160"/>
              </p14:xfrm>
            </p:contentPart>
          </mc:Choice>
          <mc:Fallback xmlns="">
            <p:pic>
              <p:nvPicPr>
                <p:cNvPr id="45" name="Ink 44">
                  <a:extLst>
                    <a:ext uri="{FF2B5EF4-FFF2-40B4-BE49-F238E27FC236}">
                      <a16:creationId xmlns:a16="http://schemas.microsoft.com/office/drawing/2014/main" id="{2D5F0491-1E37-4D29-8122-A24BEE69B1F1}"/>
                    </a:ext>
                  </a:extLst>
                </p:cNvPr>
                <p:cNvPicPr/>
                <p:nvPr/>
              </p:nvPicPr>
              <p:blipFill>
                <a:blip r:embed="rId77"/>
                <a:stretch>
                  <a:fillRect/>
                </a:stretch>
              </p:blipFill>
              <p:spPr>
                <a:xfrm>
                  <a:off x="8849793" y="1464393"/>
                  <a:ext cx="367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8" name="Ink 47">
                  <a:extLst>
                    <a:ext uri="{FF2B5EF4-FFF2-40B4-BE49-F238E27FC236}">
                      <a16:creationId xmlns:a16="http://schemas.microsoft.com/office/drawing/2014/main" id="{6C827691-E0C7-423A-A9DE-D20326000758}"/>
                    </a:ext>
                  </a:extLst>
                </p14:cNvPr>
                <p14:cNvContentPartPr/>
                <p14:nvPr/>
              </p14:nvContentPartPr>
              <p14:xfrm>
                <a:off x="7518873" y="1570953"/>
                <a:ext cx="1090080" cy="156600"/>
              </p14:xfrm>
            </p:contentPart>
          </mc:Choice>
          <mc:Fallback xmlns="">
            <p:pic>
              <p:nvPicPr>
                <p:cNvPr id="48" name="Ink 47">
                  <a:extLst>
                    <a:ext uri="{FF2B5EF4-FFF2-40B4-BE49-F238E27FC236}">
                      <a16:creationId xmlns:a16="http://schemas.microsoft.com/office/drawing/2014/main" id="{6C827691-E0C7-423A-A9DE-D20326000758}"/>
                    </a:ext>
                  </a:extLst>
                </p:cNvPr>
                <p:cNvPicPr/>
                <p:nvPr/>
              </p:nvPicPr>
              <p:blipFill>
                <a:blip r:embed="rId79"/>
                <a:stretch>
                  <a:fillRect/>
                </a:stretch>
              </p:blipFill>
              <p:spPr>
                <a:xfrm>
                  <a:off x="7510233" y="1562313"/>
                  <a:ext cx="1107720" cy="174240"/>
                </a:xfrm>
                <a:prstGeom prst="rect">
                  <a:avLst/>
                </a:prstGeom>
              </p:spPr>
            </p:pic>
          </mc:Fallback>
        </mc:AlternateContent>
      </p:grpSp>
      <p:grpSp>
        <p:nvGrpSpPr>
          <p:cNvPr id="59" name="Group 58">
            <a:extLst>
              <a:ext uri="{FF2B5EF4-FFF2-40B4-BE49-F238E27FC236}">
                <a16:creationId xmlns:a16="http://schemas.microsoft.com/office/drawing/2014/main" id="{65014AE0-B8DD-4BDA-8575-C936B4972485}"/>
              </a:ext>
            </a:extLst>
          </p:cNvPr>
          <p:cNvGrpSpPr/>
          <p:nvPr/>
        </p:nvGrpSpPr>
        <p:grpSpPr>
          <a:xfrm>
            <a:off x="10386633" y="1328313"/>
            <a:ext cx="1692720" cy="668880"/>
            <a:chOff x="10386633" y="1328313"/>
            <a:chExt cx="1692720" cy="6688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CA750CCB-A358-46D5-BCA4-CBE2C73299F3}"/>
                    </a:ext>
                  </a:extLst>
                </p14:cNvPr>
                <p14:cNvContentPartPr/>
                <p14:nvPr/>
              </p14:nvContentPartPr>
              <p14:xfrm>
                <a:off x="10466193" y="1571313"/>
                <a:ext cx="230040" cy="162000"/>
              </p14:xfrm>
            </p:contentPart>
          </mc:Choice>
          <mc:Fallback xmlns="">
            <p:pic>
              <p:nvPicPr>
                <p:cNvPr id="51" name="Ink 50">
                  <a:extLst>
                    <a:ext uri="{FF2B5EF4-FFF2-40B4-BE49-F238E27FC236}">
                      <a16:creationId xmlns:a16="http://schemas.microsoft.com/office/drawing/2014/main" id="{CA750CCB-A358-46D5-BCA4-CBE2C73299F3}"/>
                    </a:ext>
                  </a:extLst>
                </p:cNvPr>
                <p:cNvPicPr/>
                <p:nvPr/>
              </p:nvPicPr>
              <p:blipFill>
                <a:blip r:embed="rId81"/>
                <a:stretch>
                  <a:fillRect/>
                </a:stretch>
              </p:blipFill>
              <p:spPr>
                <a:xfrm>
                  <a:off x="10457553" y="1562673"/>
                  <a:ext cx="24768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369B064B-8889-4719-AE8C-60E9E7E1A6DB}"/>
                    </a:ext>
                  </a:extLst>
                </p14:cNvPr>
                <p14:cNvContentPartPr/>
                <p14:nvPr/>
              </p14:nvContentPartPr>
              <p14:xfrm>
                <a:off x="11011233" y="1461873"/>
                <a:ext cx="184680" cy="535320"/>
              </p14:xfrm>
            </p:contentPart>
          </mc:Choice>
          <mc:Fallback xmlns="">
            <p:pic>
              <p:nvPicPr>
                <p:cNvPr id="52" name="Ink 51">
                  <a:extLst>
                    <a:ext uri="{FF2B5EF4-FFF2-40B4-BE49-F238E27FC236}">
                      <a16:creationId xmlns:a16="http://schemas.microsoft.com/office/drawing/2014/main" id="{369B064B-8889-4719-AE8C-60E9E7E1A6DB}"/>
                    </a:ext>
                  </a:extLst>
                </p:cNvPr>
                <p:cNvPicPr/>
                <p:nvPr/>
              </p:nvPicPr>
              <p:blipFill>
                <a:blip r:embed="rId83"/>
                <a:stretch>
                  <a:fillRect/>
                </a:stretch>
              </p:blipFill>
              <p:spPr>
                <a:xfrm>
                  <a:off x="11002233" y="1452873"/>
                  <a:ext cx="20232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9D46FEA3-047E-44BD-9D81-2885688E57CB}"/>
                    </a:ext>
                  </a:extLst>
                </p14:cNvPr>
                <p14:cNvContentPartPr/>
                <p14:nvPr/>
              </p14:nvContentPartPr>
              <p14:xfrm>
                <a:off x="11132193" y="1659873"/>
                <a:ext cx="117000" cy="102240"/>
              </p14:xfrm>
            </p:contentPart>
          </mc:Choice>
          <mc:Fallback xmlns="">
            <p:pic>
              <p:nvPicPr>
                <p:cNvPr id="53" name="Ink 52">
                  <a:extLst>
                    <a:ext uri="{FF2B5EF4-FFF2-40B4-BE49-F238E27FC236}">
                      <a16:creationId xmlns:a16="http://schemas.microsoft.com/office/drawing/2014/main" id="{9D46FEA3-047E-44BD-9D81-2885688E57CB}"/>
                    </a:ext>
                  </a:extLst>
                </p:cNvPr>
                <p:cNvPicPr/>
                <p:nvPr/>
              </p:nvPicPr>
              <p:blipFill>
                <a:blip r:embed="rId85"/>
                <a:stretch>
                  <a:fillRect/>
                </a:stretch>
              </p:blipFill>
              <p:spPr>
                <a:xfrm>
                  <a:off x="11123553" y="1650873"/>
                  <a:ext cx="1346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670BEFD5-F2B2-4875-AA77-C618313EAA69}"/>
                    </a:ext>
                  </a:extLst>
                </p14:cNvPr>
                <p14:cNvContentPartPr/>
                <p14:nvPr/>
              </p14:nvContentPartPr>
              <p14:xfrm>
                <a:off x="11292033" y="1328313"/>
                <a:ext cx="491760" cy="456120"/>
              </p14:xfrm>
            </p:contentPart>
          </mc:Choice>
          <mc:Fallback xmlns="">
            <p:pic>
              <p:nvPicPr>
                <p:cNvPr id="54" name="Ink 53">
                  <a:extLst>
                    <a:ext uri="{FF2B5EF4-FFF2-40B4-BE49-F238E27FC236}">
                      <a16:creationId xmlns:a16="http://schemas.microsoft.com/office/drawing/2014/main" id="{670BEFD5-F2B2-4875-AA77-C618313EAA69}"/>
                    </a:ext>
                  </a:extLst>
                </p:cNvPr>
                <p:cNvPicPr/>
                <p:nvPr/>
              </p:nvPicPr>
              <p:blipFill>
                <a:blip r:embed="rId87"/>
                <a:stretch>
                  <a:fillRect/>
                </a:stretch>
              </p:blipFill>
              <p:spPr>
                <a:xfrm>
                  <a:off x="11283393" y="1319313"/>
                  <a:ext cx="509400" cy="4737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5" name="Ink 54">
                  <a:extLst>
                    <a:ext uri="{FF2B5EF4-FFF2-40B4-BE49-F238E27FC236}">
                      <a16:creationId xmlns:a16="http://schemas.microsoft.com/office/drawing/2014/main" id="{E1F2F50F-7BC7-4125-828A-34214DF790BA}"/>
                    </a:ext>
                  </a:extLst>
                </p14:cNvPr>
                <p14:cNvContentPartPr/>
                <p14:nvPr/>
              </p14:nvContentPartPr>
              <p14:xfrm>
                <a:off x="11594073" y="1562313"/>
                <a:ext cx="173160" cy="149400"/>
              </p14:xfrm>
            </p:contentPart>
          </mc:Choice>
          <mc:Fallback xmlns="">
            <p:pic>
              <p:nvPicPr>
                <p:cNvPr id="55" name="Ink 54">
                  <a:extLst>
                    <a:ext uri="{FF2B5EF4-FFF2-40B4-BE49-F238E27FC236}">
                      <a16:creationId xmlns:a16="http://schemas.microsoft.com/office/drawing/2014/main" id="{E1F2F50F-7BC7-4125-828A-34214DF790BA}"/>
                    </a:ext>
                  </a:extLst>
                </p:cNvPr>
                <p:cNvPicPr/>
                <p:nvPr/>
              </p:nvPicPr>
              <p:blipFill>
                <a:blip r:embed="rId89"/>
                <a:stretch>
                  <a:fillRect/>
                </a:stretch>
              </p:blipFill>
              <p:spPr>
                <a:xfrm>
                  <a:off x="11585073" y="1553313"/>
                  <a:ext cx="1908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6" name="Ink 55">
                  <a:extLst>
                    <a:ext uri="{FF2B5EF4-FFF2-40B4-BE49-F238E27FC236}">
                      <a16:creationId xmlns:a16="http://schemas.microsoft.com/office/drawing/2014/main" id="{97AEEF8C-E472-4E91-AEF5-65AD0F294DCF}"/>
                    </a:ext>
                  </a:extLst>
                </p14:cNvPr>
                <p14:cNvContentPartPr/>
                <p14:nvPr/>
              </p14:nvContentPartPr>
              <p14:xfrm>
                <a:off x="11787033" y="1496073"/>
                <a:ext cx="11160" cy="12960"/>
              </p14:xfrm>
            </p:contentPart>
          </mc:Choice>
          <mc:Fallback xmlns="">
            <p:pic>
              <p:nvPicPr>
                <p:cNvPr id="56" name="Ink 55">
                  <a:extLst>
                    <a:ext uri="{FF2B5EF4-FFF2-40B4-BE49-F238E27FC236}">
                      <a16:creationId xmlns:a16="http://schemas.microsoft.com/office/drawing/2014/main" id="{97AEEF8C-E472-4E91-AEF5-65AD0F294DCF}"/>
                    </a:ext>
                  </a:extLst>
                </p:cNvPr>
                <p:cNvPicPr/>
                <p:nvPr/>
              </p:nvPicPr>
              <p:blipFill>
                <a:blip r:embed="rId91"/>
                <a:stretch>
                  <a:fillRect/>
                </a:stretch>
              </p:blipFill>
              <p:spPr>
                <a:xfrm>
                  <a:off x="11778393" y="1487433"/>
                  <a:ext cx="28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7" name="Ink 56">
                  <a:extLst>
                    <a:ext uri="{FF2B5EF4-FFF2-40B4-BE49-F238E27FC236}">
                      <a16:creationId xmlns:a16="http://schemas.microsoft.com/office/drawing/2014/main" id="{3A7AE2D5-C6B4-43ED-9811-0A03825A2463}"/>
                    </a:ext>
                  </a:extLst>
                </p14:cNvPr>
                <p14:cNvContentPartPr/>
                <p14:nvPr/>
              </p14:nvContentPartPr>
              <p14:xfrm>
                <a:off x="11834913" y="1588593"/>
                <a:ext cx="244440" cy="158400"/>
              </p14:xfrm>
            </p:contentPart>
          </mc:Choice>
          <mc:Fallback xmlns="">
            <p:pic>
              <p:nvPicPr>
                <p:cNvPr id="57" name="Ink 56">
                  <a:extLst>
                    <a:ext uri="{FF2B5EF4-FFF2-40B4-BE49-F238E27FC236}">
                      <a16:creationId xmlns:a16="http://schemas.microsoft.com/office/drawing/2014/main" id="{3A7AE2D5-C6B4-43ED-9811-0A03825A2463}"/>
                    </a:ext>
                  </a:extLst>
                </p:cNvPr>
                <p:cNvPicPr/>
                <p:nvPr/>
              </p:nvPicPr>
              <p:blipFill>
                <a:blip r:embed="rId93"/>
                <a:stretch>
                  <a:fillRect/>
                </a:stretch>
              </p:blipFill>
              <p:spPr>
                <a:xfrm>
                  <a:off x="11826273" y="1579593"/>
                  <a:ext cx="2620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8" name="Ink 57">
                  <a:extLst>
                    <a:ext uri="{FF2B5EF4-FFF2-40B4-BE49-F238E27FC236}">
                      <a16:creationId xmlns:a16="http://schemas.microsoft.com/office/drawing/2014/main" id="{71D1D932-5AB1-4B7C-8340-4A39214FCF65}"/>
                    </a:ext>
                  </a:extLst>
                </p14:cNvPr>
                <p14:cNvContentPartPr/>
                <p14:nvPr/>
              </p14:nvContentPartPr>
              <p14:xfrm>
                <a:off x="10386633" y="1810713"/>
                <a:ext cx="1617840" cy="18360"/>
              </p14:xfrm>
            </p:contentPart>
          </mc:Choice>
          <mc:Fallback xmlns="">
            <p:pic>
              <p:nvPicPr>
                <p:cNvPr id="58" name="Ink 57">
                  <a:extLst>
                    <a:ext uri="{FF2B5EF4-FFF2-40B4-BE49-F238E27FC236}">
                      <a16:creationId xmlns:a16="http://schemas.microsoft.com/office/drawing/2014/main" id="{71D1D932-5AB1-4B7C-8340-4A39214FCF65}"/>
                    </a:ext>
                  </a:extLst>
                </p:cNvPr>
                <p:cNvPicPr/>
                <p:nvPr/>
              </p:nvPicPr>
              <p:blipFill>
                <a:blip r:embed="rId95"/>
                <a:stretch>
                  <a:fillRect/>
                </a:stretch>
              </p:blipFill>
              <p:spPr>
                <a:xfrm>
                  <a:off x="10377633" y="1802073"/>
                  <a:ext cx="1635480" cy="36000"/>
                </a:xfrm>
                <a:prstGeom prst="rect">
                  <a:avLst/>
                </a:prstGeom>
              </p:spPr>
            </p:pic>
          </mc:Fallback>
        </mc:AlternateContent>
      </p:grpSp>
    </p:spTree>
    <p:extLst>
      <p:ext uri="{BB962C8B-B14F-4D97-AF65-F5344CB8AC3E}">
        <p14:creationId xmlns:p14="http://schemas.microsoft.com/office/powerpoint/2010/main" val="172920155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6982AE2-0328-4B93-B99A-F32FE90B9177}"/>
              </a:ext>
            </a:extLst>
          </p:cNvPr>
          <p:cNvGrpSpPr/>
          <p:nvPr/>
        </p:nvGrpSpPr>
        <p:grpSpPr>
          <a:xfrm>
            <a:off x="1979721" y="1111987"/>
            <a:ext cx="7773093" cy="5341458"/>
            <a:chOff x="1979721" y="1111987"/>
            <a:chExt cx="7773093" cy="5341458"/>
          </a:xfrm>
        </p:grpSpPr>
        <p:pic>
          <p:nvPicPr>
            <p:cNvPr id="5" name="Picture 4">
              <a:extLst>
                <a:ext uri="{FF2B5EF4-FFF2-40B4-BE49-F238E27FC236}">
                  <a16:creationId xmlns:a16="http://schemas.microsoft.com/office/drawing/2014/main" id="{FE7C68D8-DE0E-440A-A83C-FB141978F3DF}"/>
                </a:ext>
              </a:extLst>
            </p:cNvPr>
            <p:cNvPicPr>
              <a:picLocks noChangeAspect="1"/>
            </p:cNvPicPr>
            <p:nvPr/>
          </p:nvPicPr>
          <p:blipFill>
            <a:blip r:embed="rId2"/>
            <a:stretch>
              <a:fillRect/>
            </a:stretch>
          </p:blipFill>
          <p:spPr>
            <a:xfrm>
              <a:off x="1979721" y="1111987"/>
              <a:ext cx="7773093" cy="5341458"/>
            </a:xfrm>
            <a:prstGeom prst="rect">
              <a:avLst/>
            </a:prstGeom>
          </p:spPr>
        </p:pic>
        <p:sp>
          <p:nvSpPr>
            <p:cNvPr id="6" name="Rectangle 5">
              <a:extLst>
                <a:ext uri="{FF2B5EF4-FFF2-40B4-BE49-F238E27FC236}">
                  <a16:creationId xmlns:a16="http://schemas.microsoft.com/office/drawing/2014/main" id="{C675E1AD-33D6-4065-87DC-B1D56EB095AB}"/>
                </a:ext>
              </a:extLst>
            </p:cNvPr>
            <p:cNvSpPr/>
            <p:nvPr/>
          </p:nvSpPr>
          <p:spPr>
            <a:xfrm>
              <a:off x="2038905" y="5770485"/>
              <a:ext cx="941033" cy="292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28685640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2E931-D30C-48A5-920E-A5CC3D52C830}"/>
              </a:ext>
            </a:extLst>
          </p:cNvPr>
          <p:cNvPicPr>
            <a:picLocks noChangeAspect="1"/>
          </p:cNvPicPr>
          <p:nvPr/>
        </p:nvPicPr>
        <p:blipFill>
          <a:blip r:embed="rId2"/>
          <a:stretch>
            <a:fillRect/>
          </a:stretch>
        </p:blipFill>
        <p:spPr>
          <a:xfrm>
            <a:off x="1448120" y="523875"/>
            <a:ext cx="9930040" cy="3981669"/>
          </a:xfrm>
          <a:prstGeom prst="rect">
            <a:avLst/>
          </a:prstGeom>
        </p:spPr>
      </p:pic>
      <p:pic>
        <p:nvPicPr>
          <p:cNvPr id="5" name="Picture 4">
            <a:extLst>
              <a:ext uri="{FF2B5EF4-FFF2-40B4-BE49-F238E27FC236}">
                <a16:creationId xmlns:a16="http://schemas.microsoft.com/office/drawing/2014/main" id="{C3D68A0A-AC1D-45F9-9832-65E1A38B99B0}"/>
              </a:ext>
            </a:extLst>
          </p:cNvPr>
          <p:cNvPicPr>
            <a:picLocks noChangeAspect="1"/>
          </p:cNvPicPr>
          <p:nvPr/>
        </p:nvPicPr>
        <p:blipFill>
          <a:blip r:embed="rId3"/>
          <a:stretch>
            <a:fillRect/>
          </a:stretch>
        </p:blipFill>
        <p:spPr>
          <a:xfrm>
            <a:off x="1448120" y="4981517"/>
            <a:ext cx="4905055" cy="88249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A2B2E9D-9504-416A-BCFC-08DD5002DBAB}"/>
                  </a:ext>
                </a:extLst>
              </p14:cNvPr>
              <p14:cNvContentPartPr/>
              <p14:nvPr/>
            </p14:nvContentPartPr>
            <p14:xfrm>
              <a:off x="9258753" y="2838153"/>
              <a:ext cx="1947960" cy="326520"/>
            </p14:xfrm>
          </p:contentPart>
        </mc:Choice>
        <mc:Fallback xmlns="">
          <p:pic>
            <p:nvPicPr>
              <p:cNvPr id="6" name="Ink 5">
                <a:extLst>
                  <a:ext uri="{FF2B5EF4-FFF2-40B4-BE49-F238E27FC236}">
                    <a16:creationId xmlns:a16="http://schemas.microsoft.com/office/drawing/2014/main" id="{1A2B2E9D-9504-416A-BCFC-08DD5002DBAB}"/>
                  </a:ext>
                </a:extLst>
              </p:cNvPr>
              <p:cNvPicPr/>
              <p:nvPr/>
            </p:nvPicPr>
            <p:blipFill>
              <a:blip r:embed="rId5"/>
              <a:stretch>
                <a:fillRect/>
              </a:stretch>
            </p:blipFill>
            <p:spPr>
              <a:xfrm>
                <a:off x="9250113" y="2829153"/>
                <a:ext cx="196560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94AFB5CD-D58C-42F4-8BA8-B2039C1F4B76}"/>
                  </a:ext>
                </a:extLst>
              </p14:cNvPr>
              <p14:cNvContentPartPr/>
              <p14:nvPr/>
            </p14:nvContentPartPr>
            <p14:xfrm>
              <a:off x="10226793" y="2592993"/>
              <a:ext cx="109440" cy="190080"/>
            </p14:xfrm>
          </p:contentPart>
        </mc:Choice>
        <mc:Fallback xmlns="">
          <p:pic>
            <p:nvPicPr>
              <p:cNvPr id="7" name="Ink 6">
                <a:extLst>
                  <a:ext uri="{FF2B5EF4-FFF2-40B4-BE49-F238E27FC236}">
                    <a16:creationId xmlns:a16="http://schemas.microsoft.com/office/drawing/2014/main" id="{94AFB5CD-D58C-42F4-8BA8-B2039C1F4B76}"/>
                  </a:ext>
                </a:extLst>
              </p:cNvPr>
              <p:cNvPicPr/>
              <p:nvPr/>
            </p:nvPicPr>
            <p:blipFill>
              <a:blip r:embed="rId7"/>
              <a:stretch>
                <a:fillRect/>
              </a:stretch>
            </p:blipFill>
            <p:spPr>
              <a:xfrm>
                <a:off x="10217793" y="2584353"/>
                <a:ext cx="1270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2585025C-B234-4036-8A81-266EEC2D08BF}"/>
                  </a:ext>
                </a:extLst>
              </p14:cNvPr>
              <p14:cNvContentPartPr/>
              <p14:nvPr/>
            </p14:nvContentPartPr>
            <p14:xfrm>
              <a:off x="10341993" y="2405433"/>
              <a:ext cx="183600" cy="203400"/>
            </p14:xfrm>
          </p:contentPart>
        </mc:Choice>
        <mc:Fallback xmlns="">
          <p:pic>
            <p:nvPicPr>
              <p:cNvPr id="8" name="Ink 7">
                <a:extLst>
                  <a:ext uri="{FF2B5EF4-FFF2-40B4-BE49-F238E27FC236}">
                    <a16:creationId xmlns:a16="http://schemas.microsoft.com/office/drawing/2014/main" id="{2585025C-B234-4036-8A81-266EEC2D08BF}"/>
                  </a:ext>
                </a:extLst>
              </p:cNvPr>
              <p:cNvPicPr/>
              <p:nvPr/>
            </p:nvPicPr>
            <p:blipFill>
              <a:blip r:embed="rId9"/>
              <a:stretch>
                <a:fillRect/>
              </a:stretch>
            </p:blipFill>
            <p:spPr>
              <a:xfrm>
                <a:off x="10333353" y="2396793"/>
                <a:ext cx="2012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39E3069D-2C3E-4610-8B2C-CFB5BC9F3E7E}"/>
                  </a:ext>
                </a:extLst>
              </p14:cNvPr>
              <p14:cNvContentPartPr/>
              <p14:nvPr/>
            </p14:nvContentPartPr>
            <p14:xfrm>
              <a:off x="9436593" y="3441153"/>
              <a:ext cx="873360" cy="306360"/>
            </p14:xfrm>
          </p:contentPart>
        </mc:Choice>
        <mc:Fallback xmlns="">
          <p:pic>
            <p:nvPicPr>
              <p:cNvPr id="17" name="Ink 16">
                <a:extLst>
                  <a:ext uri="{FF2B5EF4-FFF2-40B4-BE49-F238E27FC236}">
                    <a16:creationId xmlns:a16="http://schemas.microsoft.com/office/drawing/2014/main" id="{39E3069D-2C3E-4610-8B2C-CFB5BC9F3E7E}"/>
                  </a:ext>
                </a:extLst>
              </p:cNvPr>
              <p:cNvPicPr/>
              <p:nvPr/>
            </p:nvPicPr>
            <p:blipFill>
              <a:blip r:embed="rId11"/>
              <a:stretch>
                <a:fillRect/>
              </a:stretch>
            </p:blipFill>
            <p:spPr>
              <a:xfrm>
                <a:off x="9427593" y="3432513"/>
                <a:ext cx="8910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67148A28-450E-4252-80E4-4E4DB50B02B4}"/>
                  </a:ext>
                </a:extLst>
              </p14:cNvPr>
              <p14:cNvContentPartPr/>
              <p14:nvPr/>
            </p14:nvContentPartPr>
            <p14:xfrm>
              <a:off x="10499673" y="3407313"/>
              <a:ext cx="772200" cy="324000"/>
            </p14:xfrm>
          </p:contentPart>
        </mc:Choice>
        <mc:Fallback xmlns="">
          <p:pic>
            <p:nvPicPr>
              <p:cNvPr id="18" name="Ink 17">
                <a:extLst>
                  <a:ext uri="{FF2B5EF4-FFF2-40B4-BE49-F238E27FC236}">
                    <a16:creationId xmlns:a16="http://schemas.microsoft.com/office/drawing/2014/main" id="{67148A28-450E-4252-80E4-4E4DB50B02B4}"/>
                  </a:ext>
                </a:extLst>
              </p:cNvPr>
              <p:cNvPicPr/>
              <p:nvPr/>
            </p:nvPicPr>
            <p:blipFill>
              <a:blip r:embed="rId13"/>
              <a:stretch>
                <a:fillRect/>
              </a:stretch>
            </p:blipFill>
            <p:spPr>
              <a:xfrm>
                <a:off x="10490673" y="3398673"/>
                <a:ext cx="789840" cy="341640"/>
              </a:xfrm>
              <a:prstGeom prst="rect">
                <a:avLst/>
              </a:prstGeom>
            </p:spPr>
          </p:pic>
        </mc:Fallback>
      </mc:AlternateContent>
      <p:grpSp>
        <p:nvGrpSpPr>
          <p:cNvPr id="29" name="Group 28">
            <a:extLst>
              <a:ext uri="{FF2B5EF4-FFF2-40B4-BE49-F238E27FC236}">
                <a16:creationId xmlns:a16="http://schemas.microsoft.com/office/drawing/2014/main" id="{C55958D6-877C-4C02-BB3D-8CFA76DC9A9C}"/>
              </a:ext>
            </a:extLst>
          </p:cNvPr>
          <p:cNvGrpSpPr/>
          <p:nvPr/>
        </p:nvGrpSpPr>
        <p:grpSpPr>
          <a:xfrm>
            <a:off x="10707033" y="3877833"/>
            <a:ext cx="478800" cy="349920"/>
            <a:chOff x="10707033" y="3877833"/>
            <a:chExt cx="478800" cy="349920"/>
          </a:xfrm>
        </p:grpSpPr>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199A9F48-182B-45E6-80FE-738DB2551CB0}"/>
                    </a:ext>
                  </a:extLst>
                </p14:cNvPr>
                <p14:cNvContentPartPr/>
                <p14:nvPr/>
              </p14:nvContentPartPr>
              <p14:xfrm>
                <a:off x="10707033" y="4078713"/>
                <a:ext cx="153720" cy="149040"/>
              </p14:xfrm>
            </p:contentPart>
          </mc:Choice>
          <mc:Fallback xmlns="">
            <p:pic>
              <p:nvPicPr>
                <p:cNvPr id="23" name="Ink 22">
                  <a:extLst>
                    <a:ext uri="{FF2B5EF4-FFF2-40B4-BE49-F238E27FC236}">
                      <a16:creationId xmlns:a16="http://schemas.microsoft.com/office/drawing/2014/main" id="{199A9F48-182B-45E6-80FE-738DB2551CB0}"/>
                    </a:ext>
                  </a:extLst>
                </p:cNvPr>
                <p:cNvPicPr/>
                <p:nvPr/>
              </p:nvPicPr>
              <p:blipFill>
                <a:blip r:embed="rId15"/>
                <a:stretch>
                  <a:fillRect/>
                </a:stretch>
              </p:blipFill>
              <p:spPr>
                <a:xfrm>
                  <a:off x="10698393" y="4069713"/>
                  <a:ext cx="17136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D07CD4E8-3A56-44D2-B25D-25FC75C201F6}"/>
                    </a:ext>
                  </a:extLst>
                </p14:cNvPr>
                <p14:cNvContentPartPr/>
                <p14:nvPr/>
              </p14:nvContentPartPr>
              <p14:xfrm>
                <a:off x="10812513" y="3877833"/>
                <a:ext cx="133200" cy="194400"/>
              </p14:xfrm>
            </p:contentPart>
          </mc:Choice>
          <mc:Fallback xmlns="">
            <p:pic>
              <p:nvPicPr>
                <p:cNvPr id="24" name="Ink 23">
                  <a:extLst>
                    <a:ext uri="{FF2B5EF4-FFF2-40B4-BE49-F238E27FC236}">
                      <a16:creationId xmlns:a16="http://schemas.microsoft.com/office/drawing/2014/main" id="{D07CD4E8-3A56-44D2-B25D-25FC75C201F6}"/>
                    </a:ext>
                  </a:extLst>
                </p:cNvPr>
                <p:cNvPicPr/>
                <p:nvPr/>
              </p:nvPicPr>
              <p:blipFill>
                <a:blip r:embed="rId17"/>
                <a:stretch>
                  <a:fillRect/>
                </a:stretch>
              </p:blipFill>
              <p:spPr>
                <a:xfrm>
                  <a:off x="10803873" y="3869193"/>
                  <a:ext cx="1508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A8006B07-EC47-4F9C-A2A1-7046CEC5F063}"/>
                    </a:ext>
                  </a:extLst>
                </p14:cNvPr>
                <p14:cNvContentPartPr/>
                <p14:nvPr/>
              </p14:nvContentPartPr>
              <p14:xfrm>
                <a:off x="11025633" y="3991233"/>
                <a:ext cx="65880" cy="3960"/>
              </p14:xfrm>
            </p:contentPart>
          </mc:Choice>
          <mc:Fallback xmlns="">
            <p:pic>
              <p:nvPicPr>
                <p:cNvPr id="25" name="Ink 24">
                  <a:extLst>
                    <a:ext uri="{FF2B5EF4-FFF2-40B4-BE49-F238E27FC236}">
                      <a16:creationId xmlns:a16="http://schemas.microsoft.com/office/drawing/2014/main" id="{A8006B07-EC47-4F9C-A2A1-7046CEC5F063}"/>
                    </a:ext>
                  </a:extLst>
                </p:cNvPr>
                <p:cNvPicPr/>
                <p:nvPr/>
              </p:nvPicPr>
              <p:blipFill>
                <a:blip r:embed="rId19"/>
                <a:stretch>
                  <a:fillRect/>
                </a:stretch>
              </p:blipFill>
              <p:spPr>
                <a:xfrm>
                  <a:off x="11016993" y="3982233"/>
                  <a:ext cx="835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9114060D-1A97-4ECF-98DD-5B406BD2BFA1}"/>
                    </a:ext>
                  </a:extLst>
                </p14:cNvPr>
                <p14:cNvContentPartPr/>
                <p14:nvPr/>
              </p14:nvContentPartPr>
              <p14:xfrm>
                <a:off x="11185473" y="3923553"/>
                <a:ext cx="360" cy="82800"/>
              </p14:xfrm>
            </p:contentPart>
          </mc:Choice>
          <mc:Fallback xmlns="">
            <p:pic>
              <p:nvPicPr>
                <p:cNvPr id="26" name="Ink 25">
                  <a:extLst>
                    <a:ext uri="{FF2B5EF4-FFF2-40B4-BE49-F238E27FC236}">
                      <a16:creationId xmlns:a16="http://schemas.microsoft.com/office/drawing/2014/main" id="{9114060D-1A97-4ECF-98DD-5B406BD2BFA1}"/>
                    </a:ext>
                  </a:extLst>
                </p:cNvPr>
                <p:cNvPicPr/>
                <p:nvPr/>
              </p:nvPicPr>
              <p:blipFill>
                <a:blip r:embed="rId21"/>
                <a:stretch>
                  <a:fillRect/>
                </a:stretch>
              </p:blipFill>
              <p:spPr>
                <a:xfrm>
                  <a:off x="11176833" y="3914553"/>
                  <a:ext cx="18000" cy="100440"/>
                </a:xfrm>
                <a:prstGeom prst="rect">
                  <a:avLst/>
                </a:prstGeom>
              </p:spPr>
            </p:pic>
          </mc:Fallback>
        </mc:AlternateContent>
      </p:grpSp>
      <p:grpSp>
        <p:nvGrpSpPr>
          <p:cNvPr id="28" name="Group 27">
            <a:extLst>
              <a:ext uri="{FF2B5EF4-FFF2-40B4-BE49-F238E27FC236}">
                <a16:creationId xmlns:a16="http://schemas.microsoft.com/office/drawing/2014/main" id="{2BF4CEB1-3E7C-49CC-8016-FD31F069D089}"/>
              </a:ext>
            </a:extLst>
          </p:cNvPr>
          <p:cNvGrpSpPr/>
          <p:nvPr/>
        </p:nvGrpSpPr>
        <p:grpSpPr>
          <a:xfrm>
            <a:off x="9711633" y="3923553"/>
            <a:ext cx="470520" cy="270360"/>
            <a:chOff x="9711633" y="3923553"/>
            <a:chExt cx="470520" cy="270360"/>
          </a:xfrm>
        </p:grpSpPr>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73D8764C-C79F-4EB2-B796-F7A2C1BB03AA}"/>
                    </a:ext>
                  </a:extLst>
                </p14:cNvPr>
                <p14:cNvContentPartPr/>
                <p14:nvPr/>
              </p14:nvContentPartPr>
              <p14:xfrm>
                <a:off x="9711633" y="4057113"/>
                <a:ext cx="106560" cy="136800"/>
              </p14:xfrm>
            </p:contentPart>
          </mc:Choice>
          <mc:Fallback xmlns="">
            <p:pic>
              <p:nvPicPr>
                <p:cNvPr id="19" name="Ink 18">
                  <a:extLst>
                    <a:ext uri="{FF2B5EF4-FFF2-40B4-BE49-F238E27FC236}">
                      <a16:creationId xmlns:a16="http://schemas.microsoft.com/office/drawing/2014/main" id="{73D8764C-C79F-4EB2-B796-F7A2C1BB03AA}"/>
                    </a:ext>
                  </a:extLst>
                </p:cNvPr>
                <p:cNvPicPr/>
                <p:nvPr/>
              </p:nvPicPr>
              <p:blipFill>
                <a:blip r:embed="rId23"/>
                <a:stretch>
                  <a:fillRect/>
                </a:stretch>
              </p:blipFill>
              <p:spPr>
                <a:xfrm>
                  <a:off x="9702993" y="4048113"/>
                  <a:ext cx="1242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2B7B55F6-3361-4E4D-AAE3-B6E46BF49D82}"/>
                    </a:ext>
                  </a:extLst>
                </p14:cNvPr>
                <p14:cNvContentPartPr/>
                <p14:nvPr/>
              </p14:nvContentPartPr>
              <p14:xfrm>
                <a:off x="9836193" y="3923553"/>
                <a:ext cx="127800" cy="128520"/>
              </p14:xfrm>
            </p:contentPart>
          </mc:Choice>
          <mc:Fallback xmlns="">
            <p:pic>
              <p:nvPicPr>
                <p:cNvPr id="20" name="Ink 19">
                  <a:extLst>
                    <a:ext uri="{FF2B5EF4-FFF2-40B4-BE49-F238E27FC236}">
                      <a16:creationId xmlns:a16="http://schemas.microsoft.com/office/drawing/2014/main" id="{2B7B55F6-3361-4E4D-AAE3-B6E46BF49D82}"/>
                    </a:ext>
                  </a:extLst>
                </p:cNvPr>
                <p:cNvPicPr/>
                <p:nvPr/>
              </p:nvPicPr>
              <p:blipFill>
                <a:blip r:embed="rId25"/>
                <a:stretch>
                  <a:fillRect/>
                </a:stretch>
              </p:blipFill>
              <p:spPr>
                <a:xfrm>
                  <a:off x="9827553" y="3914553"/>
                  <a:ext cx="1454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E5CE938A-C28E-4ADF-AE4F-F59035A6CE5E}"/>
                    </a:ext>
                  </a:extLst>
                </p14:cNvPr>
                <p14:cNvContentPartPr/>
                <p14:nvPr/>
              </p14:nvContentPartPr>
              <p14:xfrm>
                <a:off x="10039953" y="3994833"/>
                <a:ext cx="45000" cy="360"/>
              </p14:xfrm>
            </p:contentPart>
          </mc:Choice>
          <mc:Fallback xmlns="">
            <p:pic>
              <p:nvPicPr>
                <p:cNvPr id="21" name="Ink 20">
                  <a:extLst>
                    <a:ext uri="{FF2B5EF4-FFF2-40B4-BE49-F238E27FC236}">
                      <a16:creationId xmlns:a16="http://schemas.microsoft.com/office/drawing/2014/main" id="{E5CE938A-C28E-4ADF-AE4F-F59035A6CE5E}"/>
                    </a:ext>
                  </a:extLst>
                </p:cNvPr>
                <p:cNvPicPr/>
                <p:nvPr/>
              </p:nvPicPr>
              <p:blipFill>
                <a:blip r:embed="rId27"/>
                <a:stretch>
                  <a:fillRect/>
                </a:stretch>
              </p:blipFill>
              <p:spPr>
                <a:xfrm>
                  <a:off x="10031313" y="3985833"/>
                  <a:ext cx="62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061CF6AF-57C1-493D-ACEE-DC66A95A1AD4}"/>
                    </a:ext>
                  </a:extLst>
                </p14:cNvPr>
                <p14:cNvContentPartPr/>
                <p14:nvPr/>
              </p14:nvContentPartPr>
              <p14:xfrm>
                <a:off x="10164513" y="3923553"/>
                <a:ext cx="17640" cy="113760"/>
              </p14:xfrm>
            </p:contentPart>
          </mc:Choice>
          <mc:Fallback xmlns="">
            <p:pic>
              <p:nvPicPr>
                <p:cNvPr id="22" name="Ink 21">
                  <a:extLst>
                    <a:ext uri="{FF2B5EF4-FFF2-40B4-BE49-F238E27FC236}">
                      <a16:creationId xmlns:a16="http://schemas.microsoft.com/office/drawing/2014/main" id="{061CF6AF-57C1-493D-ACEE-DC66A95A1AD4}"/>
                    </a:ext>
                  </a:extLst>
                </p:cNvPr>
                <p:cNvPicPr/>
                <p:nvPr/>
              </p:nvPicPr>
              <p:blipFill>
                <a:blip r:embed="rId29"/>
                <a:stretch>
                  <a:fillRect/>
                </a:stretch>
              </p:blipFill>
              <p:spPr>
                <a:xfrm>
                  <a:off x="10155873" y="3914553"/>
                  <a:ext cx="352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8BAF73D6-2983-4C56-8E94-A5165D7DF94E}"/>
                    </a:ext>
                  </a:extLst>
                </p14:cNvPr>
                <p14:cNvContentPartPr/>
                <p14:nvPr/>
              </p14:nvContentPartPr>
              <p14:xfrm>
                <a:off x="9907113" y="3985473"/>
                <a:ext cx="74880" cy="24840"/>
              </p14:xfrm>
            </p:contentPart>
          </mc:Choice>
          <mc:Fallback xmlns="">
            <p:pic>
              <p:nvPicPr>
                <p:cNvPr id="27" name="Ink 26">
                  <a:extLst>
                    <a:ext uri="{FF2B5EF4-FFF2-40B4-BE49-F238E27FC236}">
                      <a16:creationId xmlns:a16="http://schemas.microsoft.com/office/drawing/2014/main" id="{8BAF73D6-2983-4C56-8E94-A5165D7DF94E}"/>
                    </a:ext>
                  </a:extLst>
                </p:cNvPr>
                <p:cNvPicPr/>
                <p:nvPr/>
              </p:nvPicPr>
              <p:blipFill>
                <a:blip r:embed="rId31"/>
                <a:stretch>
                  <a:fillRect/>
                </a:stretch>
              </p:blipFill>
              <p:spPr>
                <a:xfrm>
                  <a:off x="9898473" y="3976833"/>
                  <a:ext cx="92520" cy="42480"/>
                </a:xfrm>
                <a:prstGeom prst="rect">
                  <a:avLst/>
                </a:prstGeom>
              </p:spPr>
            </p:pic>
          </mc:Fallback>
        </mc:AlternateContent>
      </p:grpSp>
      <p:grpSp>
        <p:nvGrpSpPr>
          <p:cNvPr id="39" name="Group 38">
            <a:extLst>
              <a:ext uri="{FF2B5EF4-FFF2-40B4-BE49-F238E27FC236}">
                <a16:creationId xmlns:a16="http://schemas.microsoft.com/office/drawing/2014/main" id="{7365A398-7323-47A9-BB8E-E18F00D15F9E}"/>
              </a:ext>
            </a:extLst>
          </p:cNvPr>
          <p:cNvGrpSpPr/>
          <p:nvPr/>
        </p:nvGrpSpPr>
        <p:grpSpPr>
          <a:xfrm>
            <a:off x="9555033" y="2893953"/>
            <a:ext cx="1328400" cy="756000"/>
            <a:chOff x="9555033" y="2893953"/>
            <a:chExt cx="1328400" cy="756000"/>
          </a:xfrm>
        </p:grpSpPr>
        <mc:AlternateContent xmlns:mc="http://schemas.openxmlformats.org/markup-compatibility/2006" xmlns:p14="http://schemas.microsoft.com/office/powerpoint/2010/main">
          <mc:Choice Requires="p14">
            <p:contentPart p14:bwMode="auto" r:id="rId32">
              <p14:nvContentPartPr>
                <p14:cNvPr id="9" name="Ink 8">
                  <a:extLst>
                    <a:ext uri="{FF2B5EF4-FFF2-40B4-BE49-F238E27FC236}">
                      <a16:creationId xmlns:a16="http://schemas.microsoft.com/office/drawing/2014/main" id="{7D2C6691-38E9-4921-A6A2-557DB04B2D03}"/>
                    </a:ext>
                  </a:extLst>
                </p14:cNvPr>
                <p14:cNvContentPartPr/>
                <p14:nvPr/>
              </p14:nvContentPartPr>
              <p14:xfrm>
                <a:off x="9555033" y="2971353"/>
                <a:ext cx="15120" cy="126720"/>
              </p14:xfrm>
            </p:contentPart>
          </mc:Choice>
          <mc:Fallback xmlns="">
            <p:pic>
              <p:nvPicPr>
                <p:cNvPr id="9" name="Ink 8">
                  <a:extLst>
                    <a:ext uri="{FF2B5EF4-FFF2-40B4-BE49-F238E27FC236}">
                      <a16:creationId xmlns:a16="http://schemas.microsoft.com/office/drawing/2014/main" id="{7D2C6691-38E9-4921-A6A2-557DB04B2D03}"/>
                    </a:ext>
                  </a:extLst>
                </p:cNvPr>
                <p:cNvPicPr/>
                <p:nvPr/>
              </p:nvPicPr>
              <p:blipFill>
                <a:blip r:embed="rId33"/>
                <a:stretch>
                  <a:fillRect/>
                </a:stretch>
              </p:blipFill>
              <p:spPr>
                <a:xfrm>
                  <a:off x="9546393" y="2962713"/>
                  <a:ext cx="327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 name="Ink 9">
                  <a:extLst>
                    <a:ext uri="{FF2B5EF4-FFF2-40B4-BE49-F238E27FC236}">
                      <a16:creationId xmlns:a16="http://schemas.microsoft.com/office/drawing/2014/main" id="{FAF502D1-8069-4CF8-98E1-63DC064EFC5A}"/>
                    </a:ext>
                  </a:extLst>
                </p14:cNvPr>
                <p14:cNvContentPartPr/>
                <p14:nvPr/>
              </p14:nvContentPartPr>
              <p14:xfrm>
                <a:off x="9871473" y="2945073"/>
                <a:ext cx="30600" cy="141840"/>
              </p14:xfrm>
            </p:contentPart>
          </mc:Choice>
          <mc:Fallback xmlns="">
            <p:pic>
              <p:nvPicPr>
                <p:cNvPr id="10" name="Ink 9">
                  <a:extLst>
                    <a:ext uri="{FF2B5EF4-FFF2-40B4-BE49-F238E27FC236}">
                      <a16:creationId xmlns:a16="http://schemas.microsoft.com/office/drawing/2014/main" id="{FAF502D1-8069-4CF8-98E1-63DC064EFC5A}"/>
                    </a:ext>
                  </a:extLst>
                </p:cNvPr>
                <p:cNvPicPr/>
                <p:nvPr/>
              </p:nvPicPr>
              <p:blipFill>
                <a:blip r:embed="rId35"/>
                <a:stretch>
                  <a:fillRect/>
                </a:stretch>
              </p:blipFill>
              <p:spPr>
                <a:xfrm>
                  <a:off x="9862833" y="2936433"/>
                  <a:ext cx="482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 name="Ink 10">
                  <a:extLst>
                    <a:ext uri="{FF2B5EF4-FFF2-40B4-BE49-F238E27FC236}">
                      <a16:creationId xmlns:a16="http://schemas.microsoft.com/office/drawing/2014/main" id="{94EFCC97-727D-4C91-984F-2F06B8ED418B}"/>
                    </a:ext>
                  </a:extLst>
                </p14:cNvPr>
                <p14:cNvContentPartPr/>
                <p14:nvPr/>
              </p14:nvContentPartPr>
              <p14:xfrm>
                <a:off x="10111593" y="2938233"/>
                <a:ext cx="10800" cy="166680"/>
              </p14:xfrm>
            </p:contentPart>
          </mc:Choice>
          <mc:Fallback xmlns="">
            <p:pic>
              <p:nvPicPr>
                <p:cNvPr id="11" name="Ink 10">
                  <a:extLst>
                    <a:ext uri="{FF2B5EF4-FFF2-40B4-BE49-F238E27FC236}">
                      <a16:creationId xmlns:a16="http://schemas.microsoft.com/office/drawing/2014/main" id="{94EFCC97-727D-4C91-984F-2F06B8ED418B}"/>
                    </a:ext>
                  </a:extLst>
                </p:cNvPr>
                <p:cNvPicPr/>
                <p:nvPr/>
              </p:nvPicPr>
              <p:blipFill>
                <a:blip r:embed="rId37"/>
                <a:stretch>
                  <a:fillRect/>
                </a:stretch>
              </p:blipFill>
              <p:spPr>
                <a:xfrm>
                  <a:off x="10102593" y="2929593"/>
                  <a:ext cx="284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 name="Ink 11">
                  <a:extLst>
                    <a:ext uri="{FF2B5EF4-FFF2-40B4-BE49-F238E27FC236}">
                      <a16:creationId xmlns:a16="http://schemas.microsoft.com/office/drawing/2014/main" id="{FE5350B5-FF09-4809-92FE-A803E8F2D33A}"/>
                    </a:ext>
                  </a:extLst>
                </p14:cNvPr>
                <p14:cNvContentPartPr/>
                <p14:nvPr/>
              </p14:nvContentPartPr>
              <p14:xfrm>
                <a:off x="10404273" y="2893953"/>
                <a:ext cx="29880" cy="164880"/>
              </p14:xfrm>
            </p:contentPart>
          </mc:Choice>
          <mc:Fallback xmlns="">
            <p:pic>
              <p:nvPicPr>
                <p:cNvPr id="12" name="Ink 11">
                  <a:extLst>
                    <a:ext uri="{FF2B5EF4-FFF2-40B4-BE49-F238E27FC236}">
                      <a16:creationId xmlns:a16="http://schemas.microsoft.com/office/drawing/2014/main" id="{FE5350B5-FF09-4809-92FE-A803E8F2D33A}"/>
                    </a:ext>
                  </a:extLst>
                </p:cNvPr>
                <p:cNvPicPr/>
                <p:nvPr/>
              </p:nvPicPr>
              <p:blipFill>
                <a:blip r:embed="rId39"/>
                <a:stretch>
                  <a:fillRect/>
                </a:stretch>
              </p:blipFill>
              <p:spPr>
                <a:xfrm>
                  <a:off x="10395273" y="2884953"/>
                  <a:ext cx="475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 name="Ink 12">
                  <a:extLst>
                    <a:ext uri="{FF2B5EF4-FFF2-40B4-BE49-F238E27FC236}">
                      <a16:creationId xmlns:a16="http://schemas.microsoft.com/office/drawing/2014/main" id="{EFBC1A0E-807C-47F5-9314-FE51C27C0FD3}"/>
                    </a:ext>
                  </a:extLst>
                </p14:cNvPr>
                <p14:cNvContentPartPr/>
                <p14:nvPr/>
              </p14:nvContentPartPr>
              <p14:xfrm>
                <a:off x="10617393" y="2902593"/>
                <a:ext cx="7560" cy="165600"/>
              </p14:xfrm>
            </p:contentPart>
          </mc:Choice>
          <mc:Fallback xmlns="">
            <p:pic>
              <p:nvPicPr>
                <p:cNvPr id="13" name="Ink 12">
                  <a:extLst>
                    <a:ext uri="{FF2B5EF4-FFF2-40B4-BE49-F238E27FC236}">
                      <a16:creationId xmlns:a16="http://schemas.microsoft.com/office/drawing/2014/main" id="{EFBC1A0E-807C-47F5-9314-FE51C27C0FD3}"/>
                    </a:ext>
                  </a:extLst>
                </p:cNvPr>
                <p:cNvPicPr/>
                <p:nvPr/>
              </p:nvPicPr>
              <p:blipFill>
                <a:blip r:embed="rId41"/>
                <a:stretch>
                  <a:fillRect/>
                </a:stretch>
              </p:blipFill>
              <p:spPr>
                <a:xfrm>
                  <a:off x="10608393" y="2893953"/>
                  <a:ext cx="252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 name="Ink 13">
                  <a:extLst>
                    <a:ext uri="{FF2B5EF4-FFF2-40B4-BE49-F238E27FC236}">
                      <a16:creationId xmlns:a16="http://schemas.microsoft.com/office/drawing/2014/main" id="{B2D6FEA1-D782-46B0-8494-BB13B284CC21}"/>
                    </a:ext>
                  </a:extLst>
                </p14:cNvPr>
                <p14:cNvContentPartPr/>
                <p14:nvPr/>
              </p14:nvContentPartPr>
              <p14:xfrm>
                <a:off x="10839153" y="2893953"/>
                <a:ext cx="44280" cy="230760"/>
              </p14:xfrm>
            </p:contentPart>
          </mc:Choice>
          <mc:Fallback xmlns="">
            <p:pic>
              <p:nvPicPr>
                <p:cNvPr id="14" name="Ink 13">
                  <a:extLst>
                    <a:ext uri="{FF2B5EF4-FFF2-40B4-BE49-F238E27FC236}">
                      <a16:creationId xmlns:a16="http://schemas.microsoft.com/office/drawing/2014/main" id="{B2D6FEA1-D782-46B0-8494-BB13B284CC21}"/>
                    </a:ext>
                  </a:extLst>
                </p:cNvPr>
                <p:cNvPicPr/>
                <p:nvPr/>
              </p:nvPicPr>
              <p:blipFill>
                <a:blip r:embed="rId43"/>
                <a:stretch>
                  <a:fillRect/>
                </a:stretch>
              </p:blipFill>
              <p:spPr>
                <a:xfrm>
                  <a:off x="10830153" y="2884953"/>
                  <a:ext cx="619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BDBE3AF2-7D25-4906-A2B9-8DD5D0B3EC1F}"/>
                    </a:ext>
                  </a:extLst>
                </p14:cNvPr>
                <p14:cNvContentPartPr/>
                <p14:nvPr/>
              </p14:nvContentPartPr>
              <p14:xfrm>
                <a:off x="9997473" y="3174393"/>
                <a:ext cx="109440" cy="243720"/>
              </p14:xfrm>
            </p:contentPart>
          </mc:Choice>
          <mc:Fallback xmlns="">
            <p:pic>
              <p:nvPicPr>
                <p:cNvPr id="30" name="Ink 29">
                  <a:extLst>
                    <a:ext uri="{FF2B5EF4-FFF2-40B4-BE49-F238E27FC236}">
                      <a16:creationId xmlns:a16="http://schemas.microsoft.com/office/drawing/2014/main" id="{BDBE3AF2-7D25-4906-A2B9-8DD5D0B3EC1F}"/>
                    </a:ext>
                  </a:extLst>
                </p:cNvPr>
                <p:cNvPicPr/>
                <p:nvPr/>
              </p:nvPicPr>
              <p:blipFill>
                <a:blip r:embed="rId45"/>
                <a:stretch>
                  <a:fillRect/>
                </a:stretch>
              </p:blipFill>
              <p:spPr>
                <a:xfrm>
                  <a:off x="9988833" y="3165393"/>
                  <a:ext cx="1270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2351A363-83DE-4F05-AFD1-0C6FB593DBC4}"/>
                    </a:ext>
                  </a:extLst>
                </p14:cNvPr>
                <p14:cNvContentPartPr/>
                <p14:nvPr/>
              </p14:nvContentPartPr>
              <p14:xfrm>
                <a:off x="10599753" y="3184113"/>
                <a:ext cx="160200" cy="287280"/>
              </p14:xfrm>
            </p:contentPart>
          </mc:Choice>
          <mc:Fallback xmlns="">
            <p:pic>
              <p:nvPicPr>
                <p:cNvPr id="31" name="Ink 30">
                  <a:extLst>
                    <a:ext uri="{FF2B5EF4-FFF2-40B4-BE49-F238E27FC236}">
                      <a16:creationId xmlns:a16="http://schemas.microsoft.com/office/drawing/2014/main" id="{2351A363-83DE-4F05-AFD1-0C6FB593DBC4}"/>
                    </a:ext>
                  </a:extLst>
                </p:cNvPr>
                <p:cNvPicPr/>
                <p:nvPr/>
              </p:nvPicPr>
              <p:blipFill>
                <a:blip r:embed="rId47"/>
                <a:stretch>
                  <a:fillRect/>
                </a:stretch>
              </p:blipFill>
              <p:spPr>
                <a:xfrm>
                  <a:off x="10590753" y="3175113"/>
                  <a:ext cx="1778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34498CDC-7013-4EC0-B7E7-6F927624CDAC}"/>
                    </a:ext>
                  </a:extLst>
                </p14:cNvPr>
                <p14:cNvContentPartPr/>
                <p14:nvPr/>
              </p14:nvContentPartPr>
              <p14:xfrm>
                <a:off x="10003953" y="3175833"/>
                <a:ext cx="135720" cy="36720"/>
              </p14:xfrm>
            </p:contentPart>
          </mc:Choice>
          <mc:Fallback xmlns="">
            <p:pic>
              <p:nvPicPr>
                <p:cNvPr id="32" name="Ink 31">
                  <a:extLst>
                    <a:ext uri="{FF2B5EF4-FFF2-40B4-BE49-F238E27FC236}">
                      <a16:creationId xmlns:a16="http://schemas.microsoft.com/office/drawing/2014/main" id="{34498CDC-7013-4EC0-B7E7-6F927624CDAC}"/>
                    </a:ext>
                  </a:extLst>
                </p:cNvPr>
                <p:cNvPicPr/>
                <p:nvPr/>
              </p:nvPicPr>
              <p:blipFill>
                <a:blip r:embed="rId49"/>
                <a:stretch>
                  <a:fillRect/>
                </a:stretch>
              </p:blipFill>
              <p:spPr>
                <a:xfrm>
                  <a:off x="9994953" y="3166833"/>
                  <a:ext cx="15336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C724DF34-82FF-4328-A73F-84AFBF1B4732}"/>
                    </a:ext>
                  </a:extLst>
                </p14:cNvPr>
                <p14:cNvContentPartPr/>
                <p14:nvPr/>
              </p14:nvContentPartPr>
              <p14:xfrm>
                <a:off x="9636753" y="3531873"/>
                <a:ext cx="84240" cy="82440"/>
              </p14:xfrm>
            </p:contentPart>
          </mc:Choice>
          <mc:Fallback xmlns="">
            <p:pic>
              <p:nvPicPr>
                <p:cNvPr id="33" name="Ink 32">
                  <a:extLst>
                    <a:ext uri="{FF2B5EF4-FFF2-40B4-BE49-F238E27FC236}">
                      <a16:creationId xmlns:a16="http://schemas.microsoft.com/office/drawing/2014/main" id="{C724DF34-82FF-4328-A73F-84AFBF1B4732}"/>
                    </a:ext>
                  </a:extLst>
                </p:cNvPr>
                <p:cNvPicPr/>
                <p:nvPr/>
              </p:nvPicPr>
              <p:blipFill>
                <a:blip r:embed="rId51"/>
                <a:stretch>
                  <a:fillRect/>
                </a:stretch>
              </p:blipFill>
              <p:spPr>
                <a:xfrm>
                  <a:off x="9628113" y="3523233"/>
                  <a:ext cx="1018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A699E388-2AE6-41EB-BC98-C6E12B212BBA}"/>
                    </a:ext>
                  </a:extLst>
                </p14:cNvPr>
                <p14:cNvContentPartPr/>
                <p14:nvPr/>
              </p14:nvContentPartPr>
              <p14:xfrm>
                <a:off x="9736113" y="3565713"/>
                <a:ext cx="159840" cy="72360"/>
              </p14:xfrm>
            </p:contentPart>
          </mc:Choice>
          <mc:Fallback xmlns="">
            <p:pic>
              <p:nvPicPr>
                <p:cNvPr id="34" name="Ink 33">
                  <a:extLst>
                    <a:ext uri="{FF2B5EF4-FFF2-40B4-BE49-F238E27FC236}">
                      <a16:creationId xmlns:a16="http://schemas.microsoft.com/office/drawing/2014/main" id="{A699E388-2AE6-41EB-BC98-C6E12B212BBA}"/>
                    </a:ext>
                  </a:extLst>
                </p:cNvPr>
                <p:cNvPicPr/>
                <p:nvPr/>
              </p:nvPicPr>
              <p:blipFill>
                <a:blip r:embed="rId53"/>
                <a:stretch>
                  <a:fillRect/>
                </a:stretch>
              </p:blipFill>
              <p:spPr>
                <a:xfrm>
                  <a:off x="9727113" y="3556713"/>
                  <a:ext cx="1774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13545AD0-A80B-44FF-ACC9-9674F0F74DC0}"/>
                    </a:ext>
                  </a:extLst>
                </p14:cNvPr>
                <p14:cNvContentPartPr/>
                <p14:nvPr/>
              </p14:nvContentPartPr>
              <p14:xfrm>
                <a:off x="9942753" y="3444033"/>
                <a:ext cx="11160" cy="169920"/>
              </p14:xfrm>
            </p:contentPart>
          </mc:Choice>
          <mc:Fallback xmlns="">
            <p:pic>
              <p:nvPicPr>
                <p:cNvPr id="35" name="Ink 34">
                  <a:extLst>
                    <a:ext uri="{FF2B5EF4-FFF2-40B4-BE49-F238E27FC236}">
                      <a16:creationId xmlns:a16="http://schemas.microsoft.com/office/drawing/2014/main" id="{13545AD0-A80B-44FF-ACC9-9674F0F74DC0}"/>
                    </a:ext>
                  </a:extLst>
                </p:cNvPr>
                <p:cNvPicPr/>
                <p:nvPr/>
              </p:nvPicPr>
              <p:blipFill>
                <a:blip r:embed="rId55"/>
                <a:stretch>
                  <a:fillRect/>
                </a:stretch>
              </p:blipFill>
              <p:spPr>
                <a:xfrm>
                  <a:off x="9934113" y="3435393"/>
                  <a:ext cx="288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Ink 35">
                  <a:extLst>
                    <a:ext uri="{FF2B5EF4-FFF2-40B4-BE49-F238E27FC236}">
                      <a16:creationId xmlns:a16="http://schemas.microsoft.com/office/drawing/2014/main" id="{5410A0D0-6799-40F0-8739-8200B019BBA1}"/>
                    </a:ext>
                  </a:extLst>
                </p14:cNvPr>
                <p14:cNvContentPartPr/>
                <p14:nvPr/>
              </p14:nvContentPartPr>
              <p14:xfrm>
                <a:off x="9880473" y="3541953"/>
                <a:ext cx="116280" cy="360"/>
              </p14:xfrm>
            </p:contentPart>
          </mc:Choice>
          <mc:Fallback xmlns="">
            <p:pic>
              <p:nvPicPr>
                <p:cNvPr id="36" name="Ink 35">
                  <a:extLst>
                    <a:ext uri="{FF2B5EF4-FFF2-40B4-BE49-F238E27FC236}">
                      <a16:creationId xmlns:a16="http://schemas.microsoft.com/office/drawing/2014/main" id="{5410A0D0-6799-40F0-8739-8200B019BBA1}"/>
                    </a:ext>
                  </a:extLst>
                </p:cNvPr>
                <p:cNvPicPr/>
                <p:nvPr/>
              </p:nvPicPr>
              <p:blipFill>
                <a:blip r:embed="rId57"/>
                <a:stretch>
                  <a:fillRect/>
                </a:stretch>
              </p:blipFill>
              <p:spPr>
                <a:xfrm>
                  <a:off x="9871473" y="3532953"/>
                  <a:ext cx="133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7" name="Ink 36">
                  <a:extLst>
                    <a:ext uri="{FF2B5EF4-FFF2-40B4-BE49-F238E27FC236}">
                      <a16:creationId xmlns:a16="http://schemas.microsoft.com/office/drawing/2014/main" id="{3FB44772-4A5F-405A-BB31-B7E0F7E8D484}"/>
                    </a:ext>
                  </a:extLst>
                </p14:cNvPr>
                <p14:cNvContentPartPr/>
                <p14:nvPr/>
              </p14:nvContentPartPr>
              <p14:xfrm>
                <a:off x="10001433" y="3479313"/>
                <a:ext cx="258840" cy="170640"/>
              </p14:xfrm>
            </p:contentPart>
          </mc:Choice>
          <mc:Fallback xmlns="">
            <p:pic>
              <p:nvPicPr>
                <p:cNvPr id="37" name="Ink 36">
                  <a:extLst>
                    <a:ext uri="{FF2B5EF4-FFF2-40B4-BE49-F238E27FC236}">
                      <a16:creationId xmlns:a16="http://schemas.microsoft.com/office/drawing/2014/main" id="{3FB44772-4A5F-405A-BB31-B7E0F7E8D484}"/>
                    </a:ext>
                  </a:extLst>
                </p:cNvPr>
                <p:cNvPicPr/>
                <p:nvPr/>
              </p:nvPicPr>
              <p:blipFill>
                <a:blip r:embed="rId59"/>
                <a:stretch>
                  <a:fillRect/>
                </a:stretch>
              </p:blipFill>
              <p:spPr>
                <a:xfrm>
                  <a:off x="9992793" y="3470673"/>
                  <a:ext cx="276480" cy="188280"/>
                </a:xfrm>
                <a:prstGeom prst="rect">
                  <a:avLst/>
                </a:prstGeom>
              </p:spPr>
            </p:pic>
          </mc:Fallback>
        </mc:AlternateContent>
      </p:grpSp>
      <p:grpSp>
        <p:nvGrpSpPr>
          <p:cNvPr id="47" name="Group 46">
            <a:extLst>
              <a:ext uri="{FF2B5EF4-FFF2-40B4-BE49-F238E27FC236}">
                <a16:creationId xmlns:a16="http://schemas.microsoft.com/office/drawing/2014/main" id="{5E5EE0CE-4C42-4333-B429-01525B8A1D18}"/>
              </a:ext>
            </a:extLst>
          </p:cNvPr>
          <p:cNvGrpSpPr/>
          <p:nvPr/>
        </p:nvGrpSpPr>
        <p:grpSpPr>
          <a:xfrm>
            <a:off x="10589313" y="3471033"/>
            <a:ext cx="491760" cy="180000"/>
            <a:chOff x="10589313" y="3471033"/>
            <a:chExt cx="491760" cy="180000"/>
          </a:xfrm>
        </p:grpSpPr>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7A27EDDB-C0E8-4A5A-8701-E4D41412BFB8}"/>
                    </a:ext>
                  </a:extLst>
                </p14:cNvPr>
                <p14:cNvContentPartPr/>
                <p14:nvPr/>
              </p14:nvContentPartPr>
              <p14:xfrm>
                <a:off x="10589313" y="3479673"/>
                <a:ext cx="72720" cy="109800"/>
              </p14:xfrm>
            </p:contentPart>
          </mc:Choice>
          <mc:Fallback xmlns="">
            <p:pic>
              <p:nvPicPr>
                <p:cNvPr id="40" name="Ink 39">
                  <a:extLst>
                    <a:ext uri="{FF2B5EF4-FFF2-40B4-BE49-F238E27FC236}">
                      <a16:creationId xmlns:a16="http://schemas.microsoft.com/office/drawing/2014/main" id="{7A27EDDB-C0E8-4A5A-8701-E4D41412BFB8}"/>
                    </a:ext>
                  </a:extLst>
                </p:cNvPr>
                <p:cNvPicPr/>
                <p:nvPr/>
              </p:nvPicPr>
              <p:blipFill>
                <a:blip r:embed="rId61"/>
                <a:stretch>
                  <a:fillRect/>
                </a:stretch>
              </p:blipFill>
              <p:spPr>
                <a:xfrm>
                  <a:off x="10580673" y="3471033"/>
                  <a:ext cx="9036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B6F6E247-24EB-4459-B057-50B61548A473}"/>
                    </a:ext>
                  </a:extLst>
                </p14:cNvPr>
                <p14:cNvContentPartPr/>
                <p14:nvPr/>
              </p14:nvContentPartPr>
              <p14:xfrm>
                <a:off x="10639713" y="3550593"/>
                <a:ext cx="146880" cy="82800"/>
              </p14:xfrm>
            </p:contentPart>
          </mc:Choice>
          <mc:Fallback xmlns="">
            <p:pic>
              <p:nvPicPr>
                <p:cNvPr id="41" name="Ink 40">
                  <a:extLst>
                    <a:ext uri="{FF2B5EF4-FFF2-40B4-BE49-F238E27FC236}">
                      <a16:creationId xmlns:a16="http://schemas.microsoft.com/office/drawing/2014/main" id="{B6F6E247-24EB-4459-B057-50B61548A473}"/>
                    </a:ext>
                  </a:extLst>
                </p:cNvPr>
                <p:cNvPicPr/>
                <p:nvPr/>
              </p:nvPicPr>
              <p:blipFill>
                <a:blip r:embed="rId63"/>
                <a:stretch>
                  <a:fillRect/>
                </a:stretch>
              </p:blipFill>
              <p:spPr>
                <a:xfrm>
                  <a:off x="10631073" y="3541593"/>
                  <a:ext cx="1645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3E9DDD7-0393-4BB3-93E8-A305CAAD002F}"/>
                    </a:ext>
                  </a:extLst>
                </p14:cNvPr>
                <p14:cNvContentPartPr/>
                <p14:nvPr/>
              </p14:nvContentPartPr>
              <p14:xfrm>
                <a:off x="10830153" y="3471033"/>
                <a:ext cx="22320" cy="178200"/>
              </p14:xfrm>
            </p:contentPart>
          </mc:Choice>
          <mc:Fallback xmlns="">
            <p:pic>
              <p:nvPicPr>
                <p:cNvPr id="42" name="Ink 41">
                  <a:extLst>
                    <a:ext uri="{FF2B5EF4-FFF2-40B4-BE49-F238E27FC236}">
                      <a16:creationId xmlns:a16="http://schemas.microsoft.com/office/drawing/2014/main" id="{C3E9DDD7-0393-4BB3-93E8-A305CAAD002F}"/>
                    </a:ext>
                  </a:extLst>
                </p:cNvPr>
                <p:cNvPicPr/>
                <p:nvPr/>
              </p:nvPicPr>
              <p:blipFill>
                <a:blip r:embed="rId65"/>
                <a:stretch>
                  <a:fillRect/>
                </a:stretch>
              </p:blipFill>
              <p:spPr>
                <a:xfrm>
                  <a:off x="10821513" y="3462033"/>
                  <a:ext cx="399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E06FF80C-ECD4-4EDE-A7D0-A190F76F9B51}"/>
                    </a:ext>
                  </a:extLst>
                </p14:cNvPr>
                <p14:cNvContentPartPr/>
                <p14:nvPr/>
              </p14:nvContentPartPr>
              <p14:xfrm>
                <a:off x="10821513" y="3550593"/>
                <a:ext cx="52920" cy="15480"/>
              </p14:xfrm>
            </p:contentPart>
          </mc:Choice>
          <mc:Fallback xmlns="">
            <p:pic>
              <p:nvPicPr>
                <p:cNvPr id="43" name="Ink 42">
                  <a:extLst>
                    <a:ext uri="{FF2B5EF4-FFF2-40B4-BE49-F238E27FC236}">
                      <a16:creationId xmlns:a16="http://schemas.microsoft.com/office/drawing/2014/main" id="{E06FF80C-ECD4-4EDE-A7D0-A190F76F9B51}"/>
                    </a:ext>
                  </a:extLst>
                </p:cNvPr>
                <p:cNvPicPr/>
                <p:nvPr/>
              </p:nvPicPr>
              <p:blipFill>
                <a:blip r:embed="rId67"/>
                <a:stretch>
                  <a:fillRect/>
                </a:stretch>
              </p:blipFill>
              <p:spPr>
                <a:xfrm>
                  <a:off x="10812513" y="3541953"/>
                  <a:ext cx="705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B349F55A-C0E8-4748-8ED7-334FEBF81834}"/>
                    </a:ext>
                  </a:extLst>
                </p14:cNvPr>
                <p14:cNvContentPartPr/>
                <p14:nvPr/>
              </p14:nvContentPartPr>
              <p14:xfrm>
                <a:off x="10915473" y="3504873"/>
                <a:ext cx="165600" cy="146160"/>
              </p14:xfrm>
            </p:contentPart>
          </mc:Choice>
          <mc:Fallback xmlns="">
            <p:pic>
              <p:nvPicPr>
                <p:cNvPr id="44" name="Ink 43">
                  <a:extLst>
                    <a:ext uri="{FF2B5EF4-FFF2-40B4-BE49-F238E27FC236}">
                      <a16:creationId xmlns:a16="http://schemas.microsoft.com/office/drawing/2014/main" id="{B349F55A-C0E8-4748-8ED7-334FEBF81834}"/>
                    </a:ext>
                  </a:extLst>
                </p:cNvPr>
                <p:cNvPicPr/>
                <p:nvPr/>
              </p:nvPicPr>
              <p:blipFill>
                <a:blip r:embed="rId69"/>
                <a:stretch>
                  <a:fillRect/>
                </a:stretch>
              </p:blipFill>
              <p:spPr>
                <a:xfrm>
                  <a:off x="10906473" y="3495873"/>
                  <a:ext cx="183240" cy="163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0">
            <p14:nvContentPartPr>
              <p14:cNvPr id="45" name="Ink 44">
                <a:extLst>
                  <a:ext uri="{FF2B5EF4-FFF2-40B4-BE49-F238E27FC236}">
                    <a16:creationId xmlns:a16="http://schemas.microsoft.com/office/drawing/2014/main" id="{5DF73FF5-0DFF-459A-B841-7276665E9CF8}"/>
                  </a:ext>
                </a:extLst>
              </p14:cNvPr>
              <p14:cNvContentPartPr/>
              <p14:nvPr/>
            </p14:nvContentPartPr>
            <p14:xfrm>
              <a:off x="10883433" y="3208953"/>
              <a:ext cx="564120" cy="162360"/>
            </p14:xfrm>
          </p:contentPart>
        </mc:Choice>
        <mc:Fallback xmlns="">
          <p:pic>
            <p:nvPicPr>
              <p:cNvPr id="45" name="Ink 44">
                <a:extLst>
                  <a:ext uri="{FF2B5EF4-FFF2-40B4-BE49-F238E27FC236}">
                    <a16:creationId xmlns:a16="http://schemas.microsoft.com/office/drawing/2014/main" id="{5DF73FF5-0DFF-459A-B841-7276665E9CF8}"/>
                  </a:ext>
                </a:extLst>
              </p:cNvPr>
              <p:cNvPicPr/>
              <p:nvPr/>
            </p:nvPicPr>
            <p:blipFill>
              <a:blip r:embed="rId71"/>
              <a:stretch>
                <a:fillRect/>
              </a:stretch>
            </p:blipFill>
            <p:spPr>
              <a:xfrm>
                <a:off x="10874793" y="3200313"/>
                <a:ext cx="5817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6" name="Ink 45">
                <a:extLst>
                  <a:ext uri="{FF2B5EF4-FFF2-40B4-BE49-F238E27FC236}">
                    <a16:creationId xmlns:a16="http://schemas.microsoft.com/office/drawing/2014/main" id="{F4B546FD-0869-41CB-9A1D-1822667A6F47}"/>
                  </a:ext>
                </a:extLst>
              </p14:cNvPr>
              <p14:cNvContentPartPr/>
              <p14:nvPr/>
            </p14:nvContentPartPr>
            <p14:xfrm>
              <a:off x="12062793" y="3222273"/>
              <a:ext cx="11160" cy="360"/>
            </p14:xfrm>
          </p:contentPart>
        </mc:Choice>
        <mc:Fallback xmlns="">
          <p:pic>
            <p:nvPicPr>
              <p:cNvPr id="46" name="Ink 45">
                <a:extLst>
                  <a:ext uri="{FF2B5EF4-FFF2-40B4-BE49-F238E27FC236}">
                    <a16:creationId xmlns:a16="http://schemas.microsoft.com/office/drawing/2014/main" id="{F4B546FD-0869-41CB-9A1D-1822667A6F47}"/>
                  </a:ext>
                </a:extLst>
              </p:cNvPr>
              <p:cNvPicPr/>
              <p:nvPr/>
            </p:nvPicPr>
            <p:blipFill>
              <a:blip r:embed="rId73"/>
              <a:stretch>
                <a:fillRect/>
              </a:stretch>
            </p:blipFill>
            <p:spPr>
              <a:xfrm>
                <a:off x="12054153" y="3213273"/>
                <a:ext cx="28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4" name="Ink 53">
                <a:extLst>
                  <a:ext uri="{FF2B5EF4-FFF2-40B4-BE49-F238E27FC236}">
                    <a16:creationId xmlns:a16="http://schemas.microsoft.com/office/drawing/2014/main" id="{A617E044-6BC7-40E8-A55D-D5676DF212A2}"/>
                  </a:ext>
                </a:extLst>
              </p14:cNvPr>
              <p14:cNvContentPartPr/>
              <p14:nvPr/>
            </p14:nvContentPartPr>
            <p14:xfrm>
              <a:off x="10038153" y="3725193"/>
              <a:ext cx="11520" cy="21240"/>
            </p14:xfrm>
          </p:contentPart>
        </mc:Choice>
        <mc:Fallback xmlns="">
          <p:pic>
            <p:nvPicPr>
              <p:cNvPr id="54" name="Ink 53">
                <a:extLst>
                  <a:ext uri="{FF2B5EF4-FFF2-40B4-BE49-F238E27FC236}">
                    <a16:creationId xmlns:a16="http://schemas.microsoft.com/office/drawing/2014/main" id="{A617E044-6BC7-40E8-A55D-D5676DF212A2}"/>
                  </a:ext>
                </a:extLst>
              </p:cNvPr>
              <p:cNvPicPr/>
              <p:nvPr/>
            </p:nvPicPr>
            <p:blipFill>
              <a:blip r:embed="rId75"/>
              <a:stretch>
                <a:fillRect/>
              </a:stretch>
            </p:blipFill>
            <p:spPr>
              <a:xfrm>
                <a:off x="10029513" y="3716193"/>
                <a:ext cx="29160" cy="38880"/>
              </a:xfrm>
              <a:prstGeom prst="rect">
                <a:avLst/>
              </a:prstGeom>
            </p:spPr>
          </p:pic>
        </mc:Fallback>
      </mc:AlternateContent>
      <p:grpSp>
        <p:nvGrpSpPr>
          <p:cNvPr id="69" name="Group 68">
            <a:extLst>
              <a:ext uri="{FF2B5EF4-FFF2-40B4-BE49-F238E27FC236}">
                <a16:creationId xmlns:a16="http://schemas.microsoft.com/office/drawing/2014/main" id="{82A7E639-89A4-4F59-967A-5F66C04014D5}"/>
              </a:ext>
            </a:extLst>
          </p:cNvPr>
          <p:cNvGrpSpPr/>
          <p:nvPr/>
        </p:nvGrpSpPr>
        <p:grpSpPr>
          <a:xfrm>
            <a:off x="9676353" y="4296513"/>
            <a:ext cx="661320" cy="357840"/>
            <a:chOff x="9676353" y="4296513"/>
            <a:chExt cx="661320" cy="357840"/>
          </a:xfrm>
        </p:grpSpPr>
        <mc:AlternateContent xmlns:mc="http://schemas.openxmlformats.org/markup-compatibility/2006" xmlns:p14="http://schemas.microsoft.com/office/powerpoint/2010/main">
          <mc:Choice Requires="p14">
            <p:contentPart p14:bwMode="auto" r:id="rId76">
              <p14:nvContentPartPr>
                <p14:cNvPr id="55" name="Ink 54">
                  <a:extLst>
                    <a:ext uri="{FF2B5EF4-FFF2-40B4-BE49-F238E27FC236}">
                      <a16:creationId xmlns:a16="http://schemas.microsoft.com/office/drawing/2014/main" id="{2C22E4C3-9494-4B23-AC5F-D082E17FF2AD}"/>
                    </a:ext>
                  </a:extLst>
                </p14:cNvPr>
                <p14:cNvContentPartPr/>
                <p14:nvPr/>
              </p14:nvContentPartPr>
              <p14:xfrm>
                <a:off x="9676353" y="4394073"/>
                <a:ext cx="171000" cy="18720"/>
              </p14:xfrm>
            </p:contentPart>
          </mc:Choice>
          <mc:Fallback xmlns="">
            <p:pic>
              <p:nvPicPr>
                <p:cNvPr id="55" name="Ink 54">
                  <a:extLst>
                    <a:ext uri="{FF2B5EF4-FFF2-40B4-BE49-F238E27FC236}">
                      <a16:creationId xmlns:a16="http://schemas.microsoft.com/office/drawing/2014/main" id="{2C22E4C3-9494-4B23-AC5F-D082E17FF2AD}"/>
                    </a:ext>
                  </a:extLst>
                </p:cNvPr>
                <p:cNvPicPr/>
                <p:nvPr/>
              </p:nvPicPr>
              <p:blipFill>
                <a:blip r:embed="rId77"/>
                <a:stretch>
                  <a:fillRect/>
                </a:stretch>
              </p:blipFill>
              <p:spPr>
                <a:xfrm>
                  <a:off x="9667713" y="4385073"/>
                  <a:ext cx="18864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0B372BAA-1EE4-462A-AF04-1866E3C6242B}"/>
                    </a:ext>
                  </a:extLst>
                </p14:cNvPr>
                <p14:cNvContentPartPr/>
                <p14:nvPr/>
              </p14:nvContentPartPr>
              <p14:xfrm>
                <a:off x="9747273" y="4421073"/>
                <a:ext cx="360" cy="140400"/>
              </p14:xfrm>
            </p:contentPart>
          </mc:Choice>
          <mc:Fallback xmlns="">
            <p:pic>
              <p:nvPicPr>
                <p:cNvPr id="56" name="Ink 55">
                  <a:extLst>
                    <a:ext uri="{FF2B5EF4-FFF2-40B4-BE49-F238E27FC236}">
                      <a16:creationId xmlns:a16="http://schemas.microsoft.com/office/drawing/2014/main" id="{0B372BAA-1EE4-462A-AF04-1866E3C6242B}"/>
                    </a:ext>
                  </a:extLst>
                </p:cNvPr>
                <p:cNvPicPr/>
                <p:nvPr/>
              </p:nvPicPr>
              <p:blipFill>
                <a:blip r:embed="rId79"/>
                <a:stretch>
                  <a:fillRect/>
                </a:stretch>
              </p:blipFill>
              <p:spPr>
                <a:xfrm>
                  <a:off x="9738633" y="4412073"/>
                  <a:ext cx="180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8E1A1429-90FA-467F-A3F7-18E97C67E57F}"/>
                    </a:ext>
                  </a:extLst>
                </p14:cNvPr>
                <p14:cNvContentPartPr/>
                <p14:nvPr/>
              </p14:nvContentPartPr>
              <p14:xfrm>
                <a:off x="9904953" y="4296513"/>
                <a:ext cx="82440" cy="298080"/>
              </p14:xfrm>
            </p:contentPart>
          </mc:Choice>
          <mc:Fallback xmlns="">
            <p:pic>
              <p:nvPicPr>
                <p:cNvPr id="57" name="Ink 56">
                  <a:extLst>
                    <a:ext uri="{FF2B5EF4-FFF2-40B4-BE49-F238E27FC236}">
                      <a16:creationId xmlns:a16="http://schemas.microsoft.com/office/drawing/2014/main" id="{8E1A1429-90FA-467F-A3F7-18E97C67E57F}"/>
                    </a:ext>
                  </a:extLst>
                </p:cNvPr>
                <p:cNvPicPr/>
                <p:nvPr/>
              </p:nvPicPr>
              <p:blipFill>
                <a:blip r:embed="rId81"/>
                <a:stretch>
                  <a:fillRect/>
                </a:stretch>
              </p:blipFill>
              <p:spPr>
                <a:xfrm>
                  <a:off x="9895953" y="4287513"/>
                  <a:ext cx="10008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8" name="Ink 57">
                  <a:extLst>
                    <a:ext uri="{FF2B5EF4-FFF2-40B4-BE49-F238E27FC236}">
                      <a16:creationId xmlns:a16="http://schemas.microsoft.com/office/drawing/2014/main" id="{037A2693-37A0-49AD-AEDA-EFA441092F0A}"/>
                    </a:ext>
                  </a:extLst>
                </p14:cNvPr>
                <p14:cNvContentPartPr/>
                <p14:nvPr/>
              </p14:nvContentPartPr>
              <p14:xfrm>
                <a:off x="10049313" y="4385073"/>
                <a:ext cx="64440" cy="105120"/>
              </p14:xfrm>
            </p:contentPart>
          </mc:Choice>
          <mc:Fallback xmlns="">
            <p:pic>
              <p:nvPicPr>
                <p:cNvPr id="58" name="Ink 57">
                  <a:extLst>
                    <a:ext uri="{FF2B5EF4-FFF2-40B4-BE49-F238E27FC236}">
                      <a16:creationId xmlns:a16="http://schemas.microsoft.com/office/drawing/2014/main" id="{037A2693-37A0-49AD-AEDA-EFA441092F0A}"/>
                    </a:ext>
                  </a:extLst>
                </p:cNvPr>
                <p:cNvPicPr/>
                <p:nvPr/>
              </p:nvPicPr>
              <p:blipFill>
                <a:blip r:embed="rId83"/>
                <a:stretch>
                  <a:fillRect/>
                </a:stretch>
              </p:blipFill>
              <p:spPr>
                <a:xfrm>
                  <a:off x="10040313" y="4376433"/>
                  <a:ext cx="820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9" name="Ink 58">
                  <a:extLst>
                    <a:ext uri="{FF2B5EF4-FFF2-40B4-BE49-F238E27FC236}">
                      <a16:creationId xmlns:a16="http://schemas.microsoft.com/office/drawing/2014/main" id="{7EEB5345-6A91-4F15-AB85-6B1E23D37AF1}"/>
                    </a:ext>
                  </a:extLst>
                </p14:cNvPr>
                <p14:cNvContentPartPr/>
                <p14:nvPr/>
              </p14:nvContentPartPr>
              <p14:xfrm>
                <a:off x="10031313" y="4500633"/>
                <a:ext cx="108360" cy="360"/>
              </p14:xfrm>
            </p:contentPart>
          </mc:Choice>
          <mc:Fallback xmlns="">
            <p:pic>
              <p:nvPicPr>
                <p:cNvPr id="59" name="Ink 58">
                  <a:extLst>
                    <a:ext uri="{FF2B5EF4-FFF2-40B4-BE49-F238E27FC236}">
                      <a16:creationId xmlns:a16="http://schemas.microsoft.com/office/drawing/2014/main" id="{7EEB5345-6A91-4F15-AB85-6B1E23D37AF1}"/>
                    </a:ext>
                  </a:extLst>
                </p:cNvPr>
                <p:cNvPicPr/>
                <p:nvPr/>
              </p:nvPicPr>
              <p:blipFill>
                <a:blip r:embed="rId85"/>
                <a:stretch>
                  <a:fillRect/>
                </a:stretch>
              </p:blipFill>
              <p:spPr>
                <a:xfrm>
                  <a:off x="10022313" y="4491633"/>
                  <a:ext cx="126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0" name="Ink 59">
                  <a:extLst>
                    <a:ext uri="{FF2B5EF4-FFF2-40B4-BE49-F238E27FC236}">
                      <a16:creationId xmlns:a16="http://schemas.microsoft.com/office/drawing/2014/main" id="{4A0E7D5F-B767-4A00-A629-77E6327325E5}"/>
                    </a:ext>
                  </a:extLst>
                </p14:cNvPr>
                <p14:cNvContentPartPr/>
                <p14:nvPr/>
              </p14:nvContentPartPr>
              <p14:xfrm>
                <a:off x="10110153" y="4571553"/>
                <a:ext cx="59760" cy="82800"/>
              </p14:xfrm>
            </p:contentPart>
          </mc:Choice>
          <mc:Fallback xmlns="">
            <p:pic>
              <p:nvPicPr>
                <p:cNvPr id="60" name="Ink 59">
                  <a:extLst>
                    <a:ext uri="{FF2B5EF4-FFF2-40B4-BE49-F238E27FC236}">
                      <a16:creationId xmlns:a16="http://schemas.microsoft.com/office/drawing/2014/main" id="{4A0E7D5F-B767-4A00-A629-77E6327325E5}"/>
                    </a:ext>
                  </a:extLst>
                </p:cNvPr>
                <p:cNvPicPr/>
                <p:nvPr/>
              </p:nvPicPr>
              <p:blipFill>
                <a:blip r:embed="rId87"/>
                <a:stretch>
                  <a:fillRect/>
                </a:stretch>
              </p:blipFill>
              <p:spPr>
                <a:xfrm>
                  <a:off x="10101513" y="4562553"/>
                  <a:ext cx="774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 name="Ink 60">
                  <a:extLst>
                    <a:ext uri="{FF2B5EF4-FFF2-40B4-BE49-F238E27FC236}">
                      <a16:creationId xmlns:a16="http://schemas.microsoft.com/office/drawing/2014/main" id="{167ED7CD-3C2C-47C2-B099-CE692085A8AE}"/>
                    </a:ext>
                  </a:extLst>
                </p14:cNvPr>
                <p14:cNvContentPartPr/>
                <p14:nvPr/>
              </p14:nvContentPartPr>
              <p14:xfrm>
                <a:off x="10209153" y="4349433"/>
                <a:ext cx="128520" cy="276120"/>
              </p14:xfrm>
            </p:contentPart>
          </mc:Choice>
          <mc:Fallback xmlns="">
            <p:pic>
              <p:nvPicPr>
                <p:cNvPr id="61" name="Ink 60">
                  <a:extLst>
                    <a:ext uri="{FF2B5EF4-FFF2-40B4-BE49-F238E27FC236}">
                      <a16:creationId xmlns:a16="http://schemas.microsoft.com/office/drawing/2014/main" id="{167ED7CD-3C2C-47C2-B099-CE692085A8AE}"/>
                    </a:ext>
                  </a:extLst>
                </p:cNvPr>
                <p:cNvPicPr/>
                <p:nvPr/>
              </p:nvPicPr>
              <p:blipFill>
                <a:blip r:embed="rId89"/>
                <a:stretch>
                  <a:fillRect/>
                </a:stretch>
              </p:blipFill>
              <p:spPr>
                <a:xfrm>
                  <a:off x="10200153" y="4340793"/>
                  <a:ext cx="146160" cy="293760"/>
                </a:xfrm>
                <a:prstGeom prst="rect">
                  <a:avLst/>
                </a:prstGeom>
              </p:spPr>
            </p:pic>
          </mc:Fallback>
        </mc:AlternateContent>
      </p:grpSp>
      <p:grpSp>
        <p:nvGrpSpPr>
          <p:cNvPr id="68" name="Group 67">
            <a:extLst>
              <a:ext uri="{FF2B5EF4-FFF2-40B4-BE49-F238E27FC236}">
                <a16:creationId xmlns:a16="http://schemas.microsoft.com/office/drawing/2014/main" id="{A58DD752-DDE1-44BD-859B-1CB9FD581686}"/>
              </a:ext>
            </a:extLst>
          </p:cNvPr>
          <p:cNvGrpSpPr/>
          <p:nvPr/>
        </p:nvGrpSpPr>
        <p:grpSpPr>
          <a:xfrm>
            <a:off x="10963713" y="4332153"/>
            <a:ext cx="506160" cy="253080"/>
            <a:chOff x="10963713" y="4332153"/>
            <a:chExt cx="506160" cy="253080"/>
          </a:xfrm>
        </p:grpSpPr>
        <mc:AlternateContent xmlns:mc="http://schemas.openxmlformats.org/markup-compatibility/2006" xmlns:p14="http://schemas.microsoft.com/office/powerpoint/2010/main">
          <mc:Choice Requires="p14">
            <p:contentPart p14:bwMode="auto" r:id="rId90">
              <p14:nvContentPartPr>
                <p14:cNvPr id="62" name="Ink 61">
                  <a:extLst>
                    <a:ext uri="{FF2B5EF4-FFF2-40B4-BE49-F238E27FC236}">
                      <a16:creationId xmlns:a16="http://schemas.microsoft.com/office/drawing/2014/main" id="{E04EEF0D-FBBA-47DC-AFE5-1B77DBD402E1}"/>
                    </a:ext>
                  </a:extLst>
                </p14:cNvPr>
                <p14:cNvContentPartPr/>
                <p14:nvPr/>
              </p14:nvContentPartPr>
              <p14:xfrm>
                <a:off x="10963713" y="4387233"/>
                <a:ext cx="128160" cy="7200"/>
              </p14:xfrm>
            </p:contentPart>
          </mc:Choice>
          <mc:Fallback xmlns="">
            <p:pic>
              <p:nvPicPr>
                <p:cNvPr id="62" name="Ink 61">
                  <a:extLst>
                    <a:ext uri="{FF2B5EF4-FFF2-40B4-BE49-F238E27FC236}">
                      <a16:creationId xmlns:a16="http://schemas.microsoft.com/office/drawing/2014/main" id="{E04EEF0D-FBBA-47DC-AFE5-1B77DBD402E1}"/>
                    </a:ext>
                  </a:extLst>
                </p:cNvPr>
                <p:cNvPicPr/>
                <p:nvPr/>
              </p:nvPicPr>
              <p:blipFill>
                <a:blip r:embed="rId91"/>
                <a:stretch>
                  <a:fillRect/>
                </a:stretch>
              </p:blipFill>
              <p:spPr>
                <a:xfrm>
                  <a:off x="10954713" y="4378233"/>
                  <a:ext cx="1458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3" name="Ink 62">
                  <a:extLst>
                    <a:ext uri="{FF2B5EF4-FFF2-40B4-BE49-F238E27FC236}">
                      <a16:creationId xmlns:a16="http://schemas.microsoft.com/office/drawing/2014/main" id="{EF5507A5-CE5A-4A40-BF54-DB15ED5BA4C2}"/>
                    </a:ext>
                  </a:extLst>
                </p14:cNvPr>
                <p14:cNvContentPartPr/>
                <p14:nvPr/>
              </p14:nvContentPartPr>
              <p14:xfrm>
                <a:off x="11016993" y="4394073"/>
                <a:ext cx="7200" cy="133200"/>
              </p14:xfrm>
            </p:contentPart>
          </mc:Choice>
          <mc:Fallback xmlns="">
            <p:pic>
              <p:nvPicPr>
                <p:cNvPr id="63" name="Ink 62">
                  <a:extLst>
                    <a:ext uri="{FF2B5EF4-FFF2-40B4-BE49-F238E27FC236}">
                      <a16:creationId xmlns:a16="http://schemas.microsoft.com/office/drawing/2014/main" id="{EF5507A5-CE5A-4A40-BF54-DB15ED5BA4C2}"/>
                    </a:ext>
                  </a:extLst>
                </p:cNvPr>
                <p:cNvPicPr/>
                <p:nvPr/>
              </p:nvPicPr>
              <p:blipFill>
                <a:blip r:embed="rId93"/>
                <a:stretch>
                  <a:fillRect/>
                </a:stretch>
              </p:blipFill>
              <p:spPr>
                <a:xfrm>
                  <a:off x="11007993" y="4385073"/>
                  <a:ext cx="24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4" name="Ink 63">
                  <a:extLst>
                    <a:ext uri="{FF2B5EF4-FFF2-40B4-BE49-F238E27FC236}">
                      <a16:creationId xmlns:a16="http://schemas.microsoft.com/office/drawing/2014/main" id="{B6B5AC70-15F7-4284-962F-6DD448E32A56}"/>
                    </a:ext>
                  </a:extLst>
                </p14:cNvPr>
                <p14:cNvContentPartPr/>
                <p14:nvPr/>
              </p14:nvContentPartPr>
              <p14:xfrm>
                <a:off x="11150913" y="4332153"/>
                <a:ext cx="114480" cy="253080"/>
              </p14:xfrm>
            </p:contentPart>
          </mc:Choice>
          <mc:Fallback xmlns="">
            <p:pic>
              <p:nvPicPr>
                <p:cNvPr id="64" name="Ink 63">
                  <a:extLst>
                    <a:ext uri="{FF2B5EF4-FFF2-40B4-BE49-F238E27FC236}">
                      <a16:creationId xmlns:a16="http://schemas.microsoft.com/office/drawing/2014/main" id="{B6B5AC70-15F7-4284-962F-6DD448E32A56}"/>
                    </a:ext>
                  </a:extLst>
                </p:cNvPr>
                <p:cNvPicPr/>
                <p:nvPr/>
              </p:nvPicPr>
              <p:blipFill>
                <a:blip r:embed="rId95"/>
                <a:stretch>
                  <a:fillRect/>
                </a:stretch>
              </p:blipFill>
              <p:spPr>
                <a:xfrm>
                  <a:off x="11142273" y="4323153"/>
                  <a:ext cx="1321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5" name="Ink 64">
                  <a:extLst>
                    <a:ext uri="{FF2B5EF4-FFF2-40B4-BE49-F238E27FC236}">
                      <a16:creationId xmlns:a16="http://schemas.microsoft.com/office/drawing/2014/main" id="{84CB1B4C-AB87-494F-A33D-FF49FA12878D}"/>
                    </a:ext>
                  </a:extLst>
                </p14:cNvPr>
                <p14:cNvContentPartPr/>
                <p14:nvPr/>
              </p14:nvContentPartPr>
              <p14:xfrm>
                <a:off x="11327673" y="4346913"/>
                <a:ext cx="115920" cy="107280"/>
              </p14:xfrm>
            </p:contentPart>
          </mc:Choice>
          <mc:Fallback xmlns="">
            <p:pic>
              <p:nvPicPr>
                <p:cNvPr id="65" name="Ink 64">
                  <a:extLst>
                    <a:ext uri="{FF2B5EF4-FFF2-40B4-BE49-F238E27FC236}">
                      <a16:creationId xmlns:a16="http://schemas.microsoft.com/office/drawing/2014/main" id="{84CB1B4C-AB87-494F-A33D-FF49FA12878D}"/>
                    </a:ext>
                  </a:extLst>
                </p:cNvPr>
                <p:cNvPicPr/>
                <p:nvPr/>
              </p:nvPicPr>
              <p:blipFill>
                <a:blip r:embed="rId97"/>
                <a:stretch>
                  <a:fillRect/>
                </a:stretch>
              </p:blipFill>
              <p:spPr>
                <a:xfrm>
                  <a:off x="11319033" y="4337913"/>
                  <a:ext cx="1335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6" name="Ink 65">
                  <a:extLst>
                    <a:ext uri="{FF2B5EF4-FFF2-40B4-BE49-F238E27FC236}">
                      <a16:creationId xmlns:a16="http://schemas.microsoft.com/office/drawing/2014/main" id="{9985CAC1-05F8-4D31-8B0E-CB0D2AE6DB2F}"/>
                    </a:ext>
                  </a:extLst>
                </p14:cNvPr>
                <p14:cNvContentPartPr/>
                <p14:nvPr/>
              </p14:nvContentPartPr>
              <p14:xfrm>
                <a:off x="11345313" y="4464993"/>
                <a:ext cx="113760" cy="36000"/>
              </p14:xfrm>
            </p:contentPart>
          </mc:Choice>
          <mc:Fallback xmlns="">
            <p:pic>
              <p:nvPicPr>
                <p:cNvPr id="66" name="Ink 65">
                  <a:extLst>
                    <a:ext uri="{FF2B5EF4-FFF2-40B4-BE49-F238E27FC236}">
                      <a16:creationId xmlns:a16="http://schemas.microsoft.com/office/drawing/2014/main" id="{9985CAC1-05F8-4D31-8B0E-CB0D2AE6DB2F}"/>
                    </a:ext>
                  </a:extLst>
                </p:cNvPr>
                <p:cNvPicPr/>
                <p:nvPr/>
              </p:nvPicPr>
              <p:blipFill>
                <a:blip r:embed="rId99"/>
                <a:stretch>
                  <a:fillRect/>
                </a:stretch>
              </p:blipFill>
              <p:spPr>
                <a:xfrm>
                  <a:off x="11336673" y="4455993"/>
                  <a:ext cx="1314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A12A4B67-CCC1-4571-839E-73AD177848EE}"/>
                    </a:ext>
                  </a:extLst>
                </p14:cNvPr>
                <p14:cNvContentPartPr/>
                <p14:nvPr/>
              </p14:nvContentPartPr>
              <p14:xfrm>
                <a:off x="11426313" y="4500633"/>
                <a:ext cx="43560" cy="64440"/>
              </p14:xfrm>
            </p:contentPart>
          </mc:Choice>
          <mc:Fallback xmlns="">
            <p:pic>
              <p:nvPicPr>
                <p:cNvPr id="67" name="Ink 66">
                  <a:extLst>
                    <a:ext uri="{FF2B5EF4-FFF2-40B4-BE49-F238E27FC236}">
                      <a16:creationId xmlns:a16="http://schemas.microsoft.com/office/drawing/2014/main" id="{A12A4B67-CCC1-4571-839E-73AD177848EE}"/>
                    </a:ext>
                  </a:extLst>
                </p:cNvPr>
                <p:cNvPicPr/>
                <p:nvPr/>
              </p:nvPicPr>
              <p:blipFill>
                <a:blip r:embed="rId101"/>
                <a:stretch>
                  <a:fillRect/>
                </a:stretch>
              </p:blipFill>
              <p:spPr>
                <a:xfrm>
                  <a:off x="11417313" y="4491633"/>
                  <a:ext cx="61200" cy="82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2">
            <p14:nvContentPartPr>
              <p14:cNvPr id="70" name="Ink 69">
                <a:extLst>
                  <a:ext uri="{FF2B5EF4-FFF2-40B4-BE49-F238E27FC236}">
                    <a16:creationId xmlns:a16="http://schemas.microsoft.com/office/drawing/2014/main" id="{3F854E46-F1A7-44BA-A704-CE62BDAFA821}"/>
                  </a:ext>
                </a:extLst>
              </p14:cNvPr>
              <p14:cNvContentPartPr/>
              <p14:nvPr/>
            </p14:nvContentPartPr>
            <p14:xfrm>
              <a:off x="8627313" y="4926873"/>
              <a:ext cx="299160" cy="5760"/>
            </p14:xfrm>
          </p:contentPart>
        </mc:Choice>
        <mc:Fallback xmlns="">
          <p:pic>
            <p:nvPicPr>
              <p:cNvPr id="70" name="Ink 69">
                <a:extLst>
                  <a:ext uri="{FF2B5EF4-FFF2-40B4-BE49-F238E27FC236}">
                    <a16:creationId xmlns:a16="http://schemas.microsoft.com/office/drawing/2014/main" id="{3F854E46-F1A7-44BA-A704-CE62BDAFA821}"/>
                  </a:ext>
                </a:extLst>
              </p:cNvPr>
              <p:cNvPicPr/>
              <p:nvPr/>
            </p:nvPicPr>
            <p:blipFill>
              <a:blip r:embed="rId103"/>
              <a:stretch>
                <a:fillRect/>
              </a:stretch>
            </p:blipFill>
            <p:spPr>
              <a:xfrm>
                <a:off x="8618313" y="4917873"/>
                <a:ext cx="316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1" name="Ink 70">
                <a:extLst>
                  <a:ext uri="{FF2B5EF4-FFF2-40B4-BE49-F238E27FC236}">
                    <a16:creationId xmlns:a16="http://schemas.microsoft.com/office/drawing/2014/main" id="{6C8E741D-C112-4132-B0F4-CD4D5D6DE431}"/>
                  </a:ext>
                </a:extLst>
              </p14:cNvPr>
              <p14:cNvContentPartPr/>
              <p14:nvPr/>
            </p14:nvContentPartPr>
            <p14:xfrm>
              <a:off x="8743953" y="4953513"/>
              <a:ext cx="46440" cy="175680"/>
            </p14:xfrm>
          </p:contentPart>
        </mc:Choice>
        <mc:Fallback xmlns="">
          <p:pic>
            <p:nvPicPr>
              <p:cNvPr id="71" name="Ink 70">
                <a:extLst>
                  <a:ext uri="{FF2B5EF4-FFF2-40B4-BE49-F238E27FC236}">
                    <a16:creationId xmlns:a16="http://schemas.microsoft.com/office/drawing/2014/main" id="{6C8E741D-C112-4132-B0F4-CD4D5D6DE431}"/>
                  </a:ext>
                </a:extLst>
              </p:cNvPr>
              <p:cNvPicPr/>
              <p:nvPr/>
            </p:nvPicPr>
            <p:blipFill>
              <a:blip r:embed="rId105"/>
              <a:stretch>
                <a:fillRect/>
              </a:stretch>
            </p:blipFill>
            <p:spPr>
              <a:xfrm>
                <a:off x="8735313" y="4944873"/>
                <a:ext cx="640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2" name="Ink 71">
                <a:extLst>
                  <a:ext uri="{FF2B5EF4-FFF2-40B4-BE49-F238E27FC236}">
                    <a16:creationId xmlns:a16="http://schemas.microsoft.com/office/drawing/2014/main" id="{D984205F-07F4-46B2-9A9C-4E7EA6202B37}"/>
                  </a:ext>
                </a:extLst>
              </p14:cNvPr>
              <p14:cNvContentPartPr/>
              <p14:nvPr/>
            </p14:nvContentPartPr>
            <p14:xfrm>
              <a:off x="8993433" y="4828953"/>
              <a:ext cx="121680" cy="324720"/>
            </p14:xfrm>
          </p:contentPart>
        </mc:Choice>
        <mc:Fallback xmlns="">
          <p:pic>
            <p:nvPicPr>
              <p:cNvPr id="72" name="Ink 71">
                <a:extLst>
                  <a:ext uri="{FF2B5EF4-FFF2-40B4-BE49-F238E27FC236}">
                    <a16:creationId xmlns:a16="http://schemas.microsoft.com/office/drawing/2014/main" id="{D984205F-07F4-46B2-9A9C-4E7EA6202B37}"/>
                  </a:ext>
                </a:extLst>
              </p:cNvPr>
              <p:cNvPicPr/>
              <p:nvPr/>
            </p:nvPicPr>
            <p:blipFill>
              <a:blip r:embed="rId107"/>
              <a:stretch>
                <a:fillRect/>
              </a:stretch>
            </p:blipFill>
            <p:spPr>
              <a:xfrm>
                <a:off x="8984793" y="4820313"/>
                <a:ext cx="13932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3" name="Ink 72">
                <a:extLst>
                  <a:ext uri="{FF2B5EF4-FFF2-40B4-BE49-F238E27FC236}">
                    <a16:creationId xmlns:a16="http://schemas.microsoft.com/office/drawing/2014/main" id="{66DD4971-1D69-42FF-815B-3F2066BDD479}"/>
                  </a:ext>
                </a:extLst>
              </p14:cNvPr>
              <p14:cNvContentPartPr/>
              <p14:nvPr/>
            </p14:nvContentPartPr>
            <p14:xfrm>
              <a:off x="9170193" y="4924353"/>
              <a:ext cx="144720" cy="103320"/>
            </p14:xfrm>
          </p:contentPart>
        </mc:Choice>
        <mc:Fallback xmlns="">
          <p:pic>
            <p:nvPicPr>
              <p:cNvPr id="73" name="Ink 72">
                <a:extLst>
                  <a:ext uri="{FF2B5EF4-FFF2-40B4-BE49-F238E27FC236}">
                    <a16:creationId xmlns:a16="http://schemas.microsoft.com/office/drawing/2014/main" id="{66DD4971-1D69-42FF-815B-3F2066BDD479}"/>
                  </a:ext>
                </a:extLst>
              </p:cNvPr>
              <p:cNvPicPr/>
              <p:nvPr/>
            </p:nvPicPr>
            <p:blipFill>
              <a:blip r:embed="rId109"/>
              <a:stretch>
                <a:fillRect/>
              </a:stretch>
            </p:blipFill>
            <p:spPr>
              <a:xfrm>
                <a:off x="9161553" y="4915713"/>
                <a:ext cx="1623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4" name="Ink 73">
                <a:extLst>
                  <a:ext uri="{FF2B5EF4-FFF2-40B4-BE49-F238E27FC236}">
                    <a16:creationId xmlns:a16="http://schemas.microsoft.com/office/drawing/2014/main" id="{8619B0EE-83FD-4168-A49F-D348E7C96ECC}"/>
                  </a:ext>
                </a:extLst>
              </p14:cNvPr>
              <p14:cNvContentPartPr/>
              <p14:nvPr/>
            </p14:nvContentPartPr>
            <p14:xfrm>
              <a:off x="9312393" y="4802673"/>
              <a:ext cx="91800" cy="374040"/>
            </p14:xfrm>
          </p:contentPart>
        </mc:Choice>
        <mc:Fallback xmlns="">
          <p:pic>
            <p:nvPicPr>
              <p:cNvPr id="74" name="Ink 73">
                <a:extLst>
                  <a:ext uri="{FF2B5EF4-FFF2-40B4-BE49-F238E27FC236}">
                    <a16:creationId xmlns:a16="http://schemas.microsoft.com/office/drawing/2014/main" id="{8619B0EE-83FD-4168-A49F-D348E7C96ECC}"/>
                  </a:ext>
                </a:extLst>
              </p:cNvPr>
              <p:cNvPicPr/>
              <p:nvPr/>
            </p:nvPicPr>
            <p:blipFill>
              <a:blip r:embed="rId111"/>
              <a:stretch>
                <a:fillRect/>
              </a:stretch>
            </p:blipFill>
            <p:spPr>
              <a:xfrm>
                <a:off x="9303753" y="4793673"/>
                <a:ext cx="109440"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5" name="Ink 74">
                <a:extLst>
                  <a:ext uri="{FF2B5EF4-FFF2-40B4-BE49-F238E27FC236}">
                    <a16:creationId xmlns:a16="http://schemas.microsoft.com/office/drawing/2014/main" id="{BA282FC6-DE10-4410-B78B-C2CB69C321D0}"/>
                  </a:ext>
                </a:extLst>
              </p14:cNvPr>
              <p14:cNvContentPartPr/>
              <p14:nvPr/>
            </p14:nvContentPartPr>
            <p14:xfrm>
              <a:off x="9560793" y="5042073"/>
              <a:ext cx="117000" cy="360"/>
            </p14:xfrm>
          </p:contentPart>
        </mc:Choice>
        <mc:Fallback xmlns="">
          <p:pic>
            <p:nvPicPr>
              <p:cNvPr id="75" name="Ink 74">
                <a:extLst>
                  <a:ext uri="{FF2B5EF4-FFF2-40B4-BE49-F238E27FC236}">
                    <a16:creationId xmlns:a16="http://schemas.microsoft.com/office/drawing/2014/main" id="{BA282FC6-DE10-4410-B78B-C2CB69C321D0}"/>
                  </a:ext>
                </a:extLst>
              </p:cNvPr>
              <p:cNvPicPr/>
              <p:nvPr/>
            </p:nvPicPr>
            <p:blipFill>
              <a:blip r:embed="rId113"/>
              <a:stretch>
                <a:fillRect/>
              </a:stretch>
            </p:blipFill>
            <p:spPr>
              <a:xfrm>
                <a:off x="9551793" y="5033073"/>
                <a:ext cx="134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6" name="Ink 75">
                <a:extLst>
                  <a:ext uri="{FF2B5EF4-FFF2-40B4-BE49-F238E27FC236}">
                    <a16:creationId xmlns:a16="http://schemas.microsoft.com/office/drawing/2014/main" id="{90418620-7BC9-4F37-96A3-8F87A5554D6C}"/>
                  </a:ext>
                </a:extLst>
              </p14:cNvPr>
              <p14:cNvContentPartPr/>
              <p14:nvPr/>
            </p14:nvContentPartPr>
            <p14:xfrm>
              <a:off x="9605073" y="5100753"/>
              <a:ext cx="76680" cy="3960"/>
            </p14:xfrm>
          </p:contentPart>
        </mc:Choice>
        <mc:Fallback xmlns="">
          <p:pic>
            <p:nvPicPr>
              <p:cNvPr id="76" name="Ink 75">
                <a:extLst>
                  <a:ext uri="{FF2B5EF4-FFF2-40B4-BE49-F238E27FC236}">
                    <a16:creationId xmlns:a16="http://schemas.microsoft.com/office/drawing/2014/main" id="{90418620-7BC9-4F37-96A3-8F87A5554D6C}"/>
                  </a:ext>
                </a:extLst>
              </p:cNvPr>
              <p:cNvPicPr/>
              <p:nvPr/>
            </p:nvPicPr>
            <p:blipFill>
              <a:blip r:embed="rId115"/>
              <a:stretch>
                <a:fillRect/>
              </a:stretch>
            </p:blipFill>
            <p:spPr>
              <a:xfrm>
                <a:off x="9596433" y="5091753"/>
                <a:ext cx="94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7" name="Ink 76">
                <a:extLst>
                  <a:ext uri="{FF2B5EF4-FFF2-40B4-BE49-F238E27FC236}">
                    <a16:creationId xmlns:a16="http://schemas.microsoft.com/office/drawing/2014/main" id="{2FFEEFE9-FF7D-41BF-83AC-7A6432BCD2FB}"/>
                  </a:ext>
                </a:extLst>
              </p14:cNvPr>
              <p14:cNvContentPartPr/>
              <p14:nvPr/>
            </p14:nvContentPartPr>
            <p14:xfrm>
              <a:off x="10013673" y="4962513"/>
              <a:ext cx="178560" cy="360"/>
            </p14:xfrm>
          </p:contentPart>
        </mc:Choice>
        <mc:Fallback xmlns="">
          <p:pic>
            <p:nvPicPr>
              <p:cNvPr id="77" name="Ink 76">
                <a:extLst>
                  <a:ext uri="{FF2B5EF4-FFF2-40B4-BE49-F238E27FC236}">
                    <a16:creationId xmlns:a16="http://schemas.microsoft.com/office/drawing/2014/main" id="{2FFEEFE9-FF7D-41BF-83AC-7A6432BCD2FB}"/>
                  </a:ext>
                </a:extLst>
              </p:cNvPr>
              <p:cNvPicPr/>
              <p:nvPr/>
            </p:nvPicPr>
            <p:blipFill>
              <a:blip r:embed="rId117"/>
              <a:stretch>
                <a:fillRect/>
              </a:stretch>
            </p:blipFill>
            <p:spPr>
              <a:xfrm>
                <a:off x="10005033" y="4953513"/>
                <a:ext cx="196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8" name="Ink 77">
                <a:extLst>
                  <a:ext uri="{FF2B5EF4-FFF2-40B4-BE49-F238E27FC236}">
                    <a16:creationId xmlns:a16="http://schemas.microsoft.com/office/drawing/2014/main" id="{26EF2357-4415-43E7-94DA-25DCF925CF6B}"/>
                  </a:ext>
                </a:extLst>
              </p14:cNvPr>
              <p14:cNvContentPartPr/>
              <p14:nvPr/>
            </p14:nvContentPartPr>
            <p14:xfrm>
              <a:off x="10128873" y="4953513"/>
              <a:ext cx="360" cy="170640"/>
            </p14:xfrm>
          </p:contentPart>
        </mc:Choice>
        <mc:Fallback xmlns="">
          <p:pic>
            <p:nvPicPr>
              <p:cNvPr id="78" name="Ink 77">
                <a:extLst>
                  <a:ext uri="{FF2B5EF4-FFF2-40B4-BE49-F238E27FC236}">
                    <a16:creationId xmlns:a16="http://schemas.microsoft.com/office/drawing/2014/main" id="{26EF2357-4415-43E7-94DA-25DCF925CF6B}"/>
                  </a:ext>
                </a:extLst>
              </p:cNvPr>
              <p:cNvPicPr/>
              <p:nvPr/>
            </p:nvPicPr>
            <p:blipFill>
              <a:blip r:embed="rId119"/>
              <a:stretch>
                <a:fillRect/>
              </a:stretch>
            </p:blipFill>
            <p:spPr>
              <a:xfrm>
                <a:off x="10120233" y="4944873"/>
                <a:ext cx="180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9" name="Ink 78">
                <a:extLst>
                  <a:ext uri="{FF2B5EF4-FFF2-40B4-BE49-F238E27FC236}">
                    <a16:creationId xmlns:a16="http://schemas.microsoft.com/office/drawing/2014/main" id="{02284018-CD95-48FC-AB17-977945D996D5}"/>
                  </a:ext>
                </a:extLst>
              </p14:cNvPr>
              <p14:cNvContentPartPr/>
              <p14:nvPr/>
            </p14:nvContentPartPr>
            <p14:xfrm>
              <a:off x="10271073" y="4882233"/>
              <a:ext cx="62640" cy="397440"/>
            </p14:xfrm>
          </p:contentPart>
        </mc:Choice>
        <mc:Fallback xmlns="">
          <p:pic>
            <p:nvPicPr>
              <p:cNvPr id="79" name="Ink 78">
                <a:extLst>
                  <a:ext uri="{FF2B5EF4-FFF2-40B4-BE49-F238E27FC236}">
                    <a16:creationId xmlns:a16="http://schemas.microsoft.com/office/drawing/2014/main" id="{02284018-CD95-48FC-AB17-977945D996D5}"/>
                  </a:ext>
                </a:extLst>
              </p:cNvPr>
              <p:cNvPicPr/>
              <p:nvPr/>
            </p:nvPicPr>
            <p:blipFill>
              <a:blip r:embed="rId121"/>
              <a:stretch>
                <a:fillRect/>
              </a:stretch>
            </p:blipFill>
            <p:spPr>
              <a:xfrm>
                <a:off x="10262433" y="4873593"/>
                <a:ext cx="8028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0" name="Ink 79">
                <a:extLst>
                  <a:ext uri="{FF2B5EF4-FFF2-40B4-BE49-F238E27FC236}">
                    <a16:creationId xmlns:a16="http://schemas.microsoft.com/office/drawing/2014/main" id="{D6BCE090-41BD-460A-BEAD-63DDC16CE9EF}"/>
                  </a:ext>
                </a:extLst>
              </p14:cNvPr>
              <p14:cNvContentPartPr/>
              <p14:nvPr/>
            </p14:nvContentPartPr>
            <p14:xfrm>
              <a:off x="10395273" y="4909233"/>
              <a:ext cx="100080" cy="118440"/>
            </p14:xfrm>
          </p:contentPart>
        </mc:Choice>
        <mc:Fallback xmlns="">
          <p:pic>
            <p:nvPicPr>
              <p:cNvPr id="80" name="Ink 79">
                <a:extLst>
                  <a:ext uri="{FF2B5EF4-FFF2-40B4-BE49-F238E27FC236}">
                    <a16:creationId xmlns:a16="http://schemas.microsoft.com/office/drawing/2014/main" id="{D6BCE090-41BD-460A-BEAD-63DDC16CE9EF}"/>
                  </a:ext>
                </a:extLst>
              </p:cNvPr>
              <p:cNvPicPr/>
              <p:nvPr/>
            </p:nvPicPr>
            <p:blipFill>
              <a:blip r:embed="rId123"/>
              <a:stretch>
                <a:fillRect/>
              </a:stretch>
            </p:blipFill>
            <p:spPr>
              <a:xfrm>
                <a:off x="10386633" y="4900233"/>
                <a:ext cx="117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074449DA-A274-463C-847A-1B031C7858D7}"/>
                  </a:ext>
                </a:extLst>
              </p14:cNvPr>
              <p14:cNvContentPartPr/>
              <p14:nvPr/>
            </p14:nvContentPartPr>
            <p14:xfrm>
              <a:off x="10395273" y="5042073"/>
              <a:ext cx="152640" cy="360"/>
            </p14:xfrm>
          </p:contentPart>
        </mc:Choice>
        <mc:Fallback xmlns="">
          <p:pic>
            <p:nvPicPr>
              <p:cNvPr id="81" name="Ink 80">
                <a:extLst>
                  <a:ext uri="{FF2B5EF4-FFF2-40B4-BE49-F238E27FC236}">
                    <a16:creationId xmlns:a16="http://schemas.microsoft.com/office/drawing/2014/main" id="{074449DA-A274-463C-847A-1B031C7858D7}"/>
                  </a:ext>
                </a:extLst>
              </p:cNvPr>
              <p:cNvPicPr/>
              <p:nvPr/>
            </p:nvPicPr>
            <p:blipFill>
              <a:blip r:embed="rId125"/>
              <a:stretch>
                <a:fillRect/>
              </a:stretch>
            </p:blipFill>
            <p:spPr>
              <a:xfrm>
                <a:off x="10386633" y="5033073"/>
                <a:ext cx="170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855A434F-44CA-47E4-8DC3-A31B023BD392}"/>
                  </a:ext>
                </a:extLst>
              </p14:cNvPr>
              <p14:cNvContentPartPr/>
              <p14:nvPr/>
            </p14:nvContentPartPr>
            <p14:xfrm>
              <a:off x="10515873" y="5121993"/>
              <a:ext cx="99360" cy="91440"/>
            </p14:xfrm>
          </p:contentPart>
        </mc:Choice>
        <mc:Fallback xmlns="">
          <p:pic>
            <p:nvPicPr>
              <p:cNvPr id="82" name="Ink 81">
                <a:extLst>
                  <a:ext uri="{FF2B5EF4-FFF2-40B4-BE49-F238E27FC236}">
                    <a16:creationId xmlns:a16="http://schemas.microsoft.com/office/drawing/2014/main" id="{855A434F-44CA-47E4-8DC3-A31B023BD392}"/>
                  </a:ext>
                </a:extLst>
              </p:cNvPr>
              <p:cNvPicPr/>
              <p:nvPr/>
            </p:nvPicPr>
            <p:blipFill>
              <a:blip r:embed="rId127"/>
              <a:stretch>
                <a:fillRect/>
              </a:stretch>
            </p:blipFill>
            <p:spPr>
              <a:xfrm>
                <a:off x="10507233" y="5113353"/>
                <a:ext cx="1170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7C7D3FB6-E095-4A8B-A843-5FB90A38397E}"/>
                  </a:ext>
                </a:extLst>
              </p14:cNvPr>
              <p14:cNvContentPartPr/>
              <p14:nvPr/>
            </p14:nvContentPartPr>
            <p14:xfrm>
              <a:off x="10644033" y="4864593"/>
              <a:ext cx="151200" cy="315720"/>
            </p14:xfrm>
          </p:contentPart>
        </mc:Choice>
        <mc:Fallback xmlns="">
          <p:pic>
            <p:nvPicPr>
              <p:cNvPr id="83" name="Ink 82">
                <a:extLst>
                  <a:ext uri="{FF2B5EF4-FFF2-40B4-BE49-F238E27FC236}">
                    <a16:creationId xmlns:a16="http://schemas.microsoft.com/office/drawing/2014/main" id="{7C7D3FB6-E095-4A8B-A843-5FB90A38397E}"/>
                  </a:ext>
                </a:extLst>
              </p:cNvPr>
              <p:cNvPicPr/>
              <p:nvPr/>
            </p:nvPicPr>
            <p:blipFill>
              <a:blip r:embed="rId129"/>
              <a:stretch>
                <a:fillRect/>
              </a:stretch>
            </p:blipFill>
            <p:spPr>
              <a:xfrm>
                <a:off x="10635393" y="4855953"/>
                <a:ext cx="16884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6" name="Ink 85">
                <a:extLst>
                  <a:ext uri="{FF2B5EF4-FFF2-40B4-BE49-F238E27FC236}">
                    <a16:creationId xmlns:a16="http://schemas.microsoft.com/office/drawing/2014/main" id="{7692AA5B-26B4-4198-B452-0BE72A741502}"/>
                  </a:ext>
                </a:extLst>
              </p14:cNvPr>
              <p14:cNvContentPartPr/>
              <p14:nvPr/>
            </p14:nvContentPartPr>
            <p14:xfrm>
              <a:off x="10865793" y="5024433"/>
              <a:ext cx="96480" cy="9360"/>
            </p14:xfrm>
          </p:contentPart>
        </mc:Choice>
        <mc:Fallback xmlns="">
          <p:pic>
            <p:nvPicPr>
              <p:cNvPr id="86" name="Ink 85">
                <a:extLst>
                  <a:ext uri="{FF2B5EF4-FFF2-40B4-BE49-F238E27FC236}">
                    <a16:creationId xmlns:a16="http://schemas.microsoft.com/office/drawing/2014/main" id="{7692AA5B-26B4-4198-B452-0BE72A741502}"/>
                  </a:ext>
                </a:extLst>
              </p:cNvPr>
              <p:cNvPicPr/>
              <p:nvPr/>
            </p:nvPicPr>
            <p:blipFill>
              <a:blip r:embed="rId131"/>
              <a:stretch>
                <a:fillRect/>
              </a:stretch>
            </p:blipFill>
            <p:spPr>
              <a:xfrm>
                <a:off x="10857153" y="5015793"/>
                <a:ext cx="1141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7" name="Ink 86">
                <a:extLst>
                  <a:ext uri="{FF2B5EF4-FFF2-40B4-BE49-F238E27FC236}">
                    <a16:creationId xmlns:a16="http://schemas.microsoft.com/office/drawing/2014/main" id="{B314A2FB-6C79-4BF3-BCAA-55424FC51F3D}"/>
                  </a:ext>
                </a:extLst>
              </p14:cNvPr>
              <p14:cNvContentPartPr/>
              <p14:nvPr/>
            </p14:nvContentPartPr>
            <p14:xfrm>
              <a:off x="10910433" y="4971153"/>
              <a:ext cx="360" cy="97200"/>
            </p14:xfrm>
          </p:contentPart>
        </mc:Choice>
        <mc:Fallback xmlns="">
          <p:pic>
            <p:nvPicPr>
              <p:cNvPr id="87" name="Ink 86">
                <a:extLst>
                  <a:ext uri="{FF2B5EF4-FFF2-40B4-BE49-F238E27FC236}">
                    <a16:creationId xmlns:a16="http://schemas.microsoft.com/office/drawing/2014/main" id="{B314A2FB-6C79-4BF3-BCAA-55424FC51F3D}"/>
                  </a:ext>
                </a:extLst>
              </p:cNvPr>
              <p:cNvPicPr/>
              <p:nvPr/>
            </p:nvPicPr>
            <p:blipFill>
              <a:blip r:embed="rId133"/>
              <a:stretch>
                <a:fillRect/>
              </a:stretch>
            </p:blipFill>
            <p:spPr>
              <a:xfrm>
                <a:off x="10901433" y="4962513"/>
                <a:ext cx="180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8" name="Ink 87">
                <a:extLst>
                  <a:ext uri="{FF2B5EF4-FFF2-40B4-BE49-F238E27FC236}">
                    <a16:creationId xmlns:a16="http://schemas.microsoft.com/office/drawing/2014/main" id="{EC6A4AC8-9E68-4302-B330-1A837896B666}"/>
                  </a:ext>
                </a:extLst>
              </p14:cNvPr>
              <p14:cNvContentPartPr/>
              <p14:nvPr/>
            </p14:nvContentPartPr>
            <p14:xfrm>
              <a:off x="11043273" y="4891233"/>
              <a:ext cx="108000" cy="360"/>
            </p14:xfrm>
          </p:contentPart>
        </mc:Choice>
        <mc:Fallback xmlns="">
          <p:pic>
            <p:nvPicPr>
              <p:cNvPr id="88" name="Ink 87">
                <a:extLst>
                  <a:ext uri="{FF2B5EF4-FFF2-40B4-BE49-F238E27FC236}">
                    <a16:creationId xmlns:a16="http://schemas.microsoft.com/office/drawing/2014/main" id="{EC6A4AC8-9E68-4302-B330-1A837896B666}"/>
                  </a:ext>
                </a:extLst>
              </p:cNvPr>
              <p:cNvPicPr/>
              <p:nvPr/>
            </p:nvPicPr>
            <p:blipFill>
              <a:blip r:embed="rId135"/>
              <a:stretch>
                <a:fillRect/>
              </a:stretch>
            </p:blipFill>
            <p:spPr>
              <a:xfrm>
                <a:off x="11034633" y="4882233"/>
                <a:ext cx="125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9" name="Ink 88">
                <a:extLst>
                  <a:ext uri="{FF2B5EF4-FFF2-40B4-BE49-F238E27FC236}">
                    <a16:creationId xmlns:a16="http://schemas.microsoft.com/office/drawing/2014/main" id="{B9EE1701-CE85-400F-8416-B42A77A4DCEB}"/>
                  </a:ext>
                </a:extLst>
              </p14:cNvPr>
              <p14:cNvContentPartPr/>
              <p14:nvPr/>
            </p14:nvContentPartPr>
            <p14:xfrm>
              <a:off x="11096193" y="4917873"/>
              <a:ext cx="23760" cy="146160"/>
            </p14:xfrm>
          </p:contentPart>
        </mc:Choice>
        <mc:Fallback xmlns="">
          <p:pic>
            <p:nvPicPr>
              <p:cNvPr id="89" name="Ink 88">
                <a:extLst>
                  <a:ext uri="{FF2B5EF4-FFF2-40B4-BE49-F238E27FC236}">
                    <a16:creationId xmlns:a16="http://schemas.microsoft.com/office/drawing/2014/main" id="{B9EE1701-CE85-400F-8416-B42A77A4DCEB}"/>
                  </a:ext>
                </a:extLst>
              </p:cNvPr>
              <p:cNvPicPr/>
              <p:nvPr/>
            </p:nvPicPr>
            <p:blipFill>
              <a:blip r:embed="rId137"/>
              <a:stretch>
                <a:fillRect/>
              </a:stretch>
            </p:blipFill>
            <p:spPr>
              <a:xfrm>
                <a:off x="11087193" y="4909233"/>
                <a:ext cx="414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0" name="Ink 89">
                <a:extLst>
                  <a:ext uri="{FF2B5EF4-FFF2-40B4-BE49-F238E27FC236}">
                    <a16:creationId xmlns:a16="http://schemas.microsoft.com/office/drawing/2014/main" id="{7D35FF84-1150-4BA1-B159-2FE9B60F0DD3}"/>
                  </a:ext>
                </a:extLst>
              </p14:cNvPr>
              <p14:cNvContentPartPr/>
              <p14:nvPr/>
            </p14:nvContentPartPr>
            <p14:xfrm>
              <a:off x="11245233" y="4767033"/>
              <a:ext cx="64800" cy="402480"/>
            </p14:xfrm>
          </p:contentPart>
        </mc:Choice>
        <mc:Fallback xmlns="">
          <p:pic>
            <p:nvPicPr>
              <p:cNvPr id="90" name="Ink 89">
                <a:extLst>
                  <a:ext uri="{FF2B5EF4-FFF2-40B4-BE49-F238E27FC236}">
                    <a16:creationId xmlns:a16="http://schemas.microsoft.com/office/drawing/2014/main" id="{7D35FF84-1150-4BA1-B159-2FE9B60F0DD3}"/>
                  </a:ext>
                </a:extLst>
              </p:cNvPr>
              <p:cNvPicPr/>
              <p:nvPr/>
            </p:nvPicPr>
            <p:blipFill>
              <a:blip r:embed="rId139"/>
              <a:stretch>
                <a:fillRect/>
              </a:stretch>
            </p:blipFill>
            <p:spPr>
              <a:xfrm>
                <a:off x="11236593" y="4758033"/>
                <a:ext cx="82440" cy="4201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1" name="Ink 90">
                <a:extLst>
                  <a:ext uri="{FF2B5EF4-FFF2-40B4-BE49-F238E27FC236}">
                    <a16:creationId xmlns:a16="http://schemas.microsoft.com/office/drawing/2014/main" id="{097DAC57-0741-499D-8204-DEC3C8B77640}"/>
                  </a:ext>
                </a:extLst>
              </p14:cNvPr>
              <p14:cNvContentPartPr/>
              <p14:nvPr/>
            </p14:nvContentPartPr>
            <p14:xfrm>
              <a:off x="11407593" y="4828953"/>
              <a:ext cx="100440" cy="152640"/>
            </p14:xfrm>
          </p:contentPart>
        </mc:Choice>
        <mc:Fallback xmlns="">
          <p:pic>
            <p:nvPicPr>
              <p:cNvPr id="91" name="Ink 90">
                <a:extLst>
                  <a:ext uri="{FF2B5EF4-FFF2-40B4-BE49-F238E27FC236}">
                    <a16:creationId xmlns:a16="http://schemas.microsoft.com/office/drawing/2014/main" id="{097DAC57-0741-499D-8204-DEC3C8B77640}"/>
                  </a:ext>
                </a:extLst>
              </p:cNvPr>
              <p:cNvPicPr/>
              <p:nvPr/>
            </p:nvPicPr>
            <p:blipFill>
              <a:blip r:embed="rId141"/>
              <a:stretch>
                <a:fillRect/>
              </a:stretch>
            </p:blipFill>
            <p:spPr>
              <a:xfrm>
                <a:off x="11398593" y="4820313"/>
                <a:ext cx="1180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2" name="Ink 91">
                <a:extLst>
                  <a:ext uri="{FF2B5EF4-FFF2-40B4-BE49-F238E27FC236}">
                    <a16:creationId xmlns:a16="http://schemas.microsoft.com/office/drawing/2014/main" id="{596E0DDF-E3A8-4F92-8308-AFA5632C0472}"/>
                  </a:ext>
                </a:extLst>
              </p14:cNvPr>
              <p14:cNvContentPartPr/>
              <p14:nvPr/>
            </p14:nvContentPartPr>
            <p14:xfrm>
              <a:off x="11416233" y="5006793"/>
              <a:ext cx="166320" cy="9000"/>
            </p14:xfrm>
          </p:contentPart>
        </mc:Choice>
        <mc:Fallback xmlns="">
          <p:pic>
            <p:nvPicPr>
              <p:cNvPr id="92" name="Ink 91">
                <a:extLst>
                  <a:ext uri="{FF2B5EF4-FFF2-40B4-BE49-F238E27FC236}">
                    <a16:creationId xmlns:a16="http://schemas.microsoft.com/office/drawing/2014/main" id="{596E0DDF-E3A8-4F92-8308-AFA5632C0472}"/>
                  </a:ext>
                </a:extLst>
              </p:cNvPr>
              <p:cNvPicPr/>
              <p:nvPr/>
            </p:nvPicPr>
            <p:blipFill>
              <a:blip r:embed="rId143"/>
              <a:stretch>
                <a:fillRect/>
              </a:stretch>
            </p:blipFill>
            <p:spPr>
              <a:xfrm>
                <a:off x="11407233" y="4998153"/>
                <a:ext cx="1839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3" name="Ink 92">
                <a:extLst>
                  <a:ext uri="{FF2B5EF4-FFF2-40B4-BE49-F238E27FC236}">
                    <a16:creationId xmlns:a16="http://schemas.microsoft.com/office/drawing/2014/main" id="{01C68D7F-8A42-4DF9-8FB1-DC4111D8A299}"/>
                  </a:ext>
                </a:extLst>
              </p14:cNvPr>
              <p14:cNvContentPartPr/>
              <p14:nvPr/>
            </p14:nvContentPartPr>
            <p14:xfrm>
              <a:off x="11443233" y="5077713"/>
              <a:ext cx="159120" cy="88200"/>
            </p14:xfrm>
          </p:contentPart>
        </mc:Choice>
        <mc:Fallback xmlns="">
          <p:pic>
            <p:nvPicPr>
              <p:cNvPr id="93" name="Ink 92">
                <a:extLst>
                  <a:ext uri="{FF2B5EF4-FFF2-40B4-BE49-F238E27FC236}">
                    <a16:creationId xmlns:a16="http://schemas.microsoft.com/office/drawing/2014/main" id="{01C68D7F-8A42-4DF9-8FB1-DC4111D8A299}"/>
                  </a:ext>
                </a:extLst>
              </p:cNvPr>
              <p:cNvPicPr/>
              <p:nvPr/>
            </p:nvPicPr>
            <p:blipFill>
              <a:blip r:embed="rId145"/>
              <a:stretch>
                <a:fillRect/>
              </a:stretch>
            </p:blipFill>
            <p:spPr>
              <a:xfrm>
                <a:off x="11434233" y="5068713"/>
                <a:ext cx="1767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4" name="Ink 93">
                <a:extLst>
                  <a:ext uri="{FF2B5EF4-FFF2-40B4-BE49-F238E27FC236}">
                    <a16:creationId xmlns:a16="http://schemas.microsoft.com/office/drawing/2014/main" id="{0B1D5042-CB96-4398-A4C3-446FC0FEB2A0}"/>
                  </a:ext>
                </a:extLst>
              </p14:cNvPr>
              <p14:cNvContentPartPr/>
              <p14:nvPr/>
            </p14:nvContentPartPr>
            <p14:xfrm>
              <a:off x="11682633" y="4769193"/>
              <a:ext cx="83520" cy="363240"/>
            </p14:xfrm>
          </p:contentPart>
        </mc:Choice>
        <mc:Fallback xmlns="">
          <p:pic>
            <p:nvPicPr>
              <p:cNvPr id="94" name="Ink 93">
                <a:extLst>
                  <a:ext uri="{FF2B5EF4-FFF2-40B4-BE49-F238E27FC236}">
                    <a16:creationId xmlns:a16="http://schemas.microsoft.com/office/drawing/2014/main" id="{0B1D5042-CB96-4398-A4C3-446FC0FEB2A0}"/>
                  </a:ext>
                </a:extLst>
              </p:cNvPr>
              <p:cNvPicPr/>
              <p:nvPr/>
            </p:nvPicPr>
            <p:blipFill>
              <a:blip r:embed="rId147"/>
              <a:stretch>
                <a:fillRect/>
              </a:stretch>
            </p:blipFill>
            <p:spPr>
              <a:xfrm>
                <a:off x="11673633" y="4760553"/>
                <a:ext cx="10116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5" name="Ink 94">
                <a:extLst>
                  <a:ext uri="{FF2B5EF4-FFF2-40B4-BE49-F238E27FC236}">
                    <a16:creationId xmlns:a16="http://schemas.microsoft.com/office/drawing/2014/main" id="{958BC052-EB40-40F3-8430-670AD306ECF3}"/>
                  </a:ext>
                </a:extLst>
              </p14:cNvPr>
              <p14:cNvContentPartPr/>
              <p14:nvPr/>
            </p14:nvContentPartPr>
            <p14:xfrm>
              <a:off x="9321393" y="5548233"/>
              <a:ext cx="178560" cy="360"/>
            </p14:xfrm>
          </p:contentPart>
        </mc:Choice>
        <mc:Fallback xmlns="">
          <p:pic>
            <p:nvPicPr>
              <p:cNvPr id="95" name="Ink 94">
                <a:extLst>
                  <a:ext uri="{FF2B5EF4-FFF2-40B4-BE49-F238E27FC236}">
                    <a16:creationId xmlns:a16="http://schemas.microsoft.com/office/drawing/2014/main" id="{958BC052-EB40-40F3-8430-670AD306ECF3}"/>
                  </a:ext>
                </a:extLst>
              </p:cNvPr>
              <p:cNvPicPr/>
              <p:nvPr/>
            </p:nvPicPr>
            <p:blipFill>
              <a:blip r:embed="rId149"/>
              <a:stretch>
                <a:fillRect/>
              </a:stretch>
            </p:blipFill>
            <p:spPr>
              <a:xfrm>
                <a:off x="9312393" y="5539593"/>
                <a:ext cx="196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6" name="Ink 95">
                <a:extLst>
                  <a:ext uri="{FF2B5EF4-FFF2-40B4-BE49-F238E27FC236}">
                    <a16:creationId xmlns:a16="http://schemas.microsoft.com/office/drawing/2014/main" id="{CCED0E61-094D-4194-BE65-F1E1BF4DAA58}"/>
                  </a:ext>
                </a:extLst>
              </p14:cNvPr>
              <p14:cNvContentPartPr/>
              <p14:nvPr/>
            </p14:nvContentPartPr>
            <p14:xfrm>
              <a:off x="9436593" y="5486313"/>
              <a:ext cx="3960" cy="109080"/>
            </p14:xfrm>
          </p:contentPart>
        </mc:Choice>
        <mc:Fallback xmlns="">
          <p:pic>
            <p:nvPicPr>
              <p:cNvPr id="96" name="Ink 95">
                <a:extLst>
                  <a:ext uri="{FF2B5EF4-FFF2-40B4-BE49-F238E27FC236}">
                    <a16:creationId xmlns:a16="http://schemas.microsoft.com/office/drawing/2014/main" id="{CCED0E61-094D-4194-BE65-F1E1BF4DAA58}"/>
                  </a:ext>
                </a:extLst>
              </p:cNvPr>
              <p:cNvPicPr/>
              <p:nvPr/>
            </p:nvPicPr>
            <p:blipFill>
              <a:blip r:embed="rId151"/>
              <a:stretch>
                <a:fillRect/>
              </a:stretch>
            </p:blipFill>
            <p:spPr>
              <a:xfrm>
                <a:off x="9427593" y="5477313"/>
                <a:ext cx="21600" cy="126720"/>
              </a:xfrm>
              <a:prstGeom prst="rect">
                <a:avLst/>
              </a:prstGeom>
            </p:spPr>
          </p:pic>
        </mc:Fallback>
      </mc:AlternateContent>
      <p:grpSp>
        <p:nvGrpSpPr>
          <p:cNvPr id="114" name="Group 113">
            <a:extLst>
              <a:ext uri="{FF2B5EF4-FFF2-40B4-BE49-F238E27FC236}">
                <a16:creationId xmlns:a16="http://schemas.microsoft.com/office/drawing/2014/main" id="{4488205B-AAC3-4D30-B622-5752192686B3}"/>
              </a:ext>
            </a:extLst>
          </p:cNvPr>
          <p:cNvGrpSpPr/>
          <p:nvPr/>
        </p:nvGrpSpPr>
        <p:grpSpPr>
          <a:xfrm>
            <a:off x="9807393" y="5352753"/>
            <a:ext cx="1967400" cy="531360"/>
            <a:chOff x="9807393" y="5352753"/>
            <a:chExt cx="1967400" cy="531360"/>
          </a:xfrm>
        </p:grpSpPr>
        <mc:AlternateContent xmlns:mc="http://schemas.openxmlformats.org/markup-compatibility/2006" xmlns:p14="http://schemas.microsoft.com/office/powerpoint/2010/main">
          <mc:Choice Requires="p14">
            <p:contentPart p14:bwMode="auto" r:id="rId152">
              <p14:nvContentPartPr>
                <p14:cNvPr id="97" name="Ink 96">
                  <a:extLst>
                    <a:ext uri="{FF2B5EF4-FFF2-40B4-BE49-F238E27FC236}">
                      <a16:creationId xmlns:a16="http://schemas.microsoft.com/office/drawing/2014/main" id="{3688C9A7-B38C-46BD-A48E-EC6AC65A9543}"/>
                    </a:ext>
                  </a:extLst>
                </p14:cNvPr>
                <p14:cNvContentPartPr/>
                <p14:nvPr/>
              </p14:nvContentPartPr>
              <p14:xfrm>
                <a:off x="9807393" y="5498553"/>
                <a:ext cx="346680" cy="124560"/>
              </p14:xfrm>
            </p:contentPart>
          </mc:Choice>
          <mc:Fallback xmlns="">
            <p:pic>
              <p:nvPicPr>
                <p:cNvPr id="97" name="Ink 96">
                  <a:extLst>
                    <a:ext uri="{FF2B5EF4-FFF2-40B4-BE49-F238E27FC236}">
                      <a16:creationId xmlns:a16="http://schemas.microsoft.com/office/drawing/2014/main" id="{3688C9A7-B38C-46BD-A48E-EC6AC65A9543}"/>
                    </a:ext>
                  </a:extLst>
                </p:cNvPr>
                <p:cNvPicPr/>
                <p:nvPr/>
              </p:nvPicPr>
              <p:blipFill>
                <a:blip r:embed="rId153"/>
                <a:stretch>
                  <a:fillRect/>
                </a:stretch>
              </p:blipFill>
              <p:spPr>
                <a:xfrm>
                  <a:off x="9798753" y="5489553"/>
                  <a:ext cx="3643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8" name="Ink 97">
                  <a:extLst>
                    <a:ext uri="{FF2B5EF4-FFF2-40B4-BE49-F238E27FC236}">
                      <a16:creationId xmlns:a16="http://schemas.microsoft.com/office/drawing/2014/main" id="{0F4F8943-F853-4F90-801B-E028B45830AE}"/>
                    </a:ext>
                  </a:extLst>
                </p14:cNvPr>
                <p14:cNvContentPartPr/>
                <p14:nvPr/>
              </p14:nvContentPartPr>
              <p14:xfrm>
                <a:off x="10244433" y="5352753"/>
                <a:ext cx="8280" cy="275760"/>
              </p14:xfrm>
            </p:contentPart>
          </mc:Choice>
          <mc:Fallback xmlns="">
            <p:pic>
              <p:nvPicPr>
                <p:cNvPr id="98" name="Ink 97">
                  <a:extLst>
                    <a:ext uri="{FF2B5EF4-FFF2-40B4-BE49-F238E27FC236}">
                      <a16:creationId xmlns:a16="http://schemas.microsoft.com/office/drawing/2014/main" id="{0F4F8943-F853-4F90-801B-E028B45830AE}"/>
                    </a:ext>
                  </a:extLst>
                </p:cNvPr>
                <p:cNvPicPr/>
                <p:nvPr/>
              </p:nvPicPr>
              <p:blipFill>
                <a:blip r:embed="rId155"/>
                <a:stretch>
                  <a:fillRect/>
                </a:stretch>
              </p:blipFill>
              <p:spPr>
                <a:xfrm>
                  <a:off x="10235433" y="5344113"/>
                  <a:ext cx="259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9" name="Ink 98">
                  <a:extLst>
                    <a:ext uri="{FF2B5EF4-FFF2-40B4-BE49-F238E27FC236}">
                      <a16:creationId xmlns:a16="http://schemas.microsoft.com/office/drawing/2014/main" id="{BAEF5C23-E0EA-4165-80D5-A179916EA764}"/>
                    </a:ext>
                  </a:extLst>
                </p14:cNvPr>
                <p14:cNvContentPartPr/>
                <p14:nvPr/>
              </p14:nvContentPartPr>
              <p14:xfrm>
                <a:off x="10182153" y="5368233"/>
                <a:ext cx="475560" cy="378720"/>
              </p14:xfrm>
            </p:contentPart>
          </mc:Choice>
          <mc:Fallback xmlns="">
            <p:pic>
              <p:nvPicPr>
                <p:cNvPr id="99" name="Ink 98">
                  <a:extLst>
                    <a:ext uri="{FF2B5EF4-FFF2-40B4-BE49-F238E27FC236}">
                      <a16:creationId xmlns:a16="http://schemas.microsoft.com/office/drawing/2014/main" id="{BAEF5C23-E0EA-4165-80D5-A179916EA764}"/>
                    </a:ext>
                  </a:extLst>
                </p:cNvPr>
                <p:cNvPicPr/>
                <p:nvPr/>
              </p:nvPicPr>
              <p:blipFill>
                <a:blip r:embed="rId157"/>
                <a:stretch>
                  <a:fillRect/>
                </a:stretch>
              </p:blipFill>
              <p:spPr>
                <a:xfrm>
                  <a:off x="10173513" y="5359593"/>
                  <a:ext cx="49320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0" name="Ink 99">
                  <a:extLst>
                    <a:ext uri="{FF2B5EF4-FFF2-40B4-BE49-F238E27FC236}">
                      <a16:creationId xmlns:a16="http://schemas.microsoft.com/office/drawing/2014/main" id="{3C8E6028-9D3D-4C3F-BFE6-980EA94B1524}"/>
                    </a:ext>
                  </a:extLst>
                </p14:cNvPr>
                <p14:cNvContentPartPr/>
                <p14:nvPr/>
              </p14:nvContentPartPr>
              <p14:xfrm>
                <a:off x="10510833" y="5583873"/>
                <a:ext cx="186480" cy="27000"/>
              </p14:xfrm>
            </p:contentPart>
          </mc:Choice>
          <mc:Fallback xmlns="">
            <p:pic>
              <p:nvPicPr>
                <p:cNvPr id="100" name="Ink 99">
                  <a:extLst>
                    <a:ext uri="{FF2B5EF4-FFF2-40B4-BE49-F238E27FC236}">
                      <a16:creationId xmlns:a16="http://schemas.microsoft.com/office/drawing/2014/main" id="{3C8E6028-9D3D-4C3F-BFE6-980EA94B1524}"/>
                    </a:ext>
                  </a:extLst>
                </p:cNvPr>
                <p:cNvPicPr/>
                <p:nvPr/>
              </p:nvPicPr>
              <p:blipFill>
                <a:blip r:embed="rId159"/>
                <a:stretch>
                  <a:fillRect/>
                </a:stretch>
              </p:blipFill>
              <p:spPr>
                <a:xfrm>
                  <a:off x="10501833" y="5574873"/>
                  <a:ext cx="20412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1" name="Ink 100">
                  <a:extLst>
                    <a:ext uri="{FF2B5EF4-FFF2-40B4-BE49-F238E27FC236}">
                      <a16:creationId xmlns:a16="http://schemas.microsoft.com/office/drawing/2014/main" id="{4884CEC6-7D6F-4638-A637-BECCF02F5122}"/>
                    </a:ext>
                  </a:extLst>
                </p14:cNvPr>
                <p14:cNvContentPartPr/>
                <p14:nvPr/>
              </p14:nvContentPartPr>
              <p14:xfrm>
                <a:off x="10901433" y="5476953"/>
                <a:ext cx="387360" cy="171720"/>
              </p14:xfrm>
            </p:contentPart>
          </mc:Choice>
          <mc:Fallback xmlns="">
            <p:pic>
              <p:nvPicPr>
                <p:cNvPr id="101" name="Ink 100">
                  <a:extLst>
                    <a:ext uri="{FF2B5EF4-FFF2-40B4-BE49-F238E27FC236}">
                      <a16:creationId xmlns:a16="http://schemas.microsoft.com/office/drawing/2014/main" id="{4884CEC6-7D6F-4638-A637-BECCF02F5122}"/>
                    </a:ext>
                  </a:extLst>
                </p:cNvPr>
                <p:cNvPicPr/>
                <p:nvPr/>
              </p:nvPicPr>
              <p:blipFill>
                <a:blip r:embed="rId161"/>
                <a:stretch>
                  <a:fillRect/>
                </a:stretch>
              </p:blipFill>
              <p:spPr>
                <a:xfrm>
                  <a:off x="10892793" y="5468313"/>
                  <a:ext cx="40500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2" name="Ink 101">
                  <a:extLst>
                    <a:ext uri="{FF2B5EF4-FFF2-40B4-BE49-F238E27FC236}">
                      <a16:creationId xmlns:a16="http://schemas.microsoft.com/office/drawing/2014/main" id="{5E73BD67-A6F8-4D7F-8BFE-4771AADBE889}"/>
                    </a:ext>
                  </a:extLst>
                </p14:cNvPr>
                <p14:cNvContentPartPr/>
                <p14:nvPr/>
              </p14:nvContentPartPr>
              <p14:xfrm>
                <a:off x="11309673" y="5592873"/>
                <a:ext cx="9000" cy="54000"/>
              </p14:xfrm>
            </p:contentPart>
          </mc:Choice>
          <mc:Fallback xmlns="">
            <p:pic>
              <p:nvPicPr>
                <p:cNvPr id="102" name="Ink 101">
                  <a:extLst>
                    <a:ext uri="{FF2B5EF4-FFF2-40B4-BE49-F238E27FC236}">
                      <a16:creationId xmlns:a16="http://schemas.microsoft.com/office/drawing/2014/main" id="{5E73BD67-A6F8-4D7F-8BFE-4771AADBE889}"/>
                    </a:ext>
                  </a:extLst>
                </p:cNvPr>
                <p:cNvPicPr/>
                <p:nvPr/>
              </p:nvPicPr>
              <p:blipFill>
                <a:blip r:embed="rId163"/>
                <a:stretch>
                  <a:fillRect/>
                </a:stretch>
              </p:blipFill>
              <p:spPr>
                <a:xfrm>
                  <a:off x="11301033" y="5583873"/>
                  <a:ext cx="2664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3" name="Ink 102">
                  <a:extLst>
                    <a:ext uri="{FF2B5EF4-FFF2-40B4-BE49-F238E27FC236}">
                      <a16:creationId xmlns:a16="http://schemas.microsoft.com/office/drawing/2014/main" id="{BAD8B656-A00A-4A35-A5AC-5D0CB7A0CEA8}"/>
                    </a:ext>
                  </a:extLst>
                </p14:cNvPr>
                <p14:cNvContentPartPr/>
                <p14:nvPr/>
              </p14:nvContentPartPr>
              <p14:xfrm>
                <a:off x="11259273" y="5602593"/>
                <a:ext cx="50760" cy="70200"/>
              </p14:xfrm>
            </p:contentPart>
          </mc:Choice>
          <mc:Fallback xmlns="">
            <p:pic>
              <p:nvPicPr>
                <p:cNvPr id="103" name="Ink 102">
                  <a:extLst>
                    <a:ext uri="{FF2B5EF4-FFF2-40B4-BE49-F238E27FC236}">
                      <a16:creationId xmlns:a16="http://schemas.microsoft.com/office/drawing/2014/main" id="{BAD8B656-A00A-4A35-A5AC-5D0CB7A0CEA8}"/>
                    </a:ext>
                  </a:extLst>
                </p:cNvPr>
                <p:cNvPicPr/>
                <p:nvPr/>
              </p:nvPicPr>
              <p:blipFill>
                <a:blip r:embed="rId165"/>
                <a:stretch>
                  <a:fillRect/>
                </a:stretch>
              </p:blipFill>
              <p:spPr>
                <a:xfrm>
                  <a:off x="11250633" y="5593953"/>
                  <a:ext cx="684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8" name="Ink 107">
                  <a:extLst>
                    <a:ext uri="{FF2B5EF4-FFF2-40B4-BE49-F238E27FC236}">
                      <a16:creationId xmlns:a16="http://schemas.microsoft.com/office/drawing/2014/main" id="{14C0DA8C-1D04-4707-883D-6CE91BF4BBD5}"/>
                    </a:ext>
                  </a:extLst>
                </p14:cNvPr>
                <p14:cNvContentPartPr/>
                <p14:nvPr/>
              </p14:nvContentPartPr>
              <p14:xfrm>
                <a:off x="11132193" y="5576673"/>
                <a:ext cx="138960" cy="69840"/>
              </p14:xfrm>
            </p:contentPart>
          </mc:Choice>
          <mc:Fallback xmlns="">
            <p:pic>
              <p:nvPicPr>
                <p:cNvPr id="108" name="Ink 107">
                  <a:extLst>
                    <a:ext uri="{FF2B5EF4-FFF2-40B4-BE49-F238E27FC236}">
                      <a16:creationId xmlns:a16="http://schemas.microsoft.com/office/drawing/2014/main" id="{14C0DA8C-1D04-4707-883D-6CE91BF4BBD5}"/>
                    </a:ext>
                  </a:extLst>
                </p:cNvPr>
                <p:cNvPicPr/>
                <p:nvPr/>
              </p:nvPicPr>
              <p:blipFill>
                <a:blip r:embed="rId167"/>
                <a:stretch>
                  <a:fillRect/>
                </a:stretch>
              </p:blipFill>
              <p:spPr>
                <a:xfrm>
                  <a:off x="11123553" y="5568033"/>
                  <a:ext cx="1566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9" name="Ink 108">
                  <a:extLst>
                    <a:ext uri="{FF2B5EF4-FFF2-40B4-BE49-F238E27FC236}">
                      <a16:creationId xmlns:a16="http://schemas.microsoft.com/office/drawing/2014/main" id="{F135D30E-E6A0-4C0F-AB61-F4E0D10C250F}"/>
                    </a:ext>
                  </a:extLst>
                </p14:cNvPr>
                <p14:cNvContentPartPr/>
                <p14:nvPr/>
              </p14:nvContentPartPr>
              <p14:xfrm>
                <a:off x="11371593" y="5521593"/>
                <a:ext cx="56160" cy="105120"/>
              </p14:xfrm>
            </p:contentPart>
          </mc:Choice>
          <mc:Fallback xmlns="">
            <p:pic>
              <p:nvPicPr>
                <p:cNvPr id="109" name="Ink 108">
                  <a:extLst>
                    <a:ext uri="{FF2B5EF4-FFF2-40B4-BE49-F238E27FC236}">
                      <a16:creationId xmlns:a16="http://schemas.microsoft.com/office/drawing/2014/main" id="{F135D30E-E6A0-4C0F-AB61-F4E0D10C250F}"/>
                    </a:ext>
                  </a:extLst>
                </p:cNvPr>
                <p:cNvPicPr/>
                <p:nvPr/>
              </p:nvPicPr>
              <p:blipFill>
                <a:blip r:embed="rId169"/>
                <a:stretch>
                  <a:fillRect/>
                </a:stretch>
              </p:blipFill>
              <p:spPr>
                <a:xfrm>
                  <a:off x="11362953" y="5512593"/>
                  <a:ext cx="738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0" name="Ink 109">
                  <a:extLst>
                    <a:ext uri="{FF2B5EF4-FFF2-40B4-BE49-F238E27FC236}">
                      <a16:creationId xmlns:a16="http://schemas.microsoft.com/office/drawing/2014/main" id="{4DBA9D30-C0FC-4D49-84E3-2AF03463B9D3}"/>
                    </a:ext>
                  </a:extLst>
                </p14:cNvPr>
                <p14:cNvContentPartPr/>
                <p14:nvPr/>
              </p14:nvContentPartPr>
              <p14:xfrm>
                <a:off x="11412633" y="5480553"/>
                <a:ext cx="3960" cy="6120"/>
              </p14:xfrm>
            </p:contentPart>
          </mc:Choice>
          <mc:Fallback xmlns="">
            <p:pic>
              <p:nvPicPr>
                <p:cNvPr id="110" name="Ink 109">
                  <a:extLst>
                    <a:ext uri="{FF2B5EF4-FFF2-40B4-BE49-F238E27FC236}">
                      <a16:creationId xmlns:a16="http://schemas.microsoft.com/office/drawing/2014/main" id="{4DBA9D30-C0FC-4D49-84E3-2AF03463B9D3}"/>
                    </a:ext>
                  </a:extLst>
                </p:cNvPr>
                <p:cNvPicPr/>
                <p:nvPr/>
              </p:nvPicPr>
              <p:blipFill>
                <a:blip r:embed="rId171"/>
                <a:stretch>
                  <a:fillRect/>
                </a:stretch>
              </p:blipFill>
              <p:spPr>
                <a:xfrm>
                  <a:off x="11403993" y="5471913"/>
                  <a:ext cx="216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1" name="Ink 110">
                  <a:extLst>
                    <a:ext uri="{FF2B5EF4-FFF2-40B4-BE49-F238E27FC236}">
                      <a16:creationId xmlns:a16="http://schemas.microsoft.com/office/drawing/2014/main" id="{2776CF8D-2C81-41C0-9850-E3F7C27D8D19}"/>
                    </a:ext>
                  </a:extLst>
                </p14:cNvPr>
                <p14:cNvContentPartPr/>
                <p14:nvPr/>
              </p14:nvContentPartPr>
              <p14:xfrm>
                <a:off x="11469513" y="5535273"/>
                <a:ext cx="305280" cy="273960"/>
              </p14:xfrm>
            </p:contentPart>
          </mc:Choice>
          <mc:Fallback xmlns="">
            <p:pic>
              <p:nvPicPr>
                <p:cNvPr id="111" name="Ink 110">
                  <a:extLst>
                    <a:ext uri="{FF2B5EF4-FFF2-40B4-BE49-F238E27FC236}">
                      <a16:creationId xmlns:a16="http://schemas.microsoft.com/office/drawing/2014/main" id="{2776CF8D-2C81-41C0-9850-E3F7C27D8D19}"/>
                    </a:ext>
                  </a:extLst>
                </p:cNvPr>
                <p:cNvPicPr/>
                <p:nvPr/>
              </p:nvPicPr>
              <p:blipFill>
                <a:blip r:embed="rId173"/>
                <a:stretch>
                  <a:fillRect/>
                </a:stretch>
              </p:blipFill>
              <p:spPr>
                <a:xfrm>
                  <a:off x="11460513" y="5526633"/>
                  <a:ext cx="32292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3" name="Ink 112">
                  <a:extLst>
                    <a:ext uri="{FF2B5EF4-FFF2-40B4-BE49-F238E27FC236}">
                      <a16:creationId xmlns:a16="http://schemas.microsoft.com/office/drawing/2014/main" id="{7413E700-FCE8-4B1B-8999-B4DA3109ED2B}"/>
                    </a:ext>
                  </a:extLst>
                </p14:cNvPr>
                <p14:cNvContentPartPr/>
                <p14:nvPr/>
              </p14:nvContentPartPr>
              <p14:xfrm>
                <a:off x="9924753" y="5743353"/>
                <a:ext cx="1761120" cy="140760"/>
              </p14:xfrm>
            </p:contentPart>
          </mc:Choice>
          <mc:Fallback xmlns="">
            <p:pic>
              <p:nvPicPr>
                <p:cNvPr id="113" name="Ink 112">
                  <a:extLst>
                    <a:ext uri="{FF2B5EF4-FFF2-40B4-BE49-F238E27FC236}">
                      <a16:creationId xmlns:a16="http://schemas.microsoft.com/office/drawing/2014/main" id="{7413E700-FCE8-4B1B-8999-B4DA3109ED2B}"/>
                    </a:ext>
                  </a:extLst>
                </p:cNvPr>
                <p:cNvPicPr/>
                <p:nvPr/>
              </p:nvPicPr>
              <p:blipFill>
                <a:blip r:embed="rId175"/>
                <a:stretch>
                  <a:fillRect/>
                </a:stretch>
              </p:blipFill>
              <p:spPr>
                <a:xfrm>
                  <a:off x="9916113" y="5734353"/>
                  <a:ext cx="1778760" cy="158400"/>
                </a:xfrm>
                <a:prstGeom prst="rect">
                  <a:avLst/>
                </a:prstGeom>
              </p:spPr>
            </p:pic>
          </mc:Fallback>
        </mc:AlternateContent>
      </p:grpSp>
      <p:grpSp>
        <p:nvGrpSpPr>
          <p:cNvPr id="124" name="Group 123">
            <a:extLst>
              <a:ext uri="{FF2B5EF4-FFF2-40B4-BE49-F238E27FC236}">
                <a16:creationId xmlns:a16="http://schemas.microsoft.com/office/drawing/2014/main" id="{D72D99D1-4B55-4184-8E40-12C5BF869187}"/>
              </a:ext>
            </a:extLst>
          </p:cNvPr>
          <p:cNvGrpSpPr/>
          <p:nvPr/>
        </p:nvGrpSpPr>
        <p:grpSpPr>
          <a:xfrm>
            <a:off x="10038513" y="6008313"/>
            <a:ext cx="1005120" cy="277920"/>
            <a:chOff x="10038513" y="6008313"/>
            <a:chExt cx="1005120" cy="277920"/>
          </a:xfrm>
        </p:grpSpPr>
        <mc:AlternateContent xmlns:mc="http://schemas.openxmlformats.org/markup-compatibility/2006" xmlns:p14="http://schemas.microsoft.com/office/powerpoint/2010/main">
          <mc:Choice Requires="p14">
            <p:contentPart p14:bwMode="auto" r:id="rId176">
              <p14:nvContentPartPr>
                <p14:cNvPr id="115" name="Ink 114">
                  <a:extLst>
                    <a:ext uri="{FF2B5EF4-FFF2-40B4-BE49-F238E27FC236}">
                      <a16:creationId xmlns:a16="http://schemas.microsoft.com/office/drawing/2014/main" id="{69B201D4-DFF9-4232-B73C-1FF556C8DE8B}"/>
                    </a:ext>
                  </a:extLst>
                </p14:cNvPr>
                <p14:cNvContentPartPr/>
                <p14:nvPr/>
              </p14:nvContentPartPr>
              <p14:xfrm>
                <a:off x="10038513" y="6008313"/>
                <a:ext cx="109080" cy="198360"/>
              </p14:xfrm>
            </p:contentPart>
          </mc:Choice>
          <mc:Fallback xmlns="">
            <p:pic>
              <p:nvPicPr>
                <p:cNvPr id="115" name="Ink 114">
                  <a:extLst>
                    <a:ext uri="{FF2B5EF4-FFF2-40B4-BE49-F238E27FC236}">
                      <a16:creationId xmlns:a16="http://schemas.microsoft.com/office/drawing/2014/main" id="{69B201D4-DFF9-4232-B73C-1FF556C8DE8B}"/>
                    </a:ext>
                  </a:extLst>
                </p:cNvPr>
                <p:cNvPicPr/>
                <p:nvPr/>
              </p:nvPicPr>
              <p:blipFill>
                <a:blip r:embed="rId177"/>
                <a:stretch>
                  <a:fillRect/>
                </a:stretch>
              </p:blipFill>
              <p:spPr>
                <a:xfrm>
                  <a:off x="10029513" y="5999313"/>
                  <a:ext cx="126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6" name="Ink 115">
                  <a:extLst>
                    <a:ext uri="{FF2B5EF4-FFF2-40B4-BE49-F238E27FC236}">
                      <a16:creationId xmlns:a16="http://schemas.microsoft.com/office/drawing/2014/main" id="{A49DC713-BE9C-4365-B639-9DE01AC0D869}"/>
                    </a:ext>
                  </a:extLst>
                </p14:cNvPr>
                <p14:cNvContentPartPr/>
                <p14:nvPr/>
              </p14:nvContentPartPr>
              <p14:xfrm>
                <a:off x="10209153" y="6171393"/>
                <a:ext cx="122040" cy="114840"/>
              </p14:xfrm>
            </p:contentPart>
          </mc:Choice>
          <mc:Fallback xmlns="">
            <p:pic>
              <p:nvPicPr>
                <p:cNvPr id="116" name="Ink 115">
                  <a:extLst>
                    <a:ext uri="{FF2B5EF4-FFF2-40B4-BE49-F238E27FC236}">
                      <a16:creationId xmlns:a16="http://schemas.microsoft.com/office/drawing/2014/main" id="{A49DC713-BE9C-4365-B639-9DE01AC0D869}"/>
                    </a:ext>
                  </a:extLst>
                </p:cNvPr>
                <p:cNvPicPr/>
                <p:nvPr/>
              </p:nvPicPr>
              <p:blipFill>
                <a:blip r:embed="rId179"/>
                <a:stretch>
                  <a:fillRect/>
                </a:stretch>
              </p:blipFill>
              <p:spPr>
                <a:xfrm>
                  <a:off x="10200153" y="6162393"/>
                  <a:ext cx="1396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7" name="Ink 116">
                  <a:extLst>
                    <a:ext uri="{FF2B5EF4-FFF2-40B4-BE49-F238E27FC236}">
                      <a16:creationId xmlns:a16="http://schemas.microsoft.com/office/drawing/2014/main" id="{2AC5BE99-05AD-4770-91E4-0C0ED538F0C4}"/>
                    </a:ext>
                  </a:extLst>
                </p14:cNvPr>
                <p14:cNvContentPartPr/>
                <p14:nvPr/>
              </p14:nvContentPartPr>
              <p14:xfrm>
                <a:off x="10404273" y="6074553"/>
                <a:ext cx="119160" cy="158760"/>
              </p14:xfrm>
            </p:contentPart>
          </mc:Choice>
          <mc:Fallback xmlns="">
            <p:pic>
              <p:nvPicPr>
                <p:cNvPr id="117" name="Ink 116">
                  <a:extLst>
                    <a:ext uri="{FF2B5EF4-FFF2-40B4-BE49-F238E27FC236}">
                      <a16:creationId xmlns:a16="http://schemas.microsoft.com/office/drawing/2014/main" id="{2AC5BE99-05AD-4770-91E4-0C0ED538F0C4}"/>
                    </a:ext>
                  </a:extLst>
                </p:cNvPr>
                <p:cNvPicPr/>
                <p:nvPr/>
              </p:nvPicPr>
              <p:blipFill>
                <a:blip r:embed="rId181"/>
                <a:stretch>
                  <a:fillRect/>
                </a:stretch>
              </p:blipFill>
              <p:spPr>
                <a:xfrm>
                  <a:off x="10395273" y="6065913"/>
                  <a:ext cx="1368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8" name="Ink 117">
                  <a:extLst>
                    <a:ext uri="{FF2B5EF4-FFF2-40B4-BE49-F238E27FC236}">
                      <a16:creationId xmlns:a16="http://schemas.microsoft.com/office/drawing/2014/main" id="{68ED2218-1C9F-438C-8828-1120B1F1004C}"/>
                    </a:ext>
                  </a:extLst>
                </p14:cNvPr>
                <p14:cNvContentPartPr/>
                <p14:nvPr/>
              </p14:nvContentPartPr>
              <p14:xfrm>
                <a:off x="10617393" y="6148353"/>
                <a:ext cx="70200" cy="3960"/>
              </p14:xfrm>
            </p:contentPart>
          </mc:Choice>
          <mc:Fallback xmlns="">
            <p:pic>
              <p:nvPicPr>
                <p:cNvPr id="118" name="Ink 117">
                  <a:extLst>
                    <a:ext uri="{FF2B5EF4-FFF2-40B4-BE49-F238E27FC236}">
                      <a16:creationId xmlns:a16="http://schemas.microsoft.com/office/drawing/2014/main" id="{68ED2218-1C9F-438C-8828-1120B1F1004C}"/>
                    </a:ext>
                  </a:extLst>
                </p:cNvPr>
                <p:cNvPicPr/>
                <p:nvPr/>
              </p:nvPicPr>
              <p:blipFill>
                <a:blip r:embed="rId183"/>
                <a:stretch>
                  <a:fillRect/>
                </a:stretch>
              </p:blipFill>
              <p:spPr>
                <a:xfrm>
                  <a:off x="10608393" y="6139353"/>
                  <a:ext cx="878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9" name="Ink 118">
                  <a:extLst>
                    <a:ext uri="{FF2B5EF4-FFF2-40B4-BE49-F238E27FC236}">
                      <a16:creationId xmlns:a16="http://schemas.microsoft.com/office/drawing/2014/main" id="{8FEB0782-E472-4592-83FA-F67FE35175E7}"/>
                    </a:ext>
                  </a:extLst>
                </p14:cNvPr>
                <p14:cNvContentPartPr/>
                <p14:nvPr/>
              </p14:nvContentPartPr>
              <p14:xfrm>
                <a:off x="10643313" y="6081033"/>
                <a:ext cx="18720" cy="126000"/>
              </p14:xfrm>
            </p:contentPart>
          </mc:Choice>
          <mc:Fallback xmlns="">
            <p:pic>
              <p:nvPicPr>
                <p:cNvPr id="119" name="Ink 118">
                  <a:extLst>
                    <a:ext uri="{FF2B5EF4-FFF2-40B4-BE49-F238E27FC236}">
                      <a16:creationId xmlns:a16="http://schemas.microsoft.com/office/drawing/2014/main" id="{8FEB0782-E472-4592-83FA-F67FE35175E7}"/>
                    </a:ext>
                  </a:extLst>
                </p:cNvPr>
                <p:cNvPicPr/>
                <p:nvPr/>
              </p:nvPicPr>
              <p:blipFill>
                <a:blip r:embed="rId185"/>
                <a:stretch>
                  <a:fillRect/>
                </a:stretch>
              </p:blipFill>
              <p:spPr>
                <a:xfrm>
                  <a:off x="10634313" y="6072033"/>
                  <a:ext cx="363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0" name="Ink 119">
                  <a:extLst>
                    <a:ext uri="{FF2B5EF4-FFF2-40B4-BE49-F238E27FC236}">
                      <a16:creationId xmlns:a16="http://schemas.microsoft.com/office/drawing/2014/main" id="{0C9291EA-180D-42C0-A535-D37B612E4B6A}"/>
                    </a:ext>
                  </a:extLst>
                </p14:cNvPr>
                <p14:cNvContentPartPr/>
                <p14:nvPr/>
              </p14:nvContentPartPr>
              <p14:xfrm>
                <a:off x="10777593" y="6029913"/>
                <a:ext cx="102600" cy="169200"/>
              </p14:xfrm>
            </p:contentPart>
          </mc:Choice>
          <mc:Fallback xmlns="">
            <p:pic>
              <p:nvPicPr>
                <p:cNvPr id="120" name="Ink 119">
                  <a:extLst>
                    <a:ext uri="{FF2B5EF4-FFF2-40B4-BE49-F238E27FC236}">
                      <a16:creationId xmlns:a16="http://schemas.microsoft.com/office/drawing/2014/main" id="{0C9291EA-180D-42C0-A535-D37B612E4B6A}"/>
                    </a:ext>
                  </a:extLst>
                </p:cNvPr>
                <p:cNvPicPr/>
                <p:nvPr/>
              </p:nvPicPr>
              <p:blipFill>
                <a:blip r:embed="rId187"/>
                <a:stretch>
                  <a:fillRect/>
                </a:stretch>
              </p:blipFill>
              <p:spPr>
                <a:xfrm>
                  <a:off x="10768593" y="6021273"/>
                  <a:ext cx="1202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21" name="Ink 120">
                  <a:extLst>
                    <a:ext uri="{FF2B5EF4-FFF2-40B4-BE49-F238E27FC236}">
                      <a16:creationId xmlns:a16="http://schemas.microsoft.com/office/drawing/2014/main" id="{9CE6CDF4-7C7E-464E-80F4-E3FCE4D21F03}"/>
                    </a:ext>
                  </a:extLst>
                </p14:cNvPr>
                <p14:cNvContentPartPr/>
                <p14:nvPr/>
              </p14:nvContentPartPr>
              <p14:xfrm>
                <a:off x="11043273" y="6142953"/>
                <a:ext cx="360" cy="81000"/>
              </p14:xfrm>
            </p:contentPart>
          </mc:Choice>
          <mc:Fallback xmlns="">
            <p:pic>
              <p:nvPicPr>
                <p:cNvPr id="121" name="Ink 120">
                  <a:extLst>
                    <a:ext uri="{FF2B5EF4-FFF2-40B4-BE49-F238E27FC236}">
                      <a16:creationId xmlns:a16="http://schemas.microsoft.com/office/drawing/2014/main" id="{9CE6CDF4-7C7E-464E-80F4-E3FCE4D21F03}"/>
                    </a:ext>
                  </a:extLst>
                </p:cNvPr>
                <p:cNvPicPr/>
                <p:nvPr/>
              </p:nvPicPr>
              <p:blipFill>
                <a:blip r:embed="rId189"/>
                <a:stretch>
                  <a:fillRect/>
                </a:stretch>
              </p:blipFill>
              <p:spPr>
                <a:xfrm>
                  <a:off x="11034633" y="6134313"/>
                  <a:ext cx="18000" cy="98640"/>
                </a:xfrm>
                <a:prstGeom prst="rect">
                  <a:avLst/>
                </a:prstGeom>
              </p:spPr>
            </p:pic>
          </mc:Fallback>
        </mc:AlternateContent>
      </p:grpSp>
      <p:grpSp>
        <p:nvGrpSpPr>
          <p:cNvPr id="123" name="Group 122">
            <a:extLst>
              <a:ext uri="{FF2B5EF4-FFF2-40B4-BE49-F238E27FC236}">
                <a16:creationId xmlns:a16="http://schemas.microsoft.com/office/drawing/2014/main" id="{7436DFAD-7ACF-4D64-9783-66F7E5C202A2}"/>
              </a:ext>
            </a:extLst>
          </p:cNvPr>
          <p:cNvGrpSpPr/>
          <p:nvPr/>
        </p:nvGrpSpPr>
        <p:grpSpPr>
          <a:xfrm>
            <a:off x="3923553" y="2849313"/>
            <a:ext cx="4955760" cy="835920"/>
            <a:chOff x="3923553" y="2849313"/>
            <a:chExt cx="4955760" cy="835920"/>
          </a:xfrm>
        </p:grpSpPr>
        <mc:AlternateContent xmlns:mc="http://schemas.openxmlformats.org/markup-compatibility/2006" xmlns:p14="http://schemas.microsoft.com/office/powerpoint/2010/main">
          <mc:Choice Requires="p14">
            <p:contentPart p14:bwMode="auto" r:id="rId190">
              <p14:nvContentPartPr>
                <p14:cNvPr id="48" name="Ink 47">
                  <a:extLst>
                    <a:ext uri="{FF2B5EF4-FFF2-40B4-BE49-F238E27FC236}">
                      <a16:creationId xmlns:a16="http://schemas.microsoft.com/office/drawing/2014/main" id="{831C58FF-BCCC-4714-8E29-783AE0883B56}"/>
                    </a:ext>
                  </a:extLst>
                </p14:cNvPr>
                <p14:cNvContentPartPr/>
                <p14:nvPr/>
              </p14:nvContentPartPr>
              <p14:xfrm>
                <a:off x="8362353" y="2958753"/>
                <a:ext cx="194400" cy="24120"/>
              </p14:xfrm>
            </p:contentPart>
          </mc:Choice>
          <mc:Fallback xmlns="">
            <p:pic>
              <p:nvPicPr>
                <p:cNvPr id="48" name="Ink 47">
                  <a:extLst>
                    <a:ext uri="{FF2B5EF4-FFF2-40B4-BE49-F238E27FC236}">
                      <a16:creationId xmlns:a16="http://schemas.microsoft.com/office/drawing/2014/main" id="{831C58FF-BCCC-4714-8E29-783AE0883B56}"/>
                    </a:ext>
                  </a:extLst>
                </p:cNvPr>
                <p:cNvPicPr/>
                <p:nvPr/>
              </p:nvPicPr>
              <p:blipFill>
                <a:blip r:embed="rId191"/>
                <a:stretch>
                  <a:fillRect/>
                </a:stretch>
              </p:blipFill>
              <p:spPr>
                <a:xfrm>
                  <a:off x="8353713" y="2950113"/>
                  <a:ext cx="2120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49" name="Ink 48">
                  <a:extLst>
                    <a:ext uri="{FF2B5EF4-FFF2-40B4-BE49-F238E27FC236}">
                      <a16:creationId xmlns:a16="http://schemas.microsoft.com/office/drawing/2014/main" id="{B5D55086-5982-493C-9B6A-2442D8D92BE3}"/>
                    </a:ext>
                  </a:extLst>
                </p14:cNvPr>
                <p14:cNvContentPartPr/>
                <p14:nvPr/>
              </p14:nvContentPartPr>
              <p14:xfrm>
                <a:off x="8451273" y="2964513"/>
                <a:ext cx="360" cy="111960"/>
              </p14:xfrm>
            </p:contentPart>
          </mc:Choice>
          <mc:Fallback xmlns="">
            <p:pic>
              <p:nvPicPr>
                <p:cNvPr id="49" name="Ink 48">
                  <a:extLst>
                    <a:ext uri="{FF2B5EF4-FFF2-40B4-BE49-F238E27FC236}">
                      <a16:creationId xmlns:a16="http://schemas.microsoft.com/office/drawing/2014/main" id="{B5D55086-5982-493C-9B6A-2442D8D92BE3}"/>
                    </a:ext>
                  </a:extLst>
                </p:cNvPr>
                <p:cNvPicPr/>
                <p:nvPr/>
              </p:nvPicPr>
              <p:blipFill>
                <a:blip r:embed="rId193"/>
                <a:stretch>
                  <a:fillRect/>
                </a:stretch>
              </p:blipFill>
              <p:spPr>
                <a:xfrm>
                  <a:off x="8442633" y="2955873"/>
                  <a:ext cx="180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50" name="Ink 49">
                  <a:extLst>
                    <a:ext uri="{FF2B5EF4-FFF2-40B4-BE49-F238E27FC236}">
                      <a16:creationId xmlns:a16="http://schemas.microsoft.com/office/drawing/2014/main" id="{E040B517-D190-4DB0-BBE6-F55C72F50116}"/>
                    </a:ext>
                  </a:extLst>
                </p14:cNvPr>
                <p14:cNvContentPartPr/>
                <p14:nvPr/>
              </p14:nvContentPartPr>
              <p14:xfrm>
                <a:off x="8519673" y="2849313"/>
                <a:ext cx="136080" cy="341640"/>
              </p14:xfrm>
            </p:contentPart>
          </mc:Choice>
          <mc:Fallback xmlns="">
            <p:pic>
              <p:nvPicPr>
                <p:cNvPr id="50" name="Ink 49">
                  <a:extLst>
                    <a:ext uri="{FF2B5EF4-FFF2-40B4-BE49-F238E27FC236}">
                      <a16:creationId xmlns:a16="http://schemas.microsoft.com/office/drawing/2014/main" id="{E040B517-D190-4DB0-BBE6-F55C72F50116}"/>
                    </a:ext>
                  </a:extLst>
                </p:cNvPr>
                <p:cNvPicPr/>
                <p:nvPr/>
              </p:nvPicPr>
              <p:blipFill>
                <a:blip r:embed="rId195"/>
                <a:stretch>
                  <a:fillRect/>
                </a:stretch>
              </p:blipFill>
              <p:spPr>
                <a:xfrm>
                  <a:off x="8510673" y="2840673"/>
                  <a:ext cx="15372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51" name="Ink 50">
                  <a:extLst>
                    <a:ext uri="{FF2B5EF4-FFF2-40B4-BE49-F238E27FC236}">
                      <a16:creationId xmlns:a16="http://schemas.microsoft.com/office/drawing/2014/main" id="{455F9CE8-434E-4AA0-B874-7D0EE3FEF42D}"/>
                    </a:ext>
                  </a:extLst>
                </p14:cNvPr>
                <p14:cNvContentPartPr/>
                <p14:nvPr/>
              </p14:nvContentPartPr>
              <p14:xfrm>
                <a:off x="8611113" y="3044793"/>
                <a:ext cx="99720" cy="115920"/>
              </p14:xfrm>
            </p:contentPart>
          </mc:Choice>
          <mc:Fallback xmlns="">
            <p:pic>
              <p:nvPicPr>
                <p:cNvPr id="51" name="Ink 50">
                  <a:extLst>
                    <a:ext uri="{FF2B5EF4-FFF2-40B4-BE49-F238E27FC236}">
                      <a16:creationId xmlns:a16="http://schemas.microsoft.com/office/drawing/2014/main" id="{455F9CE8-434E-4AA0-B874-7D0EE3FEF42D}"/>
                    </a:ext>
                  </a:extLst>
                </p:cNvPr>
                <p:cNvPicPr/>
                <p:nvPr/>
              </p:nvPicPr>
              <p:blipFill>
                <a:blip r:embed="rId197"/>
                <a:stretch>
                  <a:fillRect/>
                </a:stretch>
              </p:blipFill>
              <p:spPr>
                <a:xfrm>
                  <a:off x="8602473" y="3035793"/>
                  <a:ext cx="1173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52" name="Ink 51">
                  <a:extLst>
                    <a:ext uri="{FF2B5EF4-FFF2-40B4-BE49-F238E27FC236}">
                      <a16:creationId xmlns:a16="http://schemas.microsoft.com/office/drawing/2014/main" id="{5406BCE3-206C-47CC-8E8A-84CB727300DB}"/>
                    </a:ext>
                  </a:extLst>
                </p14:cNvPr>
                <p14:cNvContentPartPr/>
                <p14:nvPr/>
              </p14:nvContentPartPr>
              <p14:xfrm>
                <a:off x="8814873" y="2876313"/>
                <a:ext cx="64440" cy="324360"/>
              </p14:xfrm>
            </p:contentPart>
          </mc:Choice>
          <mc:Fallback xmlns="">
            <p:pic>
              <p:nvPicPr>
                <p:cNvPr id="52" name="Ink 51">
                  <a:extLst>
                    <a:ext uri="{FF2B5EF4-FFF2-40B4-BE49-F238E27FC236}">
                      <a16:creationId xmlns:a16="http://schemas.microsoft.com/office/drawing/2014/main" id="{5406BCE3-206C-47CC-8E8A-84CB727300DB}"/>
                    </a:ext>
                  </a:extLst>
                </p:cNvPr>
                <p:cNvPicPr/>
                <p:nvPr/>
              </p:nvPicPr>
              <p:blipFill>
                <a:blip r:embed="rId199"/>
                <a:stretch>
                  <a:fillRect/>
                </a:stretch>
              </p:blipFill>
              <p:spPr>
                <a:xfrm>
                  <a:off x="8806233" y="2867313"/>
                  <a:ext cx="8208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2" name="Ink 121">
                  <a:extLst>
                    <a:ext uri="{FF2B5EF4-FFF2-40B4-BE49-F238E27FC236}">
                      <a16:creationId xmlns:a16="http://schemas.microsoft.com/office/drawing/2014/main" id="{FDE5070A-68B3-4784-BC52-1BF954C0B731}"/>
                    </a:ext>
                  </a:extLst>
                </p14:cNvPr>
                <p14:cNvContentPartPr/>
                <p14:nvPr/>
              </p14:nvContentPartPr>
              <p14:xfrm>
                <a:off x="3923553" y="3030033"/>
                <a:ext cx="4309200" cy="655200"/>
              </p14:xfrm>
            </p:contentPart>
          </mc:Choice>
          <mc:Fallback xmlns="">
            <p:pic>
              <p:nvPicPr>
                <p:cNvPr id="122" name="Ink 121">
                  <a:extLst>
                    <a:ext uri="{FF2B5EF4-FFF2-40B4-BE49-F238E27FC236}">
                      <a16:creationId xmlns:a16="http://schemas.microsoft.com/office/drawing/2014/main" id="{FDE5070A-68B3-4784-BC52-1BF954C0B731}"/>
                    </a:ext>
                  </a:extLst>
                </p:cNvPr>
                <p:cNvPicPr/>
                <p:nvPr/>
              </p:nvPicPr>
              <p:blipFill>
                <a:blip r:embed="rId201"/>
                <a:stretch>
                  <a:fillRect/>
                </a:stretch>
              </p:blipFill>
              <p:spPr>
                <a:xfrm>
                  <a:off x="3914553" y="3021033"/>
                  <a:ext cx="4326840" cy="672840"/>
                </a:xfrm>
                <a:prstGeom prst="rect">
                  <a:avLst/>
                </a:prstGeom>
              </p:spPr>
            </p:pic>
          </mc:Fallback>
        </mc:AlternateContent>
      </p:grpSp>
      <p:grpSp>
        <p:nvGrpSpPr>
          <p:cNvPr id="139" name="Group 138">
            <a:extLst>
              <a:ext uri="{FF2B5EF4-FFF2-40B4-BE49-F238E27FC236}">
                <a16:creationId xmlns:a16="http://schemas.microsoft.com/office/drawing/2014/main" id="{416E81DD-9243-4D90-9239-713109FE79C9}"/>
              </a:ext>
            </a:extLst>
          </p:cNvPr>
          <p:cNvGrpSpPr/>
          <p:nvPr/>
        </p:nvGrpSpPr>
        <p:grpSpPr>
          <a:xfrm>
            <a:off x="5974113" y="5433033"/>
            <a:ext cx="2111040" cy="500760"/>
            <a:chOff x="5974113" y="5433033"/>
            <a:chExt cx="2111040" cy="500760"/>
          </a:xfrm>
        </p:grpSpPr>
        <mc:AlternateContent xmlns:mc="http://schemas.openxmlformats.org/markup-compatibility/2006" xmlns:p14="http://schemas.microsoft.com/office/powerpoint/2010/main">
          <mc:Choice Requires="p14">
            <p:contentPart p14:bwMode="auto" r:id="rId202">
              <p14:nvContentPartPr>
                <p14:cNvPr id="125" name="Ink 124">
                  <a:extLst>
                    <a:ext uri="{FF2B5EF4-FFF2-40B4-BE49-F238E27FC236}">
                      <a16:creationId xmlns:a16="http://schemas.microsoft.com/office/drawing/2014/main" id="{E58B5125-D33C-4A69-B0EB-FDBD55A3A349}"/>
                    </a:ext>
                  </a:extLst>
                </p14:cNvPr>
                <p14:cNvContentPartPr/>
                <p14:nvPr/>
              </p14:nvContentPartPr>
              <p14:xfrm>
                <a:off x="5974113" y="5496033"/>
                <a:ext cx="172440" cy="129600"/>
              </p14:xfrm>
            </p:contentPart>
          </mc:Choice>
          <mc:Fallback xmlns="">
            <p:pic>
              <p:nvPicPr>
                <p:cNvPr id="125" name="Ink 124">
                  <a:extLst>
                    <a:ext uri="{FF2B5EF4-FFF2-40B4-BE49-F238E27FC236}">
                      <a16:creationId xmlns:a16="http://schemas.microsoft.com/office/drawing/2014/main" id="{E58B5125-D33C-4A69-B0EB-FDBD55A3A349}"/>
                    </a:ext>
                  </a:extLst>
                </p:cNvPr>
                <p:cNvPicPr/>
                <p:nvPr/>
              </p:nvPicPr>
              <p:blipFill>
                <a:blip r:embed="rId203"/>
                <a:stretch>
                  <a:fillRect/>
                </a:stretch>
              </p:blipFill>
              <p:spPr>
                <a:xfrm>
                  <a:off x="5965473" y="5487393"/>
                  <a:ext cx="1900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6" name="Ink 125">
                  <a:extLst>
                    <a:ext uri="{FF2B5EF4-FFF2-40B4-BE49-F238E27FC236}">
                      <a16:creationId xmlns:a16="http://schemas.microsoft.com/office/drawing/2014/main" id="{EFB52210-E761-45BA-B434-702B2347CA91}"/>
                    </a:ext>
                  </a:extLst>
                </p14:cNvPr>
                <p14:cNvContentPartPr/>
                <p14:nvPr/>
              </p14:nvContentPartPr>
              <p14:xfrm>
                <a:off x="6267513" y="5522313"/>
                <a:ext cx="149400" cy="8280"/>
              </p14:xfrm>
            </p:contentPart>
          </mc:Choice>
          <mc:Fallback xmlns="">
            <p:pic>
              <p:nvPicPr>
                <p:cNvPr id="126" name="Ink 125">
                  <a:extLst>
                    <a:ext uri="{FF2B5EF4-FFF2-40B4-BE49-F238E27FC236}">
                      <a16:creationId xmlns:a16="http://schemas.microsoft.com/office/drawing/2014/main" id="{EFB52210-E761-45BA-B434-702B2347CA91}"/>
                    </a:ext>
                  </a:extLst>
                </p:cNvPr>
                <p:cNvPicPr/>
                <p:nvPr/>
              </p:nvPicPr>
              <p:blipFill>
                <a:blip r:embed="rId205"/>
                <a:stretch>
                  <a:fillRect/>
                </a:stretch>
              </p:blipFill>
              <p:spPr>
                <a:xfrm>
                  <a:off x="6258513" y="5513313"/>
                  <a:ext cx="1670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27" name="Ink 126">
                  <a:extLst>
                    <a:ext uri="{FF2B5EF4-FFF2-40B4-BE49-F238E27FC236}">
                      <a16:creationId xmlns:a16="http://schemas.microsoft.com/office/drawing/2014/main" id="{13D5C241-0655-4FEB-AE8C-C15E343EEA4D}"/>
                    </a:ext>
                  </a:extLst>
                </p14:cNvPr>
                <p14:cNvContentPartPr/>
                <p14:nvPr/>
              </p14:nvContentPartPr>
              <p14:xfrm>
                <a:off x="6311433" y="5592873"/>
                <a:ext cx="115200" cy="360"/>
              </p14:xfrm>
            </p:contentPart>
          </mc:Choice>
          <mc:Fallback xmlns="">
            <p:pic>
              <p:nvPicPr>
                <p:cNvPr id="127" name="Ink 126">
                  <a:extLst>
                    <a:ext uri="{FF2B5EF4-FFF2-40B4-BE49-F238E27FC236}">
                      <a16:creationId xmlns:a16="http://schemas.microsoft.com/office/drawing/2014/main" id="{13D5C241-0655-4FEB-AE8C-C15E343EEA4D}"/>
                    </a:ext>
                  </a:extLst>
                </p:cNvPr>
                <p:cNvPicPr/>
                <p:nvPr/>
              </p:nvPicPr>
              <p:blipFill>
                <a:blip r:embed="rId207"/>
                <a:stretch>
                  <a:fillRect/>
                </a:stretch>
              </p:blipFill>
              <p:spPr>
                <a:xfrm>
                  <a:off x="6302793" y="5583873"/>
                  <a:ext cx="132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28" name="Ink 127">
                  <a:extLst>
                    <a:ext uri="{FF2B5EF4-FFF2-40B4-BE49-F238E27FC236}">
                      <a16:creationId xmlns:a16="http://schemas.microsoft.com/office/drawing/2014/main" id="{43DCE66A-6634-46A5-9FBA-66CC207F55C2}"/>
                    </a:ext>
                  </a:extLst>
                </p14:cNvPr>
                <p14:cNvContentPartPr/>
                <p14:nvPr/>
              </p14:nvContentPartPr>
              <p14:xfrm>
                <a:off x="6582513" y="5459313"/>
                <a:ext cx="91800" cy="196920"/>
              </p14:xfrm>
            </p:contentPart>
          </mc:Choice>
          <mc:Fallback xmlns="">
            <p:pic>
              <p:nvPicPr>
                <p:cNvPr id="128" name="Ink 127">
                  <a:extLst>
                    <a:ext uri="{FF2B5EF4-FFF2-40B4-BE49-F238E27FC236}">
                      <a16:creationId xmlns:a16="http://schemas.microsoft.com/office/drawing/2014/main" id="{43DCE66A-6634-46A5-9FBA-66CC207F55C2}"/>
                    </a:ext>
                  </a:extLst>
                </p:cNvPr>
                <p:cNvPicPr/>
                <p:nvPr/>
              </p:nvPicPr>
              <p:blipFill>
                <a:blip r:embed="rId209"/>
                <a:stretch>
                  <a:fillRect/>
                </a:stretch>
              </p:blipFill>
              <p:spPr>
                <a:xfrm>
                  <a:off x="6573873" y="5450673"/>
                  <a:ext cx="10944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29" name="Ink 128">
                  <a:extLst>
                    <a:ext uri="{FF2B5EF4-FFF2-40B4-BE49-F238E27FC236}">
                      <a16:creationId xmlns:a16="http://schemas.microsoft.com/office/drawing/2014/main" id="{1722F35B-40B0-4942-9319-7AB2FD897E29}"/>
                    </a:ext>
                  </a:extLst>
                </p14:cNvPr>
                <p14:cNvContentPartPr/>
                <p14:nvPr/>
              </p14:nvContentPartPr>
              <p14:xfrm>
                <a:off x="6792753" y="5433033"/>
                <a:ext cx="16560" cy="172800"/>
              </p14:xfrm>
            </p:contentPart>
          </mc:Choice>
          <mc:Fallback xmlns="">
            <p:pic>
              <p:nvPicPr>
                <p:cNvPr id="129" name="Ink 128">
                  <a:extLst>
                    <a:ext uri="{FF2B5EF4-FFF2-40B4-BE49-F238E27FC236}">
                      <a16:creationId xmlns:a16="http://schemas.microsoft.com/office/drawing/2014/main" id="{1722F35B-40B0-4942-9319-7AB2FD897E29}"/>
                    </a:ext>
                  </a:extLst>
                </p:cNvPr>
                <p:cNvPicPr/>
                <p:nvPr/>
              </p:nvPicPr>
              <p:blipFill>
                <a:blip r:embed="rId211"/>
                <a:stretch>
                  <a:fillRect/>
                </a:stretch>
              </p:blipFill>
              <p:spPr>
                <a:xfrm>
                  <a:off x="6783753" y="5424033"/>
                  <a:ext cx="342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1" name="Ink 130">
                  <a:extLst>
                    <a:ext uri="{FF2B5EF4-FFF2-40B4-BE49-F238E27FC236}">
                      <a16:creationId xmlns:a16="http://schemas.microsoft.com/office/drawing/2014/main" id="{235B8056-C878-4695-A7EC-3DDF853286D4}"/>
                    </a:ext>
                  </a:extLst>
                </p14:cNvPr>
                <p14:cNvContentPartPr/>
                <p14:nvPr/>
              </p14:nvContentPartPr>
              <p14:xfrm>
                <a:off x="5981313" y="5614833"/>
                <a:ext cx="2103840" cy="318960"/>
              </p14:xfrm>
            </p:contentPart>
          </mc:Choice>
          <mc:Fallback xmlns="">
            <p:pic>
              <p:nvPicPr>
                <p:cNvPr id="131" name="Ink 130">
                  <a:extLst>
                    <a:ext uri="{FF2B5EF4-FFF2-40B4-BE49-F238E27FC236}">
                      <a16:creationId xmlns:a16="http://schemas.microsoft.com/office/drawing/2014/main" id="{235B8056-C878-4695-A7EC-3DDF853286D4}"/>
                    </a:ext>
                  </a:extLst>
                </p:cNvPr>
                <p:cNvPicPr/>
                <p:nvPr/>
              </p:nvPicPr>
              <p:blipFill>
                <a:blip r:embed="rId213"/>
                <a:stretch>
                  <a:fillRect/>
                </a:stretch>
              </p:blipFill>
              <p:spPr>
                <a:xfrm>
                  <a:off x="5972673" y="5606193"/>
                  <a:ext cx="21214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2" name="Ink 131">
                  <a:extLst>
                    <a:ext uri="{FF2B5EF4-FFF2-40B4-BE49-F238E27FC236}">
                      <a16:creationId xmlns:a16="http://schemas.microsoft.com/office/drawing/2014/main" id="{1A56E435-86B7-4A1D-A90E-49002D7974F4}"/>
                    </a:ext>
                  </a:extLst>
                </p14:cNvPr>
                <p14:cNvContentPartPr/>
                <p14:nvPr/>
              </p14:nvContentPartPr>
              <p14:xfrm>
                <a:off x="6320073" y="5743353"/>
                <a:ext cx="18720" cy="181080"/>
              </p14:xfrm>
            </p:contentPart>
          </mc:Choice>
          <mc:Fallback xmlns="">
            <p:pic>
              <p:nvPicPr>
                <p:cNvPr id="132" name="Ink 131">
                  <a:extLst>
                    <a:ext uri="{FF2B5EF4-FFF2-40B4-BE49-F238E27FC236}">
                      <a16:creationId xmlns:a16="http://schemas.microsoft.com/office/drawing/2014/main" id="{1A56E435-86B7-4A1D-A90E-49002D7974F4}"/>
                    </a:ext>
                  </a:extLst>
                </p:cNvPr>
                <p:cNvPicPr/>
                <p:nvPr/>
              </p:nvPicPr>
              <p:blipFill>
                <a:blip r:embed="rId215"/>
                <a:stretch>
                  <a:fillRect/>
                </a:stretch>
              </p:blipFill>
              <p:spPr>
                <a:xfrm>
                  <a:off x="6311073" y="5734353"/>
                  <a:ext cx="3636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3" name="Ink 132">
                  <a:extLst>
                    <a:ext uri="{FF2B5EF4-FFF2-40B4-BE49-F238E27FC236}">
                      <a16:creationId xmlns:a16="http://schemas.microsoft.com/office/drawing/2014/main" id="{28A14640-98FA-4A86-9D5B-A4FE89783B1B}"/>
                    </a:ext>
                  </a:extLst>
                </p14:cNvPr>
                <p14:cNvContentPartPr/>
                <p14:nvPr/>
              </p14:nvContentPartPr>
              <p14:xfrm>
                <a:off x="6587193" y="5723193"/>
                <a:ext cx="18720" cy="89640"/>
              </p14:xfrm>
            </p:contentPart>
          </mc:Choice>
          <mc:Fallback xmlns="">
            <p:pic>
              <p:nvPicPr>
                <p:cNvPr id="133" name="Ink 132">
                  <a:extLst>
                    <a:ext uri="{FF2B5EF4-FFF2-40B4-BE49-F238E27FC236}">
                      <a16:creationId xmlns:a16="http://schemas.microsoft.com/office/drawing/2014/main" id="{28A14640-98FA-4A86-9D5B-A4FE89783B1B}"/>
                    </a:ext>
                  </a:extLst>
                </p:cNvPr>
                <p:cNvPicPr/>
                <p:nvPr/>
              </p:nvPicPr>
              <p:blipFill>
                <a:blip r:embed="rId217"/>
                <a:stretch>
                  <a:fillRect/>
                </a:stretch>
              </p:blipFill>
              <p:spPr>
                <a:xfrm>
                  <a:off x="6578193" y="5714193"/>
                  <a:ext cx="363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4" name="Ink 133">
                  <a:extLst>
                    <a:ext uri="{FF2B5EF4-FFF2-40B4-BE49-F238E27FC236}">
                      <a16:creationId xmlns:a16="http://schemas.microsoft.com/office/drawing/2014/main" id="{6DD0EE85-C9F2-4DDA-9DE1-444EFECA29E3}"/>
                    </a:ext>
                  </a:extLst>
                </p14:cNvPr>
                <p14:cNvContentPartPr/>
                <p14:nvPr/>
              </p14:nvContentPartPr>
              <p14:xfrm>
                <a:off x="6790953" y="5681073"/>
                <a:ext cx="39960" cy="140040"/>
              </p14:xfrm>
            </p:contentPart>
          </mc:Choice>
          <mc:Fallback xmlns="">
            <p:pic>
              <p:nvPicPr>
                <p:cNvPr id="134" name="Ink 133">
                  <a:extLst>
                    <a:ext uri="{FF2B5EF4-FFF2-40B4-BE49-F238E27FC236}">
                      <a16:creationId xmlns:a16="http://schemas.microsoft.com/office/drawing/2014/main" id="{6DD0EE85-C9F2-4DDA-9DE1-444EFECA29E3}"/>
                    </a:ext>
                  </a:extLst>
                </p:cNvPr>
                <p:cNvPicPr/>
                <p:nvPr/>
              </p:nvPicPr>
              <p:blipFill>
                <a:blip r:embed="rId219"/>
                <a:stretch>
                  <a:fillRect/>
                </a:stretch>
              </p:blipFill>
              <p:spPr>
                <a:xfrm>
                  <a:off x="6781953" y="5672433"/>
                  <a:ext cx="576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5" name="Ink 134">
                  <a:extLst>
                    <a:ext uri="{FF2B5EF4-FFF2-40B4-BE49-F238E27FC236}">
                      <a16:creationId xmlns:a16="http://schemas.microsoft.com/office/drawing/2014/main" id="{F4E394FF-1134-4787-879E-3F32A7AF3D00}"/>
                    </a:ext>
                  </a:extLst>
                </p14:cNvPr>
                <p14:cNvContentPartPr/>
                <p14:nvPr/>
              </p14:nvContentPartPr>
              <p14:xfrm>
                <a:off x="7013073" y="5681073"/>
                <a:ext cx="35640" cy="168120"/>
              </p14:xfrm>
            </p:contentPart>
          </mc:Choice>
          <mc:Fallback xmlns="">
            <p:pic>
              <p:nvPicPr>
                <p:cNvPr id="135" name="Ink 134">
                  <a:extLst>
                    <a:ext uri="{FF2B5EF4-FFF2-40B4-BE49-F238E27FC236}">
                      <a16:creationId xmlns:a16="http://schemas.microsoft.com/office/drawing/2014/main" id="{F4E394FF-1134-4787-879E-3F32A7AF3D00}"/>
                    </a:ext>
                  </a:extLst>
                </p:cNvPr>
                <p:cNvPicPr/>
                <p:nvPr/>
              </p:nvPicPr>
              <p:blipFill>
                <a:blip r:embed="rId221"/>
                <a:stretch>
                  <a:fillRect/>
                </a:stretch>
              </p:blipFill>
              <p:spPr>
                <a:xfrm>
                  <a:off x="7004433" y="5672433"/>
                  <a:ext cx="5328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36" name="Ink 135">
                  <a:extLst>
                    <a:ext uri="{FF2B5EF4-FFF2-40B4-BE49-F238E27FC236}">
                      <a16:creationId xmlns:a16="http://schemas.microsoft.com/office/drawing/2014/main" id="{7C2F1EA0-B78C-4015-B593-110EC920BC42}"/>
                    </a:ext>
                  </a:extLst>
                </p14:cNvPr>
                <p14:cNvContentPartPr/>
                <p14:nvPr/>
              </p14:nvContentPartPr>
              <p14:xfrm>
                <a:off x="7199553" y="5708073"/>
                <a:ext cx="27000" cy="164160"/>
              </p14:xfrm>
            </p:contentPart>
          </mc:Choice>
          <mc:Fallback xmlns="">
            <p:pic>
              <p:nvPicPr>
                <p:cNvPr id="136" name="Ink 135">
                  <a:extLst>
                    <a:ext uri="{FF2B5EF4-FFF2-40B4-BE49-F238E27FC236}">
                      <a16:creationId xmlns:a16="http://schemas.microsoft.com/office/drawing/2014/main" id="{7C2F1EA0-B78C-4015-B593-110EC920BC42}"/>
                    </a:ext>
                  </a:extLst>
                </p:cNvPr>
                <p:cNvPicPr/>
                <p:nvPr/>
              </p:nvPicPr>
              <p:blipFill>
                <a:blip r:embed="rId223"/>
                <a:stretch>
                  <a:fillRect/>
                </a:stretch>
              </p:blipFill>
              <p:spPr>
                <a:xfrm>
                  <a:off x="7190553" y="5699433"/>
                  <a:ext cx="44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37" name="Ink 136">
                  <a:extLst>
                    <a:ext uri="{FF2B5EF4-FFF2-40B4-BE49-F238E27FC236}">
                      <a16:creationId xmlns:a16="http://schemas.microsoft.com/office/drawing/2014/main" id="{351FA3A7-537B-40A5-B983-2CAD366B7FBA}"/>
                    </a:ext>
                  </a:extLst>
                </p14:cNvPr>
                <p14:cNvContentPartPr/>
                <p14:nvPr/>
              </p14:nvContentPartPr>
              <p14:xfrm>
                <a:off x="7439313" y="5628153"/>
                <a:ext cx="78120" cy="272160"/>
              </p14:xfrm>
            </p:contentPart>
          </mc:Choice>
          <mc:Fallback xmlns="">
            <p:pic>
              <p:nvPicPr>
                <p:cNvPr id="137" name="Ink 136">
                  <a:extLst>
                    <a:ext uri="{FF2B5EF4-FFF2-40B4-BE49-F238E27FC236}">
                      <a16:creationId xmlns:a16="http://schemas.microsoft.com/office/drawing/2014/main" id="{351FA3A7-537B-40A5-B983-2CAD366B7FBA}"/>
                    </a:ext>
                  </a:extLst>
                </p:cNvPr>
                <p:cNvPicPr/>
                <p:nvPr/>
              </p:nvPicPr>
              <p:blipFill>
                <a:blip r:embed="rId225"/>
                <a:stretch>
                  <a:fillRect/>
                </a:stretch>
              </p:blipFill>
              <p:spPr>
                <a:xfrm>
                  <a:off x="7430313" y="5619153"/>
                  <a:ext cx="9576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38" name="Ink 137">
                  <a:extLst>
                    <a:ext uri="{FF2B5EF4-FFF2-40B4-BE49-F238E27FC236}">
                      <a16:creationId xmlns:a16="http://schemas.microsoft.com/office/drawing/2014/main" id="{DF242BFD-13E8-4534-A295-BE0A77A390B9}"/>
                    </a:ext>
                  </a:extLst>
                </p14:cNvPr>
                <p14:cNvContentPartPr/>
                <p14:nvPr/>
              </p14:nvContentPartPr>
              <p14:xfrm>
                <a:off x="7740993" y="5681073"/>
                <a:ext cx="28080" cy="162720"/>
              </p14:xfrm>
            </p:contentPart>
          </mc:Choice>
          <mc:Fallback xmlns="">
            <p:pic>
              <p:nvPicPr>
                <p:cNvPr id="138" name="Ink 137">
                  <a:extLst>
                    <a:ext uri="{FF2B5EF4-FFF2-40B4-BE49-F238E27FC236}">
                      <a16:creationId xmlns:a16="http://schemas.microsoft.com/office/drawing/2014/main" id="{DF242BFD-13E8-4534-A295-BE0A77A390B9}"/>
                    </a:ext>
                  </a:extLst>
                </p:cNvPr>
                <p:cNvPicPr/>
                <p:nvPr/>
              </p:nvPicPr>
              <p:blipFill>
                <a:blip r:embed="rId227"/>
                <a:stretch>
                  <a:fillRect/>
                </a:stretch>
              </p:blipFill>
              <p:spPr>
                <a:xfrm>
                  <a:off x="7731993" y="5672433"/>
                  <a:ext cx="45720" cy="180360"/>
                </a:xfrm>
                <a:prstGeom prst="rect">
                  <a:avLst/>
                </a:prstGeom>
              </p:spPr>
            </p:pic>
          </mc:Fallback>
        </mc:AlternateContent>
      </p:grpSp>
      <p:grpSp>
        <p:nvGrpSpPr>
          <p:cNvPr id="152" name="Group 151">
            <a:extLst>
              <a:ext uri="{FF2B5EF4-FFF2-40B4-BE49-F238E27FC236}">
                <a16:creationId xmlns:a16="http://schemas.microsoft.com/office/drawing/2014/main" id="{2C6BC9A4-AF55-4711-94AB-2BE2B79E4BDE}"/>
              </a:ext>
            </a:extLst>
          </p:cNvPr>
          <p:cNvGrpSpPr/>
          <p:nvPr/>
        </p:nvGrpSpPr>
        <p:grpSpPr>
          <a:xfrm>
            <a:off x="7314393" y="6147633"/>
            <a:ext cx="775800" cy="221760"/>
            <a:chOff x="7314393" y="6147633"/>
            <a:chExt cx="775800" cy="221760"/>
          </a:xfrm>
        </p:grpSpPr>
        <mc:AlternateContent xmlns:mc="http://schemas.openxmlformats.org/markup-compatibility/2006" xmlns:p14="http://schemas.microsoft.com/office/powerpoint/2010/main">
          <mc:Choice Requires="p14">
            <p:contentPart p14:bwMode="auto" r:id="rId228">
              <p14:nvContentPartPr>
                <p14:cNvPr id="146" name="Ink 145">
                  <a:extLst>
                    <a:ext uri="{FF2B5EF4-FFF2-40B4-BE49-F238E27FC236}">
                      <a16:creationId xmlns:a16="http://schemas.microsoft.com/office/drawing/2014/main" id="{E0CC253B-C292-44D7-825B-B0E41BEB5878}"/>
                    </a:ext>
                  </a:extLst>
                </p14:cNvPr>
                <p14:cNvContentPartPr/>
                <p14:nvPr/>
              </p14:nvContentPartPr>
              <p14:xfrm>
                <a:off x="7384593" y="6213873"/>
                <a:ext cx="1800" cy="360"/>
              </p14:xfrm>
            </p:contentPart>
          </mc:Choice>
          <mc:Fallback xmlns="">
            <p:pic>
              <p:nvPicPr>
                <p:cNvPr id="146" name="Ink 145">
                  <a:extLst>
                    <a:ext uri="{FF2B5EF4-FFF2-40B4-BE49-F238E27FC236}">
                      <a16:creationId xmlns:a16="http://schemas.microsoft.com/office/drawing/2014/main" id="{E0CC253B-C292-44D7-825B-B0E41BEB5878}"/>
                    </a:ext>
                  </a:extLst>
                </p:cNvPr>
                <p:cNvPicPr/>
                <p:nvPr/>
              </p:nvPicPr>
              <p:blipFill>
                <a:blip r:embed="rId229"/>
                <a:stretch>
                  <a:fillRect/>
                </a:stretch>
              </p:blipFill>
              <p:spPr>
                <a:xfrm>
                  <a:off x="7375593" y="6205233"/>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47" name="Ink 146">
                  <a:extLst>
                    <a:ext uri="{FF2B5EF4-FFF2-40B4-BE49-F238E27FC236}">
                      <a16:creationId xmlns:a16="http://schemas.microsoft.com/office/drawing/2014/main" id="{C5DB1CA4-9A54-49FD-893C-D6E33A7D1F02}"/>
                    </a:ext>
                  </a:extLst>
                </p14:cNvPr>
                <p14:cNvContentPartPr/>
                <p14:nvPr/>
              </p14:nvContentPartPr>
              <p14:xfrm>
                <a:off x="7314393" y="6147633"/>
                <a:ext cx="775800" cy="221760"/>
              </p14:xfrm>
            </p:contentPart>
          </mc:Choice>
          <mc:Fallback xmlns="">
            <p:pic>
              <p:nvPicPr>
                <p:cNvPr id="147" name="Ink 146">
                  <a:extLst>
                    <a:ext uri="{FF2B5EF4-FFF2-40B4-BE49-F238E27FC236}">
                      <a16:creationId xmlns:a16="http://schemas.microsoft.com/office/drawing/2014/main" id="{C5DB1CA4-9A54-49FD-893C-D6E33A7D1F02}"/>
                    </a:ext>
                  </a:extLst>
                </p:cNvPr>
                <p:cNvPicPr/>
                <p:nvPr/>
              </p:nvPicPr>
              <p:blipFill>
                <a:blip r:embed="rId231"/>
                <a:stretch>
                  <a:fillRect/>
                </a:stretch>
              </p:blipFill>
              <p:spPr>
                <a:xfrm>
                  <a:off x="7305753" y="6138993"/>
                  <a:ext cx="793440" cy="239400"/>
                </a:xfrm>
                <a:prstGeom prst="rect">
                  <a:avLst/>
                </a:prstGeom>
              </p:spPr>
            </p:pic>
          </mc:Fallback>
        </mc:AlternateContent>
      </p:grpSp>
      <p:grpSp>
        <p:nvGrpSpPr>
          <p:cNvPr id="151" name="Group 150">
            <a:extLst>
              <a:ext uri="{FF2B5EF4-FFF2-40B4-BE49-F238E27FC236}">
                <a16:creationId xmlns:a16="http://schemas.microsoft.com/office/drawing/2014/main" id="{3BE11548-8581-40F2-8BE8-772CC6F2E498}"/>
              </a:ext>
            </a:extLst>
          </p:cNvPr>
          <p:cNvGrpSpPr/>
          <p:nvPr/>
        </p:nvGrpSpPr>
        <p:grpSpPr>
          <a:xfrm>
            <a:off x="7633713" y="6488553"/>
            <a:ext cx="275040" cy="183600"/>
            <a:chOff x="7633713" y="6488553"/>
            <a:chExt cx="275040" cy="183600"/>
          </a:xfrm>
        </p:grpSpPr>
        <mc:AlternateContent xmlns:mc="http://schemas.openxmlformats.org/markup-compatibility/2006" xmlns:p14="http://schemas.microsoft.com/office/powerpoint/2010/main">
          <mc:Choice Requires="p14">
            <p:contentPart p14:bwMode="auto" r:id="rId232">
              <p14:nvContentPartPr>
                <p14:cNvPr id="148" name="Ink 147">
                  <a:extLst>
                    <a:ext uri="{FF2B5EF4-FFF2-40B4-BE49-F238E27FC236}">
                      <a16:creationId xmlns:a16="http://schemas.microsoft.com/office/drawing/2014/main" id="{155F6733-187A-4303-8D34-831688A2D1EF}"/>
                    </a:ext>
                  </a:extLst>
                </p14:cNvPr>
                <p14:cNvContentPartPr/>
                <p14:nvPr/>
              </p14:nvContentPartPr>
              <p14:xfrm>
                <a:off x="7633713" y="6515913"/>
                <a:ext cx="28080" cy="156240"/>
              </p14:xfrm>
            </p:contentPart>
          </mc:Choice>
          <mc:Fallback xmlns="">
            <p:pic>
              <p:nvPicPr>
                <p:cNvPr id="148" name="Ink 147">
                  <a:extLst>
                    <a:ext uri="{FF2B5EF4-FFF2-40B4-BE49-F238E27FC236}">
                      <a16:creationId xmlns:a16="http://schemas.microsoft.com/office/drawing/2014/main" id="{155F6733-187A-4303-8D34-831688A2D1EF}"/>
                    </a:ext>
                  </a:extLst>
                </p:cNvPr>
                <p:cNvPicPr/>
                <p:nvPr/>
              </p:nvPicPr>
              <p:blipFill>
                <a:blip r:embed="rId233"/>
                <a:stretch>
                  <a:fillRect/>
                </a:stretch>
              </p:blipFill>
              <p:spPr>
                <a:xfrm>
                  <a:off x="7624713" y="6506913"/>
                  <a:ext cx="457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9" name="Ink 148">
                  <a:extLst>
                    <a:ext uri="{FF2B5EF4-FFF2-40B4-BE49-F238E27FC236}">
                      <a16:creationId xmlns:a16="http://schemas.microsoft.com/office/drawing/2014/main" id="{B88C3316-A0F9-4C8B-A117-2B31A4BE9182}"/>
                    </a:ext>
                  </a:extLst>
                </p14:cNvPr>
                <p14:cNvContentPartPr/>
                <p14:nvPr/>
              </p14:nvContentPartPr>
              <p14:xfrm>
                <a:off x="7779513" y="6528153"/>
                <a:ext cx="67680" cy="113760"/>
              </p14:xfrm>
            </p:contentPart>
          </mc:Choice>
          <mc:Fallback xmlns="">
            <p:pic>
              <p:nvPicPr>
                <p:cNvPr id="149" name="Ink 148">
                  <a:extLst>
                    <a:ext uri="{FF2B5EF4-FFF2-40B4-BE49-F238E27FC236}">
                      <a16:creationId xmlns:a16="http://schemas.microsoft.com/office/drawing/2014/main" id="{B88C3316-A0F9-4C8B-A117-2B31A4BE9182}"/>
                    </a:ext>
                  </a:extLst>
                </p:cNvPr>
                <p:cNvPicPr/>
                <p:nvPr/>
              </p:nvPicPr>
              <p:blipFill>
                <a:blip r:embed="rId235"/>
                <a:stretch>
                  <a:fillRect/>
                </a:stretch>
              </p:blipFill>
              <p:spPr>
                <a:xfrm>
                  <a:off x="7770873" y="6519513"/>
                  <a:ext cx="8532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50" name="Ink 149">
                  <a:extLst>
                    <a:ext uri="{FF2B5EF4-FFF2-40B4-BE49-F238E27FC236}">
                      <a16:creationId xmlns:a16="http://schemas.microsoft.com/office/drawing/2014/main" id="{0516C8D8-A578-4F18-B6F0-4950692CDEA1}"/>
                    </a:ext>
                  </a:extLst>
                </p14:cNvPr>
                <p14:cNvContentPartPr/>
                <p14:nvPr/>
              </p14:nvContentPartPr>
              <p14:xfrm>
                <a:off x="7812273" y="6488553"/>
                <a:ext cx="96480" cy="18720"/>
              </p14:xfrm>
            </p:contentPart>
          </mc:Choice>
          <mc:Fallback xmlns="">
            <p:pic>
              <p:nvPicPr>
                <p:cNvPr id="150" name="Ink 149">
                  <a:extLst>
                    <a:ext uri="{FF2B5EF4-FFF2-40B4-BE49-F238E27FC236}">
                      <a16:creationId xmlns:a16="http://schemas.microsoft.com/office/drawing/2014/main" id="{0516C8D8-A578-4F18-B6F0-4950692CDEA1}"/>
                    </a:ext>
                  </a:extLst>
                </p:cNvPr>
                <p:cNvPicPr/>
                <p:nvPr/>
              </p:nvPicPr>
              <p:blipFill>
                <a:blip r:embed="rId237"/>
                <a:stretch>
                  <a:fillRect/>
                </a:stretch>
              </p:blipFill>
              <p:spPr>
                <a:xfrm>
                  <a:off x="7803273" y="6479913"/>
                  <a:ext cx="114120" cy="36360"/>
                </a:xfrm>
                <a:prstGeom prst="rect">
                  <a:avLst/>
                </a:prstGeom>
              </p:spPr>
            </p:pic>
          </mc:Fallback>
        </mc:AlternateContent>
      </p:grpSp>
      <p:grpSp>
        <p:nvGrpSpPr>
          <p:cNvPr id="165" name="Group 164">
            <a:extLst>
              <a:ext uri="{FF2B5EF4-FFF2-40B4-BE49-F238E27FC236}">
                <a16:creationId xmlns:a16="http://schemas.microsoft.com/office/drawing/2014/main" id="{F095C558-0C9F-4B3F-A855-155545F597ED}"/>
              </a:ext>
            </a:extLst>
          </p:cNvPr>
          <p:cNvGrpSpPr/>
          <p:nvPr/>
        </p:nvGrpSpPr>
        <p:grpSpPr>
          <a:xfrm>
            <a:off x="5769993" y="6168873"/>
            <a:ext cx="1366920" cy="597960"/>
            <a:chOff x="5769993" y="6168873"/>
            <a:chExt cx="1366920" cy="597960"/>
          </a:xfrm>
        </p:grpSpPr>
        <mc:AlternateContent xmlns:mc="http://schemas.openxmlformats.org/markup-compatibility/2006" xmlns:p14="http://schemas.microsoft.com/office/powerpoint/2010/main">
          <mc:Choice Requires="p14">
            <p:contentPart p14:bwMode="auto" r:id="rId238">
              <p14:nvContentPartPr>
                <p14:cNvPr id="140" name="Ink 139">
                  <a:extLst>
                    <a:ext uri="{FF2B5EF4-FFF2-40B4-BE49-F238E27FC236}">
                      <a16:creationId xmlns:a16="http://schemas.microsoft.com/office/drawing/2014/main" id="{8864F438-2192-4E13-AEAF-52954C28CF96}"/>
                    </a:ext>
                  </a:extLst>
                </p14:cNvPr>
                <p14:cNvContentPartPr/>
                <p14:nvPr/>
              </p14:nvContentPartPr>
              <p14:xfrm>
                <a:off x="6187233" y="6168873"/>
                <a:ext cx="949680" cy="287640"/>
              </p14:xfrm>
            </p:contentPart>
          </mc:Choice>
          <mc:Fallback xmlns="">
            <p:pic>
              <p:nvPicPr>
                <p:cNvPr id="140" name="Ink 139">
                  <a:extLst>
                    <a:ext uri="{FF2B5EF4-FFF2-40B4-BE49-F238E27FC236}">
                      <a16:creationId xmlns:a16="http://schemas.microsoft.com/office/drawing/2014/main" id="{8864F438-2192-4E13-AEAF-52954C28CF96}"/>
                    </a:ext>
                  </a:extLst>
                </p:cNvPr>
                <p:cNvPicPr/>
                <p:nvPr/>
              </p:nvPicPr>
              <p:blipFill>
                <a:blip r:embed="rId239"/>
                <a:stretch>
                  <a:fillRect/>
                </a:stretch>
              </p:blipFill>
              <p:spPr>
                <a:xfrm>
                  <a:off x="6178593" y="6160233"/>
                  <a:ext cx="9673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41" name="Ink 140">
                  <a:extLst>
                    <a:ext uri="{FF2B5EF4-FFF2-40B4-BE49-F238E27FC236}">
                      <a16:creationId xmlns:a16="http://schemas.microsoft.com/office/drawing/2014/main" id="{CB1246D5-28F8-467A-B2B4-69CA20F8AAFA}"/>
                    </a:ext>
                  </a:extLst>
                </p14:cNvPr>
                <p14:cNvContentPartPr/>
                <p14:nvPr/>
              </p14:nvContentPartPr>
              <p14:xfrm>
                <a:off x="6787353" y="6544353"/>
                <a:ext cx="3960" cy="7560"/>
              </p14:xfrm>
            </p:contentPart>
          </mc:Choice>
          <mc:Fallback xmlns="">
            <p:pic>
              <p:nvPicPr>
                <p:cNvPr id="141" name="Ink 140">
                  <a:extLst>
                    <a:ext uri="{FF2B5EF4-FFF2-40B4-BE49-F238E27FC236}">
                      <a16:creationId xmlns:a16="http://schemas.microsoft.com/office/drawing/2014/main" id="{CB1246D5-28F8-467A-B2B4-69CA20F8AAFA}"/>
                    </a:ext>
                  </a:extLst>
                </p:cNvPr>
                <p:cNvPicPr/>
                <p:nvPr/>
              </p:nvPicPr>
              <p:blipFill>
                <a:blip r:embed="rId241"/>
                <a:stretch>
                  <a:fillRect/>
                </a:stretch>
              </p:blipFill>
              <p:spPr>
                <a:xfrm>
                  <a:off x="6778713" y="6535713"/>
                  <a:ext cx="21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3" name="Ink 142">
                  <a:extLst>
                    <a:ext uri="{FF2B5EF4-FFF2-40B4-BE49-F238E27FC236}">
                      <a16:creationId xmlns:a16="http://schemas.microsoft.com/office/drawing/2014/main" id="{043F6D44-D6C0-4E16-B380-049377039C13}"/>
                    </a:ext>
                  </a:extLst>
                </p14:cNvPr>
                <p14:cNvContentPartPr/>
                <p14:nvPr/>
              </p14:nvContentPartPr>
              <p14:xfrm>
                <a:off x="6799233" y="6521673"/>
                <a:ext cx="18720" cy="147600"/>
              </p14:xfrm>
            </p:contentPart>
          </mc:Choice>
          <mc:Fallback xmlns="">
            <p:pic>
              <p:nvPicPr>
                <p:cNvPr id="143" name="Ink 142">
                  <a:extLst>
                    <a:ext uri="{FF2B5EF4-FFF2-40B4-BE49-F238E27FC236}">
                      <a16:creationId xmlns:a16="http://schemas.microsoft.com/office/drawing/2014/main" id="{043F6D44-D6C0-4E16-B380-049377039C13}"/>
                    </a:ext>
                  </a:extLst>
                </p:cNvPr>
                <p:cNvPicPr/>
                <p:nvPr/>
              </p:nvPicPr>
              <p:blipFill>
                <a:blip r:embed="rId243"/>
                <a:stretch>
                  <a:fillRect/>
                </a:stretch>
              </p:blipFill>
              <p:spPr>
                <a:xfrm>
                  <a:off x="6790593" y="6513033"/>
                  <a:ext cx="363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44" name="Ink 143">
                  <a:extLst>
                    <a:ext uri="{FF2B5EF4-FFF2-40B4-BE49-F238E27FC236}">
                      <a16:creationId xmlns:a16="http://schemas.microsoft.com/office/drawing/2014/main" id="{3D2D4A52-7A16-4E29-BA7B-64852AA255E2}"/>
                    </a:ext>
                  </a:extLst>
                </p14:cNvPr>
                <p14:cNvContentPartPr/>
                <p14:nvPr/>
              </p14:nvContentPartPr>
              <p14:xfrm>
                <a:off x="6888513" y="6515913"/>
                <a:ext cx="65520" cy="153000"/>
              </p14:xfrm>
            </p:contentPart>
          </mc:Choice>
          <mc:Fallback xmlns="">
            <p:pic>
              <p:nvPicPr>
                <p:cNvPr id="144" name="Ink 143">
                  <a:extLst>
                    <a:ext uri="{FF2B5EF4-FFF2-40B4-BE49-F238E27FC236}">
                      <a16:creationId xmlns:a16="http://schemas.microsoft.com/office/drawing/2014/main" id="{3D2D4A52-7A16-4E29-BA7B-64852AA255E2}"/>
                    </a:ext>
                  </a:extLst>
                </p:cNvPr>
                <p:cNvPicPr/>
                <p:nvPr/>
              </p:nvPicPr>
              <p:blipFill>
                <a:blip r:embed="rId245"/>
                <a:stretch>
                  <a:fillRect/>
                </a:stretch>
              </p:blipFill>
              <p:spPr>
                <a:xfrm>
                  <a:off x="6879873" y="6506913"/>
                  <a:ext cx="8316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3" name="Ink 152">
                  <a:extLst>
                    <a:ext uri="{FF2B5EF4-FFF2-40B4-BE49-F238E27FC236}">
                      <a16:creationId xmlns:a16="http://schemas.microsoft.com/office/drawing/2014/main" id="{C62B662F-9166-49B0-A914-79B43B442B48}"/>
                    </a:ext>
                  </a:extLst>
                </p14:cNvPr>
                <p14:cNvContentPartPr/>
                <p14:nvPr/>
              </p14:nvContentPartPr>
              <p14:xfrm>
                <a:off x="5769993" y="6533553"/>
                <a:ext cx="172440" cy="3960"/>
              </p14:xfrm>
            </p:contentPart>
          </mc:Choice>
          <mc:Fallback xmlns="">
            <p:pic>
              <p:nvPicPr>
                <p:cNvPr id="153" name="Ink 152">
                  <a:extLst>
                    <a:ext uri="{FF2B5EF4-FFF2-40B4-BE49-F238E27FC236}">
                      <a16:creationId xmlns:a16="http://schemas.microsoft.com/office/drawing/2014/main" id="{C62B662F-9166-49B0-A914-79B43B442B48}"/>
                    </a:ext>
                  </a:extLst>
                </p:cNvPr>
                <p:cNvPicPr/>
                <p:nvPr/>
              </p:nvPicPr>
              <p:blipFill>
                <a:blip r:embed="rId247"/>
                <a:stretch>
                  <a:fillRect/>
                </a:stretch>
              </p:blipFill>
              <p:spPr>
                <a:xfrm>
                  <a:off x="5761353" y="6524553"/>
                  <a:ext cx="1900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4" name="Ink 153">
                  <a:extLst>
                    <a:ext uri="{FF2B5EF4-FFF2-40B4-BE49-F238E27FC236}">
                      <a16:creationId xmlns:a16="http://schemas.microsoft.com/office/drawing/2014/main" id="{72818454-35EC-4F49-B084-F5FF10C5C9D5}"/>
                    </a:ext>
                  </a:extLst>
                </p14:cNvPr>
                <p14:cNvContentPartPr/>
                <p14:nvPr/>
              </p14:nvContentPartPr>
              <p14:xfrm>
                <a:off x="5858913" y="6533553"/>
                <a:ext cx="7200" cy="141840"/>
              </p14:xfrm>
            </p:contentPart>
          </mc:Choice>
          <mc:Fallback xmlns="">
            <p:pic>
              <p:nvPicPr>
                <p:cNvPr id="154" name="Ink 153">
                  <a:extLst>
                    <a:ext uri="{FF2B5EF4-FFF2-40B4-BE49-F238E27FC236}">
                      <a16:creationId xmlns:a16="http://schemas.microsoft.com/office/drawing/2014/main" id="{72818454-35EC-4F49-B084-F5FF10C5C9D5}"/>
                    </a:ext>
                  </a:extLst>
                </p:cNvPr>
                <p:cNvPicPr/>
                <p:nvPr/>
              </p:nvPicPr>
              <p:blipFill>
                <a:blip r:embed="rId249"/>
                <a:stretch>
                  <a:fillRect/>
                </a:stretch>
              </p:blipFill>
              <p:spPr>
                <a:xfrm>
                  <a:off x="5850273" y="6524553"/>
                  <a:ext cx="248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5" name="Ink 154">
                  <a:extLst>
                    <a:ext uri="{FF2B5EF4-FFF2-40B4-BE49-F238E27FC236}">
                      <a16:creationId xmlns:a16="http://schemas.microsoft.com/office/drawing/2014/main" id="{F2D51D90-3B44-423D-BB7F-2187300612A8}"/>
                    </a:ext>
                  </a:extLst>
                </p14:cNvPr>
                <p14:cNvContentPartPr/>
                <p14:nvPr/>
              </p14:nvContentPartPr>
              <p14:xfrm>
                <a:off x="6034593" y="6531393"/>
                <a:ext cx="73440" cy="226080"/>
              </p14:xfrm>
            </p:contentPart>
          </mc:Choice>
          <mc:Fallback xmlns="">
            <p:pic>
              <p:nvPicPr>
                <p:cNvPr id="155" name="Ink 154">
                  <a:extLst>
                    <a:ext uri="{FF2B5EF4-FFF2-40B4-BE49-F238E27FC236}">
                      <a16:creationId xmlns:a16="http://schemas.microsoft.com/office/drawing/2014/main" id="{F2D51D90-3B44-423D-BB7F-2187300612A8}"/>
                    </a:ext>
                  </a:extLst>
                </p:cNvPr>
                <p:cNvPicPr/>
                <p:nvPr/>
              </p:nvPicPr>
              <p:blipFill>
                <a:blip r:embed="rId251"/>
                <a:stretch>
                  <a:fillRect/>
                </a:stretch>
              </p:blipFill>
              <p:spPr>
                <a:xfrm>
                  <a:off x="6025593" y="6522753"/>
                  <a:ext cx="910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57" name="Ink 156">
                  <a:extLst>
                    <a:ext uri="{FF2B5EF4-FFF2-40B4-BE49-F238E27FC236}">
                      <a16:creationId xmlns:a16="http://schemas.microsoft.com/office/drawing/2014/main" id="{88C35754-7BC9-4CE2-BCEB-6AE6577B5194}"/>
                    </a:ext>
                  </a:extLst>
                </p14:cNvPr>
                <p14:cNvContentPartPr/>
                <p14:nvPr/>
              </p14:nvContentPartPr>
              <p14:xfrm>
                <a:off x="6231873" y="6569193"/>
                <a:ext cx="27360" cy="181440"/>
              </p14:xfrm>
            </p:contentPart>
          </mc:Choice>
          <mc:Fallback xmlns="">
            <p:pic>
              <p:nvPicPr>
                <p:cNvPr id="157" name="Ink 156">
                  <a:extLst>
                    <a:ext uri="{FF2B5EF4-FFF2-40B4-BE49-F238E27FC236}">
                      <a16:creationId xmlns:a16="http://schemas.microsoft.com/office/drawing/2014/main" id="{88C35754-7BC9-4CE2-BCEB-6AE6577B5194}"/>
                    </a:ext>
                  </a:extLst>
                </p:cNvPr>
                <p:cNvPicPr/>
                <p:nvPr/>
              </p:nvPicPr>
              <p:blipFill>
                <a:blip r:embed="rId253"/>
                <a:stretch>
                  <a:fillRect/>
                </a:stretch>
              </p:blipFill>
              <p:spPr>
                <a:xfrm>
                  <a:off x="6222873" y="6560193"/>
                  <a:ext cx="450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58" name="Ink 157">
                  <a:extLst>
                    <a:ext uri="{FF2B5EF4-FFF2-40B4-BE49-F238E27FC236}">
                      <a16:creationId xmlns:a16="http://schemas.microsoft.com/office/drawing/2014/main" id="{86F7BF64-B686-4A8C-92F1-6AD348A43235}"/>
                    </a:ext>
                  </a:extLst>
                </p14:cNvPr>
                <p14:cNvContentPartPr/>
                <p14:nvPr/>
              </p14:nvContentPartPr>
              <p14:xfrm>
                <a:off x="6249513" y="6560193"/>
                <a:ext cx="69480" cy="9360"/>
              </p14:xfrm>
            </p:contentPart>
          </mc:Choice>
          <mc:Fallback xmlns="">
            <p:pic>
              <p:nvPicPr>
                <p:cNvPr id="158" name="Ink 157">
                  <a:extLst>
                    <a:ext uri="{FF2B5EF4-FFF2-40B4-BE49-F238E27FC236}">
                      <a16:creationId xmlns:a16="http://schemas.microsoft.com/office/drawing/2014/main" id="{86F7BF64-B686-4A8C-92F1-6AD348A43235}"/>
                    </a:ext>
                  </a:extLst>
                </p:cNvPr>
                <p:cNvPicPr/>
                <p:nvPr/>
              </p:nvPicPr>
              <p:blipFill>
                <a:blip r:embed="rId255"/>
                <a:stretch>
                  <a:fillRect/>
                </a:stretch>
              </p:blipFill>
              <p:spPr>
                <a:xfrm>
                  <a:off x="6240513" y="6551193"/>
                  <a:ext cx="871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59" name="Ink 158">
                  <a:extLst>
                    <a:ext uri="{FF2B5EF4-FFF2-40B4-BE49-F238E27FC236}">
                      <a16:creationId xmlns:a16="http://schemas.microsoft.com/office/drawing/2014/main" id="{8BC21273-CEFC-4BA8-9FE8-D1DA6DEBD98E}"/>
                    </a:ext>
                  </a:extLst>
                </p14:cNvPr>
                <p14:cNvContentPartPr/>
                <p14:nvPr/>
              </p14:nvContentPartPr>
              <p14:xfrm>
                <a:off x="6356073" y="6586833"/>
                <a:ext cx="60480" cy="123840"/>
              </p14:xfrm>
            </p:contentPart>
          </mc:Choice>
          <mc:Fallback xmlns="">
            <p:pic>
              <p:nvPicPr>
                <p:cNvPr id="159" name="Ink 158">
                  <a:extLst>
                    <a:ext uri="{FF2B5EF4-FFF2-40B4-BE49-F238E27FC236}">
                      <a16:creationId xmlns:a16="http://schemas.microsoft.com/office/drawing/2014/main" id="{8BC21273-CEFC-4BA8-9FE8-D1DA6DEBD98E}"/>
                    </a:ext>
                  </a:extLst>
                </p:cNvPr>
                <p:cNvPicPr/>
                <p:nvPr/>
              </p:nvPicPr>
              <p:blipFill>
                <a:blip r:embed="rId257"/>
                <a:stretch>
                  <a:fillRect/>
                </a:stretch>
              </p:blipFill>
              <p:spPr>
                <a:xfrm>
                  <a:off x="6347073" y="6577833"/>
                  <a:ext cx="781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0" name="Ink 159">
                  <a:extLst>
                    <a:ext uri="{FF2B5EF4-FFF2-40B4-BE49-F238E27FC236}">
                      <a16:creationId xmlns:a16="http://schemas.microsoft.com/office/drawing/2014/main" id="{26B777C9-9DF2-4E33-BDE3-85AFA959BCCF}"/>
                    </a:ext>
                  </a:extLst>
                </p14:cNvPr>
                <p14:cNvContentPartPr/>
                <p14:nvPr/>
              </p14:nvContentPartPr>
              <p14:xfrm>
                <a:off x="6462633" y="6594033"/>
                <a:ext cx="360" cy="95760"/>
              </p14:xfrm>
            </p:contentPart>
          </mc:Choice>
          <mc:Fallback xmlns="">
            <p:pic>
              <p:nvPicPr>
                <p:cNvPr id="160" name="Ink 159">
                  <a:extLst>
                    <a:ext uri="{FF2B5EF4-FFF2-40B4-BE49-F238E27FC236}">
                      <a16:creationId xmlns:a16="http://schemas.microsoft.com/office/drawing/2014/main" id="{26B777C9-9DF2-4E33-BDE3-85AFA959BCCF}"/>
                    </a:ext>
                  </a:extLst>
                </p:cNvPr>
                <p:cNvPicPr/>
                <p:nvPr/>
              </p:nvPicPr>
              <p:blipFill>
                <a:blip r:embed="rId259"/>
                <a:stretch>
                  <a:fillRect/>
                </a:stretch>
              </p:blipFill>
              <p:spPr>
                <a:xfrm>
                  <a:off x="6453633" y="6585393"/>
                  <a:ext cx="1800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61" name="Ink 160">
                  <a:extLst>
                    <a:ext uri="{FF2B5EF4-FFF2-40B4-BE49-F238E27FC236}">
                      <a16:creationId xmlns:a16="http://schemas.microsoft.com/office/drawing/2014/main" id="{7246FDE1-1F21-4025-85B4-F85B5C78F799}"/>
                    </a:ext>
                  </a:extLst>
                </p14:cNvPr>
                <p14:cNvContentPartPr/>
                <p14:nvPr/>
              </p14:nvContentPartPr>
              <p14:xfrm>
                <a:off x="6515913" y="6613473"/>
                <a:ext cx="18000" cy="122040"/>
              </p14:xfrm>
            </p:contentPart>
          </mc:Choice>
          <mc:Fallback xmlns="">
            <p:pic>
              <p:nvPicPr>
                <p:cNvPr id="161" name="Ink 160">
                  <a:extLst>
                    <a:ext uri="{FF2B5EF4-FFF2-40B4-BE49-F238E27FC236}">
                      <a16:creationId xmlns:a16="http://schemas.microsoft.com/office/drawing/2014/main" id="{7246FDE1-1F21-4025-85B4-F85B5C78F799}"/>
                    </a:ext>
                  </a:extLst>
                </p:cNvPr>
                <p:cNvPicPr/>
                <p:nvPr/>
              </p:nvPicPr>
              <p:blipFill>
                <a:blip r:embed="rId261"/>
                <a:stretch>
                  <a:fillRect/>
                </a:stretch>
              </p:blipFill>
              <p:spPr>
                <a:xfrm>
                  <a:off x="6507273" y="6604833"/>
                  <a:ext cx="356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62" name="Ink 161">
                  <a:extLst>
                    <a:ext uri="{FF2B5EF4-FFF2-40B4-BE49-F238E27FC236}">
                      <a16:creationId xmlns:a16="http://schemas.microsoft.com/office/drawing/2014/main" id="{9D42633A-9342-4396-A1DF-B2622D369B2A}"/>
                    </a:ext>
                  </a:extLst>
                </p14:cNvPr>
                <p14:cNvContentPartPr/>
                <p14:nvPr/>
              </p14:nvContentPartPr>
              <p14:xfrm>
                <a:off x="6569193" y="6684393"/>
                <a:ext cx="60840" cy="82440"/>
              </p14:xfrm>
            </p:contentPart>
          </mc:Choice>
          <mc:Fallback xmlns="">
            <p:pic>
              <p:nvPicPr>
                <p:cNvPr id="162" name="Ink 161">
                  <a:extLst>
                    <a:ext uri="{FF2B5EF4-FFF2-40B4-BE49-F238E27FC236}">
                      <a16:creationId xmlns:a16="http://schemas.microsoft.com/office/drawing/2014/main" id="{9D42633A-9342-4396-A1DF-B2622D369B2A}"/>
                    </a:ext>
                  </a:extLst>
                </p:cNvPr>
                <p:cNvPicPr/>
                <p:nvPr/>
              </p:nvPicPr>
              <p:blipFill>
                <a:blip r:embed="rId263"/>
                <a:stretch>
                  <a:fillRect/>
                </a:stretch>
              </p:blipFill>
              <p:spPr>
                <a:xfrm>
                  <a:off x="6560193" y="6675753"/>
                  <a:ext cx="784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63" name="Ink 162">
                  <a:extLst>
                    <a:ext uri="{FF2B5EF4-FFF2-40B4-BE49-F238E27FC236}">
                      <a16:creationId xmlns:a16="http://schemas.microsoft.com/office/drawing/2014/main" id="{1CD4D354-7D00-40AE-8591-B19B2B2CD21D}"/>
                    </a:ext>
                  </a:extLst>
                </p14:cNvPr>
                <p14:cNvContentPartPr/>
                <p14:nvPr/>
              </p14:nvContentPartPr>
              <p14:xfrm>
                <a:off x="6595833" y="6490713"/>
                <a:ext cx="76320" cy="202680"/>
              </p14:xfrm>
            </p:contentPart>
          </mc:Choice>
          <mc:Fallback xmlns="">
            <p:pic>
              <p:nvPicPr>
                <p:cNvPr id="163" name="Ink 162">
                  <a:extLst>
                    <a:ext uri="{FF2B5EF4-FFF2-40B4-BE49-F238E27FC236}">
                      <a16:creationId xmlns:a16="http://schemas.microsoft.com/office/drawing/2014/main" id="{1CD4D354-7D00-40AE-8591-B19B2B2CD21D}"/>
                    </a:ext>
                  </a:extLst>
                </p:cNvPr>
                <p:cNvPicPr/>
                <p:nvPr/>
              </p:nvPicPr>
              <p:blipFill>
                <a:blip r:embed="rId265"/>
                <a:stretch>
                  <a:fillRect/>
                </a:stretch>
              </p:blipFill>
              <p:spPr>
                <a:xfrm>
                  <a:off x="6587193" y="6482073"/>
                  <a:ext cx="939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4" name="Ink 163">
                  <a:extLst>
                    <a:ext uri="{FF2B5EF4-FFF2-40B4-BE49-F238E27FC236}">
                      <a16:creationId xmlns:a16="http://schemas.microsoft.com/office/drawing/2014/main" id="{6E702A2F-E659-413E-913B-B7F6DEDF6260}"/>
                    </a:ext>
                  </a:extLst>
                </p14:cNvPr>
                <p14:cNvContentPartPr/>
                <p14:nvPr/>
              </p14:nvContentPartPr>
              <p14:xfrm>
                <a:off x="6711033" y="6471273"/>
                <a:ext cx="62640" cy="270000"/>
              </p14:xfrm>
            </p:contentPart>
          </mc:Choice>
          <mc:Fallback xmlns="">
            <p:pic>
              <p:nvPicPr>
                <p:cNvPr id="164" name="Ink 163">
                  <a:extLst>
                    <a:ext uri="{FF2B5EF4-FFF2-40B4-BE49-F238E27FC236}">
                      <a16:creationId xmlns:a16="http://schemas.microsoft.com/office/drawing/2014/main" id="{6E702A2F-E659-413E-913B-B7F6DEDF6260}"/>
                    </a:ext>
                  </a:extLst>
                </p:cNvPr>
                <p:cNvPicPr/>
                <p:nvPr/>
              </p:nvPicPr>
              <p:blipFill>
                <a:blip r:embed="rId267"/>
                <a:stretch>
                  <a:fillRect/>
                </a:stretch>
              </p:blipFill>
              <p:spPr>
                <a:xfrm>
                  <a:off x="6702393" y="6462633"/>
                  <a:ext cx="80280" cy="287640"/>
                </a:xfrm>
                <a:prstGeom prst="rect">
                  <a:avLst/>
                </a:prstGeom>
              </p:spPr>
            </p:pic>
          </mc:Fallback>
        </mc:AlternateContent>
      </p:grpSp>
      <p:grpSp>
        <p:nvGrpSpPr>
          <p:cNvPr id="176" name="Group 175">
            <a:extLst>
              <a:ext uri="{FF2B5EF4-FFF2-40B4-BE49-F238E27FC236}">
                <a16:creationId xmlns:a16="http://schemas.microsoft.com/office/drawing/2014/main" id="{55D9AD86-7CE5-479D-A769-99F657F26776}"/>
              </a:ext>
            </a:extLst>
          </p:cNvPr>
          <p:cNvGrpSpPr/>
          <p:nvPr/>
        </p:nvGrpSpPr>
        <p:grpSpPr>
          <a:xfrm>
            <a:off x="8166873" y="6320433"/>
            <a:ext cx="1086480" cy="392760"/>
            <a:chOff x="8166873" y="6320433"/>
            <a:chExt cx="1086480" cy="392760"/>
          </a:xfrm>
        </p:grpSpPr>
        <mc:AlternateContent xmlns:mc="http://schemas.openxmlformats.org/markup-compatibility/2006" xmlns:p14="http://schemas.microsoft.com/office/powerpoint/2010/main">
          <mc:Choice Requires="p14">
            <p:contentPart p14:bwMode="auto" r:id="rId268">
              <p14:nvContentPartPr>
                <p14:cNvPr id="166" name="Ink 165">
                  <a:extLst>
                    <a:ext uri="{FF2B5EF4-FFF2-40B4-BE49-F238E27FC236}">
                      <a16:creationId xmlns:a16="http://schemas.microsoft.com/office/drawing/2014/main" id="{C38B9386-7F1E-44C4-B67A-DBBFFB1096FB}"/>
                    </a:ext>
                  </a:extLst>
                </p14:cNvPr>
                <p14:cNvContentPartPr/>
                <p14:nvPr/>
              </p14:nvContentPartPr>
              <p14:xfrm>
                <a:off x="8166873" y="6497913"/>
                <a:ext cx="123840" cy="9720"/>
              </p14:xfrm>
            </p:contentPart>
          </mc:Choice>
          <mc:Fallback xmlns="">
            <p:pic>
              <p:nvPicPr>
                <p:cNvPr id="166" name="Ink 165">
                  <a:extLst>
                    <a:ext uri="{FF2B5EF4-FFF2-40B4-BE49-F238E27FC236}">
                      <a16:creationId xmlns:a16="http://schemas.microsoft.com/office/drawing/2014/main" id="{C38B9386-7F1E-44C4-B67A-DBBFFB1096FB}"/>
                    </a:ext>
                  </a:extLst>
                </p:cNvPr>
                <p:cNvPicPr/>
                <p:nvPr/>
              </p:nvPicPr>
              <p:blipFill>
                <a:blip r:embed="rId269"/>
                <a:stretch>
                  <a:fillRect/>
                </a:stretch>
              </p:blipFill>
              <p:spPr>
                <a:xfrm>
                  <a:off x="8158233" y="6488913"/>
                  <a:ext cx="1414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67" name="Ink 166">
                  <a:extLst>
                    <a:ext uri="{FF2B5EF4-FFF2-40B4-BE49-F238E27FC236}">
                      <a16:creationId xmlns:a16="http://schemas.microsoft.com/office/drawing/2014/main" id="{5B52EBF9-194F-4B81-B3E4-F6328341C593}"/>
                    </a:ext>
                  </a:extLst>
                </p14:cNvPr>
                <p14:cNvContentPartPr/>
                <p14:nvPr/>
              </p14:nvContentPartPr>
              <p14:xfrm>
                <a:off x="8211513" y="6498273"/>
                <a:ext cx="30240" cy="127800"/>
              </p14:xfrm>
            </p:contentPart>
          </mc:Choice>
          <mc:Fallback xmlns="">
            <p:pic>
              <p:nvPicPr>
                <p:cNvPr id="167" name="Ink 166">
                  <a:extLst>
                    <a:ext uri="{FF2B5EF4-FFF2-40B4-BE49-F238E27FC236}">
                      <a16:creationId xmlns:a16="http://schemas.microsoft.com/office/drawing/2014/main" id="{5B52EBF9-194F-4B81-B3E4-F6328341C593}"/>
                    </a:ext>
                  </a:extLst>
                </p:cNvPr>
                <p:cNvPicPr/>
                <p:nvPr/>
              </p:nvPicPr>
              <p:blipFill>
                <a:blip r:embed="rId271"/>
                <a:stretch>
                  <a:fillRect/>
                </a:stretch>
              </p:blipFill>
              <p:spPr>
                <a:xfrm>
                  <a:off x="8202513" y="6489633"/>
                  <a:ext cx="478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68" name="Ink 167">
                  <a:extLst>
                    <a:ext uri="{FF2B5EF4-FFF2-40B4-BE49-F238E27FC236}">
                      <a16:creationId xmlns:a16="http://schemas.microsoft.com/office/drawing/2014/main" id="{447BC37A-B413-49F8-8D35-C9C72834633F}"/>
                    </a:ext>
                  </a:extLst>
                </p14:cNvPr>
                <p14:cNvContentPartPr/>
                <p14:nvPr/>
              </p14:nvContentPartPr>
              <p14:xfrm>
                <a:off x="8439753" y="6352113"/>
                <a:ext cx="65520" cy="341280"/>
              </p14:xfrm>
            </p:contentPart>
          </mc:Choice>
          <mc:Fallback xmlns="">
            <p:pic>
              <p:nvPicPr>
                <p:cNvPr id="168" name="Ink 167">
                  <a:extLst>
                    <a:ext uri="{FF2B5EF4-FFF2-40B4-BE49-F238E27FC236}">
                      <a16:creationId xmlns:a16="http://schemas.microsoft.com/office/drawing/2014/main" id="{447BC37A-B413-49F8-8D35-C9C72834633F}"/>
                    </a:ext>
                  </a:extLst>
                </p:cNvPr>
                <p:cNvPicPr/>
                <p:nvPr/>
              </p:nvPicPr>
              <p:blipFill>
                <a:blip r:embed="rId273"/>
                <a:stretch>
                  <a:fillRect/>
                </a:stretch>
              </p:blipFill>
              <p:spPr>
                <a:xfrm>
                  <a:off x="8430753" y="6343113"/>
                  <a:ext cx="831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69" name="Ink 168">
                  <a:extLst>
                    <a:ext uri="{FF2B5EF4-FFF2-40B4-BE49-F238E27FC236}">
                      <a16:creationId xmlns:a16="http://schemas.microsoft.com/office/drawing/2014/main" id="{E1C8F909-F89B-4472-BE3A-53EF5CDB942C}"/>
                    </a:ext>
                  </a:extLst>
                </p14:cNvPr>
                <p14:cNvContentPartPr/>
                <p14:nvPr/>
              </p14:nvContentPartPr>
              <p14:xfrm>
                <a:off x="8611113" y="6391713"/>
                <a:ext cx="104760" cy="199800"/>
              </p14:xfrm>
            </p:contentPart>
          </mc:Choice>
          <mc:Fallback xmlns="">
            <p:pic>
              <p:nvPicPr>
                <p:cNvPr id="169" name="Ink 168">
                  <a:extLst>
                    <a:ext uri="{FF2B5EF4-FFF2-40B4-BE49-F238E27FC236}">
                      <a16:creationId xmlns:a16="http://schemas.microsoft.com/office/drawing/2014/main" id="{E1C8F909-F89B-4472-BE3A-53EF5CDB942C}"/>
                    </a:ext>
                  </a:extLst>
                </p:cNvPr>
                <p:cNvPicPr/>
                <p:nvPr/>
              </p:nvPicPr>
              <p:blipFill>
                <a:blip r:embed="rId275"/>
                <a:stretch>
                  <a:fillRect/>
                </a:stretch>
              </p:blipFill>
              <p:spPr>
                <a:xfrm>
                  <a:off x="8602113" y="6383073"/>
                  <a:ext cx="1224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70" name="Ink 169">
                  <a:extLst>
                    <a:ext uri="{FF2B5EF4-FFF2-40B4-BE49-F238E27FC236}">
                      <a16:creationId xmlns:a16="http://schemas.microsoft.com/office/drawing/2014/main" id="{945849C4-0CC6-4EB4-9889-12926F35E103}"/>
                    </a:ext>
                  </a:extLst>
                </p14:cNvPr>
                <p14:cNvContentPartPr/>
                <p14:nvPr/>
              </p14:nvContentPartPr>
              <p14:xfrm>
                <a:off x="8770953" y="6381633"/>
                <a:ext cx="70200" cy="97920"/>
              </p14:xfrm>
            </p:contentPart>
          </mc:Choice>
          <mc:Fallback xmlns="">
            <p:pic>
              <p:nvPicPr>
                <p:cNvPr id="170" name="Ink 169">
                  <a:extLst>
                    <a:ext uri="{FF2B5EF4-FFF2-40B4-BE49-F238E27FC236}">
                      <a16:creationId xmlns:a16="http://schemas.microsoft.com/office/drawing/2014/main" id="{945849C4-0CC6-4EB4-9889-12926F35E103}"/>
                    </a:ext>
                  </a:extLst>
                </p:cNvPr>
                <p:cNvPicPr/>
                <p:nvPr/>
              </p:nvPicPr>
              <p:blipFill>
                <a:blip r:embed="rId277"/>
                <a:stretch>
                  <a:fillRect/>
                </a:stretch>
              </p:blipFill>
              <p:spPr>
                <a:xfrm>
                  <a:off x="8762313" y="6372633"/>
                  <a:ext cx="8784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71" name="Ink 170">
                  <a:extLst>
                    <a:ext uri="{FF2B5EF4-FFF2-40B4-BE49-F238E27FC236}">
                      <a16:creationId xmlns:a16="http://schemas.microsoft.com/office/drawing/2014/main" id="{D177B380-3158-464E-8EE6-369CE58A4C8E}"/>
                    </a:ext>
                  </a:extLst>
                </p14:cNvPr>
                <p14:cNvContentPartPr/>
                <p14:nvPr/>
              </p14:nvContentPartPr>
              <p14:xfrm>
                <a:off x="8895153" y="6373713"/>
                <a:ext cx="27720" cy="96840"/>
              </p14:xfrm>
            </p:contentPart>
          </mc:Choice>
          <mc:Fallback xmlns="">
            <p:pic>
              <p:nvPicPr>
                <p:cNvPr id="171" name="Ink 170">
                  <a:extLst>
                    <a:ext uri="{FF2B5EF4-FFF2-40B4-BE49-F238E27FC236}">
                      <a16:creationId xmlns:a16="http://schemas.microsoft.com/office/drawing/2014/main" id="{D177B380-3158-464E-8EE6-369CE58A4C8E}"/>
                    </a:ext>
                  </a:extLst>
                </p:cNvPr>
                <p:cNvPicPr/>
                <p:nvPr/>
              </p:nvPicPr>
              <p:blipFill>
                <a:blip r:embed="rId279"/>
                <a:stretch>
                  <a:fillRect/>
                </a:stretch>
              </p:blipFill>
              <p:spPr>
                <a:xfrm>
                  <a:off x="8886153" y="6364713"/>
                  <a:ext cx="453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2" name="Ink 171">
                  <a:extLst>
                    <a:ext uri="{FF2B5EF4-FFF2-40B4-BE49-F238E27FC236}">
                      <a16:creationId xmlns:a16="http://schemas.microsoft.com/office/drawing/2014/main" id="{8C9A84A8-7DC8-4CB8-8BDC-AFDF55B8155A}"/>
                    </a:ext>
                  </a:extLst>
                </p14:cNvPr>
                <p14:cNvContentPartPr/>
                <p14:nvPr/>
              </p14:nvContentPartPr>
              <p14:xfrm>
                <a:off x="8788593" y="6561273"/>
                <a:ext cx="108000" cy="8280"/>
              </p14:xfrm>
            </p:contentPart>
          </mc:Choice>
          <mc:Fallback xmlns="">
            <p:pic>
              <p:nvPicPr>
                <p:cNvPr id="172" name="Ink 171">
                  <a:extLst>
                    <a:ext uri="{FF2B5EF4-FFF2-40B4-BE49-F238E27FC236}">
                      <a16:creationId xmlns:a16="http://schemas.microsoft.com/office/drawing/2014/main" id="{8C9A84A8-7DC8-4CB8-8BDC-AFDF55B8155A}"/>
                    </a:ext>
                  </a:extLst>
                </p:cNvPr>
                <p:cNvPicPr/>
                <p:nvPr/>
              </p:nvPicPr>
              <p:blipFill>
                <a:blip r:embed="rId281"/>
                <a:stretch>
                  <a:fillRect/>
                </a:stretch>
              </p:blipFill>
              <p:spPr>
                <a:xfrm>
                  <a:off x="8779593" y="6552273"/>
                  <a:ext cx="1256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3" name="Ink 172">
                  <a:extLst>
                    <a:ext uri="{FF2B5EF4-FFF2-40B4-BE49-F238E27FC236}">
                      <a16:creationId xmlns:a16="http://schemas.microsoft.com/office/drawing/2014/main" id="{4622CB5F-BA79-426E-863B-C7716088B860}"/>
                    </a:ext>
                  </a:extLst>
                </p14:cNvPr>
                <p14:cNvContentPartPr/>
                <p14:nvPr/>
              </p14:nvContentPartPr>
              <p14:xfrm>
                <a:off x="8810193" y="6613473"/>
                <a:ext cx="70920" cy="72720"/>
              </p14:xfrm>
            </p:contentPart>
          </mc:Choice>
          <mc:Fallback xmlns="">
            <p:pic>
              <p:nvPicPr>
                <p:cNvPr id="173" name="Ink 172">
                  <a:extLst>
                    <a:ext uri="{FF2B5EF4-FFF2-40B4-BE49-F238E27FC236}">
                      <a16:creationId xmlns:a16="http://schemas.microsoft.com/office/drawing/2014/main" id="{4622CB5F-BA79-426E-863B-C7716088B860}"/>
                    </a:ext>
                  </a:extLst>
                </p:cNvPr>
                <p:cNvPicPr/>
                <p:nvPr/>
              </p:nvPicPr>
              <p:blipFill>
                <a:blip r:embed="rId283"/>
                <a:stretch>
                  <a:fillRect/>
                </a:stretch>
              </p:blipFill>
              <p:spPr>
                <a:xfrm>
                  <a:off x="8801553" y="6604833"/>
                  <a:ext cx="885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4" name="Ink 173">
                  <a:extLst>
                    <a:ext uri="{FF2B5EF4-FFF2-40B4-BE49-F238E27FC236}">
                      <a16:creationId xmlns:a16="http://schemas.microsoft.com/office/drawing/2014/main" id="{97ED1730-B97D-4B79-ADE7-C69A39A63499}"/>
                    </a:ext>
                  </a:extLst>
                </p14:cNvPr>
                <p14:cNvContentPartPr/>
                <p14:nvPr/>
              </p14:nvContentPartPr>
              <p14:xfrm>
                <a:off x="8975793" y="6400713"/>
                <a:ext cx="93600" cy="144720"/>
              </p14:xfrm>
            </p:contentPart>
          </mc:Choice>
          <mc:Fallback xmlns="">
            <p:pic>
              <p:nvPicPr>
                <p:cNvPr id="174" name="Ink 173">
                  <a:extLst>
                    <a:ext uri="{FF2B5EF4-FFF2-40B4-BE49-F238E27FC236}">
                      <a16:creationId xmlns:a16="http://schemas.microsoft.com/office/drawing/2014/main" id="{97ED1730-B97D-4B79-ADE7-C69A39A63499}"/>
                    </a:ext>
                  </a:extLst>
                </p:cNvPr>
                <p:cNvPicPr/>
                <p:nvPr/>
              </p:nvPicPr>
              <p:blipFill>
                <a:blip r:embed="rId285"/>
                <a:stretch>
                  <a:fillRect/>
                </a:stretch>
              </p:blipFill>
              <p:spPr>
                <a:xfrm>
                  <a:off x="8967153" y="6391713"/>
                  <a:ext cx="1112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75" name="Ink 174">
                  <a:extLst>
                    <a:ext uri="{FF2B5EF4-FFF2-40B4-BE49-F238E27FC236}">
                      <a16:creationId xmlns:a16="http://schemas.microsoft.com/office/drawing/2014/main" id="{F5A8A373-44E1-459F-85AF-7AD16EB195AC}"/>
                    </a:ext>
                  </a:extLst>
                </p14:cNvPr>
                <p14:cNvContentPartPr/>
                <p14:nvPr/>
              </p14:nvContentPartPr>
              <p14:xfrm>
                <a:off x="9134553" y="6320433"/>
                <a:ext cx="118800" cy="392760"/>
              </p14:xfrm>
            </p:contentPart>
          </mc:Choice>
          <mc:Fallback xmlns="">
            <p:pic>
              <p:nvPicPr>
                <p:cNvPr id="175" name="Ink 174">
                  <a:extLst>
                    <a:ext uri="{FF2B5EF4-FFF2-40B4-BE49-F238E27FC236}">
                      <a16:creationId xmlns:a16="http://schemas.microsoft.com/office/drawing/2014/main" id="{F5A8A373-44E1-459F-85AF-7AD16EB195AC}"/>
                    </a:ext>
                  </a:extLst>
                </p:cNvPr>
                <p:cNvPicPr/>
                <p:nvPr/>
              </p:nvPicPr>
              <p:blipFill>
                <a:blip r:embed="rId287"/>
                <a:stretch>
                  <a:fillRect/>
                </a:stretch>
              </p:blipFill>
              <p:spPr>
                <a:xfrm>
                  <a:off x="9125913" y="6311793"/>
                  <a:ext cx="136440" cy="410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8">
            <p14:nvContentPartPr>
              <p14:cNvPr id="177" name="Ink 176">
                <a:extLst>
                  <a:ext uri="{FF2B5EF4-FFF2-40B4-BE49-F238E27FC236}">
                    <a16:creationId xmlns:a16="http://schemas.microsoft.com/office/drawing/2014/main" id="{A9A27CA0-508F-4F66-AE53-0DB25D460862}"/>
                  </a:ext>
                </a:extLst>
              </p14:cNvPr>
              <p14:cNvContentPartPr/>
              <p14:nvPr/>
            </p14:nvContentPartPr>
            <p14:xfrm>
              <a:off x="2698473" y="5796633"/>
              <a:ext cx="1868040" cy="253080"/>
            </p14:xfrm>
          </p:contentPart>
        </mc:Choice>
        <mc:Fallback xmlns="">
          <p:pic>
            <p:nvPicPr>
              <p:cNvPr id="177" name="Ink 176">
                <a:extLst>
                  <a:ext uri="{FF2B5EF4-FFF2-40B4-BE49-F238E27FC236}">
                    <a16:creationId xmlns:a16="http://schemas.microsoft.com/office/drawing/2014/main" id="{A9A27CA0-508F-4F66-AE53-0DB25D460862}"/>
                  </a:ext>
                </a:extLst>
              </p:cNvPr>
              <p:cNvPicPr/>
              <p:nvPr/>
            </p:nvPicPr>
            <p:blipFill>
              <a:blip r:embed="rId289"/>
              <a:stretch>
                <a:fillRect/>
              </a:stretch>
            </p:blipFill>
            <p:spPr>
              <a:xfrm>
                <a:off x="2689833" y="5787633"/>
                <a:ext cx="1885680" cy="270720"/>
              </a:xfrm>
              <a:prstGeom prst="rect">
                <a:avLst/>
              </a:prstGeom>
            </p:spPr>
          </p:pic>
        </mc:Fallback>
      </mc:AlternateContent>
    </p:spTree>
    <p:extLst>
      <p:ext uri="{BB962C8B-B14F-4D97-AF65-F5344CB8AC3E}">
        <p14:creationId xmlns:p14="http://schemas.microsoft.com/office/powerpoint/2010/main" val="84017909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BB503-B6D4-4BAA-A8A0-EE712DDC117A}"/>
              </a:ext>
            </a:extLst>
          </p:cNvPr>
          <p:cNvSpPr txBox="1"/>
          <p:nvPr/>
        </p:nvSpPr>
        <p:spPr>
          <a:xfrm>
            <a:off x="1162050" y="1400175"/>
            <a:ext cx="7981950" cy="2308324"/>
          </a:xfrm>
          <a:prstGeom prst="rect">
            <a:avLst/>
          </a:prstGeom>
          <a:noFill/>
        </p:spPr>
        <p:txBody>
          <a:bodyPr wrap="square">
            <a:spAutoFit/>
          </a:bodyPr>
          <a:lstStyle/>
          <a:p>
            <a:r>
              <a:rPr lang="en-US" dirty="0"/>
              <a:t>Substitution method of Solving Recurrence Relations:. </a:t>
            </a:r>
          </a:p>
          <a:p>
            <a:endParaRPr lang="en-US" dirty="0"/>
          </a:p>
          <a:p>
            <a:pPr marL="342900" indent="-342900">
              <a:buAutoNum type="arabicPeriod"/>
            </a:pPr>
            <a:r>
              <a:rPr lang="en-US" dirty="0"/>
              <a:t>Guess the form of the solution. </a:t>
            </a:r>
          </a:p>
          <a:p>
            <a:pPr marL="342900" indent="-342900">
              <a:buAutoNum type="arabicPeriod"/>
            </a:pPr>
            <a:endParaRPr lang="en-US" dirty="0"/>
          </a:p>
          <a:p>
            <a:pPr marL="342900" indent="-342900">
              <a:buAutoNum type="arabicPeriod"/>
            </a:pPr>
            <a:r>
              <a:rPr lang="en-US" dirty="0"/>
              <a:t> Use mathematical induction to find the constants and show that the solution works.</a:t>
            </a:r>
          </a:p>
          <a:p>
            <a:endParaRPr lang="en-US" dirty="0"/>
          </a:p>
          <a:p>
            <a:r>
              <a:rPr lang="en-US" dirty="0"/>
              <a:t>Lets try to solve a recurrence relations using this. </a:t>
            </a:r>
            <a:endParaRPr lang="en-IN" dirty="0"/>
          </a:p>
        </p:txBody>
      </p:sp>
      <p:pic>
        <p:nvPicPr>
          <p:cNvPr id="5" name="Picture 4">
            <a:extLst>
              <a:ext uri="{FF2B5EF4-FFF2-40B4-BE49-F238E27FC236}">
                <a16:creationId xmlns:a16="http://schemas.microsoft.com/office/drawing/2014/main" id="{0C4B9DF1-61B5-41BC-94CF-E9F5B03CD312}"/>
              </a:ext>
            </a:extLst>
          </p:cNvPr>
          <p:cNvPicPr>
            <a:picLocks noChangeAspect="1"/>
          </p:cNvPicPr>
          <p:nvPr/>
        </p:nvPicPr>
        <p:blipFill>
          <a:blip r:embed="rId2"/>
          <a:stretch>
            <a:fillRect/>
          </a:stretch>
        </p:blipFill>
        <p:spPr>
          <a:xfrm>
            <a:off x="1509444" y="4105275"/>
            <a:ext cx="7805368" cy="581045"/>
          </a:xfrm>
          <a:prstGeom prst="rect">
            <a:avLst/>
          </a:prstGeom>
        </p:spPr>
      </p:pic>
    </p:spTree>
    <p:extLst>
      <p:ext uri="{BB962C8B-B14F-4D97-AF65-F5344CB8AC3E}">
        <p14:creationId xmlns:p14="http://schemas.microsoft.com/office/powerpoint/2010/main" val="223858156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BB503-B6D4-4BAA-A8A0-EE712DDC117A}"/>
              </a:ext>
            </a:extLst>
          </p:cNvPr>
          <p:cNvSpPr txBox="1"/>
          <p:nvPr/>
        </p:nvSpPr>
        <p:spPr>
          <a:xfrm>
            <a:off x="1162050" y="1400175"/>
            <a:ext cx="7981950" cy="2308324"/>
          </a:xfrm>
          <a:prstGeom prst="rect">
            <a:avLst/>
          </a:prstGeom>
          <a:noFill/>
        </p:spPr>
        <p:txBody>
          <a:bodyPr wrap="square">
            <a:spAutoFit/>
          </a:bodyPr>
          <a:lstStyle/>
          <a:p>
            <a:r>
              <a:rPr lang="en-US" dirty="0"/>
              <a:t>Substitution method of Solving Recurrence Relations:. </a:t>
            </a:r>
          </a:p>
          <a:p>
            <a:endParaRPr lang="en-US" dirty="0"/>
          </a:p>
          <a:p>
            <a:pPr marL="342900" indent="-342900">
              <a:buAutoNum type="arabicPeriod"/>
            </a:pPr>
            <a:r>
              <a:rPr lang="en-US" dirty="0"/>
              <a:t>Guess the form of the solution. </a:t>
            </a:r>
          </a:p>
          <a:p>
            <a:pPr marL="342900" indent="-342900">
              <a:buAutoNum type="arabicPeriod"/>
            </a:pPr>
            <a:endParaRPr lang="en-US" dirty="0"/>
          </a:p>
          <a:p>
            <a:pPr marL="342900" indent="-342900">
              <a:buAutoNum type="arabicPeriod"/>
            </a:pPr>
            <a:r>
              <a:rPr lang="en-US" dirty="0"/>
              <a:t> Use mathematical induction to find the constants and show that the solution works.</a:t>
            </a:r>
          </a:p>
          <a:p>
            <a:endParaRPr lang="en-US" dirty="0"/>
          </a:p>
          <a:p>
            <a:r>
              <a:rPr lang="en-US" dirty="0"/>
              <a:t>Lets try to solve a recurrence relations using this. </a:t>
            </a:r>
            <a:endParaRPr lang="en-IN" dirty="0"/>
          </a:p>
        </p:txBody>
      </p:sp>
      <p:pic>
        <p:nvPicPr>
          <p:cNvPr id="5" name="Picture 4">
            <a:extLst>
              <a:ext uri="{FF2B5EF4-FFF2-40B4-BE49-F238E27FC236}">
                <a16:creationId xmlns:a16="http://schemas.microsoft.com/office/drawing/2014/main" id="{0C4B9DF1-61B5-41BC-94CF-E9F5B03CD312}"/>
              </a:ext>
            </a:extLst>
          </p:cNvPr>
          <p:cNvPicPr>
            <a:picLocks noChangeAspect="1"/>
          </p:cNvPicPr>
          <p:nvPr/>
        </p:nvPicPr>
        <p:blipFill>
          <a:blip r:embed="rId2"/>
          <a:stretch>
            <a:fillRect/>
          </a:stretch>
        </p:blipFill>
        <p:spPr>
          <a:xfrm>
            <a:off x="1509444" y="4105275"/>
            <a:ext cx="7805368" cy="581045"/>
          </a:xfrm>
          <a:prstGeom prst="rect">
            <a:avLst/>
          </a:prstGeom>
        </p:spPr>
      </p:pic>
      <p:pic>
        <p:nvPicPr>
          <p:cNvPr id="4" name="Picture 3">
            <a:extLst>
              <a:ext uri="{FF2B5EF4-FFF2-40B4-BE49-F238E27FC236}">
                <a16:creationId xmlns:a16="http://schemas.microsoft.com/office/drawing/2014/main" id="{EF28AA52-DA6B-4993-9C06-623BE678E6A9}"/>
              </a:ext>
            </a:extLst>
          </p:cNvPr>
          <p:cNvPicPr>
            <a:picLocks noChangeAspect="1"/>
          </p:cNvPicPr>
          <p:nvPr/>
        </p:nvPicPr>
        <p:blipFill>
          <a:blip r:embed="rId3"/>
          <a:stretch>
            <a:fillRect/>
          </a:stretch>
        </p:blipFill>
        <p:spPr>
          <a:xfrm>
            <a:off x="123825" y="5365920"/>
            <a:ext cx="11979452" cy="1312816"/>
          </a:xfrm>
          <a:prstGeom prst="rect">
            <a:avLst/>
          </a:prstGeom>
        </p:spPr>
      </p:pic>
      <p:grpSp>
        <p:nvGrpSpPr>
          <p:cNvPr id="15" name="Group 14">
            <a:extLst>
              <a:ext uri="{FF2B5EF4-FFF2-40B4-BE49-F238E27FC236}">
                <a16:creationId xmlns:a16="http://schemas.microsoft.com/office/drawing/2014/main" id="{33220561-295E-4E4C-B238-47F29FCB1405}"/>
              </a:ext>
            </a:extLst>
          </p:cNvPr>
          <p:cNvGrpSpPr/>
          <p:nvPr/>
        </p:nvGrpSpPr>
        <p:grpSpPr>
          <a:xfrm>
            <a:off x="3967833" y="5404953"/>
            <a:ext cx="2441520" cy="579600"/>
            <a:chOff x="3967833" y="5404953"/>
            <a:chExt cx="2441520" cy="57960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C1654EFA-5C94-4FFD-AE29-6857E88E6C2A}"/>
                    </a:ext>
                  </a:extLst>
                </p14:cNvPr>
                <p14:cNvContentPartPr/>
                <p14:nvPr/>
              </p14:nvContentPartPr>
              <p14:xfrm>
                <a:off x="3985473" y="5494953"/>
                <a:ext cx="881640" cy="426960"/>
              </p14:xfrm>
            </p:contentPart>
          </mc:Choice>
          <mc:Fallback xmlns="">
            <p:pic>
              <p:nvPicPr>
                <p:cNvPr id="6" name="Ink 5">
                  <a:extLst>
                    <a:ext uri="{FF2B5EF4-FFF2-40B4-BE49-F238E27FC236}">
                      <a16:creationId xmlns:a16="http://schemas.microsoft.com/office/drawing/2014/main" id="{C1654EFA-5C94-4FFD-AE29-6857E88E6C2A}"/>
                    </a:ext>
                  </a:extLst>
                </p:cNvPr>
                <p:cNvPicPr/>
                <p:nvPr/>
              </p:nvPicPr>
              <p:blipFill>
                <a:blip r:embed="rId5"/>
                <a:stretch>
                  <a:fillRect/>
                </a:stretch>
              </p:blipFill>
              <p:spPr>
                <a:xfrm>
                  <a:off x="3976473" y="5486313"/>
                  <a:ext cx="899280" cy="44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E5A814B-BAF3-4C11-8757-EBB2C831457A}"/>
                    </a:ext>
                  </a:extLst>
                </p14:cNvPr>
                <p14:cNvContentPartPr/>
                <p14:nvPr/>
              </p14:nvContentPartPr>
              <p14:xfrm>
                <a:off x="5068713" y="5921193"/>
                <a:ext cx="1046520" cy="63360"/>
              </p14:xfrm>
            </p:contentPart>
          </mc:Choice>
          <mc:Fallback xmlns="">
            <p:pic>
              <p:nvPicPr>
                <p:cNvPr id="7" name="Ink 6">
                  <a:extLst>
                    <a:ext uri="{FF2B5EF4-FFF2-40B4-BE49-F238E27FC236}">
                      <a16:creationId xmlns:a16="http://schemas.microsoft.com/office/drawing/2014/main" id="{DE5A814B-BAF3-4C11-8757-EBB2C831457A}"/>
                    </a:ext>
                  </a:extLst>
                </p:cNvPr>
                <p:cNvPicPr/>
                <p:nvPr/>
              </p:nvPicPr>
              <p:blipFill>
                <a:blip r:embed="rId7"/>
                <a:stretch>
                  <a:fillRect/>
                </a:stretch>
              </p:blipFill>
              <p:spPr>
                <a:xfrm>
                  <a:off x="5060073" y="5912193"/>
                  <a:ext cx="10641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3A58AE2A-763D-4160-8A1C-FA8B1005126A}"/>
                    </a:ext>
                  </a:extLst>
                </p14:cNvPr>
                <p14:cNvContentPartPr/>
                <p14:nvPr/>
              </p14:nvContentPartPr>
              <p14:xfrm>
                <a:off x="4515753" y="5667033"/>
                <a:ext cx="118440" cy="59040"/>
              </p14:xfrm>
            </p:contentPart>
          </mc:Choice>
          <mc:Fallback xmlns="">
            <p:pic>
              <p:nvPicPr>
                <p:cNvPr id="9" name="Ink 8">
                  <a:extLst>
                    <a:ext uri="{FF2B5EF4-FFF2-40B4-BE49-F238E27FC236}">
                      <a16:creationId xmlns:a16="http://schemas.microsoft.com/office/drawing/2014/main" id="{3A58AE2A-763D-4160-8A1C-FA8B1005126A}"/>
                    </a:ext>
                  </a:extLst>
                </p:cNvPr>
                <p:cNvPicPr/>
                <p:nvPr/>
              </p:nvPicPr>
              <p:blipFill>
                <a:blip r:embed="rId9"/>
                <a:stretch>
                  <a:fillRect/>
                </a:stretch>
              </p:blipFill>
              <p:spPr>
                <a:xfrm>
                  <a:off x="4506753" y="5658393"/>
                  <a:ext cx="1360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0DCE6465-1D1A-4CF3-BA03-54E099E78438}"/>
                    </a:ext>
                  </a:extLst>
                </p14:cNvPr>
                <p14:cNvContentPartPr/>
                <p14:nvPr/>
              </p14:nvContentPartPr>
              <p14:xfrm>
                <a:off x="3967833" y="5404953"/>
                <a:ext cx="2296080" cy="207000"/>
              </p14:xfrm>
            </p:contentPart>
          </mc:Choice>
          <mc:Fallback xmlns="">
            <p:pic>
              <p:nvPicPr>
                <p:cNvPr id="10" name="Ink 9">
                  <a:extLst>
                    <a:ext uri="{FF2B5EF4-FFF2-40B4-BE49-F238E27FC236}">
                      <a16:creationId xmlns:a16="http://schemas.microsoft.com/office/drawing/2014/main" id="{0DCE6465-1D1A-4CF3-BA03-54E099E78438}"/>
                    </a:ext>
                  </a:extLst>
                </p:cNvPr>
                <p:cNvPicPr/>
                <p:nvPr/>
              </p:nvPicPr>
              <p:blipFill>
                <a:blip r:embed="rId11"/>
                <a:stretch>
                  <a:fillRect/>
                </a:stretch>
              </p:blipFill>
              <p:spPr>
                <a:xfrm>
                  <a:off x="3958833" y="5395953"/>
                  <a:ext cx="23137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F8422CBB-1F49-42F0-AAEC-D4DCAC7464E0}"/>
                    </a:ext>
                  </a:extLst>
                </p14:cNvPr>
                <p14:cNvContentPartPr/>
                <p14:nvPr/>
              </p14:nvContentPartPr>
              <p14:xfrm>
                <a:off x="6258153" y="5565873"/>
                <a:ext cx="133560" cy="20160"/>
              </p14:xfrm>
            </p:contentPart>
          </mc:Choice>
          <mc:Fallback xmlns="">
            <p:pic>
              <p:nvPicPr>
                <p:cNvPr id="12" name="Ink 11">
                  <a:extLst>
                    <a:ext uri="{FF2B5EF4-FFF2-40B4-BE49-F238E27FC236}">
                      <a16:creationId xmlns:a16="http://schemas.microsoft.com/office/drawing/2014/main" id="{F8422CBB-1F49-42F0-AAEC-D4DCAC7464E0}"/>
                    </a:ext>
                  </a:extLst>
                </p:cNvPr>
                <p:cNvPicPr/>
                <p:nvPr/>
              </p:nvPicPr>
              <p:blipFill>
                <a:blip r:embed="rId13"/>
                <a:stretch>
                  <a:fillRect/>
                </a:stretch>
              </p:blipFill>
              <p:spPr>
                <a:xfrm>
                  <a:off x="6249513" y="5557233"/>
                  <a:ext cx="1512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93BBEDE0-BD5B-4FD2-BF7E-47271A749034}"/>
                    </a:ext>
                  </a:extLst>
                </p14:cNvPr>
                <p14:cNvContentPartPr/>
                <p14:nvPr/>
              </p14:nvContentPartPr>
              <p14:xfrm>
                <a:off x="6232953" y="5592873"/>
                <a:ext cx="176400" cy="158400"/>
              </p14:xfrm>
            </p:contentPart>
          </mc:Choice>
          <mc:Fallback xmlns="">
            <p:pic>
              <p:nvPicPr>
                <p:cNvPr id="13" name="Ink 12">
                  <a:extLst>
                    <a:ext uri="{FF2B5EF4-FFF2-40B4-BE49-F238E27FC236}">
                      <a16:creationId xmlns:a16="http://schemas.microsoft.com/office/drawing/2014/main" id="{93BBEDE0-BD5B-4FD2-BF7E-47271A749034}"/>
                    </a:ext>
                  </a:extLst>
                </p:cNvPr>
                <p:cNvPicPr/>
                <p:nvPr/>
              </p:nvPicPr>
              <p:blipFill>
                <a:blip r:embed="rId15"/>
                <a:stretch>
                  <a:fillRect/>
                </a:stretch>
              </p:blipFill>
              <p:spPr>
                <a:xfrm>
                  <a:off x="6224313" y="5583873"/>
                  <a:ext cx="1940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A0B06549-6A82-42CE-B12F-F34A5300ACEF}"/>
                    </a:ext>
                  </a:extLst>
                </p14:cNvPr>
                <p14:cNvContentPartPr/>
                <p14:nvPr/>
              </p14:nvContentPartPr>
              <p14:xfrm>
                <a:off x="6098313" y="5699433"/>
                <a:ext cx="266760" cy="196560"/>
              </p14:xfrm>
            </p:contentPart>
          </mc:Choice>
          <mc:Fallback xmlns="">
            <p:pic>
              <p:nvPicPr>
                <p:cNvPr id="14" name="Ink 13">
                  <a:extLst>
                    <a:ext uri="{FF2B5EF4-FFF2-40B4-BE49-F238E27FC236}">
                      <a16:creationId xmlns:a16="http://schemas.microsoft.com/office/drawing/2014/main" id="{A0B06549-6A82-42CE-B12F-F34A5300ACEF}"/>
                    </a:ext>
                  </a:extLst>
                </p:cNvPr>
                <p:cNvPicPr/>
                <p:nvPr/>
              </p:nvPicPr>
              <p:blipFill>
                <a:blip r:embed="rId17"/>
                <a:stretch>
                  <a:fillRect/>
                </a:stretch>
              </p:blipFill>
              <p:spPr>
                <a:xfrm>
                  <a:off x="6089313" y="5690433"/>
                  <a:ext cx="284400" cy="214200"/>
                </a:xfrm>
                <a:prstGeom prst="rect">
                  <a:avLst/>
                </a:prstGeom>
              </p:spPr>
            </p:pic>
          </mc:Fallback>
        </mc:AlternateContent>
      </p:grpSp>
      <p:grpSp>
        <p:nvGrpSpPr>
          <p:cNvPr id="22" name="Group 21">
            <a:extLst>
              <a:ext uri="{FF2B5EF4-FFF2-40B4-BE49-F238E27FC236}">
                <a16:creationId xmlns:a16="http://schemas.microsoft.com/office/drawing/2014/main" id="{26DA6049-02E2-43A8-A6CE-713AAF594210}"/>
              </a:ext>
            </a:extLst>
          </p:cNvPr>
          <p:cNvGrpSpPr/>
          <p:nvPr/>
        </p:nvGrpSpPr>
        <p:grpSpPr>
          <a:xfrm>
            <a:off x="6799953" y="976233"/>
            <a:ext cx="1503720" cy="491040"/>
            <a:chOff x="6799953" y="976233"/>
            <a:chExt cx="1503720" cy="491040"/>
          </a:xfrm>
        </p:grpSpPr>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20918225-17E7-44F9-8DD9-D80573A60569}"/>
                    </a:ext>
                  </a:extLst>
                </p14:cNvPr>
                <p14:cNvContentPartPr/>
                <p14:nvPr/>
              </p14:nvContentPartPr>
              <p14:xfrm>
                <a:off x="6799953" y="1201233"/>
                <a:ext cx="312480" cy="17280"/>
              </p14:xfrm>
            </p:contentPart>
          </mc:Choice>
          <mc:Fallback xmlns="">
            <p:pic>
              <p:nvPicPr>
                <p:cNvPr id="16" name="Ink 15">
                  <a:extLst>
                    <a:ext uri="{FF2B5EF4-FFF2-40B4-BE49-F238E27FC236}">
                      <a16:creationId xmlns:a16="http://schemas.microsoft.com/office/drawing/2014/main" id="{20918225-17E7-44F9-8DD9-D80573A60569}"/>
                    </a:ext>
                  </a:extLst>
                </p:cNvPr>
                <p:cNvPicPr/>
                <p:nvPr/>
              </p:nvPicPr>
              <p:blipFill>
                <a:blip r:embed="rId19"/>
                <a:stretch>
                  <a:fillRect/>
                </a:stretch>
              </p:blipFill>
              <p:spPr>
                <a:xfrm>
                  <a:off x="6791313" y="1192233"/>
                  <a:ext cx="3301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537145BA-07F3-410F-A99E-B9FCF7DBEB66}"/>
                    </a:ext>
                  </a:extLst>
                </p14:cNvPr>
                <p14:cNvContentPartPr/>
                <p14:nvPr/>
              </p14:nvContentPartPr>
              <p14:xfrm>
                <a:off x="6970593" y="1214193"/>
                <a:ext cx="7200" cy="190440"/>
              </p14:xfrm>
            </p:contentPart>
          </mc:Choice>
          <mc:Fallback xmlns="">
            <p:pic>
              <p:nvPicPr>
                <p:cNvPr id="17" name="Ink 16">
                  <a:extLst>
                    <a:ext uri="{FF2B5EF4-FFF2-40B4-BE49-F238E27FC236}">
                      <a16:creationId xmlns:a16="http://schemas.microsoft.com/office/drawing/2014/main" id="{537145BA-07F3-410F-A99E-B9FCF7DBEB66}"/>
                    </a:ext>
                  </a:extLst>
                </p:cNvPr>
                <p:cNvPicPr/>
                <p:nvPr/>
              </p:nvPicPr>
              <p:blipFill>
                <a:blip r:embed="rId21"/>
                <a:stretch>
                  <a:fillRect/>
                </a:stretch>
              </p:blipFill>
              <p:spPr>
                <a:xfrm>
                  <a:off x="6961953" y="1205553"/>
                  <a:ext cx="248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F28872AF-DCEA-49EB-968F-B4EF7BD27B64}"/>
                    </a:ext>
                  </a:extLst>
                </p14:cNvPr>
                <p14:cNvContentPartPr/>
                <p14:nvPr/>
              </p14:nvContentPartPr>
              <p14:xfrm>
                <a:off x="7269393" y="1100433"/>
                <a:ext cx="157320" cy="366840"/>
              </p14:xfrm>
            </p:contentPart>
          </mc:Choice>
          <mc:Fallback xmlns="">
            <p:pic>
              <p:nvPicPr>
                <p:cNvPr id="18" name="Ink 17">
                  <a:extLst>
                    <a:ext uri="{FF2B5EF4-FFF2-40B4-BE49-F238E27FC236}">
                      <a16:creationId xmlns:a16="http://schemas.microsoft.com/office/drawing/2014/main" id="{F28872AF-DCEA-49EB-968F-B4EF7BD27B64}"/>
                    </a:ext>
                  </a:extLst>
                </p:cNvPr>
                <p:cNvPicPr/>
                <p:nvPr/>
              </p:nvPicPr>
              <p:blipFill>
                <a:blip r:embed="rId23"/>
                <a:stretch>
                  <a:fillRect/>
                </a:stretch>
              </p:blipFill>
              <p:spPr>
                <a:xfrm>
                  <a:off x="7260393" y="1091433"/>
                  <a:ext cx="1749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F48AEA38-B2BB-4CB5-B711-705C7446A93D}"/>
                    </a:ext>
                  </a:extLst>
                </p14:cNvPr>
                <p14:cNvContentPartPr/>
                <p14:nvPr/>
              </p14:nvContentPartPr>
              <p14:xfrm>
                <a:off x="7465593" y="1241913"/>
                <a:ext cx="142560" cy="187920"/>
              </p14:xfrm>
            </p:contentPart>
          </mc:Choice>
          <mc:Fallback xmlns="">
            <p:pic>
              <p:nvPicPr>
                <p:cNvPr id="19" name="Ink 18">
                  <a:extLst>
                    <a:ext uri="{FF2B5EF4-FFF2-40B4-BE49-F238E27FC236}">
                      <a16:creationId xmlns:a16="http://schemas.microsoft.com/office/drawing/2014/main" id="{F48AEA38-B2BB-4CB5-B711-705C7446A93D}"/>
                    </a:ext>
                  </a:extLst>
                </p:cNvPr>
                <p:cNvPicPr/>
                <p:nvPr/>
              </p:nvPicPr>
              <p:blipFill>
                <a:blip r:embed="rId25"/>
                <a:stretch>
                  <a:fillRect/>
                </a:stretch>
              </p:blipFill>
              <p:spPr>
                <a:xfrm>
                  <a:off x="7456953" y="1232913"/>
                  <a:ext cx="1602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A6887186-0AF1-48BE-B27F-BAFC99E00B52}"/>
                    </a:ext>
                  </a:extLst>
                </p14:cNvPr>
                <p14:cNvContentPartPr/>
                <p14:nvPr/>
              </p14:nvContentPartPr>
              <p14:xfrm>
                <a:off x="7740993" y="976233"/>
                <a:ext cx="66240" cy="483840"/>
              </p14:xfrm>
            </p:contentPart>
          </mc:Choice>
          <mc:Fallback xmlns="">
            <p:pic>
              <p:nvPicPr>
                <p:cNvPr id="20" name="Ink 19">
                  <a:extLst>
                    <a:ext uri="{FF2B5EF4-FFF2-40B4-BE49-F238E27FC236}">
                      <a16:creationId xmlns:a16="http://schemas.microsoft.com/office/drawing/2014/main" id="{A6887186-0AF1-48BE-B27F-BAFC99E00B52}"/>
                    </a:ext>
                  </a:extLst>
                </p:cNvPr>
                <p:cNvPicPr/>
                <p:nvPr/>
              </p:nvPicPr>
              <p:blipFill>
                <a:blip r:embed="rId27"/>
                <a:stretch>
                  <a:fillRect/>
                </a:stretch>
              </p:blipFill>
              <p:spPr>
                <a:xfrm>
                  <a:off x="7731993" y="967233"/>
                  <a:ext cx="83880" cy="5014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38ADB3F6-6A23-4101-8601-D0679153725E}"/>
                    </a:ext>
                  </a:extLst>
                </p14:cNvPr>
                <p14:cNvContentPartPr/>
                <p14:nvPr/>
              </p14:nvContentPartPr>
              <p14:xfrm>
                <a:off x="7983993" y="1100073"/>
                <a:ext cx="319680" cy="275760"/>
              </p14:xfrm>
            </p:contentPart>
          </mc:Choice>
          <mc:Fallback xmlns="">
            <p:pic>
              <p:nvPicPr>
                <p:cNvPr id="21" name="Ink 20">
                  <a:extLst>
                    <a:ext uri="{FF2B5EF4-FFF2-40B4-BE49-F238E27FC236}">
                      <a16:creationId xmlns:a16="http://schemas.microsoft.com/office/drawing/2014/main" id="{38ADB3F6-6A23-4101-8601-D0679153725E}"/>
                    </a:ext>
                  </a:extLst>
                </p:cNvPr>
                <p:cNvPicPr/>
                <p:nvPr/>
              </p:nvPicPr>
              <p:blipFill>
                <a:blip r:embed="rId29"/>
                <a:stretch>
                  <a:fillRect/>
                </a:stretch>
              </p:blipFill>
              <p:spPr>
                <a:xfrm>
                  <a:off x="7975353" y="1091073"/>
                  <a:ext cx="337320" cy="293400"/>
                </a:xfrm>
                <a:prstGeom prst="rect">
                  <a:avLst/>
                </a:prstGeom>
              </p:spPr>
            </p:pic>
          </mc:Fallback>
        </mc:AlternateContent>
      </p:grpSp>
      <p:grpSp>
        <p:nvGrpSpPr>
          <p:cNvPr id="30" name="Group 29">
            <a:extLst>
              <a:ext uri="{FF2B5EF4-FFF2-40B4-BE49-F238E27FC236}">
                <a16:creationId xmlns:a16="http://schemas.microsoft.com/office/drawing/2014/main" id="{5D727626-2255-425E-A9B5-50A305D13323}"/>
              </a:ext>
            </a:extLst>
          </p:cNvPr>
          <p:cNvGrpSpPr/>
          <p:nvPr/>
        </p:nvGrpSpPr>
        <p:grpSpPr>
          <a:xfrm>
            <a:off x="8643153" y="967593"/>
            <a:ext cx="1294200" cy="543240"/>
            <a:chOff x="8643153" y="967593"/>
            <a:chExt cx="1294200" cy="543240"/>
          </a:xfrm>
        </p:grpSpPr>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4E071D74-92E5-489D-A6D6-94ABF0F46AE2}"/>
                    </a:ext>
                  </a:extLst>
                </p14:cNvPr>
                <p14:cNvContentPartPr/>
                <p14:nvPr/>
              </p14:nvContentPartPr>
              <p14:xfrm>
                <a:off x="8643153" y="1165953"/>
                <a:ext cx="168120" cy="174600"/>
              </p14:xfrm>
            </p:contentPart>
          </mc:Choice>
          <mc:Fallback xmlns="">
            <p:pic>
              <p:nvPicPr>
                <p:cNvPr id="23" name="Ink 22">
                  <a:extLst>
                    <a:ext uri="{FF2B5EF4-FFF2-40B4-BE49-F238E27FC236}">
                      <a16:creationId xmlns:a16="http://schemas.microsoft.com/office/drawing/2014/main" id="{4E071D74-92E5-489D-A6D6-94ABF0F46AE2}"/>
                    </a:ext>
                  </a:extLst>
                </p:cNvPr>
                <p:cNvPicPr/>
                <p:nvPr/>
              </p:nvPicPr>
              <p:blipFill>
                <a:blip r:embed="rId31"/>
                <a:stretch>
                  <a:fillRect/>
                </a:stretch>
              </p:blipFill>
              <p:spPr>
                <a:xfrm>
                  <a:off x="8634513" y="1156953"/>
                  <a:ext cx="18576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19F0BD7C-C92D-4DF4-A8D9-CF961EC78CF0}"/>
                    </a:ext>
                  </a:extLst>
                </p14:cNvPr>
                <p14:cNvContentPartPr/>
                <p14:nvPr/>
              </p14:nvContentPartPr>
              <p14:xfrm>
                <a:off x="8895153" y="1171713"/>
                <a:ext cx="189720" cy="116640"/>
              </p14:xfrm>
            </p:contentPart>
          </mc:Choice>
          <mc:Fallback xmlns="">
            <p:pic>
              <p:nvPicPr>
                <p:cNvPr id="24" name="Ink 23">
                  <a:extLst>
                    <a:ext uri="{FF2B5EF4-FFF2-40B4-BE49-F238E27FC236}">
                      <a16:creationId xmlns:a16="http://schemas.microsoft.com/office/drawing/2014/main" id="{19F0BD7C-C92D-4DF4-A8D9-CF961EC78CF0}"/>
                    </a:ext>
                  </a:extLst>
                </p:cNvPr>
                <p:cNvPicPr/>
                <p:nvPr/>
              </p:nvPicPr>
              <p:blipFill>
                <a:blip r:embed="rId33"/>
                <a:stretch>
                  <a:fillRect/>
                </a:stretch>
              </p:blipFill>
              <p:spPr>
                <a:xfrm>
                  <a:off x="8886153" y="1162713"/>
                  <a:ext cx="2073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15E49F1D-8C74-44EE-AFED-F28CFDDCC4CF}"/>
                    </a:ext>
                  </a:extLst>
                </p14:cNvPr>
                <p14:cNvContentPartPr/>
                <p14:nvPr/>
              </p14:nvContentPartPr>
              <p14:xfrm>
                <a:off x="9285393" y="967593"/>
                <a:ext cx="400680" cy="543240"/>
              </p14:xfrm>
            </p:contentPart>
          </mc:Choice>
          <mc:Fallback xmlns="">
            <p:pic>
              <p:nvPicPr>
                <p:cNvPr id="25" name="Ink 24">
                  <a:extLst>
                    <a:ext uri="{FF2B5EF4-FFF2-40B4-BE49-F238E27FC236}">
                      <a16:creationId xmlns:a16="http://schemas.microsoft.com/office/drawing/2014/main" id="{15E49F1D-8C74-44EE-AFED-F28CFDDCC4CF}"/>
                    </a:ext>
                  </a:extLst>
                </p:cNvPr>
                <p:cNvPicPr/>
                <p:nvPr/>
              </p:nvPicPr>
              <p:blipFill>
                <a:blip r:embed="rId35"/>
                <a:stretch>
                  <a:fillRect/>
                </a:stretch>
              </p:blipFill>
              <p:spPr>
                <a:xfrm>
                  <a:off x="9276753" y="958593"/>
                  <a:ext cx="418320" cy="560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A2BCAA97-324C-42C4-8C2B-13C55AFB9A2C}"/>
                    </a:ext>
                  </a:extLst>
                </p14:cNvPr>
                <p14:cNvContentPartPr/>
                <p14:nvPr/>
              </p14:nvContentPartPr>
              <p14:xfrm>
                <a:off x="9756273" y="1055793"/>
                <a:ext cx="181080" cy="232200"/>
              </p14:xfrm>
            </p:contentPart>
          </mc:Choice>
          <mc:Fallback xmlns="">
            <p:pic>
              <p:nvPicPr>
                <p:cNvPr id="26" name="Ink 25">
                  <a:extLst>
                    <a:ext uri="{FF2B5EF4-FFF2-40B4-BE49-F238E27FC236}">
                      <a16:creationId xmlns:a16="http://schemas.microsoft.com/office/drawing/2014/main" id="{A2BCAA97-324C-42C4-8C2B-13C55AFB9A2C}"/>
                    </a:ext>
                  </a:extLst>
                </p:cNvPr>
                <p:cNvPicPr/>
                <p:nvPr/>
              </p:nvPicPr>
              <p:blipFill>
                <a:blip r:embed="rId37"/>
                <a:stretch>
                  <a:fillRect/>
                </a:stretch>
              </p:blipFill>
              <p:spPr>
                <a:xfrm>
                  <a:off x="9747273" y="1047153"/>
                  <a:ext cx="198720" cy="249840"/>
                </a:xfrm>
                <a:prstGeom prst="rect">
                  <a:avLst/>
                </a:prstGeom>
              </p:spPr>
            </p:pic>
          </mc:Fallback>
        </mc:AlternateContent>
      </p:grpSp>
      <p:grpSp>
        <p:nvGrpSpPr>
          <p:cNvPr id="29" name="Group 28">
            <a:extLst>
              <a:ext uri="{FF2B5EF4-FFF2-40B4-BE49-F238E27FC236}">
                <a16:creationId xmlns:a16="http://schemas.microsoft.com/office/drawing/2014/main" id="{5FF3BB98-344F-4DE6-89E1-CBB89383EE4E}"/>
              </a:ext>
            </a:extLst>
          </p:cNvPr>
          <p:cNvGrpSpPr/>
          <p:nvPr/>
        </p:nvGrpSpPr>
        <p:grpSpPr>
          <a:xfrm>
            <a:off x="10333353" y="891633"/>
            <a:ext cx="364320" cy="573120"/>
            <a:chOff x="10333353" y="891633"/>
            <a:chExt cx="364320" cy="57312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3B45812D-8238-4F43-A94E-B75A4FE9ACE4}"/>
                    </a:ext>
                  </a:extLst>
                </p14:cNvPr>
                <p14:cNvContentPartPr/>
                <p14:nvPr/>
              </p14:nvContentPartPr>
              <p14:xfrm>
                <a:off x="10483113" y="891633"/>
                <a:ext cx="19440" cy="573120"/>
              </p14:xfrm>
            </p:contentPart>
          </mc:Choice>
          <mc:Fallback xmlns="">
            <p:pic>
              <p:nvPicPr>
                <p:cNvPr id="27" name="Ink 26">
                  <a:extLst>
                    <a:ext uri="{FF2B5EF4-FFF2-40B4-BE49-F238E27FC236}">
                      <a16:creationId xmlns:a16="http://schemas.microsoft.com/office/drawing/2014/main" id="{3B45812D-8238-4F43-A94E-B75A4FE9ACE4}"/>
                    </a:ext>
                  </a:extLst>
                </p:cNvPr>
                <p:cNvPicPr/>
                <p:nvPr/>
              </p:nvPicPr>
              <p:blipFill>
                <a:blip r:embed="rId39"/>
                <a:stretch>
                  <a:fillRect/>
                </a:stretch>
              </p:blipFill>
              <p:spPr>
                <a:xfrm>
                  <a:off x="10474473" y="882993"/>
                  <a:ext cx="37080" cy="590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BFAD3868-3D13-4032-8C80-DB05CDABE23D}"/>
                    </a:ext>
                  </a:extLst>
                </p14:cNvPr>
                <p14:cNvContentPartPr/>
                <p14:nvPr/>
              </p14:nvContentPartPr>
              <p14:xfrm>
                <a:off x="10333353" y="1125993"/>
                <a:ext cx="364320" cy="143280"/>
              </p14:xfrm>
            </p:contentPart>
          </mc:Choice>
          <mc:Fallback xmlns="">
            <p:pic>
              <p:nvPicPr>
                <p:cNvPr id="28" name="Ink 27">
                  <a:extLst>
                    <a:ext uri="{FF2B5EF4-FFF2-40B4-BE49-F238E27FC236}">
                      <a16:creationId xmlns:a16="http://schemas.microsoft.com/office/drawing/2014/main" id="{BFAD3868-3D13-4032-8C80-DB05CDABE23D}"/>
                    </a:ext>
                  </a:extLst>
                </p:cNvPr>
                <p:cNvPicPr/>
                <p:nvPr/>
              </p:nvPicPr>
              <p:blipFill>
                <a:blip r:embed="rId41"/>
                <a:stretch>
                  <a:fillRect/>
                </a:stretch>
              </p:blipFill>
              <p:spPr>
                <a:xfrm>
                  <a:off x="10324353" y="1116993"/>
                  <a:ext cx="381960" cy="160920"/>
                </a:xfrm>
                <a:prstGeom prst="rect">
                  <a:avLst/>
                </a:prstGeom>
              </p:spPr>
            </p:pic>
          </mc:Fallback>
        </mc:AlternateContent>
      </p:grpSp>
      <p:grpSp>
        <p:nvGrpSpPr>
          <p:cNvPr id="34" name="Group 33">
            <a:extLst>
              <a:ext uri="{FF2B5EF4-FFF2-40B4-BE49-F238E27FC236}">
                <a16:creationId xmlns:a16="http://schemas.microsoft.com/office/drawing/2014/main" id="{E35D4D18-8C15-4D45-BDD3-78FDE0D281F6}"/>
              </a:ext>
            </a:extLst>
          </p:cNvPr>
          <p:cNvGrpSpPr/>
          <p:nvPr/>
        </p:nvGrpSpPr>
        <p:grpSpPr>
          <a:xfrm>
            <a:off x="10978833" y="1014033"/>
            <a:ext cx="1091880" cy="281160"/>
            <a:chOff x="10978833" y="1014033"/>
            <a:chExt cx="1091880" cy="281160"/>
          </a:xfrm>
        </p:grpSpPr>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7A29B70E-EC18-40C3-9A7B-5C9349E69825}"/>
                    </a:ext>
                  </a:extLst>
                </p14:cNvPr>
                <p14:cNvContentPartPr/>
                <p14:nvPr/>
              </p14:nvContentPartPr>
              <p14:xfrm>
                <a:off x="10978833" y="1110513"/>
                <a:ext cx="109440" cy="184680"/>
              </p14:xfrm>
            </p:contentPart>
          </mc:Choice>
          <mc:Fallback xmlns="">
            <p:pic>
              <p:nvPicPr>
                <p:cNvPr id="31" name="Ink 30">
                  <a:extLst>
                    <a:ext uri="{FF2B5EF4-FFF2-40B4-BE49-F238E27FC236}">
                      <a16:creationId xmlns:a16="http://schemas.microsoft.com/office/drawing/2014/main" id="{7A29B70E-EC18-40C3-9A7B-5C9349E69825}"/>
                    </a:ext>
                  </a:extLst>
                </p:cNvPr>
                <p:cNvPicPr/>
                <p:nvPr/>
              </p:nvPicPr>
              <p:blipFill>
                <a:blip r:embed="rId43"/>
                <a:stretch>
                  <a:fillRect/>
                </a:stretch>
              </p:blipFill>
              <p:spPr>
                <a:xfrm>
                  <a:off x="10969833" y="1101513"/>
                  <a:ext cx="12708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B28C8429-86E8-4717-9E1C-A9762102E920}"/>
                    </a:ext>
                  </a:extLst>
                </p14:cNvPr>
                <p14:cNvContentPartPr/>
                <p14:nvPr/>
              </p14:nvContentPartPr>
              <p14:xfrm>
                <a:off x="11237673" y="1039233"/>
                <a:ext cx="433440" cy="181800"/>
              </p14:xfrm>
            </p:contentPart>
          </mc:Choice>
          <mc:Fallback xmlns="">
            <p:pic>
              <p:nvPicPr>
                <p:cNvPr id="32" name="Ink 31">
                  <a:extLst>
                    <a:ext uri="{FF2B5EF4-FFF2-40B4-BE49-F238E27FC236}">
                      <a16:creationId xmlns:a16="http://schemas.microsoft.com/office/drawing/2014/main" id="{B28C8429-86E8-4717-9E1C-A9762102E920}"/>
                    </a:ext>
                  </a:extLst>
                </p:cNvPr>
                <p:cNvPicPr/>
                <p:nvPr/>
              </p:nvPicPr>
              <p:blipFill>
                <a:blip r:embed="rId45"/>
                <a:stretch>
                  <a:fillRect/>
                </a:stretch>
              </p:blipFill>
              <p:spPr>
                <a:xfrm>
                  <a:off x="11229033" y="1030233"/>
                  <a:ext cx="45108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8CD136DC-FA5C-4776-9C56-B7C30B276196}"/>
                    </a:ext>
                  </a:extLst>
                </p14:cNvPr>
                <p14:cNvContentPartPr/>
                <p14:nvPr/>
              </p14:nvContentPartPr>
              <p14:xfrm>
                <a:off x="11831313" y="1014033"/>
                <a:ext cx="239400" cy="174240"/>
              </p14:xfrm>
            </p:contentPart>
          </mc:Choice>
          <mc:Fallback xmlns="">
            <p:pic>
              <p:nvPicPr>
                <p:cNvPr id="33" name="Ink 32">
                  <a:extLst>
                    <a:ext uri="{FF2B5EF4-FFF2-40B4-BE49-F238E27FC236}">
                      <a16:creationId xmlns:a16="http://schemas.microsoft.com/office/drawing/2014/main" id="{8CD136DC-FA5C-4776-9C56-B7C30B276196}"/>
                    </a:ext>
                  </a:extLst>
                </p:cNvPr>
                <p:cNvPicPr/>
                <p:nvPr/>
              </p:nvPicPr>
              <p:blipFill>
                <a:blip r:embed="rId47"/>
                <a:stretch>
                  <a:fillRect/>
                </a:stretch>
              </p:blipFill>
              <p:spPr>
                <a:xfrm>
                  <a:off x="11822673" y="1005393"/>
                  <a:ext cx="257040" cy="191880"/>
                </a:xfrm>
                <a:prstGeom prst="rect">
                  <a:avLst/>
                </a:prstGeom>
              </p:spPr>
            </p:pic>
          </mc:Fallback>
        </mc:AlternateContent>
      </p:grpSp>
      <p:grpSp>
        <p:nvGrpSpPr>
          <p:cNvPr id="41" name="Group 40">
            <a:extLst>
              <a:ext uri="{FF2B5EF4-FFF2-40B4-BE49-F238E27FC236}">
                <a16:creationId xmlns:a16="http://schemas.microsoft.com/office/drawing/2014/main" id="{D5F2111C-D005-4BD7-B8E6-F163A2B41517}"/>
              </a:ext>
            </a:extLst>
          </p:cNvPr>
          <p:cNvGrpSpPr/>
          <p:nvPr/>
        </p:nvGrpSpPr>
        <p:grpSpPr>
          <a:xfrm>
            <a:off x="10189353" y="1597953"/>
            <a:ext cx="1946520" cy="361080"/>
            <a:chOff x="10189353" y="1597953"/>
            <a:chExt cx="1946520" cy="361080"/>
          </a:xfrm>
        </p:grpSpPr>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B4F6689D-8DD2-4A2F-823F-8C25B70ACFD9}"/>
                    </a:ext>
                  </a:extLst>
                </p14:cNvPr>
                <p14:cNvContentPartPr/>
                <p14:nvPr/>
              </p14:nvContentPartPr>
              <p14:xfrm>
                <a:off x="10189353" y="1616313"/>
                <a:ext cx="679680" cy="342720"/>
              </p14:xfrm>
            </p:contentPart>
          </mc:Choice>
          <mc:Fallback xmlns="">
            <p:pic>
              <p:nvPicPr>
                <p:cNvPr id="35" name="Ink 34">
                  <a:extLst>
                    <a:ext uri="{FF2B5EF4-FFF2-40B4-BE49-F238E27FC236}">
                      <a16:creationId xmlns:a16="http://schemas.microsoft.com/office/drawing/2014/main" id="{B4F6689D-8DD2-4A2F-823F-8C25B70ACFD9}"/>
                    </a:ext>
                  </a:extLst>
                </p:cNvPr>
                <p:cNvPicPr/>
                <p:nvPr/>
              </p:nvPicPr>
              <p:blipFill>
                <a:blip r:embed="rId49"/>
                <a:stretch>
                  <a:fillRect/>
                </a:stretch>
              </p:blipFill>
              <p:spPr>
                <a:xfrm>
                  <a:off x="10180713" y="1607313"/>
                  <a:ext cx="69732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21533C80-F140-4BC7-97BA-8EBCC4D2D491}"/>
                    </a:ext>
                  </a:extLst>
                </p14:cNvPr>
                <p14:cNvContentPartPr/>
                <p14:nvPr/>
              </p14:nvContentPartPr>
              <p14:xfrm>
                <a:off x="11087913" y="1686153"/>
                <a:ext cx="118080" cy="148320"/>
              </p14:xfrm>
            </p:contentPart>
          </mc:Choice>
          <mc:Fallback xmlns="">
            <p:pic>
              <p:nvPicPr>
                <p:cNvPr id="36" name="Ink 35">
                  <a:extLst>
                    <a:ext uri="{FF2B5EF4-FFF2-40B4-BE49-F238E27FC236}">
                      <a16:creationId xmlns:a16="http://schemas.microsoft.com/office/drawing/2014/main" id="{21533C80-F140-4BC7-97BA-8EBCC4D2D491}"/>
                    </a:ext>
                  </a:extLst>
                </p:cNvPr>
                <p:cNvPicPr/>
                <p:nvPr/>
              </p:nvPicPr>
              <p:blipFill>
                <a:blip r:embed="rId51"/>
                <a:stretch>
                  <a:fillRect/>
                </a:stretch>
              </p:blipFill>
              <p:spPr>
                <a:xfrm>
                  <a:off x="11078913" y="1677513"/>
                  <a:ext cx="1357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24A1EA1E-A7DD-4ED6-BCA4-A87C73227116}"/>
                    </a:ext>
                  </a:extLst>
                </p14:cNvPr>
                <p14:cNvContentPartPr/>
                <p14:nvPr/>
              </p14:nvContentPartPr>
              <p14:xfrm>
                <a:off x="11330193" y="1597953"/>
                <a:ext cx="154800" cy="360360"/>
              </p14:xfrm>
            </p:contentPart>
          </mc:Choice>
          <mc:Fallback xmlns="">
            <p:pic>
              <p:nvPicPr>
                <p:cNvPr id="37" name="Ink 36">
                  <a:extLst>
                    <a:ext uri="{FF2B5EF4-FFF2-40B4-BE49-F238E27FC236}">
                      <a16:creationId xmlns:a16="http://schemas.microsoft.com/office/drawing/2014/main" id="{24A1EA1E-A7DD-4ED6-BCA4-A87C73227116}"/>
                    </a:ext>
                  </a:extLst>
                </p:cNvPr>
                <p:cNvPicPr/>
                <p:nvPr/>
              </p:nvPicPr>
              <p:blipFill>
                <a:blip r:embed="rId53"/>
                <a:stretch>
                  <a:fillRect/>
                </a:stretch>
              </p:blipFill>
              <p:spPr>
                <a:xfrm>
                  <a:off x="11321193" y="1588953"/>
                  <a:ext cx="17244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EF8ED3A4-38E1-40B6-A4E2-6650D916E5F2}"/>
                    </a:ext>
                  </a:extLst>
                </p14:cNvPr>
                <p14:cNvContentPartPr/>
                <p14:nvPr/>
              </p14:nvContentPartPr>
              <p14:xfrm>
                <a:off x="11700633" y="1641873"/>
                <a:ext cx="73440" cy="259200"/>
              </p14:xfrm>
            </p:contentPart>
          </mc:Choice>
          <mc:Fallback xmlns="">
            <p:pic>
              <p:nvPicPr>
                <p:cNvPr id="38" name="Ink 37">
                  <a:extLst>
                    <a:ext uri="{FF2B5EF4-FFF2-40B4-BE49-F238E27FC236}">
                      <a16:creationId xmlns:a16="http://schemas.microsoft.com/office/drawing/2014/main" id="{EF8ED3A4-38E1-40B6-A4E2-6650D916E5F2}"/>
                    </a:ext>
                  </a:extLst>
                </p:cNvPr>
                <p:cNvPicPr/>
                <p:nvPr/>
              </p:nvPicPr>
              <p:blipFill>
                <a:blip r:embed="rId55"/>
                <a:stretch>
                  <a:fillRect/>
                </a:stretch>
              </p:blipFill>
              <p:spPr>
                <a:xfrm>
                  <a:off x="11691633" y="1632873"/>
                  <a:ext cx="910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A8444CFA-3867-4A1E-9E9D-AED2709F96F3}"/>
                    </a:ext>
                  </a:extLst>
                </p14:cNvPr>
                <p14:cNvContentPartPr/>
                <p14:nvPr/>
              </p14:nvContentPartPr>
              <p14:xfrm>
                <a:off x="11864793" y="1816473"/>
                <a:ext cx="108000" cy="119160"/>
              </p14:xfrm>
            </p:contentPart>
          </mc:Choice>
          <mc:Fallback xmlns="">
            <p:pic>
              <p:nvPicPr>
                <p:cNvPr id="39" name="Ink 38">
                  <a:extLst>
                    <a:ext uri="{FF2B5EF4-FFF2-40B4-BE49-F238E27FC236}">
                      <a16:creationId xmlns:a16="http://schemas.microsoft.com/office/drawing/2014/main" id="{A8444CFA-3867-4A1E-9E9D-AED2709F96F3}"/>
                    </a:ext>
                  </a:extLst>
                </p:cNvPr>
                <p:cNvPicPr/>
                <p:nvPr/>
              </p:nvPicPr>
              <p:blipFill>
                <a:blip r:embed="rId57"/>
                <a:stretch>
                  <a:fillRect/>
                </a:stretch>
              </p:blipFill>
              <p:spPr>
                <a:xfrm>
                  <a:off x="11856153" y="1807473"/>
                  <a:ext cx="1256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FFCDE00B-39C8-44F4-8E4D-EDFEA086DB52}"/>
                    </a:ext>
                  </a:extLst>
                </p14:cNvPr>
                <p14:cNvContentPartPr/>
                <p14:nvPr/>
              </p14:nvContentPartPr>
              <p14:xfrm>
                <a:off x="12128313" y="1849593"/>
                <a:ext cx="7560" cy="5760"/>
              </p14:xfrm>
            </p:contentPart>
          </mc:Choice>
          <mc:Fallback xmlns="">
            <p:pic>
              <p:nvPicPr>
                <p:cNvPr id="40" name="Ink 39">
                  <a:extLst>
                    <a:ext uri="{FF2B5EF4-FFF2-40B4-BE49-F238E27FC236}">
                      <a16:creationId xmlns:a16="http://schemas.microsoft.com/office/drawing/2014/main" id="{FFCDE00B-39C8-44F4-8E4D-EDFEA086DB52}"/>
                    </a:ext>
                  </a:extLst>
                </p:cNvPr>
                <p:cNvPicPr/>
                <p:nvPr/>
              </p:nvPicPr>
              <p:blipFill>
                <a:blip r:embed="rId59"/>
                <a:stretch>
                  <a:fillRect/>
                </a:stretch>
              </p:blipFill>
              <p:spPr>
                <a:xfrm>
                  <a:off x="12119673" y="1840593"/>
                  <a:ext cx="25200" cy="23400"/>
                </a:xfrm>
                <a:prstGeom prst="rect">
                  <a:avLst/>
                </a:prstGeom>
              </p:spPr>
            </p:pic>
          </mc:Fallback>
        </mc:AlternateContent>
      </p:grpSp>
    </p:spTree>
    <p:extLst>
      <p:ext uri="{BB962C8B-B14F-4D97-AF65-F5344CB8AC3E}">
        <p14:creationId xmlns:p14="http://schemas.microsoft.com/office/powerpoint/2010/main" val="156338853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7C7C8-2EC2-4451-B144-0F620C3401DE}"/>
              </a:ext>
            </a:extLst>
          </p:cNvPr>
          <p:cNvPicPr>
            <a:picLocks noChangeAspect="1"/>
          </p:cNvPicPr>
          <p:nvPr/>
        </p:nvPicPr>
        <p:blipFill>
          <a:blip r:embed="rId2"/>
          <a:stretch>
            <a:fillRect/>
          </a:stretch>
        </p:blipFill>
        <p:spPr>
          <a:xfrm>
            <a:off x="1170867" y="647701"/>
            <a:ext cx="8845206" cy="2505226"/>
          </a:xfrm>
          <a:prstGeom prst="rect">
            <a:avLst/>
          </a:prstGeom>
        </p:spPr>
      </p:pic>
    </p:spTree>
    <p:extLst>
      <p:ext uri="{BB962C8B-B14F-4D97-AF65-F5344CB8AC3E}">
        <p14:creationId xmlns:p14="http://schemas.microsoft.com/office/powerpoint/2010/main" val="183860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D45F-9BBF-4CBD-9A58-27FD1F6779CB}"/>
              </a:ext>
            </a:extLst>
          </p:cNvPr>
          <p:cNvSpPr>
            <a:spLocks noGrp="1"/>
          </p:cNvSpPr>
          <p:nvPr>
            <p:ph type="title"/>
          </p:nvPr>
        </p:nvSpPr>
        <p:spPr/>
        <p:txBody>
          <a:bodyPr/>
          <a:lstStyle/>
          <a:p>
            <a:r>
              <a:rPr lang="en-US" dirty="0"/>
              <a:t>How to accept input from the standard input</a:t>
            </a:r>
            <a:endParaRPr lang="en-IN" dirty="0"/>
          </a:p>
        </p:txBody>
      </p:sp>
      <p:sp>
        <p:nvSpPr>
          <p:cNvPr id="3" name="Content Placeholder 2">
            <a:extLst>
              <a:ext uri="{FF2B5EF4-FFF2-40B4-BE49-F238E27FC236}">
                <a16:creationId xmlns:a16="http://schemas.microsoft.com/office/drawing/2014/main" id="{667AC2C2-1D68-4CB1-BC52-B437AA64DF5F}"/>
              </a:ext>
            </a:extLst>
          </p:cNvPr>
          <p:cNvSpPr>
            <a:spLocks noGrp="1"/>
          </p:cNvSpPr>
          <p:nvPr>
            <p:ph idx="1"/>
          </p:nvPr>
        </p:nvSpPr>
        <p:spPr>
          <a:xfrm>
            <a:off x="838200" y="1825625"/>
            <a:ext cx="10356542" cy="4351338"/>
          </a:xfrm>
        </p:spPr>
        <p:txBody>
          <a:bodyPr>
            <a:normAutofit fontScale="92500"/>
          </a:bodyPr>
          <a:lstStyle/>
          <a:p>
            <a:r>
              <a:rPr lang="en-US" dirty="0" err="1"/>
              <a:t>getchar</a:t>
            </a:r>
            <a:r>
              <a:rPr lang="en-US" dirty="0"/>
              <a:t>(), and </a:t>
            </a:r>
            <a:r>
              <a:rPr lang="en-US" dirty="0" err="1"/>
              <a:t>scanf</a:t>
            </a:r>
            <a:r>
              <a:rPr lang="en-US" dirty="0"/>
              <a:t>() functions</a:t>
            </a:r>
          </a:p>
          <a:p>
            <a:r>
              <a:rPr lang="en-US" b="0" i="0" dirty="0">
                <a:solidFill>
                  <a:srgbClr val="000000"/>
                </a:solidFill>
                <a:effectLst/>
                <a:latin typeface="Arial" panose="020B0604020202020204" pitchFamily="34" charset="0"/>
              </a:rPr>
              <a:t>The C library function </a:t>
            </a:r>
            <a:r>
              <a:rPr lang="en-US" b="1" i="0" dirty="0">
                <a:solidFill>
                  <a:srgbClr val="000000"/>
                </a:solidFill>
                <a:effectLst/>
                <a:latin typeface="Arial" panose="020B0604020202020204" pitchFamily="34" charset="0"/>
              </a:rPr>
              <a:t>int </a:t>
            </a:r>
            <a:r>
              <a:rPr lang="en-US" b="1" i="0" dirty="0" err="1">
                <a:solidFill>
                  <a:srgbClr val="000000"/>
                </a:solidFill>
                <a:effectLst/>
                <a:latin typeface="Arial" panose="020B0604020202020204" pitchFamily="34" charset="0"/>
              </a:rPr>
              <a:t>getchar</a:t>
            </a:r>
            <a:r>
              <a:rPr lang="en-US" b="1" i="0" dirty="0">
                <a:solidFill>
                  <a:srgbClr val="000000"/>
                </a:solidFill>
                <a:effectLst/>
                <a:latin typeface="Arial" panose="020B0604020202020204" pitchFamily="34" charset="0"/>
              </a:rPr>
              <a:t>()</a:t>
            </a:r>
            <a:r>
              <a:rPr lang="en-US" b="0" i="0" dirty="0">
                <a:solidFill>
                  <a:srgbClr val="000000"/>
                </a:solidFill>
                <a:effectLst/>
                <a:latin typeface="Arial" panose="020B0604020202020204" pitchFamily="34" charset="0"/>
              </a:rPr>
              <a:t> gets a character, one character at a time (an unsigned char), from stdin.</a:t>
            </a:r>
          </a:p>
          <a:p>
            <a:endParaRPr lang="en-US" b="0" i="0" dirty="0">
              <a:solidFill>
                <a:srgbClr val="000000"/>
              </a:solidFill>
              <a:effectLst/>
              <a:latin typeface="Arial" panose="020B0604020202020204" pitchFamily="34" charset="0"/>
            </a:endParaRPr>
          </a:p>
          <a:p>
            <a:pPr lvl="1">
              <a:buFont typeface="Wingdings" panose="05000000000000000000" pitchFamily="2" charset="2"/>
              <a:buChar char="Ø"/>
            </a:pPr>
            <a:r>
              <a:rPr lang="en-US" b="0" i="0" dirty="0">
                <a:solidFill>
                  <a:srgbClr val="000000"/>
                </a:solidFill>
                <a:effectLst/>
                <a:latin typeface="Arial" panose="020B0604020202020204" pitchFamily="34" charset="0"/>
              </a:rPr>
              <a:t>The function returns the integer representing the character</a:t>
            </a:r>
          </a:p>
          <a:p>
            <a:r>
              <a:rPr lang="en-US" dirty="0">
                <a:solidFill>
                  <a:srgbClr val="444444"/>
                </a:solidFill>
                <a:latin typeface="Merriweather"/>
              </a:rPr>
              <a:t>i</a:t>
            </a:r>
            <a:r>
              <a:rPr lang="en-US" b="0" i="0" dirty="0">
                <a:solidFill>
                  <a:srgbClr val="444444"/>
                </a:solidFill>
                <a:effectLst/>
                <a:latin typeface="Merriweather"/>
              </a:rPr>
              <a:t>nt </a:t>
            </a:r>
            <a:r>
              <a:rPr lang="en-US" b="0" i="0" dirty="0" err="1">
                <a:solidFill>
                  <a:srgbClr val="444444"/>
                </a:solidFill>
                <a:effectLst/>
                <a:latin typeface="Merriweather"/>
              </a:rPr>
              <a:t>scanf</a:t>
            </a:r>
            <a:r>
              <a:rPr lang="en-US" b="0" i="0" dirty="0">
                <a:solidFill>
                  <a:srgbClr val="444444"/>
                </a:solidFill>
                <a:effectLst/>
                <a:latin typeface="Merriweather"/>
              </a:rPr>
              <a:t>() function is used to read character, string, numeric data from keyboard.</a:t>
            </a:r>
          </a:p>
          <a:p>
            <a:pPr lvl="1">
              <a:buFont typeface="Wingdings" panose="05000000000000000000" pitchFamily="2" charset="2"/>
              <a:buChar char="Ø"/>
            </a:pPr>
            <a:r>
              <a:rPr lang="en-US" b="0" i="0" dirty="0">
                <a:solidFill>
                  <a:srgbClr val="000000"/>
                </a:solidFill>
                <a:effectLst/>
                <a:latin typeface="Arial" panose="020B0604020202020204" pitchFamily="34" charset="0"/>
              </a:rPr>
              <a:t>The function returns the number of items of the argument list successfully read. If a reading error happens or the end-of-file is reached while reading, the proper indicator is set (</a:t>
            </a:r>
            <a:r>
              <a:rPr lang="en-US" b="0" i="0" dirty="0" err="1">
                <a:solidFill>
                  <a:srgbClr val="000000"/>
                </a:solidFill>
                <a:effectLst/>
                <a:latin typeface="Arial" panose="020B0604020202020204" pitchFamily="34" charset="0"/>
              </a:rPr>
              <a:t>feof</a:t>
            </a:r>
            <a:r>
              <a:rPr lang="en-US" b="0" i="0" dirty="0">
                <a:solidFill>
                  <a:srgbClr val="000000"/>
                </a:solidFill>
                <a:effectLst/>
                <a:latin typeface="Arial" panose="020B0604020202020204" pitchFamily="34" charset="0"/>
              </a:rPr>
              <a:t> or </a:t>
            </a:r>
            <a:r>
              <a:rPr lang="en-US" b="0" i="0" dirty="0" err="1">
                <a:solidFill>
                  <a:srgbClr val="000000"/>
                </a:solidFill>
                <a:effectLst/>
                <a:latin typeface="Arial" panose="020B0604020202020204" pitchFamily="34" charset="0"/>
              </a:rPr>
              <a:t>ferror</a:t>
            </a:r>
            <a:r>
              <a:rPr lang="en-US" b="0" i="0" dirty="0">
                <a:solidFill>
                  <a:srgbClr val="000000"/>
                </a:solidFill>
                <a:effectLst/>
                <a:latin typeface="Arial" panose="020B0604020202020204" pitchFamily="34" charset="0"/>
              </a:rPr>
              <a:t>) and, if either happens before any data could be successfully read, EOF is returned.</a:t>
            </a:r>
            <a:endParaRPr lang="en-US" dirty="0"/>
          </a:p>
          <a:p>
            <a:endParaRPr lang="en-IN" b="0" i="0" dirty="0">
              <a:solidFill>
                <a:srgbClr val="000000"/>
              </a:solidFill>
              <a:effectLst/>
              <a:latin typeface="Monaco"/>
            </a:endParaRPr>
          </a:p>
        </p:txBody>
      </p:sp>
    </p:spTree>
    <p:extLst>
      <p:ext uri="{BB962C8B-B14F-4D97-AF65-F5344CB8AC3E}">
        <p14:creationId xmlns:p14="http://schemas.microsoft.com/office/powerpoint/2010/main" val="347391558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7C7C8-2EC2-4451-B144-0F620C3401DE}"/>
              </a:ext>
            </a:extLst>
          </p:cNvPr>
          <p:cNvPicPr>
            <a:picLocks noChangeAspect="1"/>
          </p:cNvPicPr>
          <p:nvPr/>
        </p:nvPicPr>
        <p:blipFill>
          <a:blip r:embed="rId2"/>
          <a:stretch>
            <a:fillRect/>
          </a:stretch>
        </p:blipFill>
        <p:spPr>
          <a:xfrm>
            <a:off x="1170867" y="647701"/>
            <a:ext cx="8845206" cy="2505226"/>
          </a:xfrm>
          <a:prstGeom prst="rect">
            <a:avLst/>
          </a:prstGeom>
        </p:spPr>
      </p:pic>
      <p:pic>
        <p:nvPicPr>
          <p:cNvPr id="4" name="Picture 3">
            <a:extLst>
              <a:ext uri="{FF2B5EF4-FFF2-40B4-BE49-F238E27FC236}">
                <a16:creationId xmlns:a16="http://schemas.microsoft.com/office/drawing/2014/main" id="{9553335E-223D-4C17-9C62-1C0E215B3290}"/>
              </a:ext>
            </a:extLst>
          </p:cNvPr>
          <p:cNvPicPr>
            <a:picLocks noChangeAspect="1"/>
          </p:cNvPicPr>
          <p:nvPr/>
        </p:nvPicPr>
        <p:blipFill>
          <a:blip r:embed="rId3"/>
          <a:stretch>
            <a:fillRect/>
          </a:stretch>
        </p:blipFill>
        <p:spPr>
          <a:xfrm>
            <a:off x="1028700" y="3553488"/>
            <a:ext cx="10301823" cy="1804418"/>
          </a:xfrm>
          <a:prstGeom prst="rect">
            <a:avLst/>
          </a:prstGeom>
        </p:spPr>
      </p:pic>
    </p:spTree>
    <p:extLst>
      <p:ext uri="{BB962C8B-B14F-4D97-AF65-F5344CB8AC3E}">
        <p14:creationId xmlns:p14="http://schemas.microsoft.com/office/powerpoint/2010/main" val="339642719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7C7C8-2EC2-4451-B144-0F620C3401DE}"/>
              </a:ext>
            </a:extLst>
          </p:cNvPr>
          <p:cNvPicPr>
            <a:picLocks noChangeAspect="1"/>
          </p:cNvPicPr>
          <p:nvPr/>
        </p:nvPicPr>
        <p:blipFill>
          <a:blip r:embed="rId2"/>
          <a:stretch>
            <a:fillRect/>
          </a:stretch>
        </p:blipFill>
        <p:spPr>
          <a:xfrm>
            <a:off x="1170867" y="647701"/>
            <a:ext cx="8845206" cy="2505226"/>
          </a:xfrm>
          <a:prstGeom prst="rect">
            <a:avLst/>
          </a:prstGeom>
        </p:spPr>
      </p:pic>
      <p:pic>
        <p:nvPicPr>
          <p:cNvPr id="4" name="Picture 3">
            <a:extLst>
              <a:ext uri="{FF2B5EF4-FFF2-40B4-BE49-F238E27FC236}">
                <a16:creationId xmlns:a16="http://schemas.microsoft.com/office/drawing/2014/main" id="{9553335E-223D-4C17-9C62-1C0E215B3290}"/>
              </a:ext>
            </a:extLst>
          </p:cNvPr>
          <p:cNvPicPr>
            <a:picLocks noChangeAspect="1"/>
          </p:cNvPicPr>
          <p:nvPr/>
        </p:nvPicPr>
        <p:blipFill>
          <a:blip r:embed="rId3"/>
          <a:stretch>
            <a:fillRect/>
          </a:stretch>
        </p:blipFill>
        <p:spPr>
          <a:xfrm>
            <a:off x="1028700" y="3553488"/>
            <a:ext cx="10301823" cy="1804418"/>
          </a:xfrm>
          <a:prstGeom prst="rect">
            <a:avLst/>
          </a:prstGeom>
        </p:spPr>
      </p:pic>
      <p:pic>
        <p:nvPicPr>
          <p:cNvPr id="6" name="Picture 5">
            <a:extLst>
              <a:ext uri="{FF2B5EF4-FFF2-40B4-BE49-F238E27FC236}">
                <a16:creationId xmlns:a16="http://schemas.microsoft.com/office/drawing/2014/main" id="{6B61443C-B10D-4766-B32E-EEAE07F68802}"/>
              </a:ext>
            </a:extLst>
          </p:cNvPr>
          <p:cNvPicPr>
            <a:picLocks noChangeAspect="1"/>
          </p:cNvPicPr>
          <p:nvPr/>
        </p:nvPicPr>
        <p:blipFill>
          <a:blip r:embed="rId4"/>
          <a:stretch>
            <a:fillRect/>
          </a:stretch>
        </p:blipFill>
        <p:spPr>
          <a:xfrm>
            <a:off x="1259755" y="5676899"/>
            <a:ext cx="9309772" cy="733425"/>
          </a:xfrm>
          <a:prstGeom prst="rect">
            <a:avLst/>
          </a:prstGeom>
        </p:spPr>
      </p:pic>
    </p:spTree>
    <p:extLst>
      <p:ext uri="{BB962C8B-B14F-4D97-AF65-F5344CB8AC3E}">
        <p14:creationId xmlns:p14="http://schemas.microsoft.com/office/powerpoint/2010/main" val="235317951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D034D-7522-46EE-8299-FA8CB68F2E9A}"/>
              </a:ext>
            </a:extLst>
          </p:cNvPr>
          <p:cNvPicPr>
            <a:picLocks noChangeAspect="1"/>
          </p:cNvPicPr>
          <p:nvPr/>
        </p:nvPicPr>
        <p:blipFill>
          <a:blip r:embed="rId2"/>
          <a:stretch>
            <a:fillRect/>
          </a:stretch>
        </p:blipFill>
        <p:spPr>
          <a:xfrm>
            <a:off x="1228184" y="3429000"/>
            <a:ext cx="10635482" cy="2443287"/>
          </a:xfrm>
          <a:prstGeom prst="rect">
            <a:avLst/>
          </a:prstGeom>
        </p:spPr>
      </p:pic>
      <p:pic>
        <p:nvPicPr>
          <p:cNvPr id="4" name="Picture 3">
            <a:extLst>
              <a:ext uri="{FF2B5EF4-FFF2-40B4-BE49-F238E27FC236}">
                <a16:creationId xmlns:a16="http://schemas.microsoft.com/office/drawing/2014/main" id="{0553FD0D-E222-4A99-B707-26D4BB2BF338}"/>
              </a:ext>
            </a:extLst>
          </p:cNvPr>
          <p:cNvPicPr>
            <a:picLocks noChangeAspect="1"/>
          </p:cNvPicPr>
          <p:nvPr/>
        </p:nvPicPr>
        <p:blipFill>
          <a:blip r:embed="rId3"/>
          <a:stretch>
            <a:fillRect/>
          </a:stretch>
        </p:blipFill>
        <p:spPr>
          <a:xfrm>
            <a:off x="1170867" y="647701"/>
            <a:ext cx="8845206" cy="2505226"/>
          </a:xfrm>
          <a:prstGeom prst="rect">
            <a:avLst/>
          </a:prstGeom>
        </p:spPr>
      </p:pic>
    </p:spTree>
    <p:extLst>
      <p:ext uri="{BB962C8B-B14F-4D97-AF65-F5344CB8AC3E}">
        <p14:creationId xmlns:p14="http://schemas.microsoft.com/office/powerpoint/2010/main" val="417675107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DBB40-822B-49B7-A801-A2166EE739E6}"/>
              </a:ext>
            </a:extLst>
          </p:cNvPr>
          <p:cNvPicPr>
            <a:picLocks noChangeAspect="1"/>
          </p:cNvPicPr>
          <p:nvPr/>
        </p:nvPicPr>
        <p:blipFill>
          <a:blip r:embed="rId2"/>
          <a:stretch>
            <a:fillRect/>
          </a:stretch>
        </p:blipFill>
        <p:spPr>
          <a:xfrm>
            <a:off x="2023085" y="1209675"/>
            <a:ext cx="9197882" cy="3333937"/>
          </a:xfrm>
          <a:prstGeom prst="rect">
            <a:avLst/>
          </a:prstGeom>
        </p:spPr>
      </p:pic>
    </p:spTree>
    <p:extLst>
      <p:ext uri="{BB962C8B-B14F-4D97-AF65-F5344CB8AC3E}">
        <p14:creationId xmlns:p14="http://schemas.microsoft.com/office/powerpoint/2010/main" val="348466622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594BEE-CE71-487B-B367-9D5138291EA5}"/>
              </a:ext>
            </a:extLst>
          </p:cNvPr>
          <p:cNvGrpSpPr/>
          <p:nvPr/>
        </p:nvGrpSpPr>
        <p:grpSpPr>
          <a:xfrm>
            <a:off x="1771650" y="676275"/>
            <a:ext cx="8549277" cy="5401044"/>
            <a:chOff x="1771650" y="676275"/>
            <a:chExt cx="8549277" cy="5401044"/>
          </a:xfrm>
        </p:grpSpPr>
        <p:pic>
          <p:nvPicPr>
            <p:cNvPr id="3" name="Picture 2">
              <a:extLst>
                <a:ext uri="{FF2B5EF4-FFF2-40B4-BE49-F238E27FC236}">
                  <a16:creationId xmlns:a16="http://schemas.microsoft.com/office/drawing/2014/main" id="{51FAD3A8-B9B8-4DC5-A9C1-D357B9D466EE}"/>
                </a:ext>
              </a:extLst>
            </p:cNvPr>
            <p:cNvPicPr>
              <a:picLocks noChangeAspect="1"/>
            </p:cNvPicPr>
            <p:nvPr/>
          </p:nvPicPr>
          <p:blipFill>
            <a:blip r:embed="rId2"/>
            <a:stretch>
              <a:fillRect/>
            </a:stretch>
          </p:blipFill>
          <p:spPr>
            <a:xfrm>
              <a:off x="1871073" y="780680"/>
              <a:ext cx="8449854" cy="5296639"/>
            </a:xfrm>
            <a:prstGeom prst="rect">
              <a:avLst/>
            </a:prstGeom>
          </p:spPr>
        </p:pic>
        <p:sp>
          <p:nvSpPr>
            <p:cNvPr id="4" name="Rectangle 3">
              <a:extLst>
                <a:ext uri="{FF2B5EF4-FFF2-40B4-BE49-F238E27FC236}">
                  <a16:creationId xmlns:a16="http://schemas.microsoft.com/office/drawing/2014/main" id="{395B0815-7287-4447-AFB4-879749199E5C}"/>
                </a:ext>
              </a:extLst>
            </p:cNvPr>
            <p:cNvSpPr/>
            <p:nvPr/>
          </p:nvSpPr>
          <p:spPr>
            <a:xfrm>
              <a:off x="1771650" y="676275"/>
              <a:ext cx="523875" cy="52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0700602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3769C-DE27-4798-A712-EA16C5D3F7B6}"/>
              </a:ext>
            </a:extLst>
          </p:cNvPr>
          <p:cNvSpPr>
            <a:spLocks noGrp="1"/>
          </p:cNvSpPr>
          <p:nvPr>
            <p:ph type="title"/>
          </p:nvPr>
        </p:nvSpPr>
        <p:spPr/>
        <p:txBody>
          <a:bodyPr/>
          <a:lstStyle/>
          <a:p>
            <a:r>
              <a:rPr lang="en-US" dirty="0"/>
              <a:t>Ref</a:t>
            </a:r>
            <a:endParaRPr lang="en-IN" dirty="0"/>
          </a:p>
        </p:txBody>
      </p:sp>
      <p:sp>
        <p:nvSpPr>
          <p:cNvPr id="3" name="Content Placeholder 2">
            <a:extLst>
              <a:ext uri="{FF2B5EF4-FFF2-40B4-BE49-F238E27FC236}">
                <a16:creationId xmlns:a16="http://schemas.microsoft.com/office/drawing/2014/main" id="{D6945425-F169-478B-B1C5-845EC8B449D8}"/>
              </a:ext>
            </a:extLst>
          </p:cNvPr>
          <p:cNvSpPr>
            <a:spLocks noGrp="1"/>
          </p:cNvSpPr>
          <p:nvPr>
            <p:ph idx="1"/>
          </p:nvPr>
        </p:nvSpPr>
        <p:spPr/>
        <p:txBody>
          <a:bodyPr>
            <a:normAutofit lnSpcReduction="10000"/>
          </a:bodyPr>
          <a:lstStyle/>
          <a:p>
            <a:r>
              <a:rPr lang="en-IN" dirty="0">
                <a:hlinkClick r:id="rId2"/>
              </a:rPr>
              <a:t>https://web.stanford.edu/class/archive/cs/cs161/cs161.1168/lecture1.pdf</a:t>
            </a:r>
            <a:endParaRPr lang="en-IN" dirty="0"/>
          </a:p>
          <a:p>
            <a:r>
              <a:rPr lang="en-IN" dirty="0">
                <a:hlinkClick r:id="rId3"/>
              </a:rPr>
              <a:t>https://web.stanford.edu/class/archive/cs/cs161/cs161.1168/lecture2.pdf</a:t>
            </a:r>
            <a:endParaRPr lang="en-IN" dirty="0"/>
          </a:p>
          <a:p>
            <a:r>
              <a:rPr lang="en-IN" dirty="0">
                <a:hlinkClick r:id="rId4"/>
              </a:rPr>
              <a:t>https://web.stanford.edu/class/archive/cs/cs161/cs161.1168/lecture3.pdf</a:t>
            </a:r>
            <a:endParaRPr lang="en-IN" dirty="0"/>
          </a:p>
          <a:p>
            <a:r>
              <a:rPr lang="en-IN" dirty="0">
                <a:hlinkClick r:id="rId3"/>
              </a:rPr>
              <a:t>https://web.stanford.edu/class/archive/cs/cs161/cs161.1168/lecture2.pdf</a:t>
            </a:r>
            <a:endParaRPr lang="en-IN" dirty="0"/>
          </a:p>
          <a:p>
            <a:r>
              <a:rPr lang="en-IN" dirty="0">
                <a:hlinkClick r:id="rId5"/>
              </a:rPr>
              <a:t>https://tildesites.bowdoin.edu/~ltoma/teaching/cs231/fall14/Lectures/02-recurrences/recurrences.pdf</a:t>
            </a:r>
            <a:endParaRPr lang="en-IN" dirty="0"/>
          </a:p>
          <a:p>
            <a:endParaRPr lang="en-IN" dirty="0"/>
          </a:p>
          <a:p>
            <a:endParaRPr lang="en-IN" dirty="0"/>
          </a:p>
          <a:p>
            <a:endParaRPr lang="en-IN" dirty="0"/>
          </a:p>
        </p:txBody>
      </p:sp>
    </p:spTree>
    <p:extLst>
      <p:ext uri="{BB962C8B-B14F-4D97-AF65-F5344CB8AC3E}">
        <p14:creationId xmlns:p14="http://schemas.microsoft.com/office/powerpoint/2010/main" val="40868043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DE0A45-7063-465D-ADF9-6A4B08F9B8FD}"/>
              </a:ext>
            </a:extLst>
          </p:cNvPr>
          <p:cNvSpPr>
            <a:spLocks noGrp="1"/>
          </p:cNvSpPr>
          <p:nvPr>
            <p:ph type="title"/>
          </p:nvPr>
        </p:nvSpPr>
        <p:spPr/>
        <p:txBody>
          <a:bodyPr/>
          <a:lstStyle/>
          <a:p>
            <a:r>
              <a:rPr lang="en-US" dirty="0"/>
              <a:t>24Nov2021</a:t>
            </a:r>
            <a:endParaRPr lang="en-IN" dirty="0"/>
          </a:p>
        </p:txBody>
      </p:sp>
    </p:spTree>
    <p:extLst>
      <p:ext uri="{BB962C8B-B14F-4D97-AF65-F5344CB8AC3E}">
        <p14:creationId xmlns:p14="http://schemas.microsoft.com/office/powerpoint/2010/main" val="181531000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FE81-8EDE-4E18-8F4F-65226C7E01D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F2AEBF3-FE14-4D23-ADEB-F26575ED59ED}"/>
              </a:ext>
            </a:extLst>
          </p:cNvPr>
          <p:cNvSpPr>
            <a:spLocks noGrp="1"/>
          </p:cNvSpPr>
          <p:nvPr>
            <p:ph idx="1"/>
          </p:nvPr>
        </p:nvSpPr>
        <p:spPr/>
        <p:txBody>
          <a:bodyPr/>
          <a:lstStyle/>
          <a:p>
            <a:r>
              <a:rPr lang="en-US" dirty="0"/>
              <a:t>Last time we discussed the time complexity of merge – sort.</a:t>
            </a:r>
          </a:p>
          <a:p>
            <a:r>
              <a:rPr lang="en-US" dirty="0"/>
              <a:t>The complexity is O(n log n).</a:t>
            </a:r>
          </a:p>
          <a:p>
            <a:r>
              <a:rPr lang="en-US" dirty="0"/>
              <a:t>We did this assuming that the time complexity of merging two sorted arrays of length m and n  into a sorted array of length </a:t>
            </a:r>
            <a:r>
              <a:rPr lang="en-US" dirty="0" err="1"/>
              <a:t>m+n</a:t>
            </a:r>
            <a:r>
              <a:rPr lang="en-US" dirty="0"/>
              <a:t> is O(</a:t>
            </a:r>
            <a:r>
              <a:rPr lang="en-US" dirty="0" err="1"/>
              <a:t>m+n</a:t>
            </a:r>
            <a:r>
              <a:rPr lang="en-US" dirty="0"/>
              <a:t>)</a:t>
            </a:r>
          </a:p>
          <a:p>
            <a:r>
              <a:rPr lang="en-US" dirty="0"/>
              <a:t>We will complete this today. </a:t>
            </a:r>
          </a:p>
          <a:p>
            <a:endParaRPr lang="en-US" dirty="0"/>
          </a:p>
          <a:p>
            <a:endParaRPr lang="en-IN" dirty="0"/>
          </a:p>
        </p:txBody>
      </p:sp>
    </p:spTree>
    <p:extLst>
      <p:ext uri="{BB962C8B-B14F-4D97-AF65-F5344CB8AC3E}">
        <p14:creationId xmlns:p14="http://schemas.microsoft.com/office/powerpoint/2010/main" val="22850961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88A29-F627-4931-B212-AB83B36D1BC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73F40F2-FF84-40DB-B420-9E3A1F7A4D8B}"/>
              </a:ext>
            </a:extLst>
          </p:cNvPr>
          <p:cNvSpPr>
            <a:spLocks noGrp="1"/>
          </p:cNvSpPr>
          <p:nvPr>
            <p:ph idx="1"/>
          </p:nvPr>
        </p:nvSpPr>
        <p:spPr/>
        <p:txBody>
          <a:bodyPr/>
          <a:lstStyle/>
          <a:p>
            <a:r>
              <a:rPr lang="en-US" dirty="0"/>
              <a:t>Input: sorted array a of length m, and sorted array b of length n </a:t>
            </a:r>
          </a:p>
          <a:p>
            <a:r>
              <a:rPr lang="en-US" dirty="0"/>
              <a:t>Create an empty array  c of length </a:t>
            </a:r>
            <a:r>
              <a:rPr lang="en-US" dirty="0" err="1"/>
              <a:t>m+n</a:t>
            </a:r>
            <a:r>
              <a:rPr lang="en-US" dirty="0"/>
              <a:t>, set </a:t>
            </a:r>
            <a:r>
              <a:rPr lang="en-US" dirty="0" err="1"/>
              <a:t>index_a</a:t>
            </a:r>
            <a:r>
              <a:rPr lang="en-US" dirty="0"/>
              <a:t> and </a:t>
            </a:r>
            <a:r>
              <a:rPr lang="en-US" dirty="0" err="1"/>
              <a:t>index_b</a:t>
            </a:r>
            <a:r>
              <a:rPr lang="en-US" dirty="0"/>
              <a:t> to 0</a:t>
            </a:r>
          </a:p>
          <a:p>
            <a:r>
              <a:rPr lang="en-US" dirty="0"/>
              <a:t>While (</a:t>
            </a:r>
            <a:r>
              <a:rPr lang="en-US" dirty="0" err="1"/>
              <a:t>index_a</a:t>
            </a:r>
            <a:r>
              <a:rPr lang="en-US" dirty="0"/>
              <a:t> &lt; length of a) and (</a:t>
            </a:r>
            <a:r>
              <a:rPr lang="en-US" dirty="0" err="1"/>
              <a:t>index_b</a:t>
            </a:r>
            <a:r>
              <a:rPr lang="en-US" dirty="0"/>
              <a:t> &lt; length of b) </a:t>
            </a:r>
          </a:p>
          <a:p>
            <a:pPr marL="914400" lvl="1" indent="-457200">
              <a:buAutoNum type="alphaLcPeriod"/>
            </a:pPr>
            <a:r>
              <a:rPr lang="en-US" dirty="0"/>
              <a:t>Add the smaller of a[</a:t>
            </a:r>
            <a:r>
              <a:rPr lang="en-US" dirty="0" err="1"/>
              <a:t>index_a</a:t>
            </a:r>
            <a:r>
              <a:rPr lang="en-US" dirty="0"/>
              <a:t>] and b[</a:t>
            </a:r>
            <a:r>
              <a:rPr lang="en-US" dirty="0" err="1"/>
              <a:t>index_b</a:t>
            </a:r>
            <a:r>
              <a:rPr lang="en-US" dirty="0"/>
              <a:t>] to the end of c. </a:t>
            </a:r>
          </a:p>
          <a:p>
            <a:pPr marL="914400" lvl="1" indent="-457200">
              <a:buAutoNum type="alphaLcPeriod"/>
            </a:pPr>
            <a:r>
              <a:rPr lang="en-US" dirty="0"/>
              <a:t>Increment the index of c. </a:t>
            </a:r>
          </a:p>
          <a:p>
            <a:pPr marL="914400" lvl="1" indent="-457200">
              <a:buAutoNum type="alphaLcPeriod"/>
            </a:pPr>
            <a:r>
              <a:rPr lang="en-US" dirty="0"/>
              <a:t>Increment the index of the list with the smaller element</a:t>
            </a:r>
          </a:p>
          <a:p>
            <a:r>
              <a:rPr lang="en-US" dirty="0"/>
              <a:t>If any elements are left over in a or b, add them to the end of c, in order</a:t>
            </a:r>
          </a:p>
          <a:p>
            <a:r>
              <a:rPr lang="en-US" dirty="0"/>
              <a:t>Return c. </a:t>
            </a:r>
            <a:endParaRPr lang="en-IN" dirty="0"/>
          </a:p>
        </p:txBody>
      </p:sp>
    </p:spTree>
    <p:extLst>
      <p:ext uri="{BB962C8B-B14F-4D97-AF65-F5344CB8AC3E}">
        <p14:creationId xmlns:p14="http://schemas.microsoft.com/office/powerpoint/2010/main" val="19487543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C5B52F3-C091-4E09-948D-C6CADC54EE5D}"/>
              </a:ext>
            </a:extLst>
          </p:cNvPr>
          <p:cNvGrpSpPr/>
          <p:nvPr/>
        </p:nvGrpSpPr>
        <p:grpSpPr>
          <a:xfrm>
            <a:off x="1938153" y="265593"/>
            <a:ext cx="2202120" cy="640440"/>
            <a:chOff x="1938153" y="265593"/>
            <a:chExt cx="2202120" cy="640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09F40D95-040D-4254-89D3-57B99CB1F6F3}"/>
                    </a:ext>
                  </a:extLst>
                </p14:cNvPr>
                <p14:cNvContentPartPr/>
                <p14:nvPr/>
              </p14:nvContentPartPr>
              <p14:xfrm>
                <a:off x="1938153" y="532353"/>
                <a:ext cx="2187360" cy="373680"/>
              </p14:xfrm>
            </p:contentPart>
          </mc:Choice>
          <mc:Fallback xmlns="">
            <p:pic>
              <p:nvPicPr>
                <p:cNvPr id="4" name="Ink 3">
                  <a:extLst>
                    <a:ext uri="{FF2B5EF4-FFF2-40B4-BE49-F238E27FC236}">
                      <a16:creationId xmlns:a16="http://schemas.microsoft.com/office/drawing/2014/main" id="{09F40D95-040D-4254-89D3-57B99CB1F6F3}"/>
                    </a:ext>
                  </a:extLst>
                </p:cNvPr>
                <p:cNvPicPr/>
                <p:nvPr/>
              </p:nvPicPr>
              <p:blipFill>
                <a:blip r:embed="rId3"/>
                <a:stretch>
                  <a:fillRect/>
                </a:stretch>
              </p:blipFill>
              <p:spPr>
                <a:xfrm>
                  <a:off x="1929153" y="523713"/>
                  <a:ext cx="2205000" cy="391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B039DB0-03B2-497B-A709-432EDFB47930}"/>
                    </a:ext>
                  </a:extLst>
                </p14:cNvPr>
                <p14:cNvContentPartPr/>
                <p14:nvPr/>
              </p14:nvContentPartPr>
              <p14:xfrm>
                <a:off x="1952913" y="575913"/>
                <a:ext cx="2187360" cy="329760"/>
              </p14:xfrm>
            </p:contentPart>
          </mc:Choice>
          <mc:Fallback xmlns="">
            <p:pic>
              <p:nvPicPr>
                <p:cNvPr id="5" name="Ink 4">
                  <a:extLst>
                    <a:ext uri="{FF2B5EF4-FFF2-40B4-BE49-F238E27FC236}">
                      <a16:creationId xmlns:a16="http://schemas.microsoft.com/office/drawing/2014/main" id="{BB039DB0-03B2-497B-A709-432EDFB47930}"/>
                    </a:ext>
                  </a:extLst>
                </p:cNvPr>
                <p:cNvPicPr/>
                <p:nvPr/>
              </p:nvPicPr>
              <p:blipFill>
                <a:blip r:embed="rId5"/>
                <a:stretch>
                  <a:fillRect/>
                </a:stretch>
              </p:blipFill>
              <p:spPr>
                <a:xfrm>
                  <a:off x="1943913" y="566913"/>
                  <a:ext cx="22050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B276B78-F1B9-4874-8242-111BFAD0F46B}"/>
                    </a:ext>
                  </a:extLst>
                </p14:cNvPr>
                <p14:cNvContentPartPr/>
                <p14:nvPr/>
              </p14:nvContentPartPr>
              <p14:xfrm>
                <a:off x="2245233" y="621993"/>
                <a:ext cx="9720" cy="230400"/>
              </p14:xfrm>
            </p:contentPart>
          </mc:Choice>
          <mc:Fallback xmlns="">
            <p:pic>
              <p:nvPicPr>
                <p:cNvPr id="7" name="Ink 6">
                  <a:extLst>
                    <a:ext uri="{FF2B5EF4-FFF2-40B4-BE49-F238E27FC236}">
                      <a16:creationId xmlns:a16="http://schemas.microsoft.com/office/drawing/2014/main" id="{CB276B78-F1B9-4874-8242-111BFAD0F46B}"/>
                    </a:ext>
                  </a:extLst>
                </p:cNvPr>
                <p:cNvPicPr/>
                <p:nvPr/>
              </p:nvPicPr>
              <p:blipFill>
                <a:blip r:embed="rId7"/>
                <a:stretch>
                  <a:fillRect/>
                </a:stretch>
              </p:blipFill>
              <p:spPr>
                <a:xfrm>
                  <a:off x="2236593" y="613353"/>
                  <a:ext cx="273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4AB6A5E-35FF-4FCC-8334-D694ACB70252}"/>
                    </a:ext>
                  </a:extLst>
                </p14:cNvPr>
                <p14:cNvContentPartPr/>
                <p14:nvPr/>
              </p14:nvContentPartPr>
              <p14:xfrm>
                <a:off x="2504433" y="629913"/>
                <a:ext cx="25560" cy="194760"/>
              </p14:xfrm>
            </p:contentPart>
          </mc:Choice>
          <mc:Fallback xmlns="">
            <p:pic>
              <p:nvPicPr>
                <p:cNvPr id="8" name="Ink 7">
                  <a:extLst>
                    <a:ext uri="{FF2B5EF4-FFF2-40B4-BE49-F238E27FC236}">
                      <a16:creationId xmlns:a16="http://schemas.microsoft.com/office/drawing/2014/main" id="{F4AB6A5E-35FF-4FCC-8334-D694ACB70252}"/>
                    </a:ext>
                  </a:extLst>
                </p:cNvPr>
                <p:cNvPicPr/>
                <p:nvPr/>
              </p:nvPicPr>
              <p:blipFill>
                <a:blip r:embed="rId9"/>
                <a:stretch>
                  <a:fillRect/>
                </a:stretch>
              </p:blipFill>
              <p:spPr>
                <a:xfrm>
                  <a:off x="2495433" y="620913"/>
                  <a:ext cx="4320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7BE9A68A-5F44-4E8D-85CE-F520EED232D2}"/>
                    </a:ext>
                  </a:extLst>
                </p14:cNvPr>
                <p14:cNvContentPartPr/>
                <p14:nvPr/>
              </p14:nvContentPartPr>
              <p14:xfrm>
                <a:off x="2849313" y="594633"/>
                <a:ext cx="29160" cy="237600"/>
              </p14:xfrm>
            </p:contentPart>
          </mc:Choice>
          <mc:Fallback xmlns="">
            <p:pic>
              <p:nvPicPr>
                <p:cNvPr id="9" name="Ink 8">
                  <a:extLst>
                    <a:ext uri="{FF2B5EF4-FFF2-40B4-BE49-F238E27FC236}">
                      <a16:creationId xmlns:a16="http://schemas.microsoft.com/office/drawing/2014/main" id="{7BE9A68A-5F44-4E8D-85CE-F520EED232D2}"/>
                    </a:ext>
                  </a:extLst>
                </p:cNvPr>
                <p:cNvPicPr/>
                <p:nvPr/>
              </p:nvPicPr>
              <p:blipFill>
                <a:blip r:embed="rId11"/>
                <a:stretch>
                  <a:fillRect/>
                </a:stretch>
              </p:blipFill>
              <p:spPr>
                <a:xfrm>
                  <a:off x="2840313" y="585633"/>
                  <a:ext cx="468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83E70026-FF61-4CCB-A9CA-74134151D58E}"/>
                    </a:ext>
                  </a:extLst>
                </p14:cNvPr>
                <p14:cNvContentPartPr/>
                <p14:nvPr/>
              </p14:nvContentPartPr>
              <p14:xfrm>
                <a:off x="3194913" y="594633"/>
                <a:ext cx="27360" cy="257400"/>
              </p14:xfrm>
            </p:contentPart>
          </mc:Choice>
          <mc:Fallback xmlns="">
            <p:pic>
              <p:nvPicPr>
                <p:cNvPr id="10" name="Ink 9">
                  <a:extLst>
                    <a:ext uri="{FF2B5EF4-FFF2-40B4-BE49-F238E27FC236}">
                      <a16:creationId xmlns:a16="http://schemas.microsoft.com/office/drawing/2014/main" id="{83E70026-FF61-4CCB-A9CA-74134151D58E}"/>
                    </a:ext>
                  </a:extLst>
                </p:cNvPr>
                <p:cNvPicPr/>
                <p:nvPr/>
              </p:nvPicPr>
              <p:blipFill>
                <a:blip r:embed="rId13"/>
                <a:stretch>
                  <a:fillRect/>
                </a:stretch>
              </p:blipFill>
              <p:spPr>
                <a:xfrm>
                  <a:off x="3186273" y="585633"/>
                  <a:ext cx="4500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214A2AAE-8BE8-4089-8BF5-C7947D88507A}"/>
                    </a:ext>
                  </a:extLst>
                </p14:cNvPr>
                <p14:cNvContentPartPr/>
                <p14:nvPr/>
              </p14:nvContentPartPr>
              <p14:xfrm>
                <a:off x="3524673" y="620913"/>
                <a:ext cx="9720" cy="203040"/>
              </p14:xfrm>
            </p:contentPart>
          </mc:Choice>
          <mc:Fallback xmlns="">
            <p:pic>
              <p:nvPicPr>
                <p:cNvPr id="11" name="Ink 10">
                  <a:extLst>
                    <a:ext uri="{FF2B5EF4-FFF2-40B4-BE49-F238E27FC236}">
                      <a16:creationId xmlns:a16="http://schemas.microsoft.com/office/drawing/2014/main" id="{214A2AAE-8BE8-4089-8BF5-C7947D88507A}"/>
                    </a:ext>
                  </a:extLst>
                </p:cNvPr>
                <p:cNvPicPr/>
                <p:nvPr/>
              </p:nvPicPr>
              <p:blipFill>
                <a:blip r:embed="rId15"/>
                <a:stretch>
                  <a:fillRect/>
                </a:stretch>
              </p:blipFill>
              <p:spPr>
                <a:xfrm>
                  <a:off x="3516033" y="612273"/>
                  <a:ext cx="273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55E6F0D0-3E7B-4693-9DBA-616F8B6623AE}"/>
                    </a:ext>
                  </a:extLst>
                </p14:cNvPr>
                <p14:cNvContentPartPr/>
                <p14:nvPr/>
              </p14:nvContentPartPr>
              <p14:xfrm>
                <a:off x="3790353" y="603273"/>
                <a:ext cx="48960" cy="294840"/>
              </p14:xfrm>
            </p:contentPart>
          </mc:Choice>
          <mc:Fallback xmlns="">
            <p:pic>
              <p:nvPicPr>
                <p:cNvPr id="12" name="Ink 11">
                  <a:extLst>
                    <a:ext uri="{FF2B5EF4-FFF2-40B4-BE49-F238E27FC236}">
                      <a16:creationId xmlns:a16="http://schemas.microsoft.com/office/drawing/2014/main" id="{55E6F0D0-3E7B-4693-9DBA-616F8B6623AE}"/>
                    </a:ext>
                  </a:extLst>
                </p:cNvPr>
                <p:cNvPicPr/>
                <p:nvPr/>
              </p:nvPicPr>
              <p:blipFill>
                <a:blip r:embed="rId17"/>
                <a:stretch>
                  <a:fillRect/>
                </a:stretch>
              </p:blipFill>
              <p:spPr>
                <a:xfrm>
                  <a:off x="3781713" y="594633"/>
                  <a:ext cx="6660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6EF180C4-1A32-4396-8C5F-F90F4A0F8988}"/>
                    </a:ext>
                  </a:extLst>
                </p14:cNvPr>
                <p14:cNvContentPartPr/>
                <p14:nvPr/>
              </p14:nvContentPartPr>
              <p14:xfrm>
                <a:off x="2952993" y="265593"/>
                <a:ext cx="178920" cy="138240"/>
              </p14:xfrm>
            </p:contentPart>
          </mc:Choice>
          <mc:Fallback xmlns="">
            <p:pic>
              <p:nvPicPr>
                <p:cNvPr id="13" name="Ink 12">
                  <a:extLst>
                    <a:ext uri="{FF2B5EF4-FFF2-40B4-BE49-F238E27FC236}">
                      <a16:creationId xmlns:a16="http://schemas.microsoft.com/office/drawing/2014/main" id="{6EF180C4-1A32-4396-8C5F-F90F4A0F8988}"/>
                    </a:ext>
                  </a:extLst>
                </p:cNvPr>
                <p:cNvPicPr/>
                <p:nvPr/>
              </p:nvPicPr>
              <p:blipFill>
                <a:blip r:embed="rId19"/>
                <a:stretch>
                  <a:fillRect/>
                </a:stretch>
              </p:blipFill>
              <p:spPr>
                <a:xfrm>
                  <a:off x="2944353" y="256593"/>
                  <a:ext cx="196560" cy="155880"/>
                </a:xfrm>
                <a:prstGeom prst="rect">
                  <a:avLst/>
                </a:prstGeom>
              </p:spPr>
            </p:pic>
          </mc:Fallback>
        </mc:AlternateContent>
      </p:grpSp>
      <p:grpSp>
        <p:nvGrpSpPr>
          <p:cNvPr id="20" name="Group 19">
            <a:extLst>
              <a:ext uri="{FF2B5EF4-FFF2-40B4-BE49-F238E27FC236}">
                <a16:creationId xmlns:a16="http://schemas.microsoft.com/office/drawing/2014/main" id="{CC027AEC-195A-4FA3-BA79-4EA48A2CF249}"/>
              </a:ext>
            </a:extLst>
          </p:cNvPr>
          <p:cNvGrpSpPr/>
          <p:nvPr/>
        </p:nvGrpSpPr>
        <p:grpSpPr>
          <a:xfrm>
            <a:off x="3195633" y="194673"/>
            <a:ext cx="421200" cy="217800"/>
            <a:chOff x="3195633" y="194673"/>
            <a:chExt cx="421200" cy="217800"/>
          </a:xfrm>
        </p:grpSpPr>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BD2CD28F-1840-471D-942E-1DBFC49FE2D0}"/>
                    </a:ext>
                  </a:extLst>
                </p14:cNvPr>
                <p14:cNvContentPartPr/>
                <p14:nvPr/>
              </p14:nvContentPartPr>
              <p14:xfrm>
                <a:off x="3195633" y="228513"/>
                <a:ext cx="87120" cy="11160"/>
              </p14:xfrm>
            </p:contentPart>
          </mc:Choice>
          <mc:Fallback xmlns="">
            <p:pic>
              <p:nvPicPr>
                <p:cNvPr id="15" name="Ink 14">
                  <a:extLst>
                    <a:ext uri="{FF2B5EF4-FFF2-40B4-BE49-F238E27FC236}">
                      <a16:creationId xmlns:a16="http://schemas.microsoft.com/office/drawing/2014/main" id="{BD2CD28F-1840-471D-942E-1DBFC49FE2D0}"/>
                    </a:ext>
                  </a:extLst>
                </p:cNvPr>
                <p:cNvPicPr/>
                <p:nvPr/>
              </p:nvPicPr>
              <p:blipFill>
                <a:blip r:embed="rId21"/>
                <a:stretch>
                  <a:fillRect/>
                </a:stretch>
              </p:blipFill>
              <p:spPr>
                <a:xfrm>
                  <a:off x="3186993" y="219873"/>
                  <a:ext cx="1047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0B66A56E-023E-4FF5-894C-ED208271A493}"/>
                    </a:ext>
                  </a:extLst>
                </p14:cNvPr>
                <p14:cNvContentPartPr/>
                <p14:nvPr/>
              </p14:nvContentPartPr>
              <p14:xfrm>
                <a:off x="3204273" y="230673"/>
                <a:ext cx="164880" cy="181800"/>
              </p14:xfrm>
            </p:contentPart>
          </mc:Choice>
          <mc:Fallback xmlns="">
            <p:pic>
              <p:nvPicPr>
                <p:cNvPr id="16" name="Ink 15">
                  <a:extLst>
                    <a:ext uri="{FF2B5EF4-FFF2-40B4-BE49-F238E27FC236}">
                      <a16:creationId xmlns:a16="http://schemas.microsoft.com/office/drawing/2014/main" id="{0B66A56E-023E-4FF5-894C-ED208271A493}"/>
                    </a:ext>
                  </a:extLst>
                </p:cNvPr>
                <p:cNvPicPr/>
                <p:nvPr/>
              </p:nvPicPr>
              <p:blipFill>
                <a:blip r:embed="rId23"/>
                <a:stretch>
                  <a:fillRect/>
                </a:stretch>
              </p:blipFill>
              <p:spPr>
                <a:xfrm>
                  <a:off x="3195633" y="221673"/>
                  <a:ext cx="1825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FD9E897B-2798-4775-9A76-D83994CA6166}"/>
                    </a:ext>
                  </a:extLst>
                </p14:cNvPr>
                <p14:cNvContentPartPr/>
                <p14:nvPr/>
              </p14:nvContentPartPr>
              <p14:xfrm>
                <a:off x="3417393" y="319593"/>
                <a:ext cx="14760" cy="39600"/>
              </p14:xfrm>
            </p:contentPart>
          </mc:Choice>
          <mc:Fallback xmlns="">
            <p:pic>
              <p:nvPicPr>
                <p:cNvPr id="17" name="Ink 16">
                  <a:extLst>
                    <a:ext uri="{FF2B5EF4-FFF2-40B4-BE49-F238E27FC236}">
                      <a16:creationId xmlns:a16="http://schemas.microsoft.com/office/drawing/2014/main" id="{FD9E897B-2798-4775-9A76-D83994CA6166}"/>
                    </a:ext>
                  </a:extLst>
                </p:cNvPr>
                <p:cNvPicPr/>
                <p:nvPr/>
              </p:nvPicPr>
              <p:blipFill>
                <a:blip r:embed="rId25"/>
                <a:stretch>
                  <a:fillRect/>
                </a:stretch>
              </p:blipFill>
              <p:spPr>
                <a:xfrm>
                  <a:off x="3408753" y="310593"/>
                  <a:ext cx="324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1D061DFD-726F-4572-9960-47008A6BCDF0}"/>
                    </a:ext>
                  </a:extLst>
                </p14:cNvPr>
                <p14:cNvContentPartPr/>
                <p14:nvPr/>
              </p14:nvContentPartPr>
              <p14:xfrm>
                <a:off x="3388953" y="267753"/>
                <a:ext cx="11520" cy="7560"/>
              </p14:xfrm>
            </p:contentPart>
          </mc:Choice>
          <mc:Fallback xmlns="">
            <p:pic>
              <p:nvPicPr>
                <p:cNvPr id="18" name="Ink 17">
                  <a:extLst>
                    <a:ext uri="{FF2B5EF4-FFF2-40B4-BE49-F238E27FC236}">
                      <a16:creationId xmlns:a16="http://schemas.microsoft.com/office/drawing/2014/main" id="{1D061DFD-726F-4572-9960-47008A6BCDF0}"/>
                    </a:ext>
                  </a:extLst>
                </p:cNvPr>
                <p:cNvPicPr/>
                <p:nvPr/>
              </p:nvPicPr>
              <p:blipFill>
                <a:blip r:embed="rId27"/>
                <a:stretch>
                  <a:fillRect/>
                </a:stretch>
              </p:blipFill>
              <p:spPr>
                <a:xfrm>
                  <a:off x="3379953" y="259113"/>
                  <a:ext cx="291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298EA87F-5A9C-448E-AF9F-96F669DF0DDF}"/>
                    </a:ext>
                  </a:extLst>
                </p14:cNvPr>
                <p14:cNvContentPartPr/>
                <p14:nvPr/>
              </p14:nvContentPartPr>
              <p14:xfrm>
                <a:off x="3462033" y="194673"/>
                <a:ext cx="154800" cy="183240"/>
              </p14:xfrm>
            </p:contentPart>
          </mc:Choice>
          <mc:Fallback xmlns="">
            <p:pic>
              <p:nvPicPr>
                <p:cNvPr id="19" name="Ink 18">
                  <a:extLst>
                    <a:ext uri="{FF2B5EF4-FFF2-40B4-BE49-F238E27FC236}">
                      <a16:creationId xmlns:a16="http://schemas.microsoft.com/office/drawing/2014/main" id="{298EA87F-5A9C-448E-AF9F-96F669DF0DDF}"/>
                    </a:ext>
                  </a:extLst>
                </p:cNvPr>
                <p:cNvPicPr/>
                <p:nvPr/>
              </p:nvPicPr>
              <p:blipFill>
                <a:blip r:embed="rId29"/>
                <a:stretch>
                  <a:fillRect/>
                </a:stretch>
              </p:blipFill>
              <p:spPr>
                <a:xfrm>
                  <a:off x="3453033" y="186033"/>
                  <a:ext cx="172440" cy="200880"/>
                </a:xfrm>
                <a:prstGeom prst="rect">
                  <a:avLst/>
                </a:prstGeom>
              </p:spPr>
            </p:pic>
          </mc:Fallback>
        </mc:AlternateContent>
      </p:grpSp>
      <p:grpSp>
        <p:nvGrpSpPr>
          <p:cNvPr id="23" name="Group 22">
            <a:extLst>
              <a:ext uri="{FF2B5EF4-FFF2-40B4-BE49-F238E27FC236}">
                <a16:creationId xmlns:a16="http://schemas.microsoft.com/office/drawing/2014/main" id="{ED44171F-A369-4B02-BA1C-5E7EFB85390A}"/>
              </a:ext>
            </a:extLst>
          </p:cNvPr>
          <p:cNvGrpSpPr/>
          <p:nvPr/>
        </p:nvGrpSpPr>
        <p:grpSpPr>
          <a:xfrm>
            <a:off x="5708073" y="655473"/>
            <a:ext cx="1958040" cy="339840"/>
            <a:chOff x="5708073" y="655473"/>
            <a:chExt cx="1958040" cy="339840"/>
          </a:xfrm>
        </p:grpSpPr>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7A6EA160-F07A-4D84-98CA-7EBB23A81C13}"/>
                    </a:ext>
                  </a:extLst>
                </p14:cNvPr>
                <p14:cNvContentPartPr/>
                <p14:nvPr/>
              </p14:nvContentPartPr>
              <p14:xfrm>
                <a:off x="5708073" y="690753"/>
                <a:ext cx="68760" cy="250920"/>
              </p14:xfrm>
            </p:contentPart>
          </mc:Choice>
          <mc:Fallback xmlns="">
            <p:pic>
              <p:nvPicPr>
                <p:cNvPr id="21" name="Ink 20">
                  <a:extLst>
                    <a:ext uri="{FF2B5EF4-FFF2-40B4-BE49-F238E27FC236}">
                      <a16:creationId xmlns:a16="http://schemas.microsoft.com/office/drawing/2014/main" id="{7A6EA160-F07A-4D84-98CA-7EBB23A81C13}"/>
                    </a:ext>
                  </a:extLst>
                </p:cNvPr>
                <p:cNvPicPr/>
                <p:nvPr/>
              </p:nvPicPr>
              <p:blipFill>
                <a:blip r:embed="rId31"/>
                <a:stretch>
                  <a:fillRect/>
                </a:stretch>
              </p:blipFill>
              <p:spPr>
                <a:xfrm>
                  <a:off x="5699073" y="681753"/>
                  <a:ext cx="864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6E4FEF39-BBC5-4417-ACA0-C4ED2FA642CE}"/>
                    </a:ext>
                  </a:extLst>
                </p14:cNvPr>
                <p14:cNvContentPartPr/>
                <p14:nvPr/>
              </p14:nvContentPartPr>
              <p14:xfrm>
                <a:off x="5778993" y="655473"/>
                <a:ext cx="1887120" cy="339840"/>
              </p14:xfrm>
            </p:contentPart>
          </mc:Choice>
          <mc:Fallback xmlns="">
            <p:pic>
              <p:nvPicPr>
                <p:cNvPr id="22" name="Ink 21">
                  <a:extLst>
                    <a:ext uri="{FF2B5EF4-FFF2-40B4-BE49-F238E27FC236}">
                      <a16:creationId xmlns:a16="http://schemas.microsoft.com/office/drawing/2014/main" id="{6E4FEF39-BBC5-4417-ACA0-C4ED2FA642CE}"/>
                    </a:ext>
                  </a:extLst>
                </p:cNvPr>
                <p:cNvPicPr/>
                <p:nvPr/>
              </p:nvPicPr>
              <p:blipFill>
                <a:blip r:embed="rId33"/>
                <a:stretch>
                  <a:fillRect/>
                </a:stretch>
              </p:blipFill>
              <p:spPr>
                <a:xfrm>
                  <a:off x="5769993" y="646833"/>
                  <a:ext cx="1904760" cy="357480"/>
                </a:xfrm>
                <a:prstGeom prst="rect">
                  <a:avLst/>
                </a:prstGeom>
              </p:spPr>
            </p:pic>
          </mc:Fallback>
        </mc:AlternateContent>
      </p:grpSp>
      <p:grpSp>
        <p:nvGrpSpPr>
          <p:cNvPr id="29" name="Group 28">
            <a:extLst>
              <a:ext uri="{FF2B5EF4-FFF2-40B4-BE49-F238E27FC236}">
                <a16:creationId xmlns:a16="http://schemas.microsoft.com/office/drawing/2014/main" id="{B20567D5-5B06-4310-AE7F-B9853089A67C}"/>
              </a:ext>
            </a:extLst>
          </p:cNvPr>
          <p:cNvGrpSpPr/>
          <p:nvPr/>
        </p:nvGrpSpPr>
        <p:grpSpPr>
          <a:xfrm>
            <a:off x="6320073" y="282513"/>
            <a:ext cx="655920" cy="241920"/>
            <a:chOff x="6320073" y="282513"/>
            <a:chExt cx="655920" cy="241920"/>
          </a:xfrm>
        </p:grpSpPr>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61E373C2-A697-4AD3-8344-85B4701EC1E2}"/>
                    </a:ext>
                  </a:extLst>
                </p14:cNvPr>
                <p14:cNvContentPartPr/>
                <p14:nvPr/>
              </p14:nvContentPartPr>
              <p14:xfrm>
                <a:off x="6320073" y="335073"/>
                <a:ext cx="114480" cy="163440"/>
              </p14:xfrm>
            </p:contentPart>
          </mc:Choice>
          <mc:Fallback xmlns="">
            <p:pic>
              <p:nvPicPr>
                <p:cNvPr id="24" name="Ink 23">
                  <a:extLst>
                    <a:ext uri="{FF2B5EF4-FFF2-40B4-BE49-F238E27FC236}">
                      <a16:creationId xmlns:a16="http://schemas.microsoft.com/office/drawing/2014/main" id="{61E373C2-A697-4AD3-8344-85B4701EC1E2}"/>
                    </a:ext>
                  </a:extLst>
                </p:cNvPr>
                <p:cNvPicPr/>
                <p:nvPr/>
              </p:nvPicPr>
              <p:blipFill>
                <a:blip r:embed="rId35"/>
                <a:stretch>
                  <a:fillRect/>
                </a:stretch>
              </p:blipFill>
              <p:spPr>
                <a:xfrm>
                  <a:off x="6311073" y="326433"/>
                  <a:ext cx="1321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9AE015A7-307F-4782-AB85-A8C5BFF3F985}"/>
                    </a:ext>
                  </a:extLst>
                </p14:cNvPr>
                <p14:cNvContentPartPr/>
                <p14:nvPr/>
              </p14:nvContentPartPr>
              <p14:xfrm>
                <a:off x="6550113" y="283593"/>
                <a:ext cx="116280" cy="209160"/>
              </p14:xfrm>
            </p:contentPart>
          </mc:Choice>
          <mc:Fallback xmlns="">
            <p:pic>
              <p:nvPicPr>
                <p:cNvPr id="25" name="Ink 24">
                  <a:extLst>
                    <a:ext uri="{FF2B5EF4-FFF2-40B4-BE49-F238E27FC236}">
                      <a16:creationId xmlns:a16="http://schemas.microsoft.com/office/drawing/2014/main" id="{9AE015A7-307F-4782-AB85-A8C5BFF3F985}"/>
                    </a:ext>
                  </a:extLst>
                </p:cNvPr>
                <p:cNvPicPr/>
                <p:nvPr/>
              </p:nvPicPr>
              <p:blipFill>
                <a:blip r:embed="rId37"/>
                <a:stretch>
                  <a:fillRect/>
                </a:stretch>
              </p:blipFill>
              <p:spPr>
                <a:xfrm>
                  <a:off x="6541113" y="274953"/>
                  <a:ext cx="13392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C3102B33-679D-482D-9A8B-8099773DBBD4}"/>
                    </a:ext>
                  </a:extLst>
                </p14:cNvPr>
                <p14:cNvContentPartPr/>
                <p14:nvPr/>
              </p14:nvContentPartPr>
              <p14:xfrm>
                <a:off x="6734073" y="407793"/>
                <a:ext cx="64440" cy="116640"/>
              </p14:xfrm>
            </p:contentPart>
          </mc:Choice>
          <mc:Fallback xmlns="">
            <p:pic>
              <p:nvPicPr>
                <p:cNvPr id="26" name="Ink 25">
                  <a:extLst>
                    <a:ext uri="{FF2B5EF4-FFF2-40B4-BE49-F238E27FC236}">
                      <a16:creationId xmlns:a16="http://schemas.microsoft.com/office/drawing/2014/main" id="{C3102B33-679D-482D-9A8B-8099773DBBD4}"/>
                    </a:ext>
                  </a:extLst>
                </p:cNvPr>
                <p:cNvPicPr/>
                <p:nvPr/>
              </p:nvPicPr>
              <p:blipFill>
                <a:blip r:embed="rId39"/>
                <a:stretch>
                  <a:fillRect/>
                </a:stretch>
              </p:blipFill>
              <p:spPr>
                <a:xfrm>
                  <a:off x="6725433" y="399153"/>
                  <a:ext cx="820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1C97E98D-C29F-4CB5-9454-323191E38C10}"/>
                    </a:ext>
                  </a:extLst>
                </p14:cNvPr>
                <p14:cNvContentPartPr/>
                <p14:nvPr/>
              </p14:nvContentPartPr>
              <p14:xfrm>
                <a:off x="6733713" y="343713"/>
                <a:ext cx="4320" cy="11160"/>
              </p14:xfrm>
            </p:contentPart>
          </mc:Choice>
          <mc:Fallback xmlns="">
            <p:pic>
              <p:nvPicPr>
                <p:cNvPr id="27" name="Ink 26">
                  <a:extLst>
                    <a:ext uri="{FF2B5EF4-FFF2-40B4-BE49-F238E27FC236}">
                      <a16:creationId xmlns:a16="http://schemas.microsoft.com/office/drawing/2014/main" id="{1C97E98D-C29F-4CB5-9454-323191E38C10}"/>
                    </a:ext>
                  </a:extLst>
                </p:cNvPr>
                <p:cNvPicPr/>
                <p:nvPr/>
              </p:nvPicPr>
              <p:blipFill>
                <a:blip r:embed="rId41"/>
                <a:stretch>
                  <a:fillRect/>
                </a:stretch>
              </p:blipFill>
              <p:spPr>
                <a:xfrm>
                  <a:off x="6725073" y="335073"/>
                  <a:ext cx="2196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5BD4BE22-AA8D-44DF-A9EE-4912B52E3083}"/>
                    </a:ext>
                  </a:extLst>
                </p14:cNvPr>
                <p14:cNvContentPartPr/>
                <p14:nvPr/>
              </p14:nvContentPartPr>
              <p14:xfrm>
                <a:off x="6835233" y="282513"/>
                <a:ext cx="140760" cy="155880"/>
              </p14:xfrm>
            </p:contentPart>
          </mc:Choice>
          <mc:Fallback xmlns="">
            <p:pic>
              <p:nvPicPr>
                <p:cNvPr id="28" name="Ink 27">
                  <a:extLst>
                    <a:ext uri="{FF2B5EF4-FFF2-40B4-BE49-F238E27FC236}">
                      <a16:creationId xmlns:a16="http://schemas.microsoft.com/office/drawing/2014/main" id="{5BD4BE22-AA8D-44DF-A9EE-4912B52E3083}"/>
                    </a:ext>
                  </a:extLst>
                </p:cNvPr>
                <p:cNvPicPr/>
                <p:nvPr/>
              </p:nvPicPr>
              <p:blipFill>
                <a:blip r:embed="rId43"/>
                <a:stretch>
                  <a:fillRect/>
                </a:stretch>
              </p:blipFill>
              <p:spPr>
                <a:xfrm>
                  <a:off x="6826593" y="273873"/>
                  <a:ext cx="158400" cy="173520"/>
                </a:xfrm>
                <a:prstGeom prst="rect">
                  <a:avLst/>
                </a:prstGeom>
              </p:spPr>
            </p:pic>
          </mc:Fallback>
        </mc:AlternateContent>
      </p:grpSp>
      <p:grpSp>
        <p:nvGrpSpPr>
          <p:cNvPr id="36" name="Group 35">
            <a:extLst>
              <a:ext uri="{FF2B5EF4-FFF2-40B4-BE49-F238E27FC236}">
                <a16:creationId xmlns:a16="http://schemas.microsoft.com/office/drawing/2014/main" id="{4BF09669-C2D1-445E-A0A3-D0246D4F0961}"/>
              </a:ext>
            </a:extLst>
          </p:cNvPr>
          <p:cNvGrpSpPr/>
          <p:nvPr/>
        </p:nvGrpSpPr>
        <p:grpSpPr>
          <a:xfrm>
            <a:off x="9969393" y="330033"/>
            <a:ext cx="80280" cy="204840"/>
            <a:chOff x="9969393" y="330033"/>
            <a:chExt cx="80280" cy="204840"/>
          </a:xfrm>
        </p:grpSpPr>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C36F2991-E8C1-46A0-9883-0D344CA0B909}"/>
                    </a:ext>
                  </a:extLst>
                </p14:cNvPr>
                <p14:cNvContentPartPr/>
                <p14:nvPr/>
              </p14:nvContentPartPr>
              <p14:xfrm>
                <a:off x="9969393" y="439473"/>
                <a:ext cx="77400" cy="95400"/>
              </p14:xfrm>
            </p:contentPart>
          </mc:Choice>
          <mc:Fallback xmlns="">
            <p:pic>
              <p:nvPicPr>
                <p:cNvPr id="30" name="Ink 29">
                  <a:extLst>
                    <a:ext uri="{FF2B5EF4-FFF2-40B4-BE49-F238E27FC236}">
                      <a16:creationId xmlns:a16="http://schemas.microsoft.com/office/drawing/2014/main" id="{C36F2991-E8C1-46A0-9883-0D344CA0B909}"/>
                    </a:ext>
                  </a:extLst>
                </p:cNvPr>
                <p:cNvPicPr/>
                <p:nvPr/>
              </p:nvPicPr>
              <p:blipFill>
                <a:blip r:embed="rId45"/>
                <a:stretch>
                  <a:fillRect/>
                </a:stretch>
              </p:blipFill>
              <p:spPr>
                <a:xfrm>
                  <a:off x="9960393" y="430833"/>
                  <a:ext cx="9504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3C56B1D8-E03B-4855-9245-CC28D5AC5EA7}"/>
                    </a:ext>
                  </a:extLst>
                </p14:cNvPr>
                <p14:cNvContentPartPr/>
                <p14:nvPr/>
              </p14:nvContentPartPr>
              <p14:xfrm>
                <a:off x="10028793" y="330033"/>
                <a:ext cx="20880" cy="33840"/>
              </p14:xfrm>
            </p:contentPart>
          </mc:Choice>
          <mc:Fallback xmlns="">
            <p:pic>
              <p:nvPicPr>
                <p:cNvPr id="31" name="Ink 30">
                  <a:extLst>
                    <a:ext uri="{FF2B5EF4-FFF2-40B4-BE49-F238E27FC236}">
                      <a16:creationId xmlns:a16="http://schemas.microsoft.com/office/drawing/2014/main" id="{3C56B1D8-E03B-4855-9245-CC28D5AC5EA7}"/>
                    </a:ext>
                  </a:extLst>
                </p:cNvPr>
                <p:cNvPicPr/>
                <p:nvPr/>
              </p:nvPicPr>
              <p:blipFill>
                <a:blip r:embed="rId47"/>
                <a:stretch>
                  <a:fillRect/>
                </a:stretch>
              </p:blipFill>
              <p:spPr>
                <a:xfrm>
                  <a:off x="10020153" y="321393"/>
                  <a:ext cx="38520" cy="5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61D21B1-FF79-4A4A-8D20-F74D03C70DF2}"/>
                  </a:ext>
                </a:extLst>
              </p14:cNvPr>
              <p14:cNvContentPartPr/>
              <p14:nvPr/>
            </p14:nvContentPartPr>
            <p14:xfrm>
              <a:off x="10217073" y="381513"/>
              <a:ext cx="109080" cy="164880"/>
            </p14:xfrm>
          </p:contentPart>
        </mc:Choice>
        <mc:Fallback xmlns="">
          <p:pic>
            <p:nvPicPr>
              <p:cNvPr id="32" name="Ink 31">
                <a:extLst>
                  <a:ext uri="{FF2B5EF4-FFF2-40B4-BE49-F238E27FC236}">
                    <a16:creationId xmlns:a16="http://schemas.microsoft.com/office/drawing/2014/main" id="{E61D21B1-FF79-4A4A-8D20-F74D03C70DF2}"/>
                  </a:ext>
                </a:extLst>
              </p:cNvPr>
              <p:cNvPicPr/>
              <p:nvPr/>
            </p:nvPicPr>
            <p:blipFill>
              <a:blip r:embed="rId49"/>
              <a:stretch>
                <a:fillRect/>
              </a:stretch>
            </p:blipFill>
            <p:spPr>
              <a:xfrm>
                <a:off x="10208073" y="372513"/>
                <a:ext cx="126720" cy="182520"/>
              </a:xfrm>
              <a:prstGeom prst="rect">
                <a:avLst/>
              </a:prstGeom>
            </p:spPr>
          </p:pic>
        </mc:Fallback>
      </mc:AlternateContent>
      <p:grpSp>
        <p:nvGrpSpPr>
          <p:cNvPr id="35" name="Group 34">
            <a:extLst>
              <a:ext uri="{FF2B5EF4-FFF2-40B4-BE49-F238E27FC236}">
                <a16:creationId xmlns:a16="http://schemas.microsoft.com/office/drawing/2014/main" id="{A0473C0D-89BD-4279-BBE9-75CD868795CD}"/>
              </a:ext>
            </a:extLst>
          </p:cNvPr>
          <p:cNvGrpSpPr/>
          <p:nvPr/>
        </p:nvGrpSpPr>
        <p:grpSpPr>
          <a:xfrm>
            <a:off x="9465393" y="390153"/>
            <a:ext cx="342000" cy="158400"/>
            <a:chOff x="9465393" y="390153"/>
            <a:chExt cx="342000" cy="158400"/>
          </a:xfrm>
        </p:grpSpPr>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462254DC-368F-4BFA-95FA-F4BE02BF63CE}"/>
                    </a:ext>
                  </a:extLst>
                </p14:cNvPr>
                <p14:cNvContentPartPr/>
                <p14:nvPr/>
              </p14:nvContentPartPr>
              <p14:xfrm>
                <a:off x="9670233" y="390153"/>
                <a:ext cx="137160" cy="158400"/>
              </p14:xfrm>
            </p:contentPart>
          </mc:Choice>
          <mc:Fallback xmlns="">
            <p:pic>
              <p:nvPicPr>
                <p:cNvPr id="33" name="Ink 32">
                  <a:extLst>
                    <a:ext uri="{FF2B5EF4-FFF2-40B4-BE49-F238E27FC236}">
                      <a16:creationId xmlns:a16="http://schemas.microsoft.com/office/drawing/2014/main" id="{462254DC-368F-4BFA-95FA-F4BE02BF63CE}"/>
                    </a:ext>
                  </a:extLst>
                </p:cNvPr>
                <p:cNvPicPr/>
                <p:nvPr/>
              </p:nvPicPr>
              <p:blipFill>
                <a:blip r:embed="rId51"/>
                <a:stretch>
                  <a:fillRect/>
                </a:stretch>
              </p:blipFill>
              <p:spPr>
                <a:xfrm>
                  <a:off x="9661233" y="381513"/>
                  <a:ext cx="1548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D89D6D8B-6F51-4561-BDD3-853E2A7CA037}"/>
                    </a:ext>
                  </a:extLst>
                </p14:cNvPr>
                <p14:cNvContentPartPr/>
                <p14:nvPr/>
              </p14:nvContentPartPr>
              <p14:xfrm>
                <a:off x="9465393" y="411753"/>
                <a:ext cx="142920" cy="110160"/>
              </p14:xfrm>
            </p:contentPart>
          </mc:Choice>
          <mc:Fallback xmlns="">
            <p:pic>
              <p:nvPicPr>
                <p:cNvPr id="34" name="Ink 33">
                  <a:extLst>
                    <a:ext uri="{FF2B5EF4-FFF2-40B4-BE49-F238E27FC236}">
                      <a16:creationId xmlns:a16="http://schemas.microsoft.com/office/drawing/2014/main" id="{D89D6D8B-6F51-4561-BDD3-853E2A7CA037}"/>
                    </a:ext>
                  </a:extLst>
                </p:cNvPr>
                <p:cNvPicPr/>
                <p:nvPr/>
              </p:nvPicPr>
              <p:blipFill>
                <a:blip r:embed="rId53"/>
                <a:stretch>
                  <a:fillRect/>
                </a:stretch>
              </p:blipFill>
              <p:spPr>
                <a:xfrm>
                  <a:off x="9456393" y="403113"/>
                  <a:ext cx="160560" cy="127800"/>
                </a:xfrm>
                <a:prstGeom prst="rect">
                  <a:avLst/>
                </a:prstGeom>
              </p:spPr>
            </p:pic>
          </mc:Fallback>
        </mc:AlternateContent>
      </p:grpSp>
      <p:grpSp>
        <p:nvGrpSpPr>
          <p:cNvPr id="49" name="Group 48">
            <a:extLst>
              <a:ext uri="{FF2B5EF4-FFF2-40B4-BE49-F238E27FC236}">
                <a16:creationId xmlns:a16="http://schemas.microsoft.com/office/drawing/2014/main" id="{062603A2-D0BD-4242-82C7-4B9ADD4D0317}"/>
              </a:ext>
            </a:extLst>
          </p:cNvPr>
          <p:cNvGrpSpPr/>
          <p:nvPr/>
        </p:nvGrpSpPr>
        <p:grpSpPr>
          <a:xfrm>
            <a:off x="10528473" y="405273"/>
            <a:ext cx="312840" cy="117000"/>
            <a:chOff x="10528473" y="405273"/>
            <a:chExt cx="312840" cy="117000"/>
          </a:xfrm>
        </p:grpSpPr>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0274E230-24B6-4906-A2BF-C7B47754BA3E}"/>
                    </a:ext>
                  </a:extLst>
                </p14:cNvPr>
                <p14:cNvContentPartPr/>
                <p14:nvPr/>
              </p14:nvContentPartPr>
              <p14:xfrm>
                <a:off x="10528473" y="405273"/>
                <a:ext cx="143280" cy="117000"/>
              </p14:xfrm>
            </p:contentPart>
          </mc:Choice>
          <mc:Fallback xmlns="">
            <p:pic>
              <p:nvPicPr>
                <p:cNvPr id="37" name="Ink 36">
                  <a:extLst>
                    <a:ext uri="{FF2B5EF4-FFF2-40B4-BE49-F238E27FC236}">
                      <a16:creationId xmlns:a16="http://schemas.microsoft.com/office/drawing/2014/main" id="{0274E230-24B6-4906-A2BF-C7B47754BA3E}"/>
                    </a:ext>
                  </a:extLst>
                </p:cNvPr>
                <p:cNvPicPr/>
                <p:nvPr/>
              </p:nvPicPr>
              <p:blipFill>
                <a:blip r:embed="rId55"/>
                <a:stretch>
                  <a:fillRect/>
                </a:stretch>
              </p:blipFill>
              <p:spPr>
                <a:xfrm>
                  <a:off x="10519833" y="396273"/>
                  <a:ext cx="1609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A4202503-467A-4369-AC47-D3721E0F5A96}"/>
                    </a:ext>
                  </a:extLst>
                </p14:cNvPr>
                <p14:cNvContentPartPr/>
                <p14:nvPr/>
              </p14:nvContentPartPr>
              <p14:xfrm>
                <a:off x="10768233" y="452433"/>
                <a:ext cx="73080" cy="360"/>
              </p14:xfrm>
            </p:contentPart>
          </mc:Choice>
          <mc:Fallback xmlns="">
            <p:pic>
              <p:nvPicPr>
                <p:cNvPr id="38" name="Ink 37">
                  <a:extLst>
                    <a:ext uri="{FF2B5EF4-FFF2-40B4-BE49-F238E27FC236}">
                      <a16:creationId xmlns:a16="http://schemas.microsoft.com/office/drawing/2014/main" id="{A4202503-467A-4369-AC47-D3721E0F5A96}"/>
                    </a:ext>
                  </a:extLst>
                </p:cNvPr>
                <p:cNvPicPr/>
                <p:nvPr/>
              </p:nvPicPr>
              <p:blipFill>
                <a:blip r:embed="rId57"/>
                <a:stretch>
                  <a:fillRect/>
                </a:stretch>
              </p:blipFill>
              <p:spPr>
                <a:xfrm>
                  <a:off x="10759233" y="443433"/>
                  <a:ext cx="9072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44692058-DCEF-41E4-9FC1-CF1D58777E31}"/>
                  </a:ext>
                </a:extLst>
              </p14:cNvPr>
              <p14:cNvContentPartPr/>
              <p14:nvPr/>
            </p14:nvContentPartPr>
            <p14:xfrm>
              <a:off x="11007993" y="390153"/>
              <a:ext cx="360" cy="96480"/>
            </p14:xfrm>
          </p:contentPart>
        </mc:Choice>
        <mc:Fallback xmlns="">
          <p:pic>
            <p:nvPicPr>
              <p:cNvPr id="39" name="Ink 38">
                <a:extLst>
                  <a:ext uri="{FF2B5EF4-FFF2-40B4-BE49-F238E27FC236}">
                    <a16:creationId xmlns:a16="http://schemas.microsoft.com/office/drawing/2014/main" id="{44692058-DCEF-41E4-9FC1-CF1D58777E31}"/>
                  </a:ext>
                </a:extLst>
              </p:cNvPr>
              <p:cNvPicPr/>
              <p:nvPr/>
            </p:nvPicPr>
            <p:blipFill>
              <a:blip r:embed="rId59"/>
              <a:stretch>
                <a:fillRect/>
              </a:stretch>
            </p:blipFill>
            <p:spPr>
              <a:xfrm>
                <a:off x="10999353" y="381513"/>
                <a:ext cx="180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B25EEE59-09FB-45E8-B261-93F220AE3CE4}"/>
                  </a:ext>
                </a:extLst>
              </p14:cNvPr>
              <p14:cNvContentPartPr/>
              <p14:nvPr/>
            </p14:nvContentPartPr>
            <p14:xfrm>
              <a:off x="10082433" y="869673"/>
              <a:ext cx="78480" cy="144000"/>
            </p14:xfrm>
          </p:contentPart>
        </mc:Choice>
        <mc:Fallback xmlns="">
          <p:pic>
            <p:nvPicPr>
              <p:cNvPr id="42" name="Ink 41">
                <a:extLst>
                  <a:ext uri="{FF2B5EF4-FFF2-40B4-BE49-F238E27FC236}">
                    <a16:creationId xmlns:a16="http://schemas.microsoft.com/office/drawing/2014/main" id="{B25EEE59-09FB-45E8-B261-93F220AE3CE4}"/>
                  </a:ext>
                </a:extLst>
              </p:cNvPr>
              <p:cNvPicPr/>
              <p:nvPr/>
            </p:nvPicPr>
            <p:blipFill>
              <a:blip r:embed="rId61"/>
              <a:stretch>
                <a:fillRect/>
              </a:stretch>
            </p:blipFill>
            <p:spPr>
              <a:xfrm>
                <a:off x="10073793" y="861033"/>
                <a:ext cx="96120" cy="161640"/>
              </a:xfrm>
              <a:prstGeom prst="rect">
                <a:avLst/>
              </a:prstGeom>
            </p:spPr>
          </p:pic>
        </mc:Fallback>
      </mc:AlternateContent>
      <p:grpSp>
        <p:nvGrpSpPr>
          <p:cNvPr id="48" name="Group 47">
            <a:extLst>
              <a:ext uri="{FF2B5EF4-FFF2-40B4-BE49-F238E27FC236}">
                <a16:creationId xmlns:a16="http://schemas.microsoft.com/office/drawing/2014/main" id="{667E806C-C8C6-4076-9E22-654DD0583CFA}"/>
              </a:ext>
            </a:extLst>
          </p:cNvPr>
          <p:cNvGrpSpPr/>
          <p:nvPr/>
        </p:nvGrpSpPr>
        <p:grpSpPr>
          <a:xfrm>
            <a:off x="9556113" y="780753"/>
            <a:ext cx="369000" cy="195840"/>
            <a:chOff x="9556113" y="780753"/>
            <a:chExt cx="369000" cy="195840"/>
          </a:xfrm>
        </p:grpSpPr>
        <mc:AlternateContent xmlns:mc="http://schemas.openxmlformats.org/markup-compatibility/2006" xmlns:p14="http://schemas.microsoft.com/office/powerpoint/2010/main">
          <mc:Choice Requires="p14">
            <p:contentPart p14:bwMode="auto" r:id="rId62">
              <p14:nvContentPartPr>
                <p14:cNvPr id="40" name="Ink 39">
                  <a:extLst>
                    <a:ext uri="{FF2B5EF4-FFF2-40B4-BE49-F238E27FC236}">
                      <a16:creationId xmlns:a16="http://schemas.microsoft.com/office/drawing/2014/main" id="{4888EDF3-1C09-4660-94B6-E8676B18BB6B}"/>
                    </a:ext>
                  </a:extLst>
                </p14:cNvPr>
                <p14:cNvContentPartPr/>
                <p14:nvPr/>
              </p14:nvContentPartPr>
              <p14:xfrm>
                <a:off x="9556113" y="820713"/>
                <a:ext cx="86040" cy="118440"/>
              </p14:xfrm>
            </p:contentPart>
          </mc:Choice>
          <mc:Fallback xmlns="">
            <p:pic>
              <p:nvPicPr>
                <p:cNvPr id="40" name="Ink 39">
                  <a:extLst>
                    <a:ext uri="{FF2B5EF4-FFF2-40B4-BE49-F238E27FC236}">
                      <a16:creationId xmlns:a16="http://schemas.microsoft.com/office/drawing/2014/main" id="{4888EDF3-1C09-4660-94B6-E8676B18BB6B}"/>
                    </a:ext>
                  </a:extLst>
                </p:cNvPr>
                <p:cNvPicPr/>
                <p:nvPr/>
              </p:nvPicPr>
              <p:blipFill>
                <a:blip r:embed="rId63"/>
                <a:stretch>
                  <a:fillRect/>
                </a:stretch>
              </p:blipFill>
              <p:spPr>
                <a:xfrm>
                  <a:off x="9547473" y="812073"/>
                  <a:ext cx="1036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E1519CCC-1AC7-4040-AA04-E9E7ADD6F9F9}"/>
                    </a:ext>
                  </a:extLst>
                </p14:cNvPr>
                <p14:cNvContentPartPr/>
                <p14:nvPr/>
              </p14:nvContentPartPr>
              <p14:xfrm>
                <a:off x="9796233" y="780753"/>
                <a:ext cx="128880" cy="119520"/>
              </p14:xfrm>
            </p:contentPart>
          </mc:Choice>
          <mc:Fallback xmlns="">
            <p:pic>
              <p:nvPicPr>
                <p:cNvPr id="41" name="Ink 40">
                  <a:extLst>
                    <a:ext uri="{FF2B5EF4-FFF2-40B4-BE49-F238E27FC236}">
                      <a16:creationId xmlns:a16="http://schemas.microsoft.com/office/drawing/2014/main" id="{E1519CCC-1AC7-4040-AA04-E9E7ADD6F9F9}"/>
                    </a:ext>
                  </a:extLst>
                </p:cNvPr>
                <p:cNvPicPr/>
                <p:nvPr/>
              </p:nvPicPr>
              <p:blipFill>
                <a:blip r:embed="rId65"/>
                <a:stretch>
                  <a:fillRect/>
                </a:stretch>
              </p:blipFill>
              <p:spPr>
                <a:xfrm>
                  <a:off x="9787593" y="772113"/>
                  <a:ext cx="1465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4" name="Ink 43">
                  <a:extLst>
                    <a:ext uri="{FF2B5EF4-FFF2-40B4-BE49-F238E27FC236}">
                      <a16:creationId xmlns:a16="http://schemas.microsoft.com/office/drawing/2014/main" id="{87A6BED5-482E-4356-842A-81F21B21CDE7}"/>
                    </a:ext>
                  </a:extLst>
                </p14:cNvPr>
                <p14:cNvContentPartPr/>
                <p14:nvPr/>
              </p14:nvContentPartPr>
              <p14:xfrm>
                <a:off x="9773913" y="967233"/>
                <a:ext cx="92160" cy="9360"/>
              </p14:xfrm>
            </p:contentPart>
          </mc:Choice>
          <mc:Fallback xmlns="">
            <p:pic>
              <p:nvPicPr>
                <p:cNvPr id="44" name="Ink 43">
                  <a:extLst>
                    <a:ext uri="{FF2B5EF4-FFF2-40B4-BE49-F238E27FC236}">
                      <a16:creationId xmlns:a16="http://schemas.microsoft.com/office/drawing/2014/main" id="{87A6BED5-482E-4356-842A-81F21B21CDE7}"/>
                    </a:ext>
                  </a:extLst>
                </p:cNvPr>
                <p:cNvPicPr/>
                <p:nvPr/>
              </p:nvPicPr>
              <p:blipFill>
                <a:blip r:embed="rId67"/>
                <a:stretch>
                  <a:fillRect/>
                </a:stretch>
              </p:blipFill>
              <p:spPr>
                <a:xfrm>
                  <a:off x="9764913" y="958233"/>
                  <a:ext cx="109800" cy="27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0C04E282-F01E-46C6-80C5-5CC5527EACCD}"/>
                  </a:ext>
                </a:extLst>
              </p14:cNvPr>
              <p14:cNvContentPartPr/>
              <p14:nvPr/>
            </p14:nvContentPartPr>
            <p14:xfrm>
              <a:off x="9658353" y="629913"/>
              <a:ext cx="85680" cy="360"/>
            </p14:xfrm>
          </p:contentPart>
        </mc:Choice>
        <mc:Fallback xmlns="">
          <p:pic>
            <p:nvPicPr>
              <p:cNvPr id="45" name="Ink 44">
                <a:extLst>
                  <a:ext uri="{FF2B5EF4-FFF2-40B4-BE49-F238E27FC236}">
                    <a16:creationId xmlns:a16="http://schemas.microsoft.com/office/drawing/2014/main" id="{0C04E282-F01E-46C6-80C5-5CC5527EACCD}"/>
                  </a:ext>
                </a:extLst>
              </p:cNvPr>
              <p:cNvPicPr/>
              <p:nvPr/>
            </p:nvPicPr>
            <p:blipFill>
              <a:blip r:embed="rId69"/>
              <a:stretch>
                <a:fillRect/>
              </a:stretch>
            </p:blipFill>
            <p:spPr>
              <a:xfrm>
                <a:off x="9649713" y="620913"/>
                <a:ext cx="103320" cy="18000"/>
              </a:xfrm>
              <a:prstGeom prst="rect">
                <a:avLst/>
              </a:prstGeom>
            </p:spPr>
          </p:pic>
        </mc:Fallback>
      </mc:AlternateContent>
      <p:grpSp>
        <p:nvGrpSpPr>
          <p:cNvPr id="47" name="Group 46">
            <a:extLst>
              <a:ext uri="{FF2B5EF4-FFF2-40B4-BE49-F238E27FC236}">
                <a16:creationId xmlns:a16="http://schemas.microsoft.com/office/drawing/2014/main" id="{98197D8B-1275-40D4-9ECF-37B8A0476709}"/>
              </a:ext>
            </a:extLst>
          </p:cNvPr>
          <p:cNvGrpSpPr/>
          <p:nvPr/>
        </p:nvGrpSpPr>
        <p:grpSpPr>
          <a:xfrm>
            <a:off x="10127073" y="665553"/>
            <a:ext cx="241920" cy="44640"/>
            <a:chOff x="10127073" y="665553"/>
            <a:chExt cx="241920" cy="44640"/>
          </a:xfrm>
        </p:grpSpPr>
        <mc:AlternateContent xmlns:mc="http://schemas.openxmlformats.org/markup-compatibility/2006" xmlns:p14="http://schemas.microsoft.com/office/powerpoint/2010/main">
          <mc:Choice Requires="p14">
            <p:contentPart p14:bwMode="auto" r:id="rId70">
              <p14:nvContentPartPr>
                <p14:cNvPr id="43" name="Ink 42">
                  <a:extLst>
                    <a:ext uri="{FF2B5EF4-FFF2-40B4-BE49-F238E27FC236}">
                      <a16:creationId xmlns:a16="http://schemas.microsoft.com/office/drawing/2014/main" id="{10D06F44-A501-4951-A3B9-6BD8FD9A802A}"/>
                    </a:ext>
                  </a:extLst>
                </p14:cNvPr>
                <p14:cNvContentPartPr/>
                <p14:nvPr/>
              </p14:nvContentPartPr>
              <p14:xfrm>
                <a:off x="10127073" y="705873"/>
                <a:ext cx="11160" cy="4320"/>
              </p14:xfrm>
            </p:contentPart>
          </mc:Choice>
          <mc:Fallback xmlns="">
            <p:pic>
              <p:nvPicPr>
                <p:cNvPr id="43" name="Ink 42">
                  <a:extLst>
                    <a:ext uri="{FF2B5EF4-FFF2-40B4-BE49-F238E27FC236}">
                      <a16:creationId xmlns:a16="http://schemas.microsoft.com/office/drawing/2014/main" id="{10D06F44-A501-4951-A3B9-6BD8FD9A802A}"/>
                    </a:ext>
                  </a:extLst>
                </p:cNvPr>
                <p:cNvPicPr/>
                <p:nvPr/>
              </p:nvPicPr>
              <p:blipFill>
                <a:blip r:embed="rId71"/>
                <a:stretch>
                  <a:fillRect/>
                </a:stretch>
              </p:blipFill>
              <p:spPr>
                <a:xfrm>
                  <a:off x="10118073" y="697233"/>
                  <a:ext cx="288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6" name="Ink 45">
                  <a:extLst>
                    <a:ext uri="{FF2B5EF4-FFF2-40B4-BE49-F238E27FC236}">
                      <a16:creationId xmlns:a16="http://schemas.microsoft.com/office/drawing/2014/main" id="{D4F8617E-C086-41BB-BD07-F298505B6D11}"/>
                    </a:ext>
                  </a:extLst>
                </p14:cNvPr>
                <p14:cNvContentPartPr/>
                <p14:nvPr/>
              </p14:nvContentPartPr>
              <p14:xfrm>
                <a:off x="10209153" y="665553"/>
                <a:ext cx="159840" cy="23400"/>
              </p14:xfrm>
            </p:contentPart>
          </mc:Choice>
          <mc:Fallback xmlns="">
            <p:pic>
              <p:nvPicPr>
                <p:cNvPr id="46" name="Ink 45">
                  <a:extLst>
                    <a:ext uri="{FF2B5EF4-FFF2-40B4-BE49-F238E27FC236}">
                      <a16:creationId xmlns:a16="http://schemas.microsoft.com/office/drawing/2014/main" id="{D4F8617E-C086-41BB-BD07-F298505B6D11}"/>
                    </a:ext>
                  </a:extLst>
                </p:cNvPr>
                <p:cNvPicPr/>
                <p:nvPr/>
              </p:nvPicPr>
              <p:blipFill>
                <a:blip r:embed="rId73"/>
                <a:stretch>
                  <a:fillRect/>
                </a:stretch>
              </p:blipFill>
              <p:spPr>
                <a:xfrm>
                  <a:off x="10200153" y="656553"/>
                  <a:ext cx="177480" cy="41040"/>
                </a:xfrm>
                <a:prstGeom prst="rect">
                  <a:avLst/>
                </a:prstGeom>
              </p:spPr>
            </p:pic>
          </mc:Fallback>
        </mc:AlternateContent>
      </p:grpSp>
      <p:grpSp>
        <p:nvGrpSpPr>
          <p:cNvPr id="56" name="Group 55">
            <a:extLst>
              <a:ext uri="{FF2B5EF4-FFF2-40B4-BE49-F238E27FC236}">
                <a16:creationId xmlns:a16="http://schemas.microsoft.com/office/drawing/2014/main" id="{DEF20FC8-E7E0-4B0F-AE02-4277E4AC0F75}"/>
              </a:ext>
            </a:extLst>
          </p:cNvPr>
          <p:cNvGrpSpPr/>
          <p:nvPr/>
        </p:nvGrpSpPr>
        <p:grpSpPr>
          <a:xfrm>
            <a:off x="10341993" y="834033"/>
            <a:ext cx="161640" cy="115560"/>
            <a:chOff x="10341993" y="834033"/>
            <a:chExt cx="161640" cy="115560"/>
          </a:xfrm>
        </p:grpSpPr>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DAB0BDBF-A0A1-402D-A7A0-794442F50A8C}"/>
                    </a:ext>
                  </a:extLst>
                </p14:cNvPr>
                <p14:cNvContentPartPr/>
                <p14:nvPr/>
              </p14:nvContentPartPr>
              <p14:xfrm>
                <a:off x="10362153" y="834033"/>
                <a:ext cx="131400" cy="65520"/>
              </p14:xfrm>
            </p:contentPart>
          </mc:Choice>
          <mc:Fallback xmlns="">
            <p:pic>
              <p:nvPicPr>
                <p:cNvPr id="50" name="Ink 49">
                  <a:extLst>
                    <a:ext uri="{FF2B5EF4-FFF2-40B4-BE49-F238E27FC236}">
                      <a16:creationId xmlns:a16="http://schemas.microsoft.com/office/drawing/2014/main" id="{DAB0BDBF-A0A1-402D-A7A0-794442F50A8C}"/>
                    </a:ext>
                  </a:extLst>
                </p:cNvPr>
                <p:cNvPicPr/>
                <p:nvPr/>
              </p:nvPicPr>
              <p:blipFill>
                <a:blip r:embed="rId75"/>
                <a:stretch>
                  <a:fillRect/>
                </a:stretch>
              </p:blipFill>
              <p:spPr>
                <a:xfrm>
                  <a:off x="10353153" y="825393"/>
                  <a:ext cx="14904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1" name="Ink 50">
                  <a:extLst>
                    <a:ext uri="{FF2B5EF4-FFF2-40B4-BE49-F238E27FC236}">
                      <a16:creationId xmlns:a16="http://schemas.microsoft.com/office/drawing/2014/main" id="{DB23AC9D-5D2C-4AFB-8490-F7218A73564C}"/>
                    </a:ext>
                  </a:extLst>
                </p14:cNvPr>
                <p14:cNvContentPartPr/>
                <p14:nvPr/>
              </p14:nvContentPartPr>
              <p14:xfrm>
                <a:off x="10341993" y="949233"/>
                <a:ext cx="161640" cy="360"/>
              </p14:xfrm>
            </p:contentPart>
          </mc:Choice>
          <mc:Fallback xmlns="">
            <p:pic>
              <p:nvPicPr>
                <p:cNvPr id="51" name="Ink 50">
                  <a:extLst>
                    <a:ext uri="{FF2B5EF4-FFF2-40B4-BE49-F238E27FC236}">
                      <a16:creationId xmlns:a16="http://schemas.microsoft.com/office/drawing/2014/main" id="{DB23AC9D-5D2C-4AFB-8490-F7218A73564C}"/>
                    </a:ext>
                  </a:extLst>
                </p:cNvPr>
                <p:cNvPicPr/>
                <p:nvPr/>
              </p:nvPicPr>
              <p:blipFill>
                <a:blip r:embed="rId77"/>
                <a:stretch>
                  <a:fillRect/>
                </a:stretch>
              </p:blipFill>
              <p:spPr>
                <a:xfrm>
                  <a:off x="10333353" y="940593"/>
                  <a:ext cx="179280" cy="18000"/>
                </a:xfrm>
                <a:prstGeom prst="rect">
                  <a:avLst/>
                </a:prstGeom>
              </p:spPr>
            </p:pic>
          </mc:Fallback>
        </mc:AlternateContent>
      </p:grpSp>
      <p:grpSp>
        <p:nvGrpSpPr>
          <p:cNvPr id="55" name="Group 54">
            <a:extLst>
              <a:ext uri="{FF2B5EF4-FFF2-40B4-BE49-F238E27FC236}">
                <a16:creationId xmlns:a16="http://schemas.microsoft.com/office/drawing/2014/main" id="{DE1265BA-DDAC-40A3-AA62-7BE9CA640F19}"/>
              </a:ext>
            </a:extLst>
          </p:cNvPr>
          <p:cNvGrpSpPr/>
          <p:nvPr/>
        </p:nvGrpSpPr>
        <p:grpSpPr>
          <a:xfrm>
            <a:off x="10732593" y="795153"/>
            <a:ext cx="316800" cy="101520"/>
            <a:chOff x="10732593" y="795153"/>
            <a:chExt cx="316800" cy="101520"/>
          </a:xfrm>
        </p:grpSpPr>
        <mc:AlternateContent xmlns:mc="http://schemas.openxmlformats.org/markup-compatibility/2006" xmlns:p14="http://schemas.microsoft.com/office/powerpoint/2010/main">
          <mc:Choice Requires="p14">
            <p:contentPart p14:bwMode="auto" r:id="rId78">
              <p14:nvContentPartPr>
                <p14:cNvPr id="52" name="Ink 51">
                  <a:extLst>
                    <a:ext uri="{FF2B5EF4-FFF2-40B4-BE49-F238E27FC236}">
                      <a16:creationId xmlns:a16="http://schemas.microsoft.com/office/drawing/2014/main" id="{88C560E6-03AF-4EB9-81A3-8867C06BE8D9}"/>
                    </a:ext>
                  </a:extLst>
                </p14:cNvPr>
                <p14:cNvContentPartPr/>
                <p14:nvPr/>
              </p14:nvContentPartPr>
              <p14:xfrm>
                <a:off x="10732593" y="795153"/>
                <a:ext cx="127800" cy="101520"/>
              </p14:xfrm>
            </p:contentPart>
          </mc:Choice>
          <mc:Fallback xmlns="">
            <p:pic>
              <p:nvPicPr>
                <p:cNvPr id="52" name="Ink 51">
                  <a:extLst>
                    <a:ext uri="{FF2B5EF4-FFF2-40B4-BE49-F238E27FC236}">
                      <a16:creationId xmlns:a16="http://schemas.microsoft.com/office/drawing/2014/main" id="{88C560E6-03AF-4EB9-81A3-8867C06BE8D9}"/>
                    </a:ext>
                  </a:extLst>
                </p:cNvPr>
                <p:cNvPicPr/>
                <p:nvPr/>
              </p:nvPicPr>
              <p:blipFill>
                <a:blip r:embed="rId79"/>
                <a:stretch>
                  <a:fillRect/>
                </a:stretch>
              </p:blipFill>
              <p:spPr>
                <a:xfrm>
                  <a:off x="10723593" y="786153"/>
                  <a:ext cx="1454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3" name="Ink 52">
                  <a:extLst>
                    <a:ext uri="{FF2B5EF4-FFF2-40B4-BE49-F238E27FC236}">
                      <a16:creationId xmlns:a16="http://schemas.microsoft.com/office/drawing/2014/main" id="{8B885A23-E463-46BB-845E-A8E2025669CC}"/>
                    </a:ext>
                  </a:extLst>
                </p14:cNvPr>
                <p14:cNvContentPartPr/>
                <p14:nvPr/>
              </p14:nvContentPartPr>
              <p14:xfrm>
                <a:off x="10981353" y="833313"/>
                <a:ext cx="68040" cy="19080"/>
              </p14:xfrm>
            </p:contentPart>
          </mc:Choice>
          <mc:Fallback xmlns="">
            <p:pic>
              <p:nvPicPr>
                <p:cNvPr id="53" name="Ink 52">
                  <a:extLst>
                    <a:ext uri="{FF2B5EF4-FFF2-40B4-BE49-F238E27FC236}">
                      <a16:creationId xmlns:a16="http://schemas.microsoft.com/office/drawing/2014/main" id="{8B885A23-E463-46BB-845E-A8E2025669CC}"/>
                    </a:ext>
                  </a:extLst>
                </p:cNvPr>
                <p:cNvPicPr/>
                <p:nvPr/>
              </p:nvPicPr>
              <p:blipFill>
                <a:blip r:embed="rId81"/>
                <a:stretch>
                  <a:fillRect/>
                </a:stretch>
              </p:blipFill>
              <p:spPr>
                <a:xfrm>
                  <a:off x="10972353" y="824313"/>
                  <a:ext cx="85680" cy="36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2">
            <p14:nvContentPartPr>
              <p14:cNvPr id="54" name="Ink 53">
                <a:extLst>
                  <a:ext uri="{FF2B5EF4-FFF2-40B4-BE49-F238E27FC236}">
                    <a16:creationId xmlns:a16="http://schemas.microsoft.com/office/drawing/2014/main" id="{CC5991F5-9A37-44BF-A990-9D5B4F9B11B6}"/>
                  </a:ext>
                </a:extLst>
              </p14:cNvPr>
              <p14:cNvContentPartPr/>
              <p14:nvPr/>
            </p14:nvContentPartPr>
            <p14:xfrm>
              <a:off x="11265033" y="780753"/>
              <a:ext cx="9720" cy="130680"/>
            </p14:xfrm>
          </p:contentPart>
        </mc:Choice>
        <mc:Fallback xmlns="">
          <p:pic>
            <p:nvPicPr>
              <p:cNvPr id="54" name="Ink 53">
                <a:extLst>
                  <a:ext uri="{FF2B5EF4-FFF2-40B4-BE49-F238E27FC236}">
                    <a16:creationId xmlns:a16="http://schemas.microsoft.com/office/drawing/2014/main" id="{CC5991F5-9A37-44BF-A990-9D5B4F9B11B6}"/>
                  </a:ext>
                </a:extLst>
              </p:cNvPr>
              <p:cNvPicPr/>
              <p:nvPr/>
            </p:nvPicPr>
            <p:blipFill>
              <a:blip r:embed="rId83"/>
              <a:stretch>
                <a:fillRect/>
              </a:stretch>
            </p:blipFill>
            <p:spPr>
              <a:xfrm>
                <a:off x="11256033" y="772113"/>
                <a:ext cx="27360" cy="148320"/>
              </a:xfrm>
              <a:prstGeom prst="rect">
                <a:avLst/>
              </a:prstGeom>
            </p:spPr>
          </p:pic>
        </mc:Fallback>
      </mc:AlternateContent>
      <p:grpSp>
        <p:nvGrpSpPr>
          <p:cNvPr id="75" name="Group 74">
            <a:extLst>
              <a:ext uri="{FF2B5EF4-FFF2-40B4-BE49-F238E27FC236}">
                <a16:creationId xmlns:a16="http://schemas.microsoft.com/office/drawing/2014/main" id="{0139D4C2-FD6E-4992-B850-D78F95FE22FA}"/>
              </a:ext>
            </a:extLst>
          </p:cNvPr>
          <p:cNvGrpSpPr/>
          <p:nvPr/>
        </p:nvGrpSpPr>
        <p:grpSpPr>
          <a:xfrm>
            <a:off x="3843633" y="1624233"/>
            <a:ext cx="856800" cy="296640"/>
            <a:chOff x="3843633" y="1624233"/>
            <a:chExt cx="856800" cy="296640"/>
          </a:xfrm>
        </p:grpSpPr>
        <mc:AlternateContent xmlns:mc="http://schemas.openxmlformats.org/markup-compatibility/2006" xmlns:p14="http://schemas.microsoft.com/office/powerpoint/2010/main">
          <mc:Choice Requires="p14">
            <p:contentPart p14:bwMode="auto" r:id="rId84">
              <p14:nvContentPartPr>
                <p14:cNvPr id="71" name="Ink 70">
                  <a:extLst>
                    <a:ext uri="{FF2B5EF4-FFF2-40B4-BE49-F238E27FC236}">
                      <a16:creationId xmlns:a16="http://schemas.microsoft.com/office/drawing/2014/main" id="{86537065-9CB7-4E3E-9BE4-632E6AC5D754}"/>
                    </a:ext>
                  </a:extLst>
                </p14:cNvPr>
                <p14:cNvContentPartPr/>
                <p14:nvPr/>
              </p14:nvContentPartPr>
              <p14:xfrm>
                <a:off x="3843633" y="1703793"/>
                <a:ext cx="164880" cy="162360"/>
              </p14:xfrm>
            </p:contentPart>
          </mc:Choice>
          <mc:Fallback xmlns="">
            <p:pic>
              <p:nvPicPr>
                <p:cNvPr id="71" name="Ink 70">
                  <a:extLst>
                    <a:ext uri="{FF2B5EF4-FFF2-40B4-BE49-F238E27FC236}">
                      <a16:creationId xmlns:a16="http://schemas.microsoft.com/office/drawing/2014/main" id="{86537065-9CB7-4E3E-9BE4-632E6AC5D754}"/>
                    </a:ext>
                  </a:extLst>
                </p:cNvPr>
                <p:cNvPicPr/>
                <p:nvPr/>
              </p:nvPicPr>
              <p:blipFill>
                <a:blip r:embed="rId85"/>
                <a:stretch>
                  <a:fillRect/>
                </a:stretch>
              </p:blipFill>
              <p:spPr>
                <a:xfrm>
                  <a:off x="3834993" y="1695153"/>
                  <a:ext cx="1825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72" name="Ink 71">
                  <a:extLst>
                    <a:ext uri="{FF2B5EF4-FFF2-40B4-BE49-F238E27FC236}">
                      <a16:creationId xmlns:a16="http://schemas.microsoft.com/office/drawing/2014/main" id="{966D02CA-F81A-453F-92CF-6AA83350B31A}"/>
                    </a:ext>
                  </a:extLst>
                </p14:cNvPr>
                <p14:cNvContentPartPr/>
                <p14:nvPr/>
              </p14:nvContentPartPr>
              <p14:xfrm>
                <a:off x="4154313" y="1686153"/>
                <a:ext cx="120240" cy="234720"/>
              </p14:xfrm>
            </p:contentPart>
          </mc:Choice>
          <mc:Fallback xmlns="">
            <p:pic>
              <p:nvPicPr>
                <p:cNvPr id="72" name="Ink 71">
                  <a:extLst>
                    <a:ext uri="{FF2B5EF4-FFF2-40B4-BE49-F238E27FC236}">
                      <a16:creationId xmlns:a16="http://schemas.microsoft.com/office/drawing/2014/main" id="{966D02CA-F81A-453F-92CF-6AA83350B31A}"/>
                    </a:ext>
                  </a:extLst>
                </p:cNvPr>
                <p:cNvPicPr/>
                <p:nvPr/>
              </p:nvPicPr>
              <p:blipFill>
                <a:blip r:embed="rId87"/>
                <a:stretch>
                  <a:fillRect/>
                </a:stretch>
              </p:blipFill>
              <p:spPr>
                <a:xfrm>
                  <a:off x="4145673" y="1677153"/>
                  <a:ext cx="1378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3" name="Ink 72">
                  <a:extLst>
                    <a:ext uri="{FF2B5EF4-FFF2-40B4-BE49-F238E27FC236}">
                      <a16:creationId xmlns:a16="http://schemas.microsoft.com/office/drawing/2014/main" id="{F5C75440-EF05-4430-A3C2-D29A0785D59E}"/>
                    </a:ext>
                  </a:extLst>
                </p14:cNvPr>
                <p14:cNvContentPartPr/>
                <p14:nvPr/>
              </p14:nvContentPartPr>
              <p14:xfrm>
                <a:off x="4401993" y="1730793"/>
                <a:ext cx="107640" cy="112680"/>
              </p14:xfrm>
            </p:contentPart>
          </mc:Choice>
          <mc:Fallback xmlns="">
            <p:pic>
              <p:nvPicPr>
                <p:cNvPr id="73" name="Ink 72">
                  <a:extLst>
                    <a:ext uri="{FF2B5EF4-FFF2-40B4-BE49-F238E27FC236}">
                      <a16:creationId xmlns:a16="http://schemas.microsoft.com/office/drawing/2014/main" id="{F5C75440-EF05-4430-A3C2-D29A0785D59E}"/>
                    </a:ext>
                  </a:extLst>
                </p:cNvPr>
                <p:cNvPicPr/>
                <p:nvPr/>
              </p:nvPicPr>
              <p:blipFill>
                <a:blip r:embed="rId89"/>
                <a:stretch>
                  <a:fillRect/>
                </a:stretch>
              </p:blipFill>
              <p:spPr>
                <a:xfrm>
                  <a:off x="4393353" y="1721793"/>
                  <a:ext cx="1252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4" name="Ink 73">
                  <a:extLst>
                    <a:ext uri="{FF2B5EF4-FFF2-40B4-BE49-F238E27FC236}">
                      <a16:creationId xmlns:a16="http://schemas.microsoft.com/office/drawing/2014/main" id="{05915AE7-A806-49CA-9743-03852930A503}"/>
                    </a:ext>
                  </a:extLst>
                </p14:cNvPr>
                <p14:cNvContentPartPr/>
                <p14:nvPr/>
              </p14:nvContentPartPr>
              <p14:xfrm>
                <a:off x="4509633" y="1624233"/>
                <a:ext cx="190800" cy="284400"/>
              </p14:xfrm>
            </p:contentPart>
          </mc:Choice>
          <mc:Fallback xmlns="">
            <p:pic>
              <p:nvPicPr>
                <p:cNvPr id="74" name="Ink 73">
                  <a:extLst>
                    <a:ext uri="{FF2B5EF4-FFF2-40B4-BE49-F238E27FC236}">
                      <a16:creationId xmlns:a16="http://schemas.microsoft.com/office/drawing/2014/main" id="{05915AE7-A806-49CA-9743-03852930A503}"/>
                    </a:ext>
                  </a:extLst>
                </p:cNvPr>
                <p:cNvPicPr/>
                <p:nvPr/>
              </p:nvPicPr>
              <p:blipFill>
                <a:blip r:embed="rId91"/>
                <a:stretch>
                  <a:fillRect/>
                </a:stretch>
              </p:blipFill>
              <p:spPr>
                <a:xfrm>
                  <a:off x="4500993" y="1615233"/>
                  <a:ext cx="208440" cy="302040"/>
                </a:xfrm>
                <a:prstGeom prst="rect">
                  <a:avLst/>
                </a:prstGeom>
              </p:spPr>
            </p:pic>
          </mc:Fallback>
        </mc:AlternateContent>
      </p:grpSp>
      <p:grpSp>
        <p:nvGrpSpPr>
          <p:cNvPr id="83" name="Group 82">
            <a:extLst>
              <a:ext uri="{FF2B5EF4-FFF2-40B4-BE49-F238E27FC236}">
                <a16:creationId xmlns:a16="http://schemas.microsoft.com/office/drawing/2014/main" id="{355D72D5-532F-44E1-B148-C215CD930A85}"/>
              </a:ext>
            </a:extLst>
          </p:cNvPr>
          <p:cNvGrpSpPr/>
          <p:nvPr/>
        </p:nvGrpSpPr>
        <p:grpSpPr>
          <a:xfrm>
            <a:off x="9986673" y="2174673"/>
            <a:ext cx="515520" cy="288720"/>
            <a:chOff x="9986673" y="2174673"/>
            <a:chExt cx="515520" cy="288720"/>
          </a:xfrm>
        </p:grpSpPr>
        <mc:AlternateContent xmlns:mc="http://schemas.openxmlformats.org/markup-compatibility/2006" xmlns:p14="http://schemas.microsoft.com/office/powerpoint/2010/main">
          <mc:Choice Requires="p14">
            <p:contentPart p14:bwMode="auto" r:id="rId92">
              <p14:nvContentPartPr>
                <p14:cNvPr id="76" name="Ink 75">
                  <a:extLst>
                    <a:ext uri="{FF2B5EF4-FFF2-40B4-BE49-F238E27FC236}">
                      <a16:creationId xmlns:a16="http://schemas.microsoft.com/office/drawing/2014/main" id="{F38EEB11-99D0-4BBA-9585-577AC31E987E}"/>
                    </a:ext>
                  </a:extLst>
                </p14:cNvPr>
                <p14:cNvContentPartPr/>
                <p14:nvPr/>
              </p14:nvContentPartPr>
              <p14:xfrm>
                <a:off x="10315713" y="2174673"/>
                <a:ext cx="186480" cy="288720"/>
              </p14:xfrm>
            </p:contentPart>
          </mc:Choice>
          <mc:Fallback xmlns="">
            <p:pic>
              <p:nvPicPr>
                <p:cNvPr id="76" name="Ink 75">
                  <a:extLst>
                    <a:ext uri="{FF2B5EF4-FFF2-40B4-BE49-F238E27FC236}">
                      <a16:creationId xmlns:a16="http://schemas.microsoft.com/office/drawing/2014/main" id="{F38EEB11-99D0-4BBA-9585-577AC31E987E}"/>
                    </a:ext>
                  </a:extLst>
                </p:cNvPr>
                <p:cNvPicPr/>
                <p:nvPr/>
              </p:nvPicPr>
              <p:blipFill>
                <a:blip r:embed="rId93"/>
                <a:stretch>
                  <a:fillRect/>
                </a:stretch>
              </p:blipFill>
              <p:spPr>
                <a:xfrm>
                  <a:off x="10306713" y="2165673"/>
                  <a:ext cx="20412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7" name="Ink 76">
                  <a:extLst>
                    <a:ext uri="{FF2B5EF4-FFF2-40B4-BE49-F238E27FC236}">
                      <a16:creationId xmlns:a16="http://schemas.microsoft.com/office/drawing/2014/main" id="{C14AB0E2-B061-41E4-9461-CE32B9EADD25}"/>
                    </a:ext>
                  </a:extLst>
                </p14:cNvPr>
                <p14:cNvContentPartPr/>
                <p14:nvPr/>
              </p14:nvContentPartPr>
              <p14:xfrm>
                <a:off x="10035273" y="2210313"/>
                <a:ext cx="149040" cy="154080"/>
              </p14:xfrm>
            </p:contentPart>
          </mc:Choice>
          <mc:Fallback xmlns="">
            <p:pic>
              <p:nvPicPr>
                <p:cNvPr id="77" name="Ink 76">
                  <a:extLst>
                    <a:ext uri="{FF2B5EF4-FFF2-40B4-BE49-F238E27FC236}">
                      <a16:creationId xmlns:a16="http://schemas.microsoft.com/office/drawing/2014/main" id="{C14AB0E2-B061-41E4-9461-CE32B9EADD25}"/>
                    </a:ext>
                  </a:extLst>
                </p:cNvPr>
                <p:cNvPicPr/>
                <p:nvPr/>
              </p:nvPicPr>
              <p:blipFill>
                <a:blip r:embed="rId95"/>
                <a:stretch>
                  <a:fillRect/>
                </a:stretch>
              </p:blipFill>
              <p:spPr>
                <a:xfrm>
                  <a:off x="10026273" y="2201313"/>
                  <a:ext cx="1666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8" name="Ink 77">
                  <a:extLst>
                    <a:ext uri="{FF2B5EF4-FFF2-40B4-BE49-F238E27FC236}">
                      <a16:creationId xmlns:a16="http://schemas.microsoft.com/office/drawing/2014/main" id="{DACBA179-1094-421C-92F2-252A102BFC72}"/>
                    </a:ext>
                  </a:extLst>
                </p14:cNvPr>
                <p14:cNvContentPartPr/>
                <p14:nvPr/>
              </p14:nvContentPartPr>
              <p14:xfrm>
                <a:off x="9986673" y="2396793"/>
                <a:ext cx="275760" cy="51120"/>
              </p14:xfrm>
            </p:contentPart>
          </mc:Choice>
          <mc:Fallback xmlns="">
            <p:pic>
              <p:nvPicPr>
                <p:cNvPr id="78" name="Ink 77">
                  <a:extLst>
                    <a:ext uri="{FF2B5EF4-FFF2-40B4-BE49-F238E27FC236}">
                      <a16:creationId xmlns:a16="http://schemas.microsoft.com/office/drawing/2014/main" id="{DACBA179-1094-421C-92F2-252A102BFC72}"/>
                    </a:ext>
                  </a:extLst>
                </p:cNvPr>
                <p:cNvPicPr/>
                <p:nvPr/>
              </p:nvPicPr>
              <p:blipFill>
                <a:blip r:embed="rId97"/>
                <a:stretch>
                  <a:fillRect/>
                </a:stretch>
              </p:blipFill>
              <p:spPr>
                <a:xfrm>
                  <a:off x="9978033" y="2387793"/>
                  <a:ext cx="293400" cy="6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79" name="Ink 78">
                <a:extLst>
                  <a:ext uri="{FF2B5EF4-FFF2-40B4-BE49-F238E27FC236}">
                    <a16:creationId xmlns:a16="http://schemas.microsoft.com/office/drawing/2014/main" id="{D783B9B9-DEB2-412F-A8CD-0394FCA9FFC6}"/>
                  </a:ext>
                </a:extLst>
              </p14:cNvPr>
              <p14:cNvContentPartPr/>
              <p14:nvPr/>
            </p14:nvContentPartPr>
            <p14:xfrm>
              <a:off x="9663753" y="2252433"/>
              <a:ext cx="163440" cy="137880"/>
            </p14:xfrm>
          </p:contentPart>
        </mc:Choice>
        <mc:Fallback xmlns="">
          <p:pic>
            <p:nvPicPr>
              <p:cNvPr id="79" name="Ink 78">
                <a:extLst>
                  <a:ext uri="{FF2B5EF4-FFF2-40B4-BE49-F238E27FC236}">
                    <a16:creationId xmlns:a16="http://schemas.microsoft.com/office/drawing/2014/main" id="{D783B9B9-DEB2-412F-A8CD-0394FCA9FFC6}"/>
                  </a:ext>
                </a:extLst>
              </p:cNvPr>
              <p:cNvPicPr/>
              <p:nvPr/>
            </p:nvPicPr>
            <p:blipFill>
              <a:blip r:embed="rId99"/>
              <a:stretch>
                <a:fillRect/>
              </a:stretch>
            </p:blipFill>
            <p:spPr>
              <a:xfrm>
                <a:off x="9654753" y="2243793"/>
                <a:ext cx="181080" cy="155520"/>
              </a:xfrm>
              <a:prstGeom prst="rect">
                <a:avLst/>
              </a:prstGeom>
            </p:spPr>
          </p:pic>
        </mc:Fallback>
      </mc:AlternateContent>
      <p:grpSp>
        <p:nvGrpSpPr>
          <p:cNvPr id="90" name="Group 89">
            <a:extLst>
              <a:ext uri="{FF2B5EF4-FFF2-40B4-BE49-F238E27FC236}">
                <a16:creationId xmlns:a16="http://schemas.microsoft.com/office/drawing/2014/main" id="{EA510D47-29C6-44B0-BAF0-349AFE001F2E}"/>
              </a:ext>
            </a:extLst>
          </p:cNvPr>
          <p:cNvGrpSpPr/>
          <p:nvPr/>
        </p:nvGrpSpPr>
        <p:grpSpPr>
          <a:xfrm>
            <a:off x="10874793" y="2218953"/>
            <a:ext cx="1039320" cy="222120"/>
            <a:chOff x="10874793" y="2218953"/>
            <a:chExt cx="1039320" cy="222120"/>
          </a:xfrm>
        </p:grpSpPr>
        <mc:AlternateContent xmlns:mc="http://schemas.openxmlformats.org/markup-compatibility/2006" xmlns:p14="http://schemas.microsoft.com/office/powerpoint/2010/main">
          <mc:Choice Requires="p14">
            <p:contentPart p14:bwMode="auto" r:id="rId100">
              <p14:nvContentPartPr>
                <p14:cNvPr id="80" name="Ink 79">
                  <a:extLst>
                    <a:ext uri="{FF2B5EF4-FFF2-40B4-BE49-F238E27FC236}">
                      <a16:creationId xmlns:a16="http://schemas.microsoft.com/office/drawing/2014/main" id="{58EF0543-9B09-4DCD-8C1F-5D2D7BF44D27}"/>
                    </a:ext>
                  </a:extLst>
                </p14:cNvPr>
                <p14:cNvContentPartPr/>
                <p14:nvPr/>
              </p14:nvContentPartPr>
              <p14:xfrm>
                <a:off x="10945353" y="2244153"/>
                <a:ext cx="142920" cy="158760"/>
              </p14:xfrm>
            </p:contentPart>
          </mc:Choice>
          <mc:Fallback xmlns="">
            <p:pic>
              <p:nvPicPr>
                <p:cNvPr id="80" name="Ink 79">
                  <a:extLst>
                    <a:ext uri="{FF2B5EF4-FFF2-40B4-BE49-F238E27FC236}">
                      <a16:creationId xmlns:a16="http://schemas.microsoft.com/office/drawing/2014/main" id="{58EF0543-9B09-4DCD-8C1F-5D2D7BF44D27}"/>
                    </a:ext>
                  </a:extLst>
                </p:cNvPr>
                <p:cNvPicPr/>
                <p:nvPr/>
              </p:nvPicPr>
              <p:blipFill>
                <a:blip r:embed="rId101"/>
                <a:stretch>
                  <a:fillRect/>
                </a:stretch>
              </p:blipFill>
              <p:spPr>
                <a:xfrm>
                  <a:off x="10936353" y="2235513"/>
                  <a:ext cx="16056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1" name="Ink 80">
                  <a:extLst>
                    <a:ext uri="{FF2B5EF4-FFF2-40B4-BE49-F238E27FC236}">
                      <a16:creationId xmlns:a16="http://schemas.microsoft.com/office/drawing/2014/main" id="{D32B1368-637F-410C-84CE-5524A0BBE24C}"/>
                    </a:ext>
                  </a:extLst>
                </p14:cNvPr>
                <p14:cNvContentPartPr/>
                <p14:nvPr/>
              </p14:nvContentPartPr>
              <p14:xfrm>
                <a:off x="10874793" y="2440713"/>
                <a:ext cx="180360" cy="360"/>
              </p14:xfrm>
            </p:contentPart>
          </mc:Choice>
          <mc:Fallback xmlns="">
            <p:pic>
              <p:nvPicPr>
                <p:cNvPr id="81" name="Ink 80">
                  <a:extLst>
                    <a:ext uri="{FF2B5EF4-FFF2-40B4-BE49-F238E27FC236}">
                      <a16:creationId xmlns:a16="http://schemas.microsoft.com/office/drawing/2014/main" id="{D32B1368-637F-410C-84CE-5524A0BBE24C}"/>
                    </a:ext>
                  </a:extLst>
                </p:cNvPr>
                <p:cNvPicPr/>
                <p:nvPr/>
              </p:nvPicPr>
              <p:blipFill>
                <a:blip r:embed="rId103"/>
                <a:stretch>
                  <a:fillRect/>
                </a:stretch>
              </p:blipFill>
              <p:spPr>
                <a:xfrm>
                  <a:off x="10865793" y="2432073"/>
                  <a:ext cx="19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4" name="Ink 83">
                  <a:extLst>
                    <a:ext uri="{FF2B5EF4-FFF2-40B4-BE49-F238E27FC236}">
                      <a16:creationId xmlns:a16="http://schemas.microsoft.com/office/drawing/2014/main" id="{E69684CB-C0FA-4313-91B2-A65D04A82A36}"/>
                    </a:ext>
                  </a:extLst>
                </p14:cNvPr>
                <p14:cNvContentPartPr/>
                <p14:nvPr/>
              </p14:nvContentPartPr>
              <p14:xfrm>
                <a:off x="11185113" y="2304993"/>
                <a:ext cx="153720" cy="123480"/>
              </p14:xfrm>
            </p:contentPart>
          </mc:Choice>
          <mc:Fallback xmlns="">
            <p:pic>
              <p:nvPicPr>
                <p:cNvPr id="84" name="Ink 83">
                  <a:extLst>
                    <a:ext uri="{FF2B5EF4-FFF2-40B4-BE49-F238E27FC236}">
                      <a16:creationId xmlns:a16="http://schemas.microsoft.com/office/drawing/2014/main" id="{E69684CB-C0FA-4313-91B2-A65D04A82A36}"/>
                    </a:ext>
                  </a:extLst>
                </p:cNvPr>
                <p:cNvPicPr/>
                <p:nvPr/>
              </p:nvPicPr>
              <p:blipFill>
                <a:blip r:embed="rId105"/>
                <a:stretch>
                  <a:fillRect/>
                </a:stretch>
              </p:blipFill>
              <p:spPr>
                <a:xfrm>
                  <a:off x="11176113" y="2296353"/>
                  <a:ext cx="1713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5" name="Ink 84">
                  <a:extLst>
                    <a:ext uri="{FF2B5EF4-FFF2-40B4-BE49-F238E27FC236}">
                      <a16:creationId xmlns:a16="http://schemas.microsoft.com/office/drawing/2014/main" id="{D48788A3-A301-4A4C-8EE4-42B066211068}"/>
                    </a:ext>
                  </a:extLst>
                </p14:cNvPr>
                <p14:cNvContentPartPr/>
                <p14:nvPr/>
              </p14:nvContentPartPr>
              <p14:xfrm>
                <a:off x="11416233" y="2361153"/>
                <a:ext cx="81720" cy="360"/>
              </p14:xfrm>
            </p:contentPart>
          </mc:Choice>
          <mc:Fallback xmlns="">
            <p:pic>
              <p:nvPicPr>
                <p:cNvPr id="85" name="Ink 84">
                  <a:extLst>
                    <a:ext uri="{FF2B5EF4-FFF2-40B4-BE49-F238E27FC236}">
                      <a16:creationId xmlns:a16="http://schemas.microsoft.com/office/drawing/2014/main" id="{D48788A3-A301-4A4C-8EE4-42B066211068}"/>
                    </a:ext>
                  </a:extLst>
                </p:cNvPr>
                <p:cNvPicPr/>
                <p:nvPr/>
              </p:nvPicPr>
              <p:blipFill>
                <a:blip r:embed="rId107"/>
                <a:stretch>
                  <a:fillRect/>
                </a:stretch>
              </p:blipFill>
              <p:spPr>
                <a:xfrm>
                  <a:off x="11407233" y="2352153"/>
                  <a:ext cx="99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6" name="Ink 85">
                  <a:extLst>
                    <a:ext uri="{FF2B5EF4-FFF2-40B4-BE49-F238E27FC236}">
                      <a16:creationId xmlns:a16="http://schemas.microsoft.com/office/drawing/2014/main" id="{2916438D-C91B-41BD-A30F-07C49FC20EE4}"/>
                    </a:ext>
                  </a:extLst>
                </p14:cNvPr>
                <p14:cNvContentPartPr/>
                <p14:nvPr/>
              </p14:nvContentPartPr>
              <p14:xfrm>
                <a:off x="11487513" y="2334153"/>
                <a:ext cx="11160" cy="88920"/>
              </p14:xfrm>
            </p:contentPart>
          </mc:Choice>
          <mc:Fallback xmlns="">
            <p:pic>
              <p:nvPicPr>
                <p:cNvPr id="86" name="Ink 85">
                  <a:extLst>
                    <a:ext uri="{FF2B5EF4-FFF2-40B4-BE49-F238E27FC236}">
                      <a16:creationId xmlns:a16="http://schemas.microsoft.com/office/drawing/2014/main" id="{2916438D-C91B-41BD-A30F-07C49FC20EE4}"/>
                    </a:ext>
                  </a:extLst>
                </p:cNvPr>
                <p:cNvPicPr/>
                <p:nvPr/>
              </p:nvPicPr>
              <p:blipFill>
                <a:blip r:embed="rId109"/>
                <a:stretch>
                  <a:fillRect/>
                </a:stretch>
              </p:blipFill>
              <p:spPr>
                <a:xfrm>
                  <a:off x="11478873" y="2325513"/>
                  <a:ext cx="28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7" name="Ink 86">
                  <a:extLst>
                    <a:ext uri="{FF2B5EF4-FFF2-40B4-BE49-F238E27FC236}">
                      <a16:creationId xmlns:a16="http://schemas.microsoft.com/office/drawing/2014/main" id="{B0A637C7-E0B4-4FA8-B290-9F4C9704C4CF}"/>
                    </a:ext>
                  </a:extLst>
                </p14:cNvPr>
                <p14:cNvContentPartPr/>
                <p14:nvPr/>
              </p14:nvContentPartPr>
              <p14:xfrm>
                <a:off x="11540793" y="2261433"/>
                <a:ext cx="118800" cy="120240"/>
              </p14:xfrm>
            </p:contentPart>
          </mc:Choice>
          <mc:Fallback xmlns="">
            <p:pic>
              <p:nvPicPr>
                <p:cNvPr id="87" name="Ink 86">
                  <a:extLst>
                    <a:ext uri="{FF2B5EF4-FFF2-40B4-BE49-F238E27FC236}">
                      <a16:creationId xmlns:a16="http://schemas.microsoft.com/office/drawing/2014/main" id="{B0A637C7-E0B4-4FA8-B290-9F4C9704C4CF}"/>
                    </a:ext>
                  </a:extLst>
                </p:cNvPr>
                <p:cNvPicPr/>
                <p:nvPr/>
              </p:nvPicPr>
              <p:blipFill>
                <a:blip r:embed="rId111"/>
                <a:stretch>
                  <a:fillRect/>
                </a:stretch>
              </p:blipFill>
              <p:spPr>
                <a:xfrm>
                  <a:off x="11531793" y="2252793"/>
                  <a:ext cx="1364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8" name="Ink 87">
                  <a:extLst>
                    <a:ext uri="{FF2B5EF4-FFF2-40B4-BE49-F238E27FC236}">
                      <a16:creationId xmlns:a16="http://schemas.microsoft.com/office/drawing/2014/main" id="{8EC31F76-64F5-4C45-85F6-42B595695339}"/>
                    </a:ext>
                  </a:extLst>
                </p14:cNvPr>
                <p14:cNvContentPartPr/>
                <p14:nvPr/>
              </p14:nvContentPartPr>
              <p14:xfrm>
                <a:off x="11735913" y="2307873"/>
                <a:ext cx="46800" cy="360"/>
              </p14:xfrm>
            </p:contentPart>
          </mc:Choice>
          <mc:Fallback xmlns="">
            <p:pic>
              <p:nvPicPr>
                <p:cNvPr id="88" name="Ink 87">
                  <a:extLst>
                    <a:ext uri="{FF2B5EF4-FFF2-40B4-BE49-F238E27FC236}">
                      <a16:creationId xmlns:a16="http://schemas.microsoft.com/office/drawing/2014/main" id="{8EC31F76-64F5-4C45-85F6-42B595695339}"/>
                    </a:ext>
                  </a:extLst>
                </p:cNvPr>
                <p:cNvPicPr/>
                <p:nvPr/>
              </p:nvPicPr>
              <p:blipFill>
                <a:blip r:embed="rId113"/>
                <a:stretch>
                  <a:fillRect/>
                </a:stretch>
              </p:blipFill>
              <p:spPr>
                <a:xfrm>
                  <a:off x="11726913" y="2299233"/>
                  <a:ext cx="64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9" name="Ink 88">
                  <a:extLst>
                    <a:ext uri="{FF2B5EF4-FFF2-40B4-BE49-F238E27FC236}">
                      <a16:creationId xmlns:a16="http://schemas.microsoft.com/office/drawing/2014/main" id="{DD8CCCEB-B8ED-4BD0-97C6-A73A14C77154}"/>
                    </a:ext>
                  </a:extLst>
                </p14:cNvPr>
                <p14:cNvContentPartPr/>
                <p14:nvPr/>
              </p14:nvContentPartPr>
              <p14:xfrm>
                <a:off x="11913753" y="2218953"/>
                <a:ext cx="360" cy="96840"/>
              </p14:xfrm>
            </p:contentPart>
          </mc:Choice>
          <mc:Fallback xmlns="">
            <p:pic>
              <p:nvPicPr>
                <p:cNvPr id="89" name="Ink 88">
                  <a:extLst>
                    <a:ext uri="{FF2B5EF4-FFF2-40B4-BE49-F238E27FC236}">
                      <a16:creationId xmlns:a16="http://schemas.microsoft.com/office/drawing/2014/main" id="{DD8CCCEB-B8ED-4BD0-97C6-A73A14C77154}"/>
                    </a:ext>
                  </a:extLst>
                </p:cNvPr>
                <p:cNvPicPr/>
                <p:nvPr/>
              </p:nvPicPr>
              <p:blipFill>
                <a:blip r:embed="rId115"/>
                <a:stretch>
                  <a:fillRect/>
                </a:stretch>
              </p:blipFill>
              <p:spPr>
                <a:xfrm>
                  <a:off x="11904753" y="2210313"/>
                  <a:ext cx="18000" cy="114480"/>
                </a:xfrm>
                <a:prstGeom prst="rect">
                  <a:avLst/>
                </a:prstGeom>
              </p:spPr>
            </p:pic>
          </mc:Fallback>
        </mc:AlternateContent>
      </p:grpSp>
      <p:grpSp>
        <p:nvGrpSpPr>
          <p:cNvPr id="118" name="Group 117">
            <a:extLst>
              <a:ext uri="{FF2B5EF4-FFF2-40B4-BE49-F238E27FC236}">
                <a16:creationId xmlns:a16="http://schemas.microsoft.com/office/drawing/2014/main" id="{D8F5045D-9237-4065-B0AC-F9B62DFCD0F3}"/>
              </a:ext>
            </a:extLst>
          </p:cNvPr>
          <p:cNvGrpSpPr/>
          <p:nvPr/>
        </p:nvGrpSpPr>
        <p:grpSpPr>
          <a:xfrm>
            <a:off x="3828513" y="3124713"/>
            <a:ext cx="2325960" cy="473400"/>
            <a:chOff x="3828513" y="3124713"/>
            <a:chExt cx="2325960" cy="473400"/>
          </a:xfrm>
        </p:grpSpPr>
        <mc:AlternateContent xmlns:mc="http://schemas.openxmlformats.org/markup-compatibility/2006" xmlns:p14="http://schemas.microsoft.com/office/powerpoint/2010/main">
          <mc:Choice Requires="p14">
            <p:contentPart p14:bwMode="auto" r:id="rId116">
              <p14:nvContentPartPr>
                <p14:cNvPr id="103" name="Ink 102">
                  <a:extLst>
                    <a:ext uri="{FF2B5EF4-FFF2-40B4-BE49-F238E27FC236}">
                      <a16:creationId xmlns:a16="http://schemas.microsoft.com/office/drawing/2014/main" id="{DF69B22E-5E2F-461B-A122-369674C95BBB}"/>
                    </a:ext>
                  </a:extLst>
                </p14:cNvPr>
                <p14:cNvContentPartPr/>
                <p14:nvPr/>
              </p14:nvContentPartPr>
              <p14:xfrm>
                <a:off x="3828513" y="3346473"/>
                <a:ext cx="238320" cy="153360"/>
              </p14:xfrm>
            </p:contentPart>
          </mc:Choice>
          <mc:Fallback xmlns="">
            <p:pic>
              <p:nvPicPr>
                <p:cNvPr id="103" name="Ink 102">
                  <a:extLst>
                    <a:ext uri="{FF2B5EF4-FFF2-40B4-BE49-F238E27FC236}">
                      <a16:creationId xmlns:a16="http://schemas.microsoft.com/office/drawing/2014/main" id="{DF69B22E-5E2F-461B-A122-369674C95BBB}"/>
                    </a:ext>
                  </a:extLst>
                </p:cNvPr>
                <p:cNvPicPr/>
                <p:nvPr/>
              </p:nvPicPr>
              <p:blipFill>
                <a:blip r:embed="rId117"/>
                <a:stretch>
                  <a:fillRect/>
                </a:stretch>
              </p:blipFill>
              <p:spPr>
                <a:xfrm>
                  <a:off x="3819513" y="3337473"/>
                  <a:ext cx="2559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04" name="Ink 103">
                  <a:extLst>
                    <a:ext uri="{FF2B5EF4-FFF2-40B4-BE49-F238E27FC236}">
                      <a16:creationId xmlns:a16="http://schemas.microsoft.com/office/drawing/2014/main" id="{2E4C2E3C-00E3-4FF4-B55B-047A4BC905E1}"/>
                    </a:ext>
                  </a:extLst>
                </p14:cNvPr>
                <p14:cNvContentPartPr/>
                <p14:nvPr/>
              </p14:nvContentPartPr>
              <p14:xfrm>
                <a:off x="4176633" y="3238833"/>
                <a:ext cx="190080" cy="359280"/>
              </p14:xfrm>
            </p:contentPart>
          </mc:Choice>
          <mc:Fallback xmlns="">
            <p:pic>
              <p:nvPicPr>
                <p:cNvPr id="104" name="Ink 103">
                  <a:extLst>
                    <a:ext uri="{FF2B5EF4-FFF2-40B4-BE49-F238E27FC236}">
                      <a16:creationId xmlns:a16="http://schemas.microsoft.com/office/drawing/2014/main" id="{2E4C2E3C-00E3-4FF4-B55B-047A4BC905E1}"/>
                    </a:ext>
                  </a:extLst>
                </p:cNvPr>
                <p:cNvPicPr/>
                <p:nvPr/>
              </p:nvPicPr>
              <p:blipFill>
                <a:blip r:embed="rId119"/>
                <a:stretch>
                  <a:fillRect/>
                </a:stretch>
              </p:blipFill>
              <p:spPr>
                <a:xfrm>
                  <a:off x="4167993" y="3230193"/>
                  <a:ext cx="20772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5" name="Ink 104">
                  <a:extLst>
                    <a:ext uri="{FF2B5EF4-FFF2-40B4-BE49-F238E27FC236}">
                      <a16:creationId xmlns:a16="http://schemas.microsoft.com/office/drawing/2014/main" id="{33BC736E-04AA-406C-B5D3-364C9CEE22FF}"/>
                    </a:ext>
                  </a:extLst>
                </p14:cNvPr>
                <p14:cNvContentPartPr/>
                <p14:nvPr/>
              </p14:nvContentPartPr>
              <p14:xfrm>
                <a:off x="4405233" y="3311913"/>
                <a:ext cx="140040" cy="135000"/>
              </p14:xfrm>
            </p:contentPart>
          </mc:Choice>
          <mc:Fallback xmlns="">
            <p:pic>
              <p:nvPicPr>
                <p:cNvPr id="105" name="Ink 104">
                  <a:extLst>
                    <a:ext uri="{FF2B5EF4-FFF2-40B4-BE49-F238E27FC236}">
                      <a16:creationId xmlns:a16="http://schemas.microsoft.com/office/drawing/2014/main" id="{33BC736E-04AA-406C-B5D3-364C9CEE22FF}"/>
                    </a:ext>
                  </a:extLst>
                </p:cNvPr>
                <p:cNvPicPr/>
                <p:nvPr/>
              </p:nvPicPr>
              <p:blipFill>
                <a:blip r:embed="rId121"/>
                <a:stretch>
                  <a:fillRect/>
                </a:stretch>
              </p:blipFill>
              <p:spPr>
                <a:xfrm>
                  <a:off x="4396233" y="3303273"/>
                  <a:ext cx="1576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06" name="Ink 105">
                  <a:extLst>
                    <a:ext uri="{FF2B5EF4-FFF2-40B4-BE49-F238E27FC236}">
                      <a16:creationId xmlns:a16="http://schemas.microsoft.com/office/drawing/2014/main" id="{C955348B-2B26-4230-8F82-5F38D545E862}"/>
                    </a:ext>
                  </a:extLst>
                </p14:cNvPr>
                <p14:cNvContentPartPr/>
                <p14:nvPr/>
              </p14:nvContentPartPr>
              <p14:xfrm>
                <a:off x="4553553" y="3238113"/>
                <a:ext cx="205560" cy="307800"/>
              </p14:xfrm>
            </p:contentPart>
          </mc:Choice>
          <mc:Fallback xmlns="">
            <p:pic>
              <p:nvPicPr>
                <p:cNvPr id="106" name="Ink 105">
                  <a:extLst>
                    <a:ext uri="{FF2B5EF4-FFF2-40B4-BE49-F238E27FC236}">
                      <a16:creationId xmlns:a16="http://schemas.microsoft.com/office/drawing/2014/main" id="{C955348B-2B26-4230-8F82-5F38D545E862}"/>
                    </a:ext>
                  </a:extLst>
                </p:cNvPr>
                <p:cNvPicPr/>
                <p:nvPr/>
              </p:nvPicPr>
              <p:blipFill>
                <a:blip r:embed="rId123"/>
                <a:stretch>
                  <a:fillRect/>
                </a:stretch>
              </p:blipFill>
              <p:spPr>
                <a:xfrm>
                  <a:off x="4544913" y="3229473"/>
                  <a:ext cx="22320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7" name="Ink 106">
                  <a:extLst>
                    <a:ext uri="{FF2B5EF4-FFF2-40B4-BE49-F238E27FC236}">
                      <a16:creationId xmlns:a16="http://schemas.microsoft.com/office/drawing/2014/main" id="{194A5C5A-4871-4C5C-B40E-4D5651238C0A}"/>
                    </a:ext>
                  </a:extLst>
                </p14:cNvPr>
                <p14:cNvContentPartPr/>
                <p14:nvPr/>
              </p14:nvContentPartPr>
              <p14:xfrm>
                <a:off x="4900233" y="3357633"/>
                <a:ext cx="120240" cy="7200"/>
              </p14:xfrm>
            </p:contentPart>
          </mc:Choice>
          <mc:Fallback xmlns="">
            <p:pic>
              <p:nvPicPr>
                <p:cNvPr id="107" name="Ink 106">
                  <a:extLst>
                    <a:ext uri="{FF2B5EF4-FFF2-40B4-BE49-F238E27FC236}">
                      <a16:creationId xmlns:a16="http://schemas.microsoft.com/office/drawing/2014/main" id="{194A5C5A-4871-4C5C-B40E-4D5651238C0A}"/>
                    </a:ext>
                  </a:extLst>
                </p:cNvPr>
                <p:cNvPicPr/>
                <p:nvPr/>
              </p:nvPicPr>
              <p:blipFill>
                <a:blip r:embed="rId125"/>
                <a:stretch>
                  <a:fillRect/>
                </a:stretch>
              </p:blipFill>
              <p:spPr>
                <a:xfrm>
                  <a:off x="4891233" y="3348633"/>
                  <a:ext cx="1378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8" name="Ink 107">
                  <a:extLst>
                    <a:ext uri="{FF2B5EF4-FFF2-40B4-BE49-F238E27FC236}">
                      <a16:creationId xmlns:a16="http://schemas.microsoft.com/office/drawing/2014/main" id="{6CB8D3F8-DAE3-4545-AB6F-5B5A91C17E37}"/>
                    </a:ext>
                  </a:extLst>
                </p14:cNvPr>
                <p14:cNvContentPartPr/>
                <p14:nvPr/>
              </p14:nvContentPartPr>
              <p14:xfrm>
                <a:off x="4917873" y="3444033"/>
                <a:ext cx="90720" cy="360"/>
              </p14:xfrm>
            </p:contentPart>
          </mc:Choice>
          <mc:Fallback xmlns="">
            <p:pic>
              <p:nvPicPr>
                <p:cNvPr id="108" name="Ink 107">
                  <a:extLst>
                    <a:ext uri="{FF2B5EF4-FFF2-40B4-BE49-F238E27FC236}">
                      <a16:creationId xmlns:a16="http://schemas.microsoft.com/office/drawing/2014/main" id="{6CB8D3F8-DAE3-4545-AB6F-5B5A91C17E37}"/>
                    </a:ext>
                  </a:extLst>
                </p:cNvPr>
                <p:cNvPicPr/>
                <p:nvPr/>
              </p:nvPicPr>
              <p:blipFill>
                <a:blip r:embed="rId127"/>
                <a:stretch>
                  <a:fillRect/>
                </a:stretch>
              </p:blipFill>
              <p:spPr>
                <a:xfrm>
                  <a:off x="4908873" y="3435393"/>
                  <a:ext cx="108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13" name="Ink 112">
                  <a:extLst>
                    <a:ext uri="{FF2B5EF4-FFF2-40B4-BE49-F238E27FC236}">
                      <a16:creationId xmlns:a16="http://schemas.microsoft.com/office/drawing/2014/main" id="{79B8DAD0-23E8-4695-B41A-6990959EF395}"/>
                    </a:ext>
                  </a:extLst>
                </p14:cNvPr>
                <p14:cNvContentPartPr/>
                <p14:nvPr/>
              </p14:nvContentPartPr>
              <p14:xfrm>
                <a:off x="5255553" y="3246393"/>
                <a:ext cx="11160" cy="56160"/>
              </p14:xfrm>
            </p:contentPart>
          </mc:Choice>
          <mc:Fallback xmlns="">
            <p:pic>
              <p:nvPicPr>
                <p:cNvPr id="113" name="Ink 112">
                  <a:extLst>
                    <a:ext uri="{FF2B5EF4-FFF2-40B4-BE49-F238E27FC236}">
                      <a16:creationId xmlns:a16="http://schemas.microsoft.com/office/drawing/2014/main" id="{79B8DAD0-23E8-4695-B41A-6990959EF395}"/>
                    </a:ext>
                  </a:extLst>
                </p:cNvPr>
                <p:cNvPicPr/>
                <p:nvPr/>
              </p:nvPicPr>
              <p:blipFill>
                <a:blip r:embed="rId129"/>
                <a:stretch>
                  <a:fillRect/>
                </a:stretch>
              </p:blipFill>
              <p:spPr>
                <a:xfrm>
                  <a:off x="5246553" y="3237753"/>
                  <a:ext cx="288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14" name="Ink 113">
                  <a:extLst>
                    <a:ext uri="{FF2B5EF4-FFF2-40B4-BE49-F238E27FC236}">
                      <a16:creationId xmlns:a16="http://schemas.microsoft.com/office/drawing/2014/main" id="{EB1C9490-4882-4426-AE12-A52C4CA64336}"/>
                    </a:ext>
                  </a:extLst>
                </p14:cNvPr>
                <p14:cNvContentPartPr/>
                <p14:nvPr/>
              </p14:nvContentPartPr>
              <p14:xfrm>
                <a:off x="5201193" y="3238473"/>
                <a:ext cx="290520" cy="145080"/>
              </p14:xfrm>
            </p:contentPart>
          </mc:Choice>
          <mc:Fallback xmlns="">
            <p:pic>
              <p:nvPicPr>
                <p:cNvPr id="114" name="Ink 113">
                  <a:extLst>
                    <a:ext uri="{FF2B5EF4-FFF2-40B4-BE49-F238E27FC236}">
                      <a16:creationId xmlns:a16="http://schemas.microsoft.com/office/drawing/2014/main" id="{EB1C9490-4882-4426-AE12-A52C4CA64336}"/>
                    </a:ext>
                  </a:extLst>
                </p:cNvPr>
                <p:cNvPicPr/>
                <p:nvPr/>
              </p:nvPicPr>
              <p:blipFill>
                <a:blip r:embed="rId131"/>
                <a:stretch>
                  <a:fillRect/>
                </a:stretch>
              </p:blipFill>
              <p:spPr>
                <a:xfrm>
                  <a:off x="5192193" y="3229473"/>
                  <a:ext cx="3081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15" name="Ink 114">
                  <a:extLst>
                    <a:ext uri="{FF2B5EF4-FFF2-40B4-BE49-F238E27FC236}">
                      <a16:creationId xmlns:a16="http://schemas.microsoft.com/office/drawing/2014/main" id="{78008F29-4176-4976-8D26-1882A99289C6}"/>
                    </a:ext>
                  </a:extLst>
                </p14:cNvPr>
                <p14:cNvContentPartPr/>
                <p14:nvPr/>
              </p14:nvContentPartPr>
              <p14:xfrm>
                <a:off x="5661273" y="3124713"/>
                <a:ext cx="186840" cy="403200"/>
              </p14:xfrm>
            </p:contentPart>
          </mc:Choice>
          <mc:Fallback xmlns="">
            <p:pic>
              <p:nvPicPr>
                <p:cNvPr id="115" name="Ink 114">
                  <a:extLst>
                    <a:ext uri="{FF2B5EF4-FFF2-40B4-BE49-F238E27FC236}">
                      <a16:creationId xmlns:a16="http://schemas.microsoft.com/office/drawing/2014/main" id="{78008F29-4176-4976-8D26-1882A99289C6}"/>
                    </a:ext>
                  </a:extLst>
                </p:cNvPr>
                <p:cNvPicPr/>
                <p:nvPr/>
              </p:nvPicPr>
              <p:blipFill>
                <a:blip r:embed="rId133"/>
                <a:stretch>
                  <a:fillRect/>
                </a:stretch>
              </p:blipFill>
              <p:spPr>
                <a:xfrm>
                  <a:off x="5652273" y="3116073"/>
                  <a:ext cx="20448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6" name="Ink 115">
                  <a:extLst>
                    <a:ext uri="{FF2B5EF4-FFF2-40B4-BE49-F238E27FC236}">
                      <a16:creationId xmlns:a16="http://schemas.microsoft.com/office/drawing/2014/main" id="{0E85F7DC-211A-49BE-A0CC-284067AAE666}"/>
                    </a:ext>
                  </a:extLst>
                </p14:cNvPr>
                <p14:cNvContentPartPr/>
                <p14:nvPr/>
              </p14:nvContentPartPr>
              <p14:xfrm>
                <a:off x="5845233" y="3291393"/>
                <a:ext cx="93600" cy="115920"/>
              </p14:xfrm>
            </p:contentPart>
          </mc:Choice>
          <mc:Fallback xmlns="">
            <p:pic>
              <p:nvPicPr>
                <p:cNvPr id="116" name="Ink 115">
                  <a:extLst>
                    <a:ext uri="{FF2B5EF4-FFF2-40B4-BE49-F238E27FC236}">
                      <a16:creationId xmlns:a16="http://schemas.microsoft.com/office/drawing/2014/main" id="{0E85F7DC-211A-49BE-A0CC-284067AAE666}"/>
                    </a:ext>
                  </a:extLst>
                </p:cNvPr>
                <p:cNvPicPr/>
                <p:nvPr/>
              </p:nvPicPr>
              <p:blipFill>
                <a:blip r:embed="rId135"/>
                <a:stretch>
                  <a:fillRect/>
                </a:stretch>
              </p:blipFill>
              <p:spPr>
                <a:xfrm>
                  <a:off x="5836593" y="3282753"/>
                  <a:ext cx="1112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7" name="Ink 116">
                  <a:extLst>
                    <a:ext uri="{FF2B5EF4-FFF2-40B4-BE49-F238E27FC236}">
                      <a16:creationId xmlns:a16="http://schemas.microsoft.com/office/drawing/2014/main" id="{D95A5F05-AA8E-47D2-90E1-9069E19D8B78}"/>
                    </a:ext>
                  </a:extLst>
                </p14:cNvPr>
                <p14:cNvContentPartPr/>
                <p14:nvPr/>
              </p14:nvContentPartPr>
              <p14:xfrm>
                <a:off x="6018753" y="3152433"/>
                <a:ext cx="135720" cy="421560"/>
              </p14:xfrm>
            </p:contentPart>
          </mc:Choice>
          <mc:Fallback xmlns="">
            <p:pic>
              <p:nvPicPr>
                <p:cNvPr id="117" name="Ink 116">
                  <a:extLst>
                    <a:ext uri="{FF2B5EF4-FFF2-40B4-BE49-F238E27FC236}">
                      <a16:creationId xmlns:a16="http://schemas.microsoft.com/office/drawing/2014/main" id="{D95A5F05-AA8E-47D2-90E1-9069E19D8B78}"/>
                    </a:ext>
                  </a:extLst>
                </p:cNvPr>
                <p:cNvPicPr/>
                <p:nvPr/>
              </p:nvPicPr>
              <p:blipFill>
                <a:blip r:embed="rId137"/>
                <a:stretch>
                  <a:fillRect/>
                </a:stretch>
              </p:blipFill>
              <p:spPr>
                <a:xfrm>
                  <a:off x="6009753" y="3143433"/>
                  <a:ext cx="153360" cy="439200"/>
                </a:xfrm>
                <a:prstGeom prst="rect">
                  <a:avLst/>
                </a:prstGeom>
              </p:spPr>
            </p:pic>
          </mc:Fallback>
        </mc:AlternateContent>
      </p:grpSp>
      <p:grpSp>
        <p:nvGrpSpPr>
          <p:cNvPr id="132" name="Group 131">
            <a:extLst>
              <a:ext uri="{FF2B5EF4-FFF2-40B4-BE49-F238E27FC236}">
                <a16:creationId xmlns:a16="http://schemas.microsoft.com/office/drawing/2014/main" id="{E7FD2EF6-6D31-464A-9E0A-1528292EC6F4}"/>
              </a:ext>
            </a:extLst>
          </p:cNvPr>
          <p:cNvGrpSpPr/>
          <p:nvPr/>
        </p:nvGrpSpPr>
        <p:grpSpPr>
          <a:xfrm>
            <a:off x="1719993" y="3923553"/>
            <a:ext cx="1516320" cy="307800"/>
            <a:chOff x="1719993" y="3923553"/>
            <a:chExt cx="1516320" cy="307800"/>
          </a:xfrm>
        </p:grpSpPr>
        <mc:AlternateContent xmlns:mc="http://schemas.openxmlformats.org/markup-compatibility/2006" xmlns:p14="http://schemas.microsoft.com/office/powerpoint/2010/main">
          <mc:Choice Requires="p14">
            <p:contentPart p14:bwMode="auto" r:id="rId138">
              <p14:nvContentPartPr>
                <p14:cNvPr id="119" name="Ink 118">
                  <a:extLst>
                    <a:ext uri="{FF2B5EF4-FFF2-40B4-BE49-F238E27FC236}">
                      <a16:creationId xmlns:a16="http://schemas.microsoft.com/office/drawing/2014/main" id="{EA8FB7B8-F1FB-468C-8038-95FF95A32B9E}"/>
                    </a:ext>
                  </a:extLst>
                </p14:cNvPr>
                <p14:cNvContentPartPr/>
                <p14:nvPr/>
              </p14:nvContentPartPr>
              <p14:xfrm>
                <a:off x="1766433" y="4009953"/>
                <a:ext cx="109080" cy="127800"/>
              </p14:xfrm>
            </p:contentPart>
          </mc:Choice>
          <mc:Fallback xmlns="">
            <p:pic>
              <p:nvPicPr>
                <p:cNvPr id="119" name="Ink 118">
                  <a:extLst>
                    <a:ext uri="{FF2B5EF4-FFF2-40B4-BE49-F238E27FC236}">
                      <a16:creationId xmlns:a16="http://schemas.microsoft.com/office/drawing/2014/main" id="{EA8FB7B8-F1FB-468C-8038-95FF95A32B9E}"/>
                    </a:ext>
                  </a:extLst>
                </p:cNvPr>
                <p:cNvPicPr/>
                <p:nvPr/>
              </p:nvPicPr>
              <p:blipFill>
                <a:blip r:embed="rId139"/>
                <a:stretch>
                  <a:fillRect/>
                </a:stretch>
              </p:blipFill>
              <p:spPr>
                <a:xfrm>
                  <a:off x="1757433" y="4000953"/>
                  <a:ext cx="1267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20" name="Ink 119">
                  <a:extLst>
                    <a:ext uri="{FF2B5EF4-FFF2-40B4-BE49-F238E27FC236}">
                      <a16:creationId xmlns:a16="http://schemas.microsoft.com/office/drawing/2014/main" id="{07A688FB-D7BD-4A53-827E-A25B4DCA20A3}"/>
                    </a:ext>
                  </a:extLst>
                </p14:cNvPr>
                <p14:cNvContentPartPr/>
                <p14:nvPr/>
              </p14:nvContentPartPr>
              <p14:xfrm>
                <a:off x="1719993" y="3923553"/>
                <a:ext cx="20160" cy="1800"/>
              </p14:xfrm>
            </p:contentPart>
          </mc:Choice>
          <mc:Fallback xmlns="">
            <p:pic>
              <p:nvPicPr>
                <p:cNvPr id="120" name="Ink 119">
                  <a:extLst>
                    <a:ext uri="{FF2B5EF4-FFF2-40B4-BE49-F238E27FC236}">
                      <a16:creationId xmlns:a16="http://schemas.microsoft.com/office/drawing/2014/main" id="{07A688FB-D7BD-4A53-827E-A25B4DCA20A3}"/>
                    </a:ext>
                  </a:extLst>
                </p:cNvPr>
                <p:cNvPicPr/>
                <p:nvPr/>
              </p:nvPicPr>
              <p:blipFill>
                <a:blip r:embed="rId141"/>
                <a:stretch>
                  <a:fillRect/>
                </a:stretch>
              </p:blipFill>
              <p:spPr>
                <a:xfrm>
                  <a:off x="1710993" y="3914553"/>
                  <a:ext cx="378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21" name="Ink 120">
                  <a:extLst>
                    <a:ext uri="{FF2B5EF4-FFF2-40B4-BE49-F238E27FC236}">
                      <a16:creationId xmlns:a16="http://schemas.microsoft.com/office/drawing/2014/main" id="{74CE45F7-091B-4470-9FEC-62C5AC59641D}"/>
                    </a:ext>
                  </a:extLst>
                </p14:cNvPr>
                <p14:cNvContentPartPr/>
                <p14:nvPr/>
              </p14:nvContentPartPr>
              <p14:xfrm>
                <a:off x="1979193" y="4038753"/>
                <a:ext cx="205200" cy="63000"/>
              </p14:xfrm>
            </p:contentPart>
          </mc:Choice>
          <mc:Fallback xmlns="">
            <p:pic>
              <p:nvPicPr>
                <p:cNvPr id="121" name="Ink 120">
                  <a:extLst>
                    <a:ext uri="{FF2B5EF4-FFF2-40B4-BE49-F238E27FC236}">
                      <a16:creationId xmlns:a16="http://schemas.microsoft.com/office/drawing/2014/main" id="{74CE45F7-091B-4470-9FEC-62C5AC59641D}"/>
                    </a:ext>
                  </a:extLst>
                </p:cNvPr>
                <p:cNvPicPr/>
                <p:nvPr/>
              </p:nvPicPr>
              <p:blipFill>
                <a:blip r:embed="rId143"/>
                <a:stretch>
                  <a:fillRect/>
                </a:stretch>
              </p:blipFill>
              <p:spPr>
                <a:xfrm>
                  <a:off x="1970553" y="4030113"/>
                  <a:ext cx="2228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2" name="Ink 121">
                  <a:extLst>
                    <a:ext uri="{FF2B5EF4-FFF2-40B4-BE49-F238E27FC236}">
                      <a16:creationId xmlns:a16="http://schemas.microsoft.com/office/drawing/2014/main" id="{F7CC6FA1-A291-4677-A607-2B52D5B0D396}"/>
                    </a:ext>
                  </a:extLst>
                </p14:cNvPr>
                <p14:cNvContentPartPr/>
                <p14:nvPr/>
              </p14:nvContentPartPr>
              <p14:xfrm>
                <a:off x="2316513" y="3923553"/>
                <a:ext cx="21600" cy="166320"/>
              </p14:xfrm>
            </p:contentPart>
          </mc:Choice>
          <mc:Fallback xmlns="">
            <p:pic>
              <p:nvPicPr>
                <p:cNvPr id="122" name="Ink 121">
                  <a:extLst>
                    <a:ext uri="{FF2B5EF4-FFF2-40B4-BE49-F238E27FC236}">
                      <a16:creationId xmlns:a16="http://schemas.microsoft.com/office/drawing/2014/main" id="{F7CC6FA1-A291-4677-A607-2B52D5B0D396}"/>
                    </a:ext>
                  </a:extLst>
                </p:cNvPr>
                <p:cNvPicPr/>
                <p:nvPr/>
              </p:nvPicPr>
              <p:blipFill>
                <a:blip r:embed="rId145"/>
                <a:stretch>
                  <a:fillRect/>
                </a:stretch>
              </p:blipFill>
              <p:spPr>
                <a:xfrm>
                  <a:off x="2307873" y="3914553"/>
                  <a:ext cx="3924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7" name="Ink 126">
                  <a:extLst>
                    <a:ext uri="{FF2B5EF4-FFF2-40B4-BE49-F238E27FC236}">
                      <a16:creationId xmlns:a16="http://schemas.microsoft.com/office/drawing/2014/main" id="{5B107DC8-C313-48FC-A0FA-A43B9D647FA6}"/>
                    </a:ext>
                  </a:extLst>
                </p14:cNvPr>
                <p14:cNvContentPartPr/>
                <p14:nvPr/>
              </p14:nvContentPartPr>
              <p14:xfrm>
                <a:off x="2529633" y="4118313"/>
                <a:ext cx="40320" cy="113040"/>
              </p14:xfrm>
            </p:contentPart>
          </mc:Choice>
          <mc:Fallback xmlns="">
            <p:pic>
              <p:nvPicPr>
                <p:cNvPr id="127" name="Ink 126">
                  <a:extLst>
                    <a:ext uri="{FF2B5EF4-FFF2-40B4-BE49-F238E27FC236}">
                      <a16:creationId xmlns:a16="http://schemas.microsoft.com/office/drawing/2014/main" id="{5B107DC8-C313-48FC-A0FA-A43B9D647FA6}"/>
                    </a:ext>
                  </a:extLst>
                </p:cNvPr>
                <p:cNvPicPr/>
                <p:nvPr/>
              </p:nvPicPr>
              <p:blipFill>
                <a:blip r:embed="rId147"/>
                <a:stretch>
                  <a:fillRect/>
                </a:stretch>
              </p:blipFill>
              <p:spPr>
                <a:xfrm>
                  <a:off x="2520633" y="4109673"/>
                  <a:ext cx="579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28" name="Ink 127">
                  <a:extLst>
                    <a:ext uri="{FF2B5EF4-FFF2-40B4-BE49-F238E27FC236}">
                      <a16:creationId xmlns:a16="http://schemas.microsoft.com/office/drawing/2014/main" id="{A6522FCA-71A5-4478-8C80-B04C84B23EB0}"/>
                    </a:ext>
                  </a:extLst>
                </p14:cNvPr>
                <p14:cNvContentPartPr/>
                <p14:nvPr/>
              </p14:nvContentPartPr>
              <p14:xfrm>
                <a:off x="2725113" y="4065753"/>
                <a:ext cx="45000" cy="123840"/>
              </p14:xfrm>
            </p:contentPart>
          </mc:Choice>
          <mc:Fallback xmlns="">
            <p:pic>
              <p:nvPicPr>
                <p:cNvPr id="128" name="Ink 127">
                  <a:extLst>
                    <a:ext uri="{FF2B5EF4-FFF2-40B4-BE49-F238E27FC236}">
                      <a16:creationId xmlns:a16="http://schemas.microsoft.com/office/drawing/2014/main" id="{A6522FCA-71A5-4478-8C80-B04C84B23EB0}"/>
                    </a:ext>
                  </a:extLst>
                </p:cNvPr>
                <p:cNvPicPr/>
                <p:nvPr/>
              </p:nvPicPr>
              <p:blipFill>
                <a:blip r:embed="rId149"/>
                <a:stretch>
                  <a:fillRect/>
                </a:stretch>
              </p:blipFill>
              <p:spPr>
                <a:xfrm>
                  <a:off x="2716113" y="4056753"/>
                  <a:ext cx="626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29" name="Ink 128">
                  <a:extLst>
                    <a:ext uri="{FF2B5EF4-FFF2-40B4-BE49-F238E27FC236}">
                      <a16:creationId xmlns:a16="http://schemas.microsoft.com/office/drawing/2014/main" id="{870CAB25-5D11-488E-9D95-F35F958C3643}"/>
                    </a:ext>
                  </a:extLst>
                </p14:cNvPr>
                <p14:cNvContentPartPr/>
                <p14:nvPr/>
              </p14:nvContentPartPr>
              <p14:xfrm>
                <a:off x="2710713" y="3958473"/>
                <a:ext cx="5760" cy="9720"/>
              </p14:xfrm>
            </p:contentPart>
          </mc:Choice>
          <mc:Fallback xmlns="">
            <p:pic>
              <p:nvPicPr>
                <p:cNvPr id="129" name="Ink 128">
                  <a:extLst>
                    <a:ext uri="{FF2B5EF4-FFF2-40B4-BE49-F238E27FC236}">
                      <a16:creationId xmlns:a16="http://schemas.microsoft.com/office/drawing/2014/main" id="{870CAB25-5D11-488E-9D95-F35F958C3643}"/>
                    </a:ext>
                  </a:extLst>
                </p:cNvPr>
                <p:cNvPicPr/>
                <p:nvPr/>
              </p:nvPicPr>
              <p:blipFill>
                <a:blip r:embed="rId151"/>
                <a:stretch>
                  <a:fillRect/>
                </a:stretch>
              </p:blipFill>
              <p:spPr>
                <a:xfrm>
                  <a:off x="2702073" y="3949833"/>
                  <a:ext cx="234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30" name="Ink 129">
                  <a:extLst>
                    <a:ext uri="{FF2B5EF4-FFF2-40B4-BE49-F238E27FC236}">
                      <a16:creationId xmlns:a16="http://schemas.microsoft.com/office/drawing/2014/main" id="{D9865FCD-A657-4CEB-A3A6-D98C1D27A3CB}"/>
                    </a:ext>
                  </a:extLst>
                </p14:cNvPr>
                <p14:cNvContentPartPr/>
                <p14:nvPr/>
              </p14:nvContentPartPr>
              <p14:xfrm>
                <a:off x="2822673" y="3994473"/>
                <a:ext cx="108360" cy="69840"/>
              </p14:xfrm>
            </p:contentPart>
          </mc:Choice>
          <mc:Fallback xmlns="">
            <p:pic>
              <p:nvPicPr>
                <p:cNvPr id="130" name="Ink 129">
                  <a:extLst>
                    <a:ext uri="{FF2B5EF4-FFF2-40B4-BE49-F238E27FC236}">
                      <a16:creationId xmlns:a16="http://schemas.microsoft.com/office/drawing/2014/main" id="{D9865FCD-A657-4CEB-A3A6-D98C1D27A3CB}"/>
                    </a:ext>
                  </a:extLst>
                </p:cNvPr>
                <p:cNvPicPr/>
                <p:nvPr/>
              </p:nvPicPr>
              <p:blipFill>
                <a:blip r:embed="rId153"/>
                <a:stretch>
                  <a:fillRect/>
                </a:stretch>
              </p:blipFill>
              <p:spPr>
                <a:xfrm>
                  <a:off x="2814033" y="3985833"/>
                  <a:ext cx="1260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31" name="Ink 130">
                  <a:extLst>
                    <a:ext uri="{FF2B5EF4-FFF2-40B4-BE49-F238E27FC236}">
                      <a16:creationId xmlns:a16="http://schemas.microsoft.com/office/drawing/2014/main" id="{63C4E548-BBFF-4CEE-B88F-1C357E664B52}"/>
                    </a:ext>
                  </a:extLst>
                </p14:cNvPr>
                <p14:cNvContentPartPr/>
                <p14:nvPr/>
              </p14:nvContentPartPr>
              <p14:xfrm>
                <a:off x="3089073" y="3941913"/>
                <a:ext cx="147240" cy="133920"/>
              </p14:xfrm>
            </p:contentPart>
          </mc:Choice>
          <mc:Fallback xmlns="">
            <p:pic>
              <p:nvPicPr>
                <p:cNvPr id="131" name="Ink 130">
                  <a:extLst>
                    <a:ext uri="{FF2B5EF4-FFF2-40B4-BE49-F238E27FC236}">
                      <a16:creationId xmlns:a16="http://schemas.microsoft.com/office/drawing/2014/main" id="{63C4E548-BBFF-4CEE-B88F-1C357E664B52}"/>
                    </a:ext>
                  </a:extLst>
                </p:cNvPr>
                <p:cNvPicPr/>
                <p:nvPr/>
              </p:nvPicPr>
              <p:blipFill>
                <a:blip r:embed="rId155"/>
                <a:stretch>
                  <a:fillRect/>
                </a:stretch>
              </p:blipFill>
              <p:spPr>
                <a:xfrm>
                  <a:off x="3080433" y="3933273"/>
                  <a:ext cx="164880" cy="151560"/>
                </a:xfrm>
                <a:prstGeom prst="rect">
                  <a:avLst/>
                </a:prstGeom>
              </p:spPr>
            </p:pic>
          </mc:Fallback>
        </mc:AlternateContent>
      </p:grpSp>
      <p:grpSp>
        <p:nvGrpSpPr>
          <p:cNvPr id="141" name="Group 140">
            <a:extLst>
              <a:ext uri="{FF2B5EF4-FFF2-40B4-BE49-F238E27FC236}">
                <a16:creationId xmlns:a16="http://schemas.microsoft.com/office/drawing/2014/main" id="{72B19F32-612A-4121-BF3D-7291162BA8C8}"/>
              </a:ext>
            </a:extLst>
          </p:cNvPr>
          <p:cNvGrpSpPr/>
          <p:nvPr/>
        </p:nvGrpSpPr>
        <p:grpSpPr>
          <a:xfrm>
            <a:off x="1766433" y="3026793"/>
            <a:ext cx="1252440" cy="199080"/>
            <a:chOff x="1766433" y="3026793"/>
            <a:chExt cx="1252440" cy="199080"/>
          </a:xfrm>
        </p:grpSpPr>
        <mc:AlternateContent xmlns:mc="http://schemas.openxmlformats.org/markup-compatibility/2006" xmlns:p14="http://schemas.microsoft.com/office/powerpoint/2010/main">
          <mc:Choice Requires="p14">
            <p:contentPart p14:bwMode="auto" r:id="rId156">
              <p14:nvContentPartPr>
                <p14:cNvPr id="133" name="Ink 132">
                  <a:extLst>
                    <a:ext uri="{FF2B5EF4-FFF2-40B4-BE49-F238E27FC236}">
                      <a16:creationId xmlns:a16="http://schemas.microsoft.com/office/drawing/2014/main" id="{6985C3E2-8AA2-4BAC-89E9-2D1CB592A7FF}"/>
                    </a:ext>
                  </a:extLst>
                </p14:cNvPr>
                <p14:cNvContentPartPr/>
                <p14:nvPr/>
              </p14:nvContentPartPr>
              <p14:xfrm>
                <a:off x="1768233" y="3103833"/>
                <a:ext cx="88560" cy="108360"/>
              </p14:xfrm>
            </p:contentPart>
          </mc:Choice>
          <mc:Fallback xmlns="">
            <p:pic>
              <p:nvPicPr>
                <p:cNvPr id="133" name="Ink 132">
                  <a:extLst>
                    <a:ext uri="{FF2B5EF4-FFF2-40B4-BE49-F238E27FC236}">
                      <a16:creationId xmlns:a16="http://schemas.microsoft.com/office/drawing/2014/main" id="{6985C3E2-8AA2-4BAC-89E9-2D1CB592A7FF}"/>
                    </a:ext>
                  </a:extLst>
                </p:cNvPr>
                <p:cNvPicPr/>
                <p:nvPr/>
              </p:nvPicPr>
              <p:blipFill>
                <a:blip r:embed="rId157"/>
                <a:stretch>
                  <a:fillRect/>
                </a:stretch>
              </p:blipFill>
              <p:spPr>
                <a:xfrm>
                  <a:off x="1759233" y="3095193"/>
                  <a:ext cx="1062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34" name="Ink 133">
                  <a:extLst>
                    <a:ext uri="{FF2B5EF4-FFF2-40B4-BE49-F238E27FC236}">
                      <a16:creationId xmlns:a16="http://schemas.microsoft.com/office/drawing/2014/main" id="{1CDCF21D-5328-42A2-A5B3-C40A91517AC5}"/>
                    </a:ext>
                  </a:extLst>
                </p14:cNvPr>
                <p14:cNvContentPartPr/>
                <p14:nvPr/>
              </p14:nvContentPartPr>
              <p14:xfrm>
                <a:off x="1766433" y="3026793"/>
                <a:ext cx="11160" cy="360"/>
              </p14:xfrm>
            </p:contentPart>
          </mc:Choice>
          <mc:Fallback xmlns="">
            <p:pic>
              <p:nvPicPr>
                <p:cNvPr id="134" name="Ink 133">
                  <a:extLst>
                    <a:ext uri="{FF2B5EF4-FFF2-40B4-BE49-F238E27FC236}">
                      <a16:creationId xmlns:a16="http://schemas.microsoft.com/office/drawing/2014/main" id="{1CDCF21D-5328-42A2-A5B3-C40A91517AC5}"/>
                    </a:ext>
                  </a:extLst>
                </p:cNvPr>
                <p:cNvPicPr/>
                <p:nvPr/>
              </p:nvPicPr>
              <p:blipFill>
                <a:blip r:embed="rId159"/>
                <a:stretch>
                  <a:fillRect/>
                </a:stretch>
              </p:blipFill>
              <p:spPr>
                <a:xfrm>
                  <a:off x="1757433" y="3017793"/>
                  <a:ext cx="28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5" name="Ink 134">
                  <a:extLst>
                    <a:ext uri="{FF2B5EF4-FFF2-40B4-BE49-F238E27FC236}">
                      <a16:creationId xmlns:a16="http://schemas.microsoft.com/office/drawing/2014/main" id="{CB5F0F94-C4A6-400A-BEA5-4D354A3C29AE}"/>
                    </a:ext>
                  </a:extLst>
                </p14:cNvPr>
                <p14:cNvContentPartPr/>
                <p14:nvPr/>
              </p14:nvContentPartPr>
              <p14:xfrm>
                <a:off x="1908273" y="3089073"/>
                <a:ext cx="110520" cy="76320"/>
              </p14:xfrm>
            </p:contentPart>
          </mc:Choice>
          <mc:Fallback xmlns="">
            <p:pic>
              <p:nvPicPr>
                <p:cNvPr id="135" name="Ink 134">
                  <a:extLst>
                    <a:ext uri="{FF2B5EF4-FFF2-40B4-BE49-F238E27FC236}">
                      <a16:creationId xmlns:a16="http://schemas.microsoft.com/office/drawing/2014/main" id="{CB5F0F94-C4A6-400A-BEA5-4D354A3C29AE}"/>
                    </a:ext>
                  </a:extLst>
                </p:cNvPr>
                <p:cNvPicPr/>
                <p:nvPr/>
              </p:nvPicPr>
              <p:blipFill>
                <a:blip r:embed="rId161"/>
                <a:stretch>
                  <a:fillRect/>
                </a:stretch>
              </p:blipFill>
              <p:spPr>
                <a:xfrm>
                  <a:off x="1899633" y="3080433"/>
                  <a:ext cx="1281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36" name="Ink 135">
                  <a:extLst>
                    <a:ext uri="{FF2B5EF4-FFF2-40B4-BE49-F238E27FC236}">
                      <a16:creationId xmlns:a16="http://schemas.microsoft.com/office/drawing/2014/main" id="{1397CF63-F125-4897-ACCF-C0078192AAF8}"/>
                    </a:ext>
                  </a:extLst>
                </p14:cNvPr>
                <p14:cNvContentPartPr/>
                <p14:nvPr/>
              </p14:nvContentPartPr>
              <p14:xfrm>
                <a:off x="2151273" y="3069633"/>
                <a:ext cx="87840" cy="72000"/>
              </p14:xfrm>
            </p:contentPart>
          </mc:Choice>
          <mc:Fallback xmlns="">
            <p:pic>
              <p:nvPicPr>
                <p:cNvPr id="136" name="Ink 135">
                  <a:extLst>
                    <a:ext uri="{FF2B5EF4-FFF2-40B4-BE49-F238E27FC236}">
                      <a16:creationId xmlns:a16="http://schemas.microsoft.com/office/drawing/2014/main" id="{1397CF63-F125-4897-ACCF-C0078192AAF8}"/>
                    </a:ext>
                  </a:extLst>
                </p:cNvPr>
                <p:cNvPicPr/>
                <p:nvPr/>
              </p:nvPicPr>
              <p:blipFill>
                <a:blip r:embed="rId163"/>
                <a:stretch>
                  <a:fillRect/>
                </a:stretch>
              </p:blipFill>
              <p:spPr>
                <a:xfrm>
                  <a:off x="2142633" y="3060633"/>
                  <a:ext cx="10548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37" name="Ink 136">
                  <a:extLst>
                    <a:ext uri="{FF2B5EF4-FFF2-40B4-BE49-F238E27FC236}">
                      <a16:creationId xmlns:a16="http://schemas.microsoft.com/office/drawing/2014/main" id="{EC38E3F7-8CA2-4BCC-B340-0E059A08CD64}"/>
                    </a:ext>
                  </a:extLst>
                </p14:cNvPr>
                <p14:cNvContentPartPr/>
                <p14:nvPr/>
              </p14:nvContentPartPr>
              <p14:xfrm>
                <a:off x="2298513" y="3159993"/>
                <a:ext cx="27360" cy="53280"/>
              </p14:xfrm>
            </p:contentPart>
          </mc:Choice>
          <mc:Fallback xmlns="">
            <p:pic>
              <p:nvPicPr>
                <p:cNvPr id="137" name="Ink 136">
                  <a:extLst>
                    <a:ext uri="{FF2B5EF4-FFF2-40B4-BE49-F238E27FC236}">
                      <a16:creationId xmlns:a16="http://schemas.microsoft.com/office/drawing/2014/main" id="{EC38E3F7-8CA2-4BCC-B340-0E059A08CD64}"/>
                    </a:ext>
                  </a:extLst>
                </p:cNvPr>
                <p:cNvPicPr/>
                <p:nvPr/>
              </p:nvPicPr>
              <p:blipFill>
                <a:blip r:embed="rId165"/>
                <a:stretch>
                  <a:fillRect/>
                </a:stretch>
              </p:blipFill>
              <p:spPr>
                <a:xfrm>
                  <a:off x="2289873" y="3151353"/>
                  <a:ext cx="4500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38" name="Ink 137">
                  <a:extLst>
                    <a:ext uri="{FF2B5EF4-FFF2-40B4-BE49-F238E27FC236}">
                      <a16:creationId xmlns:a16="http://schemas.microsoft.com/office/drawing/2014/main" id="{9930A477-C283-47B6-8EBB-48550D2F78AF}"/>
                    </a:ext>
                  </a:extLst>
                </p14:cNvPr>
                <p14:cNvContentPartPr/>
                <p14:nvPr/>
              </p14:nvContentPartPr>
              <p14:xfrm>
                <a:off x="2450433" y="3071073"/>
                <a:ext cx="77760" cy="154800"/>
              </p14:xfrm>
            </p:contentPart>
          </mc:Choice>
          <mc:Fallback xmlns="">
            <p:pic>
              <p:nvPicPr>
                <p:cNvPr id="138" name="Ink 137">
                  <a:extLst>
                    <a:ext uri="{FF2B5EF4-FFF2-40B4-BE49-F238E27FC236}">
                      <a16:creationId xmlns:a16="http://schemas.microsoft.com/office/drawing/2014/main" id="{9930A477-C283-47B6-8EBB-48550D2F78AF}"/>
                    </a:ext>
                  </a:extLst>
                </p:cNvPr>
                <p:cNvPicPr/>
                <p:nvPr/>
              </p:nvPicPr>
              <p:blipFill>
                <a:blip r:embed="rId167"/>
                <a:stretch>
                  <a:fillRect/>
                </a:stretch>
              </p:blipFill>
              <p:spPr>
                <a:xfrm>
                  <a:off x="2441793" y="3062433"/>
                  <a:ext cx="954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39" name="Ink 138">
                  <a:extLst>
                    <a:ext uri="{FF2B5EF4-FFF2-40B4-BE49-F238E27FC236}">
                      <a16:creationId xmlns:a16="http://schemas.microsoft.com/office/drawing/2014/main" id="{B6655049-337B-4C0A-BDFB-482F969DB390}"/>
                    </a:ext>
                  </a:extLst>
                </p14:cNvPr>
                <p14:cNvContentPartPr/>
                <p14:nvPr/>
              </p14:nvContentPartPr>
              <p14:xfrm>
                <a:off x="2600913" y="3106713"/>
                <a:ext cx="137520" cy="62280"/>
              </p14:xfrm>
            </p:contentPart>
          </mc:Choice>
          <mc:Fallback xmlns="">
            <p:pic>
              <p:nvPicPr>
                <p:cNvPr id="139" name="Ink 138">
                  <a:extLst>
                    <a:ext uri="{FF2B5EF4-FFF2-40B4-BE49-F238E27FC236}">
                      <a16:creationId xmlns:a16="http://schemas.microsoft.com/office/drawing/2014/main" id="{B6655049-337B-4C0A-BDFB-482F969DB390}"/>
                    </a:ext>
                  </a:extLst>
                </p:cNvPr>
                <p:cNvPicPr/>
                <p:nvPr/>
              </p:nvPicPr>
              <p:blipFill>
                <a:blip r:embed="rId169"/>
                <a:stretch>
                  <a:fillRect/>
                </a:stretch>
              </p:blipFill>
              <p:spPr>
                <a:xfrm>
                  <a:off x="2591913" y="3098073"/>
                  <a:ext cx="15516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0" name="Ink 139">
                  <a:extLst>
                    <a:ext uri="{FF2B5EF4-FFF2-40B4-BE49-F238E27FC236}">
                      <a16:creationId xmlns:a16="http://schemas.microsoft.com/office/drawing/2014/main" id="{C33F6B3D-2026-41F3-BC0D-2BBD84E5C447}"/>
                    </a:ext>
                  </a:extLst>
                </p14:cNvPr>
                <p14:cNvContentPartPr/>
                <p14:nvPr/>
              </p14:nvContentPartPr>
              <p14:xfrm>
                <a:off x="2907273" y="3053433"/>
                <a:ext cx="111600" cy="82440"/>
              </p14:xfrm>
            </p:contentPart>
          </mc:Choice>
          <mc:Fallback xmlns="">
            <p:pic>
              <p:nvPicPr>
                <p:cNvPr id="140" name="Ink 139">
                  <a:extLst>
                    <a:ext uri="{FF2B5EF4-FFF2-40B4-BE49-F238E27FC236}">
                      <a16:creationId xmlns:a16="http://schemas.microsoft.com/office/drawing/2014/main" id="{C33F6B3D-2026-41F3-BC0D-2BBD84E5C447}"/>
                    </a:ext>
                  </a:extLst>
                </p:cNvPr>
                <p:cNvPicPr/>
                <p:nvPr/>
              </p:nvPicPr>
              <p:blipFill>
                <a:blip r:embed="rId171"/>
                <a:stretch>
                  <a:fillRect/>
                </a:stretch>
              </p:blipFill>
              <p:spPr>
                <a:xfrm>
                  <a:off x="2898633" y="3044793"/>
                  <a:ext cx="129240" cy="100080"/>
                </a:xfrm>
                <a:prstGeom prst="rect">
                  <a:avLst/>
                </a:prstGeom>
              </p:spPr>
            </p:pic>
          </mc:Fallback>
        </mc:AlternateContent>
      </p:grpSp>
      <p:grpSp>
        <p:nvGrpSpPr>
          <p:cNvPr id="147" name="Group 146">
            <a:extLst>
              <a:ext uri="{FF2B5EF4-FFF2-40B4-BE49-F238E27FC236}">
                <a16:creationId xmlns:a16="http://schemas.microsoft.com/office/drawing/2014/main" id="{106E1D2D-7E17-4EAC-B406-D9BBD06FC263}"/>
              </a:ext>
            </a:extLst>
          </p:cNvPr>
          <p:cNvGrpSpPr/>
          <p:nvPr/>
        </p:nvGrpSpPr>
        <p:grpSpPr>
          <a:xfrm>
            <a:off x="1037793" y="3359073"/>
            <a:ext cx="2197080" cy="449640"/>
            <a:chOff x="1037793" y="3359073"/>
            <a:chExt cx="2197080" cy="449640"/>
          </a:xfrm>
        </p:grpSpPr>
        <mc:AlternateContent xmlns:mc="http://schemas.openxmlformats.org/markup-compatibility/2006" xmlns:p14="http://schemas.microsoft.com/office/powerpoint/2010/main">
          <mc:Choice Requires="p14">
            <p:contentPart p14:bwMode="auto" r:id="rId172">
              <p14:nvContentPartPr>
                <p14:cNvPr id="91" name="Ink 90">
                  <a:extLst>
                    <a:ext uri="{FF2B5EF4-FFF2-40B4-BE49-F238E27FC236}">
                      <a16:creationId xmlns:a16="http://schemas.microsoft.com/office/drawing/2014/main" id="{8B1F8576-AD07-4AFB-87D9-856AB2808B99}"/>
                    </a:ext>
                  </a:extLst>
                </p14:cNvPr>
                <p14:cNvContentPartPr/>
                <p14:nvPr/>
              </p14:nvContentPartPr>
              <p14:xfrm>
                <a:off x="1056153" y="3497313"/>
                <a:ext cx="360" cy="92520"/>
              </p14:xfrm>
            </p:contentPart>
          </mc:Choice>
          <mc:Fallback xmlns="">
            <p:pic>
              <p:nvPicPr>
                <p:cNvPr id="91" name="Ink 90">
                  <a:extLst>
                    <a:ext uri="{FF2B5EF4-FFF2-40B4-BE49-F238E27FC236}">
                      <a16:creationId xmlns:a16="http://schemas.microsoft.com/office/drawing/2014/main" id="{8B1F8576-AD07-4AFB-87D9-856AB2808B99}"/>
                    </a:ext>
                  </a:extLst>
                </p:cNvPr>
                <p:cNvPicPr/>
                <p:nvPr/>
              </p:nvPicPr>
              <p:blipFill>
                <a:blip r:embed="rId173"/>
                <a:stretch>
                  <a:fillRect/>
                </a:stretch>
              </p:blipFill>
              <p:spPr>
                <a:xfrm>
                  <a:off x="1047513" y="3488673"/>
                  <a:ext cx="180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2" name="Ink 91">
                  <a:extLst>
                    <a:ext uri="{FF2B5EF4-FFF2-40B4-BE49-F238E27FC236}">
                      <a16:creationId xmlns:a16="http://schemas.microsoft.com/office/drawing/2014/main" id="{77FD6C57-857E-4C06-B63A-B2418BE9619B}"/>
                    </a:ext>
                  </a:extLst>
                </p14:cNvPr>
                <p14:cNvContentPartPr/>
                <p14:nvPr/>
              </p14:nvContentPartPr>
              <p14:xfrm>
                <a:off x="1037793" y="3359073"/>
                <a:ext cx="27360" cy="5760"/>
              </p14:xfrm>
            </p:contentPart>
          </mc:Choice>
          <mc:Fallback xmlns="">
            <p:pic>
              <p:nvPicPr>
                <p:cNvPr id="92" name="Ink 91">
                  <a:extLst>
                    <a:ext uri="{FF2B5EF4-FFF2-40B4-BE49-F238E27FC236}">
                      <a16:creationId xmlns:a16="http://schemas.microsoft.com/office/drawing/2014/main" id="{77FD6C57-857E-4C06-B63A-B2418BE9619B}"/>
                    </a:ext>
                  </a:extLst>
                </p:cNvPr>
                <p:cNvPicPr/>
                <p:nvPr/>
              </p:nvPicPr>
              <p:blipFill>
                <a:blip r:embed="rId175"/>
                <a:stretch>
                  <a:fillRect/>
                </a:stretch>
              </p:blipFill>
              <p:spPr>
                <a:xfrm>
                  <a:off x="1029153" y="3350073"/>
                  <a:ext cx="450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93" name="Ink 92">
                  <a:extLst>
                    <a:ext uri="{FF2B5EF4-FFF2-40B4-BE49-F238E27FC236}">
                      <a16:creationId xmlns:a16="http://schemas.microsoft.com/office/drawing/2014/main" id="{059DE7E7-1A86-45AF-9CD8-B288A6A8534D}"/>
                    </a:ext>
                  </a:extLst>
                </p14:cNvPr>
                <p14:cNvContentPartPr/>
                <p14:nvPr/>
              </p14:nvContentPartPr>
              <p14:xfrm>
                <a:off x="1151193" y="3364473"/>
                <a:ext cx="73800" cy="376920"/>
              </p14:xfrm>
            </p:contentPart>
          </mc:Choice>
          <mc:Fallback xmlns="">
            <p:pic>
              <p:nvPicPr>
                <p:cNvPr id="93" name="Ink 92">
                  <a:extLst>
                    <a:ext uri="{FF2B5EF4-FFF2-40B4-BE49-F238E27FC236}">
                      <a16:creationId xmlns:a16="http://schemas.microsoft.com/office/drawing/2014/main" id="{059DE7E7-1A86-45AF-9CD8-B288A6A8534D}"/>
                    </a:ext>
                  </a:extLst>
                </p:cNvPr>
                <p:cNvPicPr/>
                <p:nvPr/>
              </p:nvPicPr>
              <p:blipFill>
                <a:blip r:embed="rId177"/>
                <a:stretch>
                  <a:fillRect/>
                </a:stretch>
              </p:blipFill>
              <p:spPr>
                <a:xfrm>
                  <a:off x="1142553" y="3355833"/>
                  <a:ext cx="9144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94" name="Ink 93">
                  <a:extLst>
                    <a:ext uri="{FF2B5EF4-FFF2-40B4-BE49-F238E27FC236}">
                      <a16:creationId xmlns:a16="http://schemas.microsoft.com/office/drawing/2014/main" id="{57976720-D7F1-44EF-830A-58A8E24AB8D5}"/>
                    </a:ext>
                  </a:extLst>
                </p14:cNvPr>
                <p14:cNvContentPartPr/>
                <p14:nvPr/>
              </p14:nvContentPartPr>
              <p14:xfrm>
                <a:off x="1056153" y="3554193"/>
                <a:ext cx="311040" cy="50040"/>
              </p14:xfrm>
            </p:contentPart>
          </mc:Choice>
          <mc:Fallback xmlns="">
            <p:pic>
              <p:nvPicPr>
                <p:cNvPr id="94" name="Ink 93">
                  <a:extLst>
                    <a:ext uri="{FF2B5EF4-FFF2-40B4-BE49-F238E27FC236}">
                      <a16:creationId xmlns:a16="http://schemas.microsoft.com/office/drawing/2014/main" id="{57976720-D7F1-44EF-830A-58A8E24AB8D5}"/>
                    </a:ext>
                  </a:extLst>
                </p:cNvPr>
                <p:cNvPicPr/>
                <p:nvPr/>
              </p:nvPicPr>
              <p:blipFill>
                <a:blip r:embed="rId179"/>
                <a:stretch>
                  <a:fillRect/>
                </a:stretch>
              </p:blipFill>
              <p:spPr>
                <a:xfrm>
                  <a:off x="1047513" y="3545193"/>
                  <a:ext cx="3286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95" name="Ink 94">
                  <a:extLst>
                    <a:ext uri="{FF2B5EF4-FFF2-40B4-BE49-F238E27FC236}">
                      <a16:creationId xmlns:a16="http://schemas.microsoft.com/office/drawing/2014/main" id="{C770818C-4FE0-493E-95BF-EF7E6EA02196}"/>
                    </a:ext>
                  </a:extLst>
                </p14:cNvPr>
                <p14:cNvContentPartPr/>
                <p14:nvPr/>
              </p14:nvContentPartPr>
              <p14:xfrm>
                <a:off x="1748073" y="3417753"/>
                <a:ext cx="131760" cy="172800"/>
              </p14:xfrm>
            </p:contentPart>
          </mc:Choice>
          <mc:Fallback xmlns="">
            <p:pic>
              <p:nvPicPr>
                <p:cNvPr id="95" name="Ink 94">
                  <a:extLst>
                    <a:ext uri="{FF2B5EF4-FFF2-40B4-BE49-F238E27FC236}">
                      <a16:creationId xmlns:a16="http://schemas.microsoft.com/office/drawing/2014/main" id="{C770818C-4FE0-493E-95BF-EF7E6EA02196}"/>
                    </a:ext>
                  </a:extLst>
                </p:cNvPr>
                <p:cNvPicPr/>
                <p:nvPr/>
              </p:nvPicPr>
              <p:blipFill>
                <a:blip r:embed="rId181"/>
                <a:stretch>
                  <a:fillRect/>
                </a:stretch>
              </p:blipFill>
              <p:spPr>
                <a:xfrm>
                  <a:off x="1739433" y="3409113"/>
                  <a:ext cx="1494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96" name="Ink 95">
                  <a:extLst>
                    <a:ext uri="{FF2B5EF4-FFF2-40B4-BE49-F238E27FC236}">
                      <a16:creationId xmlns:a16="http://schemas.microsoft.com/office/drawing/2014/main" id="{8C197064-A79B-4DE6-B7F0-F9A6C4AA1719}"/>
                    </a:ext>
                  </a:extLst>
                </p14:cNvPr>
                <p14:cNvContentPartPr/>
                <p14:nvPr/>
              </p14:nvContentPartPr>
              <p14:xfrm>
                <a:off x="2006193" y="3550593"/>
                <a:ext cx="360" cy="133200"/>
              </p14:xfrm>
            </p:contentPart>
          </mc:Choice>
          <mc:Fallback xmlns="">
            <p:pic>
              <p:nvPicPr>
                <p:cNvPr id="96" name="Ink 95">
                  <a:extLst>
                    <a:ext uri="{FF2B5EF4-FFF2-40B4-BE49-F238E27FC236}">
                      <a16:creationId xmlns:a16="http://schemas.microsoft.com/office/drawing/2014/main" id="{8C197064-A79B-4DE6-B7F0-F9A6C4AA1719}"/>
                    </a:ext>
                  </a:extLst>
                </p:cNvPr>
                <p:cNvPicPr/>
                <p:nvPr/>
              </p:nvPicPr>
              <p:blipFill>
                <a:blip r:embed="rId183"/>
                <a:stretch>
                  <a:fillRect/>
                </a:stretch>
              </p:blipFill>
              <p:spPr>
                <a:xfrm>
                  <a:off x="1997193" y="3541953"/>
                  <a:ext cx="180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99" name="Ink 98">
                  <a:extLst>
                    <a:ext uri="{FF2B5EF4-FFF2-40B4-BE49-F238E27FC236}">
                      <a16:creationId xmlns:a16="http://schemas.microsoft.com/office/drawing/2014/main" id="{219E6F8F-3718-4D9D-8343-52246246E446}"/>
                    </a:ext>
                  </a:extLst>
                </p14:cNvPr>
                <p14:cNvContentPartPr/>
                <p14:nvPr/>
              </p14:nvContentPartPr>
              <p14:xfrm>
                <a:off x="2192673" y="3390753"/>
                <a:ext cx="219240" cy="182160"/>
              </p14:xfrm>
            </p:contentPart>
          </mc:Choice>
          <mc:Fallback xmlns="">
            <p:pic>
              <p:nvPicPr>
                <p:cNvPr id="99" name="Ink 98">
                  <a:extLst>
                    <a:ext uri="{FF2B5EF4-FFF2-40B4-BE49-F238E27FC236}">
                      <a16:creationId xmlns:a16="http://schemas.microsoft.com/office/drawing/2014/main" id="{219E6F8F-3718-4D9D-8343-52246246E446}"/>
                    </a:ext>
                  </a:extLst>
                </p:cNvPr>
                <p:cNvPicPr/>
                <p:nvPr/>
              </p:nvPicPr>
              <p:blipFill>
                <a:blip r:embed="rId185"/>
                <a:stretch>
                  <a:fillRect/>
                </a:stretch>
              </p:blipFill>
              <p:spPr>
                <a:xfrm>
                  <a:off x="2184033" y="3382113"/>
                  <a:ext cx="2368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00" name="Ink 99">
                  <a:extLst>
                    <a:ext uri="{FF2B5EF4-FFF2-40B4-BE49-F238E27FC236}">
                      <a16:creationId xmlns:a16="http://schemas.microsoft.com/office/drawing/2014/main" id="{ECE09515-CD2C-4657-B334-9EAAC281B1FE}"/>
                    </a:ext>
                  </a:extLst>
                </p14:cNvPr>
                <p14:cNvContentPartPr/>
                <p14:nvPr/>
              </p14:nvContentPartPr>
              <p14:xfrm>
                <a:off x="2654193" y="3382113"/>
                <a:ext cx="207720" cy="224640"/>
              </p14:xfrm>
            </p:contentPart>
          </mc:Choice>
          <mc:Fallback xmlns="">
            <p:pic>
              <p:nvPicPr>
                <p:cNvPr id="100" name="Ink 99">
                  <a:extLst>
                    <a:ext uri="{FF2B5EF4-FFF2-40B4-BE49-F238E27FC236}">
                      <a16:creationId xmlns:a16="http://schemas.microsoft.com/office/drawing/2014/main" id="{ECE09515-CD2C-4657-B334-9EAAC281B1FE}"/>
                    </a:ext>
                  </a:extLst>
                </p:cNvPr>
                <p:cNvPicPr/>
                <p:nvPr/>
              </p:nvPicPr>
              <p:blipFill>
                <a:blip r:embed="rId187"/>
                <a:stretch>
                  <a:fillRect/>
                </a:stretch>
              </p:blipFill>
              <p:spPr>
                <a:xfrm>
                  <a:off x="2645193" y="3373113"/>
                  <a:ext cx="2253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1" name="Ink 100">
                  <a:extLst>
                    <a:ext uri="{FF2B5EF4-FFF2-40B4-BE49-F238E27FC236}">
                      <a16:creationId xmlns:a16="http://schemas.microsoft.com/office/drawing/2014/main" id="{4B5A5741-053F-4BEA-B4D1-BF7F313E43CC}"/>
                    </a:ext>
                  </a:extLst>
                </p14:cNvPr>
                <p14:cNvContentPartPr/>
                <p14:nvPr/>
              </p14:nvContentPartPr>
              <p14:xfrm>
                <a:off x="2946873" y="3577593"/>
                <a:ext cx="360" cy="114120"/>
              </p14:xfrm>
            </p:contentPart>
          </mc:Choice>
          <mc:Fallback xmlns="">
            <p:pic>
              <p:nvPicPr>
                <p:cNvPr id="101" name="Ink 100">
                  <a:extLst>
                    <a:ext uri="{FF2B5EF4-FFF2-40B4-BE49-F238E27FC236}">
                      <a16:creationId xmlns:a16="http://schemas.microsoft.com/office/drawing/2014/main" id="{4B5A5741-053F-4BEA-B4D1-BF7F313E43CC}"/>
                    </a:ext>
                  </a:extLst>
                </p:cNvPr>
                <p:cNvPicPr/>
                <p:nvPr/>
              </p:nvPicPr>
              <p:blipFill>
                <a:blip r:embed="rId189"/>
                <a:stretch>
                  <a:fillRect/>
                </a:stretch>
              </p:blipFill>
              <p:spPr>
                <a:xfrm>
                  <a:off x="2938233" y="3568593"/>
                  <a:ext cx="180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0" name="Ink 109">
                  <a:extLst>
                    <a:ext uri="{FF2B5EF4-FFF2-40B4-BE49-F238E27FC236}">
                      <a16:creationId xmlns:a16="http://schemas.microsoft.com/office/drawing/2014/main" id="{E302AFB4-56F7-4533-9DEC-8390AB0C7D0C}"/>
                    </a:ext>
                  </a:extLst>
                </p14:cNvPr>
                <p14:cNvContentPartPr/>
                <p14:nvPr/>
              </p14:nvContentPartPr>
              <p14:xfrm>
                <a:off x="2005833" y="3504513"/>
                <a:ext cx="93240" cy="134280"/>
              </p14:xfrm>
            </p:contentPart>
          </mc:Choice>
          <mc:Fallback xmlns="">
            <p:pic>
              <p:nvPicPr>
                <p:cNvPr id="110" name="Ink 109">
                  <a:extLst>
                    <a:ext uri="{FF2B5EF4-FFF2-40B4-BE49-F238E27FC236}">
                      <a16:creationId xmlns:a16="http://schemas.microsoft.com/office/drawing/2014/main" id="{E302AFB4-56F7-4533-9DEC-8390AB0C7D0C}"/>
                    </a:ext>
                  </a:extLst>
                </p:cNvPr>
                <p:cNvPicPr/>
                <p:nvPr/>
              </p:nvPicPr>
              <p:blipFill>
                <a:blip r:embed="rId191"/>
                <a:stretch>
                  <a:fillRect/>
                </a:stretch>
              </p:blipFill>
              <p:spPr>
                <a:xfrm>
                  <a:off x="1997193" y="3495513"/>
                  <a:ext cx="1108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11" name="Ink 110">
                  <a:extLst>
                    <a:ext uri="{FF2B5EF4-FFF2-40B4-BE49-F238E27FC236}">
                      <a16:creationId xmlns:a16="http://schemas.microsoft.com/office/drawing/2014/main" id="{B170642B-5B62-4DC3-9751-554DAC9DAAFB}"/>
                    </a:ext>
                  </a:extLst>
                </p14:cNvPr>
                <p14:cNvContentPartPr/>
                <p14:nvPr/>
              </p14:nvContentPartPr>
              <p14:xfrm>
                <a:off x="2944353" y="3537633"/>
                <a:ext cx="121680" cy="136800"/>
              </p14:xfrm>
            </p:contentPart>
          </mc:Choice>
          <mc:Fallback xmlns="">
            <p:pic>
              <p:nvPicPr>
                <p:cNvPr id="111" name="Ink 110">
                  <a:extLst>
                    <a:ext uri="{FF2B5EF4-FFF2-40B4-BE49-F238E27FC236}">
                      <a16:creationId xmlns:a16="http://schemas.microsoft.com/office/drawing/2014/main" id="{B170642B-5B62-4DC3-9751-554DAC9DAAFB}"/>
                    </a:ext>
                  </a:extLst>
                </p:cNvPr>
                <p:cNvPicPr/>
                <p:nvPr/>
              </p:nvPicPr>
              <p:blipFill>
                <a:blip r:embed="rId193"/>
                <a:stretch>
                  <a:fillRect/>
                </a:stretch>
              </p:blipFill>
              <p:spPr>
                <a:xfrm>
                  <a:off x="2935353" y="3528993"/>
                  <a:ext cx="1393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2" name="Ink 141">
                  <a:extLst>
                    <a:ext uri="{FF2B5EF4-FFF2-40B4-BE49-F238E27FC236}">
                      <a16:creationId xmlns:a16="http://schemas.microsoft.com/office/drawing/2014/main" id="{77974CD5-4F14-4011-BD95-F2ABEC1B91B0}"/>
                    </a:ext>
                  </a:extLst>
                </p14:cNvPr>
                <p14:cNvContentPartPr/>
                <p14:nvPr/>
              </p14:nvContentPartPr>
              <p14:xfrm>
                <a:off x="1491033" y="3807993"/>
                <a:ext cx="154440" cy="360"/>
              </p14:xfrm>
            </p:contentPart>
          </mc:Choice>
          <mc:Fallback xmlns="">
            <p:pic>
              <p:nvPicPr>
                <p:cNvPr id="142" name="Ink 141">
                  <a:extLst>
                    <a:ext uri="{FF2B5EF4-FFF2-40B4-BE49-F238E27FC236}">
                      <a16:creationId xmlns:a16="http://schemas.microsoft.com/office/drawing/2014/main" id="{77974CD5-4F14-4011-BD95-F2ABEC1B91B0}"/>
                    </a:ext>
                  </a:extLst>
                </p:cNvPr>
                <p:cNvPicPr/>
                <p:nvPr/>
              </p:nvPicPr>
              <p:blipFill>
                <a:blip r:embed="rId195"/>
                <a:stretch>
                  <a:fillRect/>
                </a:stretch>
              </p:blipFill>
              <p:spPr>
                <a:xfrm>
                  <a:off x="1482393" y="3799353"/>
                  <a:ext cx="172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3" name="Ink 142">
                  <a:extLst>
                    <a:ext uri="{FF2B5EF4-FFF2-40B4-BE49-F238E27FC236}">
                      <a16:creationId xmlns:a16="http://schemas.microsoft.com/office/drawing/2014/main" id="{6050E9E6-C5F5-4B28-AB8C-0DC52EEF584D}"/>
                    </a:ext>
                  </a:extLst>
                </p14:cNvPr>
                <p14:cNvContentPartPr/>
                <p14:nvPr/>
              </p14:nvContentPartPr>
              <p14:xfrm>
                <a:off x="1775073" y="3785673"/>
                <a:ext cx="36720" cy="23040"/>
              </p14:xfrm>
            </p:contentPart>
          </mc:Choice>
          <mc:Fallback xmlns="">
            <p:pic>
              <p:nvPicPr>
                <p:cNvPr id="143" name="Ink 142">
                  <a:extLst>
                    <a:ext uri="{FF2B5EF4-FFF2-40B4-BE49-F238E27FC236}">
                      <a16:creationId xmlns:a16="http://schemas.microsoft.com/office/drawing/2014/main" id="{6050E9E6-C5F5-4B28-AB8C-0DC52EEF584D}"/>
                    </a:ext>
                  </a:extLst>
                </p:cNvPr>
                <p:cNvPicPr/>
                <p:nvPr/>
              </p:nvPicPr>
              <p:blipFill>
                <a:blip r:embed="rId197"/>
                <a:stretch>
                  <a:fillRect/>
                </a:stretch>
              </p:blipFill>
              <p:spPr>
                <a:xfrm>
                  <a:off x="1766433" y="3776673"/>
                  <a:ext cx="543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4" name="Ink 143">
                  <a:extLst>
                    <a:ext uri="{FF2B5EF4-FFF2-40B4-BE49-F238E27FC236}">
                      <a16:creationId xmlns:a16="http://schemas.microsoft.com/office/drawing/2014/main" id="{F4DF15B5-4F1A-484D-9368-D2A8E93CD68C}"/>
                    </a:ext>
                  </a:extLst>
                </p14:cNvPr>
                <p14:cNvContentPartPr/>
                <p14:nvPr/>
              </p14:nvContentPartPr>
              <p14:xfrm>
                <a:off x="2014833" y="3765153"/>
                <a:ext cx="323280" cy="16920"/>
              </p14:xfrm>
            </p:contentPart>
          </mc:Choice>
          <mc:Fallback xmlns="">
            <p:pic>
              <p:nvPicPr>
                <p:cNvPr id="144" name="Ink 143">
                  <a:extLst>
                    <a:ext uri="{FF2B5EF4-FFF2-40B4-BE49-F238E27FC236}">
                      <a16:creationId xmlns:a16="http://schemas.microsoft.com/office/drawing/2014/main" id="{F4DF15B5-4F1A-484D-9368-D2A8E93CD68C}"/>
                    </a:ext>
                  </a:extLst>
                </p:cNvPr>
                <p:cNvPicPr/>
                <p:nvPr/>
              </p:nvPicPr>
              <p:blipFill>
                <a:blip r:embed="rId199"/>
                <a:stretch>
                  <a:fillRect/>
                </a:stretch>
              </p:blipFill>
              <p:spPr>
                <a:xfrm>
                  <a:off x="2006193" y="3756513"/>
                  <a:ext cx="3409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5" name="Ink 144">
                  <a:extLst>
                    <a:ext uri="{FF2B5EF4-FFF2-40B4-BE49-F238E27FC236}">
                      <a16:creationId xmlns:a16="http://schemas.microsoft.com/office/drawing/2014/main" id="{CCA84C92-6EF7-4712-AF04-CA07DD6C3010}"/>
                    </a:ext>
                  </a:extLst>
                </p14:cNvPr>
                <p14:cNvContentPartPr/>
                <p14:nvPr/>
              </p14:nvContentPartPr>
              <p14:xfrm>
                <a:off x="2565273" y="3755793"/>
                <a:ext cx="328320" cy="8280"/>
              </p14:xfrm>
            </p:contentPart>
          </mc:Choice>
          <mc:Fallback xmlns="">
            <p:pic>
              <p:nvPicPr>
                <p:cNvPr id="145" name="Ink 144">
                  <a:extLst>
                    <a:ext uri="{FF2B5EF4-FFF2-40B4-BE49-F238E27FC236}">
                      <a16:creationId xmlns:a16="http://schemas.microsoft.com/office/drawing/2014/main" id="{CCA84C92-6EF7-4712-AF04-CA07DD6C3010}"/>
                    </a:ext>
                  </a:extLst>
                </p:cNvPr>
                <p:cNvPicPr/>
                <p:nvPr/>
              </p:nvPicPr>
              <p:blipFill>
                <a:blip r:embed="rId201"/>
                <a:stretch>
                  <a:fillRect/>
                </a:stretch>
              </p:blipFill>
              <p:spPr>
                <a:xfrm>
                  <a:off x="2556273" y="3746793"/>
                  <a:ext cx="3459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6" name="Ink 145">
                  <a:extLst>
                    <a:ext uri="{FF2B5EF4-FFF2-40B4-BE49-F238E27FC236}">
                      <a16:creationId xmlns:a16="http://schemas.microsoft.com/office/drawing/2014/main" id="{1E0747A7-30D2-45CD-AB28-6725331C24F4}"/>
                    </a:ext>
                  </a:extLst>
                </p14:cNvPr>
                <p14:cNvContentPartPr/>
                <p14:nvPr/>
              </p14:nvContentPartPr>
              <p14:xfrm>
                <a:off x="3133713" y="3746793"/>
                <a:ext cx="101160" cy="8280"/>
              </p14:xfrm>
            </p:contentPart>
          </mc:Choice>
          <mc:Fallback xmlns="">
            <p:pic>
              <p:nvPicPr>
                <p:cNvPr id="146" name="Ink 145">
                  <a:extLst>
                    <a:ext uri="{FF2B5EF4-FFF2-40B4-BE49-F238E27FC236}">
                      <a16:creationId xmlns:a16="http://schemas.microsoft.com/office/drawing/2014/main" id="{1E0747A7-30D2-45CD-AB28-6725331C24F4}"/>
                    </a:ext>
                  </a:extLst>
                </p:cNvPr>
                <p:cNvPicPr/>
                <p:nvPr/>
              </p:nvPicPr>
              <p:blipFill>
                <a:blip r:embed="rId203"/>
                <a:stretch>
                  <a:fillRect/>
                </a:stretch>
              </p:blipFill>
              <p:spPr>
                <a:xfrm>
                  <a:off x="3124713" y="3738153"/>
                  <a:ext cx="118800" cy="25920"/>
                </a:xfrm>
                <a:prstGeom prst="rect">
                  <a:avLst/>
                </a:prstGeom>
              </p:spPr>
            </p:pic>
          </mc:Fallback>
        </mc:AlternateContent>
      </p:grpSp>
      <p:grpSp>
        <p:nvGrpSpPr>
          <p:cNvPr id="155" name="Group 154">
            <a:extLst>
              <a:ext uri="{FF2B5EF4-FFF2-40B4-BE49-F238E27FC236}">
                <a16:creationId xmlns:a16="http://schemas.microsoft.com/office/drawing/2014/main" id="{1632F84E-DD53-48D5-AD90-0BFC8AEE4A80}"/>
              </a:ext>
            </a:extLst>
          </p:cNvPr>
          <p:cNvGrpSpPr/>
          <p:nvPr/>
        </p:nvGrpSpPr>
        <p:grpSpPr>
          <a:xfrm>
            <a:off x="3586233" y="3745713"/>
            <a:ext cx="2331360" cy="62640"/>
            <a:chOff x="3586233" y="3745713"/>
            <a:chExt cx="2331360" cy="62640"/>
          </a:xfrm>
        </p:grpSpPr>
        <mc:AlternateContent xmlns:mc="http://schemas.openxmlformats.org/markup-compatibility/2006" xmlns:p14="http://schemas.microsoft.com/office/powerpoint/2010/main">
          <mc:Choice Requires="p14">
            <p:contentPart p14:bwMode="auto" r:id="rId204">
              <p14:nvContentPartPr>
                <p14:cNvPr id="148" name="Ink 147">
                  <a:extLst>
                    <a:ext uri="{FF2B5EF4-FFF2-40B4-BE49-F238E27FC236}">
                      <a16:creationId xmlns:a16="http://schemas.microsoft.com/office/drawing/2014/main" id="{74EAB390-C158-4A3E-B71F-A11EE51720F2}"/>
                    </a:ext>
                  </a:extLst>
                </p14:cNvPr>
                <p14:cNvContentPartPr/>
                <p14:nvPr/>
              </p14:nvContentPartPr>
              <p14:xfrm>
                <a:off x="3586233" y="3799353"/>
                <a:ext cx="360" cy="360"/>
              </p14:xfrm>
            </p:contentPart>
          </mc:Choice>
          <mc:Fallback xmlns="">
            <p:pic>
              <p:nvPicPr>
                <p:cNvPr id="148" name="Ink 147">
                  <a:extLst>
                    <a:ext uri="{FF2B5EF4-FFF2-40B4-BE49-F238E27FC236}">
                      <a16:creationId xmlns:a16="http://schemas.microsoft.com/office/drawing/2014/main" id="{74EAB390-C158-4A3E-B71F-A11EE51720F2}"/>
                    </a:ext>
                  </a:extLst>
                </p:cNvPr>
                <p:cNvPicPr/>
                <p:nvPr/>
              </p:nvPicPr>
              <p:blipFill>
                <a:blip r:embed="rId205"/>
                <a:stretch>
                  <a:fillRect/>
                </a:stretch>
              </p:blipFill>
              <p:spPr>
                <a:xfrm>
                  <a:off x="3577233" y="37903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9" name="Ink 148">
                  <a:extLst>
                    <a:ext uri="{FF2B5EF4-FFF2-40B4-BE49-F238E27FC236}">
                      <a16:creationId xmlns:a16="http://schemas.microsoft.com/office/drawing/2014/main" id="{ECB80140-E5D9-48DA-82F3-B7C5EA3C671F}"/>
                    </a:ext>
                  </a:extLst>
                </p14:cNvPr>
                <p14:cNvContentPartPr/>
                <p14:nvPr/>
              </p14:nvContentPartPr>
              <p14:xfrm>
                <a:off x="3719433" y="3799353"/>
                <a:ext cx="30240" cy="360"/>
              </p14:xfrm>
            </p:contentPart>
          </mc:Choice>
          <mc:Fallback xmlns="">
            <p:pic>
              <p:nvPicPr>
                <p:cNvPr id="149" name="Ink 148">
                  <a:extLst>
                    <a:ext uri="{FF2B5EF4-FFF2-40B4-BE49-F238E27FC236}">
                      <a16:creationId xmlns:a16="http://schemas.microsoft.com/office/drawing/2014/main" id="{ECB80140-E5D9-48DA-82F3-B7C5EA3C671F}"/>
                    </a:ext>
                  </a:extLst>
                </p:cNvPr>
                <p:cNvPicPr/>
                <p:nvPr/>
              </p:nvPicPr>
              <p:blipFill>
                <a:blip r:embed="rId207"/>
                <a:stretch>
                  <a:fillRect/>
                </a:stretch>
              </p:blipFill>
              <p:spPr>
                <a:xfrm>
                  <a:off x="3710793" y="3790353"/>
                  <a:ext cx="47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50" name="Ink 149">
                  <a:extLst>
                    <a:ext uri="{FF2B5EF4-FFF2-40B4-BE49-F238E27FC236}">
                      <a16:creationId xmlns:a16="http://schemas.microsoft.com/office/drawing/2014/main" id="{0E8FAFF9-249A-477E-A6E9-577EBBCE1190}"/>
                    </a:ext>
                  </a:extLst>
                </p14:cNvPr>
                <p14:cNvContentPartPr/>
                <p14:nvPr/>
              </p14:nvContentPartPr>
              <p14:xfrm>
                <a:off x="3950193" y="3800073"/>
                <a:ext cx="271800" cy="8280"/>
              </p14:xfrm>
            </p:contentPart>
          </mc:Choice>
          <mc:Fallback xmlns="">
            <p:pic>
              <p:nvPicPr>
                <p:cNvPr id="150" name="Ink 149">
                  <a:extLst>
                    <a:ext uri="{FF2B5EF4-FFF2-40B4-BE49-F238E27FC236}">
                      <a16:creationId xmlns:a16="http://schemas.microsoft.com/office/drawing/2014/main" id="{0E8FAFF9-249A-477E-A6E9-577EBBCE1190}"/>
                    </a:ext>
                  </a:extLst>
                </p:cNvPr>
                <p:cNvPicPr/>
                <p:nvPr/>
              </p:nvPicPr>
              <p:blipFill>
                <a:blip r:embed="rId209"/>
                <a:stretch>
                  <a:fillRect/>
                </a:stretch>
              </p:blipFill>
              <p:spPr>
                <a:xfrm>
                  <a:off x="3941193" y="3791433"/>
                  <a:ext cx="2894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1" name="Ink 150">
                  <a:extLst>
                    <a:ext uri="{FF2B5EF4-FFF2-40B4-BE49-F238E27FC236}">
                      <a16:creationId xmlns:a16="http://schemas.microsoft.com/office/drawing/2014/main" id="{6B0C8996-ADEE-44CA-BC7F-2AB881CB8FFF}"/>
                    </a:ext>
                  </a:extLst>
                </p14:cNvPr>
                <p14:cNvContentPartPr/>
                <p14:nvPr/>
              </p14:nvContentPartPr>
              <p14:xfrm>
                <a:off x="4412073" y="3754353"/>
                <a:ext cx="491040" cy="45360"/>
              </p14:xfrm>
            </p:contentPart>
          </mc:Choice>
          <mc:Fallback xmlns="">
            <p:pic>
              <p:nvPicPr>
                <p:cNvPr id="151" name="Ink 150">
                  <a:extLst>
                    <a:ext uri="{FF2B5EF4-FFF2-40B4-BE49-F238E27FC236}">
                      <a16:creationId xmlns:a16="http://schemas.microsoft.com/office/drawing/2014/main" id="{6B0C8996-ADEE-44CA-BC7F-2AB881CB8FFF}"/>
                    </a:ext>
                  </a:extLst>
                </p:cNvPr>
                <p:cNvPicPr/>
                <p:nvPr/>
              </p:nvPicPr>
              <p:blipFill>
                <a:blip r:embed="rId211"/>
                <a:stretch>
                  <a:fillRect/>
                </a:stretch>
              </p:blipFill>
              <p:spPr>
                <a:xfrm>
                  <a:off x="4403073" y="3745713"/>
                  <a:ext cx="5086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2" name="Ink 151">
                  <a:extLst>
                    <a:ext uri="{FF2B5EF4-FFF2-40B4-BE49-F238E27FC236}">
                      <a16:creationId xmlns:a16="http://schemas.microsoft.com/office/drawing/2014/main" id="{D46859A8-B7B3-44C3-99C7-C9B9F1308515}"/>
                    </a:ext>
                  </a:extLst>
                </p14:cNvPr>
                <p14:cNvContentPartPr/>
                <p14:nvPr/>
              </p14:nvContentPartPr>
              <p14:xfrm>
                <a:off x="5068713" y="3745713"/>
                <a:ext cx="412560" cy="9360"/>
              </p14:xfrm>
            </p:contentPart>
          </mc:Choice>
          <mc:Fallback xmlns="">
            <p:pic>
              <p:nvPicPr>
                <p:cNvPr id="152" name="Ink 151">
                  <a:extLst>
                    <a:ext uri="{FF2B5EF4-FFF2-40B4-BE49-F238E27FC236}">
                      <a16:creationId xmlns:a16="http://schemas.microsoft.com/office/drawing/2014/main" id="{D46859A8-B7B3-44C3-99C7-C9B9F1308515}"/>
                    </a:ext>
                  </a:extLst>
                </p:cNvPr>
                <p:cNvPicPr/>
                <p:nvPr/>
              </p:nvPicPr>
              <p:blipFill>
                <a:blip r:embed="rId213"/>
                <a:stretch>
                  <a:fillRect/>
                </a:stretch>
              </p:blipFill>
              <p:spPr>
                <a:xfrm>
                  <a:off x="5060073" y="3737073"/>
                  <a:ext cx="4302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53" name="Ink 152">
                  <a:extLst>
                    <a:ext uri="{FF2B5EF4-FFF2-40B4-BE49-F238E27FC236}">
                      <a16:creationId xmlns:a16="http://schemas.microsoft.com/office/drawing/2014/main" id="{B8D35436-836E-427A-82F2-DB1D595259B0}"/>
                    </a:ext>
                  </a:extLst>
                </p14:cNvPr>
                <p14:cNvContentPartPr/>
                <p14:nvPr/>
              </p14:nvContentPartPr>
              <p14:xfrm>
                <a:off x="5628153" y="3746073"/>
                <a:ext cx="289440" cy="360"/>
              </p14:xfrm>
            </p:contentPart>
          </mc:Choice>
          <mc:Fallback xmlns="">
            <p:pic>
              <p:nvPicPr>
                <p:cNvPr id="153" name="Ink 152">
                  <a:extLst>
                    <a:ext uri="{FF2B5EF4-FFF2-40B4-BE49-F238E27FC236}">
                      <a16:creationId xmlns:a16="http://schemas.microsoft.com/office/drawing/2014/main" id="{B8D35436-836E-427A-82F2-DB1D595259B0}"/>
                    </a:ext>
                  </a:extLst>
                </p:cNvPr>
                <p:cNvPicPr/>
                <p:nvPr/>
              </p:nvPicPr>
              <p:blipFill>
                <a:blip r:embed="rId215"/>
                <a:stretch>
                  <a:fillRect/>
                </a:stretch>
              </p:blipFill>
              <p:spPr>
                <a:xfrm>
                  <a:off x="5619513" y="3737073"/>
                  <a:ext cx="30708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6">
            <p14:nvContentPartPr>
              <p14:cNvPr id="154" name="Ink 153">
                <a:extLst>
                  <a:ext uri="{FF2B5EF4-FFF2-40B4-BE49-F238E27FC236}">
                    <a16:creationId xmlns:a16="http://schemas.microsoft.com/office/drawing/2014/main" id="{6C6FBB51-BA52-4BB0-A5F2-3557E3929A0A}"/>
                  </a:ext>
                </a:extLst>
              </p14:cNvPr>
              <p14:cNvContentPartPr/>
              <p14:nvPr/>
            </p14:nvContentPartPr>
            <p14:xfrm>
              <a:off x="6196233" y="3746073"/>
              <a:ext cx="35640" cy="360"/>
            </p14:xfrm>
          </p:contentPart>
        </mc:Choice>
        <mc:Fallback xmlns="">
          <p:pic>
            <p:nvPicPr>
              <p:cNvPr id="154" name="Ink 153">
                <a:extLst>
                  <a:ext uri="{FF2B5EF4-FFF2-40B4-BE49-F238E27FC236}">
                    <a16:creationId xmlns:a16="http://schemas.microsoft.com/office/drawing/2014/main" id="{6C6FBB51-BA52-4BB0-A5F2-3557E3929A0A}"/>
                  </a:ext>
                </a:extLst>
              </p:cNvPr>
              <p:cNvPicPr/>
              <p:nvPr/>
            </p:nvPicPr>
            <p:blipFill>
              <a:blip r:embed="rId217"/>
              <a:stretch>
                <a:fillRect/>
              </a:stretch>
            </p:blipFill>
            <p:spPr>
              <a:xfrm>
                <a:off x="6187233" y="3737073"/>
                <a:ext cx="53280" cy="18000"/>
              </a:xfrm>
              <a:prstGeom prst="rect">
                <a:avLst/>
              </a:prstGeom>
            </p:spPr>
          </p:pic>
        </mc:Fallback>
      </mc:AlternateContent>
      <p:grpSp>
        <p:nvGrpSpPr>
          <p:cNvPr id="160" name="Group 159">
            <a:extLst>
              <a:ext uri="{FF2B5EF4-FFF2-40B4-BE49-F238E27FC236}">
                <a16:creationId xmlns:a16="http://schemas.microsoft.com/office/drawing/2014/main" id="{E8576BCD-5EB0-4552-AF6D-091317C5B181}"/>
              </a:ext>
            </a:extLst>
          </p:cNvPr>
          <p:cNvGrpSpPr/>
          <p:nvPr/>
        </p:nvGrpSpPr>
        <p:grpSpPr>
          <a:xfrm>
            <a:off x="4110033" y="3890073"/>
            <a:ext cx="240120" cy="312120"/>
            <a:chOff x="4110033" y="3890073"/>
            <a:chExt cx="240120" cy="312120"/>
          </a:xfrm>
        </p:grpSpPr>
        <mc:AlternateContent xmlns:mc="http://schemas.openxmlformats.org/markup-compatibility/2006" xmlns:p14="http://schemas.microsoft.com/office/powerpoint/2010/main">
          <mc:Choice Requires="p14">
            <p:contentPart p14:bwMode="auto" r:id="rId218">
              <p14:nvContentPartPr>
                <p14:cNvPr id="156" name="Ink 155">
                  <a:extLst>
                    <a:ext uri="{FF2B5EF4-FFF2-40B4-BE49-F238E27FC236}">
                      <a16:creationId xmlns:a16="http://schemas.microsoft.com/office/drawing/2014/main" id="{2E24E9A7-57C2-4772-9E6E-C0323DBF852B}"/>
                    </a:ext>
                  </a:extLst>
                </p14:cNvPr>
                <p14:cNvContentPartPr/>
                <p14:nvPr/>
              </p14:nvContentPartPr>
              <p14:xfrm>
                <a:off x="4110033" y="3994833"/>
                <a:ext cx="14400" cy="75960"/>
              </p14:xfrm>
            </p:contentPart>
          </mc:Choice>
          <mc:Fallback xmlns="">
            <p:pic>
              <p:nvPicPr>
                <p:cNvPr id="156" name="Ink 155">
                  <a:extLst>
                    <a:ext uri="{FF2B5EF4-FFF2-40B4-BE49-F238E27FC236}">
                      <a16:creationId xmlns:a16="http://schemas.microsoft.com/office/drawing/2014/main" id="{2E24E9A7-57C2-4772-9E6E-C0323DBF852B}"/>
                    </a:ext>
                  </a:extLst>
                </p:cNvPr>
                <p:cNvPicPr/>
                <p:nvPr/>
              </p:nvPicPr>
              <p:blipFill>
                <a:blip r:embed="rId219"/>
                <a:stretch>
                  <a:fillRect/>
                </a:stretch>
              </p:blipFill>
              <p:spPr>
                <a:xfrm>
                  <a:off x="4101033" y="3985833"/>
                  <a:ext cx="3204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57" name="Ink 156">
                  <a:extLst>
                    <a:ext uri="{FF2B5EF4-FFF2-40B4-BE49-F238E27FC236}">
                      <a16:creationId xmlns:a16="http://schemas.microsoft.com/office/drawing/2014/main" id="{5DB57960-9778-4309-BCD4-3EBF36CE390F}"/>
                    </a:ext>
                  </a:extLst>
                </p14:cNvPr>
                <p14:cNvContentPartPr/>
                <p14:nvPr/>
              </p14:nvContentPartPr>
              <p14:xfrm>
                <a:off x="4140273" y="3890073"/>
                <a:ext cx="5760" cy="7560"/>
              </p14:xfrm>
            </p:contentPart>
          </mc:Choice>
          <mc:Fallback xmlns="">
            <p:pic>
              <p:nvPicPr>
                <p:cNvPr id="157" name="Ink 156">
                  <a:extLst>
                    <a:ext uri="{FF2B5EF4-FFF2-40B4-BE49-F238E27FC236}">
                      <a16:creationId xmlns:a16="http://schemas.microsoft.com/office/drawing/2014/main" id="{5DB57960-9778-4309-BCD4-3EBF36CE390F}"/>
                    </a:ext>
                  </a:extLst>
                </p:cNvPr>
                <p:cNvPicPr/>
                <p:nvPr/>
              </p:nvPicPr>
              <p:blipFill>
                <a:blip r:embed="rId221"/>
                <a:stretch>
                  <a:fillRect/>
                </a:stretch>
              </p:blipFill>
              <p:spPr>
                <a:xfrm>
                  <a:off x="4131273" y="3881073"/>
                  <a:ext cx="23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58" name="Ink 157">
                  <a:extLst>
                    <a:ext uri="{FF2B5EF4-FFF2-40B4-BE49-F238E27FC236}">
                      <a16:creationId xmlns:a16="http://schemas.microsoft.com/office/drawing/2014/main" id="{960A468D-1B9A-4E26-A5D5-E05F7F0871B7}"/>
                    </a:ext>
                  </a:extLst>
                </p14:cNvPr>
                <p14:cNvContentPartPr/>
                <p14:nvPr/>
              </p14:nvContentPartPr>
              <p14:xfrm>
                <a:off x="4302633" y="3892233"/>
                <a:ext cx="47520" cy="309960"/>
              </p14:xfrm>
            </p:contentPart>
          </mc:Choice>
          <mc:Fallback xmlns="">
            <p:pic>
              <p:nvPicPr>
                <p:cNvPr id="158" name="Ink 157">
                  <a:extLst>
                    <a:ext uri="{FF2B5EF4-FFF2-40B4-BE49-F238E27FC236}">
                      <a16:creationId xmlns:a16="http://schemas.microsoft.com/office/drawing/2014/main" id="{960A468D-1B9A-4E26-A5D5-E05F7F0871B7}"/>
                    </a:ext>
                  </a:extLst>
                </p:cNvPr>
                <p:cNvPicPr/>
                <p:nvPr/>
              </p:nvPicPr>
              <p:blipFill>
                <a:blip r:embed="rId223"/>
                <a:stretch>
                  <a:fillRect/>
                </a:stretch>
              </p:blipFill>
              <p:spPr>
                <a:xfrm>
                  <a:off x="4293993" y="3883233"/>
                  <a:ext cx="651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59" name="Ink 158">
                  <a:extLst>
                    <a:ext uri="{FF2B5EF4-FFF2-40B4-BE49-F238E27FC236}">
                      <a16:creationId xmlns:a16="http://schemas.microsoft.com/office/drawing/2014/main" id="{8F3AAB57-BA5D-4B4B-B2D4-890D8408F4E1}"/>
                    </a:ext>
                  </a:extLst>
                </p14:cNvPr>
                <p14:cNvContentPartPr/>
                <p14:nvPr/>
              </p14:nvContentPartPr>
              <p14:xfrm>
                <a:off x="4243233" y="4039113"/>
                <a:ext cx="105840" cy="18000"/>
              </p14:xfrm>
            </p:contentPart>
          </mc:Choice>
          <mc:Fallback xmlns="">
            <p:pic>
              <p:nvPicPr>
                <p:cNvPr id="159" name="Ink 158">
                  <a:extLst>
                    <a:ext uri="{FF2B5EF4-FFF2-40B4-BE49-F238E27FC236}">
                      <a16:creationId xmlns:a16="http://schemas.microsoft.com/office/drawing/2014/main" id="{8F3AAB57-BA5D-4B4B-B2D4-890D8408F4E1}"/>
                    </a:ext>
                  </a:extLst>
                </p:cNvPr>
                <p:cNvPicPr/>
                <p:nvPr/>
              </p:nvPicPr>
              <p:blipFill>
                <a:blip r:embed="rId225"/>
                <a:stretch>
                  <a:fillRect/>
                </a:stretch>
              </p:blipFill>
              <p:spPr>
                <a:xfrm>
                  <a:off x="4234593" y="4030113"/>
                  <a:ext cx="123480" cy="35640"/>
                </a:xfrm>
                <a:prstGeom prst="rect">
                  <a:avLst/>
                </a:prstGeom>
              </p:spPr>
            </p:pic>
          </mc:Fallback>
        </mc:AlternateContent>
      </p:grpSp>
      <p:grpSp>
        <p:nvGrpSpPr>
          <p:cNvPr id="167" name="Group 166">
            <a:extLst>
              <a:ext uri="{FF2B5EF4-FFF2-40B4-BE49-F238E27FC236}">
                <a16:creationId xmlns:a16="http://schemas.microsoft.com/office/drawing/2014/main" id="{36705AFB-1002-488E-959C-20D74852A6EC}"/>
              </a:ext>
            </a:extLst>
          </p:cNvPr>
          <p:cNvGrpSpPr/>
          <p:nvPr/>
        </p:nvGrpSpPr>
        <p:grpSpPr>
          <a:xfrm>
            <a:off x="4704033" y="3878913"/>
            <a:ext cx="1011600" cy="340920"/>
            <a:chOff x="4704033" y="3878913"/>
            <a:chExt cx="1011600" cy="340920"/>
          </a:xfrm>
        </p:grpSpPr>
        <mc:AlternateContent xmlns:mc="http://schemas.openxmlformats.org/markup-compatibility/2006" xmlns:p14="http://schemas.microsoft.com/office/powerpoint/2010/main">
          <mc:Choice Requires="p14">
            <p:contentPart p14:bwMode="auto" r:id="rId226">
              <p14:nvContentPartPr>
                <p14:cNvPr id="161" name="Ink 160">
                  <a:extLst>
                    <a:ext uri="{FF2B5EF4-FFF2-40B4-BE49-F238E27FC236}">
                      <a16:creationId xmlns:a16="http://schemas.microsoft.com/office/drawing/2014/main" id="{958D5392-2905-4116-AA5F-05FF7849B78A}"/>
                    </a:ext>
                  </a:extLst>
                </p14:cNvPr>
                <p14:cNvContentPartPr/>
                <p14:nvPr/>
              </p14:nvContentPartPr>
              <p14:xfrm>
                <a:off x="4704033" y="3981873"/>
                <a:ext cx="174960" cy="131400"/>
              </p14:xfrm>
            </p:contentPart>
          </mc:Choice>
          <mc:Fallback xmlns="">
            <p:pic>
              <p:nvPicPr>
                <p:cNvPr id="161" name="Ink 160">
                  <a:extLst>
                    <a:ext uri="{FF2B5EF4-FFF2-40B4-BE49-F238E27FC236}">
                      <a16:creationId xmlns:a16="http://schemas.microsoft.com/office/drawing/2014/main" id="{958D5392-2905-4116-AA5F-05FF7849B78A}"/>
                    </a:ext>
                  </a:extLst>
                </p:cNvPr>
                <p:cNvPicPr/>
                <p:nvPr/>
              </p:nvPicPr>
              <p:blipFill>
                <a:blip r:embed="rId227"/>
                <a:stretch>
                  <a:fillRect/>
                </a:stretch>
              </p:blipFill>
              <p:spPr>
                <a:xfrm>
                  <a:off x="4695033" y="3972873"/>
                  <a:ext cx="1926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62" name="Ink 161">
                  <a:extLst>
                    <a:ext uri="{FF2B5EF4-FFF2-40B4-BE49-F238E27FC236}">
                      <a16:creationId xmlns:a16="http://schemas.microsoft.com/office/drawing/2014/main" id="{7A418F65-CA32-419C-8AF7-2E4E0FE8F450}"/>
                    </a:ext>
                  </a:extLst>
                </p14:cNvPr>
                <p14:cNvContentPartPr/>
                <p14:nvPr/>
              </p14:nvContentPartPr>
              <p14:xfrm>
                <a:off x="4935873" y="4110033"/>
                <a:ext cx="32760" cy="109800"/>
              </p14:xfrm>
            </p:contentPart>
          </mc:Choice>
          <mc:Fallback xmlns="">
            <p:pic>
              <p:nvPicPr>
                <p:cNvPr id="162" name="Ink 161">
                  <a:extLst>
                    <a:ext uri="{FF2B5EF4-FFF2-40B4-BE49-F238E27FC236}">
                      <a16:creationId xmlns:a16="http://schemas.microsoft.com/office/drawing/2014/main" id="{7A418F65-CA32-419C-8AF7-2E4E0FE8F450}"/>
                    </a:ext>
                  </a:extLst>
                </p:cNvPr>
                <p:cNvPicPr/>
                <p:nvPr/>
              </p:nvPicPr>
              <p:blipFill>
                <a:blip r:embed="rId229"/>
                <a:stretch>
                  <a:fillRect/>
                </a:stretch>
              </p:blipFill>
              <p:spPr>
                <a:xfrm>
                  <a:off x="4926873" y="4101393"/>
                  <a:ext cx="504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64" name="Ink 163">
                  <a:extLst>
                    <a:ext uri="{FF2B5EF4-FFF2-40B4-BE49-F238E27FC236}">
                      <a16:creationId xmlns:a16="http://schemas.microsoft.com/office/drawing/2014/main" id="{13C88AE7-E56F-4CB1-AAC0-DE2BD4371AAF}"/>
                    </a:ext>
                  </a:extLst>
                </p14:cNvPr>
                <p14:cNvContentPartPr/>
                <p14:nvPr/>
              </p14:nvContentPartPr>
              <p14:xfrm>
                <a:off x="5066913" y="3896913"/>
                <a:ext cx="153000" cy="157680"/>
              </p14:xfrm>
            </p:contentPart>
          </mc:Choice>
          <mc:Fallback xmlns="">
            <p:pic>
              <p:nvPicPr>
                <p:cNvPr id="164" name="Ink 163">
                  <a:extLst>
                    <a:ext uri="{FF2B5EF4-FFF2-40B4-BE49-F238E27FC236}">
                      <a16:creationId xmlns:a16="http://schemas.microsoft.com/office/drawing/2014/main" id="{13C88AE7-E56F-4CB1-AAC0-DE2BD4371AAF}"/>
                    </a:ext>
                  </a:extLst>
                </p:cNvPr>
                <p:cNvPicPr/>
                <p:nvPr/>
              </p:nvPicPr>
              <p:blipFill>
                <a:blip r:embed="rId231"/>
                <a:stretch>
                  <a:fillRect/>
                </a:stretch>
              </p:blipFill>
              <p:spPr>
                <a:xfrm>
                  <a:off x="5058273" y="3888273"/>
                  <a:ext cx="17064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65" name="Ink 164">
                  <a:extLst>
                    <a:ext uri="{FF2B5EF4-FFF2-40B4-BE49-F238E27FC236}">
                      <a16:creationId xmlns:a16="http://schemas.microsoft.com/office/drawing/2014/main" id="{20F88EF8-24CE-42F9-89DA-719159462E6B}"/>
                    </a:ext>
                  </a:extLst>
                </p14:cNvPr>
                <p14:cNvContentPartPr/>
                <p14:nvPr/>
              </p14:nvContentPartPr>
              <p14:xfrm>
                <a:off x="5414673" y="3878913"/>
                <a:ext cx="146160" cy="222120"/>
              </p14:xfrm>
            </p:contentPart>
          </mc:Choice>
          <mc:Fallback xmlns="">
            <p:pic>
              <p:nvPicPr>
                <p:cNvPr id="165" name="Ink 164">
                  <a:extLst>
                    <a:ext uri="{FF2B5EF4-FFF2-40B4-BE49-F238E27FC236}">
                      <a16:creationId xmlns:a16="http://schemas.microsoft.com/office/drawing/2014/main" id="{20F88EF8-24CE-42F9-89DA-719159462E6B}"/>
                    </a:ext>
                  </a:extLst>
                </p:cNvPr>
                <p:cNvPicPr/>
                <p:nvPr/>
              </p:nvPicPr>
              <p:blipFill>
                <a:blip r:embed="rId233"/>
                <a:stretch>
                  <a:fillRect/>
                </a:stretch>
              </p:blipFill>
              <p:spPr>
                <a:xfrm>
                  <a:off x="5406033" y="3870273"/>
                  <a:ext cx="1638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66" name="Ink 165">
                  <a:extLst>
                    <a:ext uri="{FF2B5EF4-FFF2-40B4-BE49-F238E27FC236}">
                      <a16:creationId xmlns:a16="http://schemas.microsoft.com/office/drawing/2014/main" id="{B4F6850D-E0BF-4824-AD64-94CDE7C7E22D}"/>
                    </a:ext>
                  </a:extLst>
                </p14:cNvPr>
                <p14:cNvContentPartPr/>
                <p14:nvPr/>
              </p14:nvContentPartPr>
              <p14:xfrm>
                <a:off x="5632833" y="4035513"/>
                <a:ext cx="82800" cy="88920"/>
              </p14:xfrm>
            </p:contentPart>
          </mc:Choice>
          <mc:Fallback xmlns="">
            <p:pic>
              <p:nvPicPr>
                <p:cNvPr id="166" name="Ink 165">
                  <a:extLst>
                    <a:ext uri="{FF2B5EF4-FFF2-40B4-BE49-F238E27FC236}">
                      <a16:creationId xmlns:a16="http://schemas.microsoft.com/office/drawing/2014/main" id="{B4F6850D-E0BF-4824-AD64-94CDE7C7E22D}"/>
                    </a:ext>
                  </a:extLst>
                </p:cNvPr>
                <p:cNvPicPr/>
                <p:nvPr/>
              </p:nvPicPr>
              <p:blipFill>
                <a:blip r:embed="rId235"/>
                <a:stretch>
                  <a:fillRect/>
                </a:stretch>
              </p:blipFill>
              <p:spPr>
                <a:xfrm>
                  <a:off x="5624193" y="4026873"/>
                  <a:ext cx="100440" cy="10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6">
            <p14:nvContentPartPr>
              <p14:cNvPr id="168" name="Ink 167">
                <a:extLst>
                  <a:ext uri="{FF2B5EF4-FFF2-40B4-BE49-F238E27FC236}">
                    <a16:creationId xmlns:a16="http://schemas.microsoft.com/office/drawing/2014/main" id="{502707D1-5945-4437-BE14-AD4EFF5080CB}"/>
                  </a:ext>
                </a:extLst>
              </p14:cNvPr>
              <p14:cNvContentPartPr/>
              <p14:nvPr/>
            </p14:nvContentPartPr>
            <p14:xfrm>
              <a:off x="6338793" y="3919233"/>
              <a:ext cx="172800" cy="157680"/>
            </p14:xfrm>
          </p:contentPart>
        </mc:Choice>
        <mc:Fallback xmlns="">
          <p:pic>
            <p:nvPicPr>
              <p:cNvPr id="168" name="Ink 167">
                <a:extLst>
                  <a:ext uri="{FF2B5EF4-FFF2-40B4-BE49-F238E27FC236}">
                    <a16:creationId xmlns:a16="http://schemas.microsoft.com/office/drawing/2014/main" id="{502707D1-5945-4437-BE14-AD4EFF5080CB}"/>
                  </a:ext>
                </a:extLst>
              </p:cNvPr>
              <p:cNvPicPr/>
              <p:nvPr/>
            </p:nvPicPr>
            <p:blipFill>
              <a:blip r:embed="rId237"/>
              <a:stretch>
                <a:fillRect/>
              </a:stretch>
            </p:blipFill>
            <p:spPr>
              <a:xfrm>
                <a:off x="6330153" y="3910233"/>
                <a:ext cx="190440" cy="175320"/>
              </a:xfrm>
              <a:prstGeom prst="rect">
                <a:avLst/>
              </a:prstGeom>
            </p:spPr>
          </p:pic>
        </mc:Fallback>
      </mc:AlternateContent>
      <p:grpSp>
        <p:nvGrpSpPr>
          <p:cNvPr id="173" name="Group 172">
            <a:extLst>
              <a:ext uri="{FF2B5EF4-FFF2-40B4-BE49-F238E27FC236}">
                <a16:creationId xmlns:a16="http://schemas.microsoft.com/office/drawing/2014/main" id="{489234C4-62FE-49C6-9411-48CC8B72749A}"/>
              </a:ext>
            </a:extLst>
          </p:cNvPr>
          <p:cNvGrpSpPr/>
          <p:nvPr/>
        </p:nvGrpSpPr>
        <p:grpSpPr>
          <a:xfrm>
            <a:off x="3710433" y="2842113"/>
            <a:ext cx="630360" cy="165960"/>
            <a:chOff x="3710433" y="2842113"/>
            <a:chExt cx="630360" cy="165960"/>
          </a:xfrm>
        </p:grpSpPr>
        <mc:AlternateContent xmlns:mc="http://schemas.openxmlformats.org/markup-compatibility/2006" xmlns:p14="http://schemas.microsoft.com/office/powerpoint/2010/main">
          <mc:Choice Requires="p14">
            <p:contentPart p14:bwMode="auto" r:id="rId238">
              <p14:nvContentPartPr>
                <p14:cNvPr id="169" name="Ink 168">
                  <a:extLst>
                    <a:ext uri="{FF2B5EF4-FFF2-40B4-BE49-F238E27FC236}">
                      <a16:creationId xmlns:a16="http://schemas.microsoft.com/office/drawing/2014/main" id="{9A79B931-6955-437C-AA56-098B50863E77}"/>
                    </a:ext>
                  </a:extLst>
                </p14:cNvPr>
                <p14:cNvContentPartPr/>
                <p14:nvPr/>
              </p14:nvContentPartPr>
              <p14:xfrm>
                <a:off x="3710433" y="2842113"/>
                <a:ext cx="221040" cy="140760"/>
              </p14:xfrm>
            </p:contentPart>
          </mc:Choice>
          <mc:Fallback xmlns="">
            <p:pic>
              <p:nvPicPr>
                <p:cNvPr id="169" name="Ink 168">
                  <a:extLst>
                    <a:ext uri="{FF2B5EF4-FFF2-40B4-BE49-F238E27FC236}">
                      <a16:creationId xmlns:a16="http://schemas.microsoft.com/office/drawing/2014/main" id="{9A79B931-6955-437C-AA56-098B50863E77}"/>
                    </a:ext>
                  </a:extLst>
                </p:cNvPr>
                <p:cNvPicPr/>
                <p:nvPr/>
              </p:nvPicPr>
              <p:blipFill>
                <a:blip r:embed="rId239"/>
                <a:stretch>
                  <a:fillRect/>
                </a:stretch>
              </p:blipFill>
              <p:spPr>
                <a:xfrm>
                  <a:off x="3701793" y="2833473"/>
                  <a:ext cx="2386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0" name="Ink 169">
                  <a:extLst>
                    <a:ext uri="{FF2B5EF4-FFF2-40B4-BE49-F238E27FC236}">
                      <a16:creationId xmlns:a16="http://schemas.microsoft.com/office/drawing/2014/main" id="{53D50413-E79B-4451-820D-5D6F37457AD6}"/>
                    </a:ext>
                  </a:extLst>
                </p14:cNvPr>
                <p14:cNvContentPartPr/>
                <p14:nvPr/>
              </p14:nvContentPartPr>
              <p14:xfrm>
                <a:off x="3994473" y="2911593"/>
                <a:ext cx="110160" cy="5760"/>
              </p14:xfrm>
            </p:contentPart>
          </mc:Choice>
          <mc:Fallback xmlns="">
            <p:pic>
              <p:nvPicPr>
                <p:cNvPr id="170" name="Ink 169">
                  <a:extLst>
                    <a:ext uri="{FF2B5EF4-FFF2-40B4-BE49-F238E27FC236}">
                      <a16:creationId xmlns:a16="http://schemas.microsoft.com/office/drawing/2014/main" id="{53D50413-E79B-4451-820D-5D6F37457AD6}"/>
                    </a:ext>
                  </a:extLst>
                </p:cNvPr>
                <p:cNvPicPr/>
                <p:nvPr/>
              </p:nvPicPr>
              <p:blipFill>
                <a:blip r:embed="rId241"/>
                <a:stretch>
                  <a:fillRect/>
                </a:stretch>
              </p:blipFill>
              <p:spPr>
                <a:xfrm>
                  <a:off x="3985833" y="2902593"/>
                  <a:ext cx="127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71" name="Ink 170">
                  <a:extLst>
                    <a:ext uri="{FF2B5EF4-FFF2-40B4-BE49-F238E27FC236}">
                      <a16:creationId xmlns:a16="http://schemas.microsoft.com/office/drawing/2014/main" id="{E07AB283-EEDE-47E7-B563-F8B8B6C8ECE4}"/>
                    </a:ext>
                  </a:extLst>
                </p14:cNvPr>
                <p14:cNvContentPartPr/>
                <p14:nvPr/>
              </p14:nvContentPartPr>
              <p14:xfrm>
                <a:off x="3994473" y="2964513"/>
                <a:ext cx="153000" cy="360"/>
              </p14:xfrm>
            </p:contentPart>
          </mc:Choice>
          <mc:Fallback xmlns="">
            <p:pic>
              <p:nvPicPr>
                <p:cNvPr id="171" name="Ink 170">
                  <a:extLst>
                    <a:ext uri="{FF2B5EF4-FFF2-40B4-BE49-F238E27FC236}">
                      <a16:creationId xmlns:a16="http://schemas.microsoft.com/office/drawing/2014/main" id="{E07AB283-EEDE-47E7-B563-F8B8B6C8ECE4}"/>
                    </a:ext>
                  </a:extLst>
                </p:cNvPr>
                <p:cNvPicPr/>
                <p:nvPr/>
              </p:nvPicPr>
              <p:blipFill>
                <a:blip r:embed="rId243"/>
                <a:stretch>
                  <a:fillRect/>
                </a:stretch>
              </p:blipFill>
              <p:spPr>
                <a:xfrm>
                  <a:off x="3985833" y="2955873"/>
                  <a:ext cx="170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72" name="Ink 171">
                  <a:extLst>
                    <a:ext uri="{FF2B5EF4-FFF2-40B4-BE49-F238E27FC236}">
                      <a16:creationId xmlns:a16="http://schemas.microsoft.com/office/drawing/2014/main" id="{AAF61981-FCCF-4943-8553-AA2963B23898}"/>
                    </a:ext>
                  </a:extLst>
                </p14:cNvPr>
                <p14:cNvContentPartPr/>
                <p14:nvPr/>
              </p14:nvContentPartPr>
              <p14:xfrm>
                <a:off x="4216593" y="2900073"/>
                <a:ext cx="124200" cy="108000"/>
              </p14:xfrm>
            </p:contentPart>
          </mc:Choice>
          <mc:Fallback xmlns="">
            <p:pic>
              <p:nvPicPr>
                <p:cNvPr id="172" name="Ink 171">
                  <a:extLst>
                    <a:ext uri="{FF2B5EF4-FFF2-40B4-BE49-F238E27FC236}">
                      <a16:creationId xmlns:a16="http://schemas.microsoft.com/office/drawing/2014/main" id="{AAF61981-FCCF-4943-8553-AA2963B23898}"/>
                    </a:ext>
                  </a:extLst>
                </p:cNvPr>
                <p:cNvPicPr/>
                <p:nvPr/>
              </p:nvPicPr>
              <p:blipFill>
                <a:blip r:embed="rId245"/>
                <a:stretch>
                  <a:fillRect/>
                </a:stretch>
              </p:blipFill>
              <p:spPr>
                <a:xfrm>
                  <a:off x="4207593" y="2891433"/>
                  <a:ext cx="141840" cy="125640"/>
                </a:xfrm>
                <a:prstGeom prst="rect">
                  <a:avLst/>
                </a:prstGeom>
              </p:spPr>
            </p:pic>
          </mc:Fallback>
        </mc:AlternateContent>
      </p:grpSp>
      <p:grpSp>
        <p:nvGrpSpPr>
          <p:cNvPr id="179" name="Group 178">
            <a:extLst>
              <a:ext uri="{FF2B5EF4-FFF2-40B4-BE49-F238E27FC236}">
                <a16:creationId xmlns:a16="http://schemas.microsoft.com/office/drawing/2014/main" id="{6CF498E1-54BB-4808-89C1-C90FEDEC7DEF}"/>
              </a:ext>
            </a:extLst>
          </p:cNvPr>
          <p:cNvGrpSpPr/>
          <p:nvPr/>
        </p:nvGrpSpPr>
        <p:grpSpPr>
          <a:xfrm>
            <a:off x="6657753" y="3257913"/>
            <a:ext cx="584640" cy="198000"/>
            <a:chOff x="6657753" y="3257913"/>
            <a:chExt cx="584640" cy="198000"/>
          </a:xfrm>
        </p:grpSpPr>
        <mc:AlternateContent xmlns:mc="http://schemas.openxmlformats.org/markup-compatibility/2006" xmlns:p14="http://schemas.microsoft.com/office/powerpoint/2010/main">
          <mc:Choice Requires="p14">
            <p:contentPart p14:bwMode="auto" r:id="rId246">
              <p14:nvContentPartPr>
                <p14:cNvPr id="174" name="Ink 173">
                  <a:extLst>
                    <a:ext uri="{FF2B5EF4-FFF2-40B4-BE49-F238E27FC236}">
                      <a16:creationId xmlns:a16="http://schemas.microsoft.com/office/drawing/2014/main" id="{46F26233-51B8-4F2E-9565-DA5E5CC3F136}"/>
                    </a:ext>
                  </a:extLst>
                </p14:cNvPr>
                <p14:cNvContentPartPr/>
                <p14:nvPr/>
              </p14:nvContentPartPr>
              <p14:xfrm>
                <a:off x="6657753" y="3297873"/>
                <a:ext cx="141120" cy="158040"/>
              </p14:xfrm>
            </p:contentPart>
          </mc:Choice>
          <mc:Fallback xmlns="">
            <p:pic>
              <p:nvPicPr>
                <p:cNvPr id="174" name="Ink 173">
                  <a:extLst>
                    <a:ext uri="{FF2B5EF4-FFF2-40B4-BE49-F238E27FC236}">
                      <a16:creationId xmlns:a16="http://schemas.microsoft.com/office/drawing/2014/main" id="{46F26233-51B8-4F2E-9565-DA5E5CC3F136}"/>
                    </a:ext>
                  </a:extLst>
                </p:cNvPr>
                <p:cNvPicPr/>
                <p:nvPr/>
              </p:nvPicPr>
              <p:blipFill>
                <a:blip r:embed="rId247"/>
                <a:stretch>
                  <a:fillRect/>
                </a:stretch>
              </p:blipFill>
              <p:spPr>
                <a:xfrm>
                  <a:off x="6649113" y="3289233"/>
                  <a:ext cx="1587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75" name="Ink 174">
                  <a:extLst>
                    <a:ext uri="{FF2B5EF4-FFF2-40B4-BE49-F238E27FC236}">
                      <a16:creationId xmlns:a16="http://schemas.microsoft.com/office/drawing/2014/main" id="{B13A3509-A060-45B7-946D-C5B49345D6B0}"/>
                    </a:ext>
                  </a:extLst>
                </p14:cNvPr>
                <p14:cNvContentPartPr/>
                <p14:nvPr/>
              </p14:nvContentPartPr>
              <p14:xfrm>
                <a:off x="6924153" y="3337833"/>
                <a:ext cx="96840" cy="18000"/>
              </p14:xfrm>
            </p:contentPart>
          </mc:Choice>
          <mc:Fallback xmlns="">
            <p:pic>
              <p:nvPicPr>
                <p:cNvPr id="175" name="Ink 174">
                  <a:extLst>
                    <a:ext uri="{FF2B5EF4-FFF2-40B4-BE49-F238E27FC236}">
                      <a16:creationId xmlns:a16="http://schemas.microsoft.com/office/drawing/2014/main" id="{B13A3509-A060-45B7-946D-C5B49345D6B0}"/>
                    </a:ext>
                  </a:extLst>
                </p:cNvPr>
                <p:cNvPicPr/>
                <p:nvPr/>
              </p:nvPicPr>
              <p:blipFill>
                <a:blip r:embed="rId249"/>
                <a:stretch>
                  <a:fillRect/>
                </a:stretch>
              </p:blipFill>
              <p:spPr>
                <a:xfrm>
                  <a:off x="6915513" y="3328833"/>
                  <a:ext cx="11448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76" name="Ink 175">
                  <a:extLst>
                    <a:ext uri="{FF2B5EF4-FFF2-40B4-BE49-F238E27FC236}">
                      <a16:creationId xmlns:a16="http://schemas.microsoft.com/office/drawing/2014/main" id="{9FFC5C7C-0CA7-4BC7-8178-10A7ED2A8B15}"/>
                    </a:ext>
                  </a:extLst>
                </p14:cNvPr>
                <p14:cNvContentPartPr/>
                <p14:nvPr/>
              </p14:nvContentPartPr>
              <p14:xfrm>
                <a:off x="6933153" y="3408393"/>
                <a:ext cx="130320" cy="9720"/>
              </p14:xfrm>
            </p:contentPart>
          </mc:Choice>
          <mc:Fallback xmlns="">
            <p:pic>
              <p:nvPicPr>
                <p:cNvPr id="176" name="Ink 175">
                  <a:extLst>
                    <a:ext uri="{FF2B5EF4-FFF2-40B4-BE49-F238E27FC236}">
                      <a16:creationId xmlns:a16="http://schemas.microsoft.com/office/drawing/2014/main" id="{9FFC5C7C-0CA7-4BC7-8178-10A7ED2A8B15}"/>
                    </a:ext>
                  </a:extLst>
                </p:cNvPr>
                <p:cNvPicPr/>
                <p:nvPr/>
              </p:nvPicPr>
              <p:blipFill>
                <a:blip r:embed="rId251"/>
                <a:stretch>
                  <a:fillRect/>
                </a:stretch>
              </p:blipFill>
              <p:spPr>
                <a:xfrm>
                  <a:off x="6924153" y="3399753"/>
                  <a:ext cx="1479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77" name="Ink 176">
                  <a:extLst>
                    <a:ext uri="{FF2B5EF4-FFF2-40B4-BE49-F238E27FC236}">
                      <a16:creationId xmlns:a16="http://schemas.microsoft.com/office/drawing/2014/main" id="{A4C2CC6D-2E4B-483E-88FC-96AD8A46EFF9}"/>
                    </a:ext>
                  </a:extLst>
                </p14:cNvPr>
                <p14:cNvContentPartPr/>
                <p14:nvPr/>
              </p14:nvContentPartPr>
              <p14:xfrm>
                <a:off x="7235193" y="3257913"/>
                <a:ext cx="7200" cy="177120"/>
              </p14:xfrm>
            </p:contentPart>
          </mc:Choice>
          <mc:Fallback xmlns="">
            <p:pic>
              <p:nvPicPr>
                <p:cNvPr id="177" name="Ink 176">
                  <a:extLst>
                    <a:ext uri="{FF2B5EF4-FFF2-40B4-BE49-F238E27FC236}">
                      <a16:creationId xmlns:a16="http://schemas.microsoft.com/office/drawing/2014/main" id="{A4C2CC6D-2E4B-483E-88FC-96AD8A46EFF9}"/>
                    </a:ext>
                  </a:extLst>
                </p:cNvPr>
                <p:cNvPicPr/>
                <p:nvPr/>
              </p:nvPicPr>
              <p:blipFill>
                <a:blip r:embed="rId253"/>
                <a:stretch>
                  <a:fillRect/>
                </a:stretch>
              </p:blipFill>
              <p:spPr>
                <a:xfrm>
                  <a:off x="7226193" y="3248913"/>
                  <a:ext cx="24840" cy="19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4">
            <p14:nvContentPartPr>
              <p14:cNvPr id="178" name="Ink 177">
                <a:extLst>
                  <a:ext uri="{FF2B5EF4-FFF2-40B4-BE49-F238E27FC236}">
                    <a16:creationId xmlns:a16="http://schemas.microsoft.com/office/drawing/2014/main" id="{69E504B4-DF8E-4C83-8911-EFD4CC9AE995}"/>
                  </a:ext>
                </a:extLst>
              </p14:cNvPr>
              <p14:cNvContentPartPr/>
              <p14:nvPr/>
            </p14:nvContentPartPr>
            <p14:xfrm>
              <a:off x="7439313" y="3428193"/>
              <a:ext cx="360" cy="7200"/>
            </p14:xfrm>
          </p:contentPart>
        </mc:Choice>
        <mc:Fallback xmlns="">
          <p:pic>
            <p:nvPicPr>
              <p:cNvPr id="178" name="Ink 177">
                <a:extLst>
                  <a:ext uri="{FF2B5EF4-FFF2-40B4-BE49-F238E27FC236}">
                    <a16:creationId xmlns:a16="http://schemas.microsoft.com/office/drawing/2014/main" id="{69E504B4-DF8E-4C83-8911-EFD4CC9AE995}"/>
                  </a:ext>
                </a:extLst>
              </p:cNvPr>
              <p:cNvPicPr/>
              <p:nvPr/>
            </p:nvPicPr>
            <p:blipFill>
              <a:blip r:embed="rId255"/>
              <a:stretch>
                <a:fillRect/>
              </a:stretch>
            </p:blipFill>
            <p:spPr>
              <a:xfrm>
                <a:off x="7430313" y="3419553"/>
                <a:ext cx="18000" cy="24840"/>
              </a:xfrm>
              <a:prstGeom prst="rect">
                <a:avLst/>
              </a:prstGeom>
            </p:spPr>
          </p:pic>
        </mc:Fallback>
      </mc:AlternateContent>
      <p:grpSp>
        <p:nvGrpSpPr>
          <p:cNvPr id="188" name="Group 187">
            <a:extLst>
              <a:ext uri="{FF2B5EF4-FFF2-40B4-BE49-F238E27FC236}">
                <a16:creationId xmlns:a16="http://schemas.microsoft.com/office/drawing/2014/main" id="{5151787B-EE50-4E27-964F-ECEAA299A7B3}"/>
              </a:ext>
            </a:extLst>
          </p:cNvPr>
          <p:cNvGrpSpPr/>
          <p:nvPr/>
        </p:nvGrpSpPr>
        <p:grpSpPr>
          <a:xfrm>
            <a:off x="6613473" y="3816633"/>
            <a:ext cx="1259280" cy="350640"/>
            <a:chOff x="6613473" y="3816633"/>
            <a:chExt cx="1259280" cy="350640"/>
          </a:xfrm>
        </p:grpSpPr>
        <mc:AlternateContent xmlns:mc="http://schemas.openxmlformats.org/markup-compatibility/2006" xmlns:p14="http://schemas.microsoft.com/office/powerpoint/2010/main">
          <mc:Choice Requires="p14">
            <p:contentPart p14:bwMode="auto" r:id="rId256">
              <p14:nvContentPartPr>
                <p14:cNvPr id="180" name="Ink 179">
                  <a:extLst>
                    <a:ext uri="{FF2B5EF4-FFF2-40B4-BE49-F238E27FC236}">
                      <a16:creationId xmlns:a16="http://schemas.microsoft.com/office/drawing/2014/main" id="{F6D81A54-C2F1-4ED5-BE15-EED193425F90}"/>
                    </a:ext>
                  </a:extLst>
                </p14:cNvPr>
                <p14:cNvContentPartPr/>
                <p14:nvPr/>
              </p14:nvContentPartPr>
              <p14:xfrm>
                <a:off x="6613473" y="3834633"/>
                <a:ext cx="178920" cy="332640"/>
              </p14:xfrm>
            </p:contentPart>
          </mc:Choice>
          <mc:Fallback xmlns="">
            <p:pic>
              <p:nvPicPr>
                <p:cNvPr id="180" name="Ink 179">
                  <a:extLst>
                    <a:ext uri="{FF2B5EF4-FFF2-40B4-BE49-F238E27FC236}">
                      <a16:creationId xmlns:a16="http://schemas.microsoft.com/office/drawing/2014/main" id="{F6D81A54-C2F1-4ED5-BE15-EED193425F90}"/>
                    </a:ext>
                  </a:extLst>
                </p:cNvPr>
                <p:cNvPicPr/>
                <p:nvPr/>
              </p:nvPicPr>
              <p:blipFill>
                <a:blip r:embed="rId257"/>
                <a:stretch>
                  <a:fillRect/>
                </a:stretch>
              </p:blipFill>
              <p:spPr>
                <a:xfrm>
                  <a:off x="6604833" y="3825993"/>
                  <a:ext cx="19656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81" name="Ink 180">
                  <a:extLst>
                    <a:ext uri="{FF2B5EF4-FFF2-40B4-BE49-F238E27FC236}">
                      <a16:creationId xmlns:a16="http://schemas.microsoft.com/office/drawing/2014/main" id="{D221B19A-1123-4926-A449-6A4AF7949C67}"/>
                    </a:ext>
                  </a:extLst>
                </p14:cNvPr>
                <p14:cNvContentPartPr/>
                <p14:nvPr/>
              </p14:nvContentPartPr>
              <p14:xfrm>
                <a:off x="6835233" y="3959193"/>
                <a:ext cx="3960" cy="105120"/>
              </p14:xfrm>
            </p:contentPart>
          </mc:Choice>
          <mc:Fallback xmlns="">
            <p:pic>
              <p:nvPicPr>
                <p:cNvPr id="181" name="Ink 180">
                  <a:extLst>
                    <a:ext uri="{FF2B5EF4-FFF2-40B4-BE49-F238E27FC236}">
                      <a16:creationId xmlns:a16="http://schemas.microsoft.com/office/drawing/2014/main" id="{D221B19A-1123-4926-A449-6A4AF7949C67}"/>
                    </a:ext>
                  </a:extLst>
                </p:cNvPr>
                <p:cNvPicPr/>
                <p:nvPr/>
              </p:nvPicPr>
              <p:blipFill>
                <a:blip r:embed="rId259"/>
                <a:stretch>
                  <a:fillRect/>
                </a:stretch>
              </p:blipFill>
              <p:spPr>
                <a:xfrm>
                  <a:off x="6826593" y="3950193"/>
                  <a:ext cx="21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82" name="Ink 181">
                  <a:extLst>
                    <a:ext uri="{FF2B5EF4-FFF2-40B4-BE49-F238E27FC236}">
                      <a16:creationId xmlns:a16="http://schemas.microsoft.com/office/drawing/2014/main" id="{93F925DD-187B-4C9C-826D-596AF8B1C537}"/>
                    </a:ext>
                  </a:extLst>
                </p14:cNvPr>
                <p14:cNvContentPartPr/>
                <p14:nvPr/>
              </p14:nvContentPartPr>
              <p14:xfrm>
                <a:off x="6897513" y="3816633"/>
                <a:ext cx="219960" cy="307440"/>
              </p14:xfrm>
            </p:contentPart>
          </mc:Choice>
          <mc:Fallback xmlns="">
            <p:pic>
              <p:nvPicPr>
                <p:cNvPr id="182" name="Ink 181">
                  <a:extLst>
                    <a:ext uri="{FF2B5EF4-FFF2-40B4-BE49-F238E27FC236}">
                      <a16:creationId xmlns:a16="http://schemas.microsoft.com/office/drawing/2014/main" id="{93F925DD-187B-4C9C-826D-596AF8B1C537}"/>
                    </a:ext>
                  </a:extLst>
                </p:cNvPr>
                <p:cNvPicPr/>
                <p:nvPr/>
              </p:nvPicPr>
              <p:blipFill>
                <a:blip r:embed="rId261"/>
                <a:stretch>
                  <a:fillRect/>
                </a:stretch>
              </p:blipFill>
              <p:spPr>
                <a:xfrm>
                  <a:off x="6888513" y="3807633"/>
                  <a:ext cx="2376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83" name="Ink 182">
                  <a:extLst>
                    <a:ext uri="{FF2B5EF4-FFF2-40B4-BE49-F238E27FC236}">
                      <a16:creationId xmlns:a16="http://schemas.microsoft.com/office/drawing/2014/main" id="{39948476-B92C-4CB8-BD57-205CB2B715DC}"/>
                    </a:ext>
                  </a:extLst>
                </p14:cNvPr>
                <p14:cNvContentPartPr/>
                <p14:nvPr/>
              </p14:nvContentPartPr>
              <p14:xfrm>
                <a:off x="7252833" y="3967833"/>
                <a:ext cx="105120" cy="14400"/>
              </p14:xfrm>
            </p:contentPart>
          </mc:Choice>
          <mc:Fallback xmlns="">
            <p:pic>
              <p:nvPicPr>
                <p:cNvPr id="183" name="Ink 182">
                  <a:extLst>
                    <a:ext uri="{FF2B5EF4-FFF2-40B4-BE49-F238E27FC236}">
                      <a16:creationId xmlns:a16="http://schemas.microsoft.com/office/drawing/2014/main" id="{39948476-B92C-4CB8-BD57-205CB2B715DC}"/>
                    </a:ext>
                  </a:extLst>
                </p:cNvPr>
                <p:cNvPicPr/>
                <p:nvPr/>
              </p:nvPicPr>
              <p:blipFill>
                <a:blip r:embed="rId263"/>
                <a:stretch>
                  <a:fillRect/>
                </a:stretch>
              </p:blipFill>
              <p:spPr>
                <a:xfrm>
                  <a:off x="7243833" y="3959193"/>
                  <a:ext cx="1227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84" name="Ink 183">
                  <a:extLst>
                    <a:ext uri="{FF2B5EF4-FFF2-40B4-BE49-F238E27FC236}">
                      <a16:creationId xmlns:a16="http://schemas.microsoft.com/office/drawing/2014/main" id="{B119F0B4-D3F0-4DAD-A806-05559CD7E227}"/>
                    </a:ext>
                  </a:extLst>
                </p14:cNvPr>
                <p14:cNvContentPartPr/>
                <p14:nvPr/>
              </p14:nvContentPartPr>
              <p14:xfrm>
                <a:off x="7243833" y="4056753"/>
                <a:ext cx="89640" cy="360"/>
              </p14:xfrm>
            </p:contentPart>
          </mc:Choice>
          <mc:Fallback xmlns="">
            <p:pic>
              <p:nvPicPr>
                <p:cNvPr id="184" name="Ink 183">
                  <a:extLst>
                    <a:ext uri="{FF2B5EF4-FFF2-40B4-BE49-F238E27FC236}">
                      <a16:creationId xmlns:a16="http://schemas.microsoft.com/office/drawing/2014/main" id="{B119F0B4-D3F0-4DAD-A806-05559CD7E227}"/>
                    </a:ext>
                  </a:extLst>
                </p:cNvPr>
                <p:cNvPicPr/>
                <p:nvPr/>
              </p:nvPicPr>
              <p:blipFill>
                <a:blip r:embed="rId265"/>
                <a:stretch>
                  <a:fillRect/>
                </a:stretch>
              </p:blipFill>
              <p:spPr>
                <a:xfrm>
                  <a:off x="7235193" y="4048113"/>
                  <a:ext cx="107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86" name="Ink 185">
                  <a:extLst>
                    <a:ext uri="{FF2B5EF4-FFF2-40B4-BE49-F238E27FC236}">
                      <a16:creationId xmlns:a16="http://schemas.microsoft.com/office/drawing/2014/main" id="{656080D0-338E-4DA3-B916-91C15EE1BC82}"/>
                    </a:ext>
                  </a:extLst>
                </p14:cNvPr>
                <p14:cNvContentPartPr/>
                <p14:nvPr/>
              </p14:nvContentPartPr>
              <p14:xfrm>
                <a:off x="7508433" y="3855153"/>
                <a:ext cx="253440" cy="197640"/>
              </p14:xfrm>
            </p:contentPart>
          </mc:Choice>
          <mc:Fallback xmlns="">
            <p:pic>
              <p:nvPicPr>
                <p:cNvPr id="186" name="Ink 185">
                  <a:extLst>
                    <a:ext uri="{FF2B5EF4-FFF2-40B4-BE49-F238E27FC236}">
                      <a16:creationId xmlns:a16="http://schemas.microsoft.com/office/drawing/2014/main" id="{656080D0-338E-4DA3-B916-91C15EE1BC82}"/>
                    </a:ext>
                  </a:extLst>
                </p:cNvPr>
                <p:cNvPicPr/>
                <p:nvPr/>
              </p:nvPicPr>
              <p:blipFill>
                <a:blip r:embed="rId267"/>
                <a:stretch>
                  <a:fillRect/>
                </a:stretch>
              </p:blipFill>
              <p:spPr>
                <a:xfrm>
                  <a:off x="7499793" y="3846153"/>
                  <a:ext cx="27108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87" name="Ink 186">
                  <a:extLst>
                    <a:ext uri="{FF2B5EF4-FFF2-40B4-BE49-F238E27FC236}">
                      <a16:creationId xmlns:a16="http://schemas.microsoft.com/office/drawing/2014/main" id="{00FCF9E5-83BA-48BB-9870-8E2294E488F6}"/>
                    </a:ext>
                  </a:extLst>
                </p14:cNvPr>
                <p14:cNvContentPartPr/>
                <p14:nvPr/>
              </p14:nvContentPartPr>
              <p14:xfrm>
                <a:off x="7865553" y="3994833"/>
                <a:ext cx="7200" cy="119880"/>
              </p14:xfrm>
            </p:contentPart>
          </mc:Choice>
          <mc:Fallback xmlns="">
            <p:pic>
              <p:nvPicPr>
                <p:cNvPr id="187" name="Ink 186">
                  <a:extLst>
                    <a:ext uri="{FF2B5EF4-FFF2-40B4-BE49-F238E27FC236}">
                      <a16:creationId xmlns:a16="http://schemas.microsoft.com/office/drawing/2014/main" id="{00FCF9E5-83BA-48BB-9870-8E2294E488F6}"/>
                    </a:ext>
                  </a:extLst>
                </p:cNvPr>
                <p:cNvPicPr/>
                <p:nvPr/>
              </p:nvPicPr>
              <p:blipFill>
                <a:blip r:embed="rId269"/>
                <a:stretch>
                  <a:fillRect/>
                </a:stretch>
              </p:blipFill>
              <p:spPr>
                <a:xfrm>
                  <a:off x="7856553" y="3985833"/>
                  <a:ext cx="24840" cy="137520"/>
                </a:xfrm>
                <a:prstGeom prst="rect">
                  <a:avLst/>
                </a:prstGeom>
              </p:spPr>
            </p:pic>
          </mc:Fallback>
        </mc:AlternateContent>
      </p:grpSp>
      <p:grpSp>
        <p:nvGrpSpPr>
          <p:cNvPr id="193" name="Group 192">
            <a:extLst>
              <a:ext uri="{FF2B5EF4-FFF2-40B4-BE49-F238E27FC236}">
                <a16:creationId xmlns:a16="http://schemas.microsoft.com/office/drawing/2014/main" id="{2225B8C5-A097-4348-912B-BEA3B2D52FF2}"/>
              </a:ext>
            </a:extLst>
          </p:cNvPr>
          <p:cNvGrpSpPr/>
          <p:nvPr/>
        </p:nvGrpSpPr>
        <p:grpSpPr>
          <a:xfrm>
            <a:off x="1793073" y="4558593"/>
            <a:ext cx="398880" cy="231840"/>
            <a:chOff x="1793073" y="4558593"/>
            <a:chExt cx="398880" cy="231840"/>
          </a:xfrm>
        </p:grpSpPr>
        <mc:AlternateContent xmlns:mc="http://schemas.openxmlformats.org/markup-compatibility/2006" xmlns:p14="http://schemas.microsoft.com/office/powerpoint/2010/main">
          <mc:Choice Requires="p14">
            <p:contentPart p14:bwMode="auto" r:id="rId270">
              <p14:nvContentPartPr>
                <p14:cNvPr id="189" name="Ink 188">
                  <a:extLst>
                    <a:ext uri="{FF2B5EF4-FFF2-40B4-BE49-F238E27FC236}">
                      <a16:creationId xmlns:a16="http://schemas.microsoft.com/office/drawing/2014/main" id="{1FEC01F6-78BB-4820-A84C-6B61640EB731}"/>
                    </a:ext>
                  </a:extLst>
                </p14:cNvPr>
                <p14:cNvContentPartPr/>
                <p14:nvPr/>
              </p14:nvContentPartPr>
              <p14:xfrm>
                <a:off x="1793073" y="4558593"/>
                <a:ext cx="189000" cy="231840"/>
              </p14:xfrm>
            </p:contentPart>
          </mc:Choice>
          <mc:Fallback xmlns="">
            <p:pic>
              <p:nvPicPr>
                <p:cNvPr id="189" name="Ink 188">
                  <a:extLst>
                    <a:ext uri="{FF2B5EF4-FFF2-40B4-BE49-F238E27FC236}">
                      <a16:creationId xmlns:a16="http://schemas.microsoft.com/office/drawing/2014/main" id="{1FEC01F6-78BB-4820-A84C-6B61640EB731}"/>
                    </a:ext>
                  </a:extLst>
                </p:cNvPr>
                <p:cNvPicPr/>
                <p:nvPr/>
              </p:nvPicPr>
              <p:blipFill>
                <a:blip r:embed="rId271"/>
                <a:stretch>
                  <a:fillRect/>
                </a:stretch>
              </p:blipFill>
              <p:spPr>
                <a:xfrm>
                  <a:off x="1784433" y="4549593"/>
                  <a:ext cx="20664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90" name="Ink 189">
                  <a:extLst>
                    <a:ext uri="{FF2B5EF4-FFF2-40B4-BE49-F238E27FC236}">
                      <a16:creationId xmlns:a16="http://schemas.microsoft.com/office/drawing/2014/main" id="{81B27F5B-CB8E-415C-8472-FC9B77001900}"/>
                    </a:ext>
                  </a:extLst>
                </p14:cNvPr>
                <p14:cNvContentPartPr/>
                <p14:nvPr/>
              </p14:nvContentPartPr>
              <p14:xfrm>
                <a:off x="2103393" y="4696113"/>
                <a:ext cx="88560" cy="7200"/>
              </p14:xfrm>
            </p:contentPart>
          </mc:Choice>
          <mc:Fallback xmlns="">
            <p:pic>
              <p:nvPicPr>
                <p:cNvPr id="190" name="Ink 189">
                  <a:extLst>
                    <a:ext uri="{FF2B5EF4-FFF2-40B4-BE49-F238E27FC236}">
                      <a16:creationId xmlns:a16="http://schemas.microsoft.com/office/drawing/2014/main" id="{81B27F5B-CB8E-415C-8472-FC9B77001900}"/>
                    </a:ext>
                  </a:extLst>
                </p:cNvPr>
                <p:cNvPicPr/>
                <p:nvPr/>
              </p:nvPicPr>
              <p:blipFill>
                <a:blip r:embed="rId273"/>
                <a:stretch>
                  <a:fillRect/>
                </a:stretch>
              </p:blipFill>
              <p:spPr>
                <a:xfrm>
                  <a:off x="2094753" y="4687113"/>
                  <a:ext cx="1062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91" name="Ink 190">
                  <a:extLst>
                    <a:ext uri="{FF2B5EF4-FFF2-40B4-BE49-F238E27FC236}">
                      <a16:creationId xmlns:a16="http://schemas.microsoft.com/office/drawing/2014/main" id="{696AE4E3-3D64-4F46-B5F2-65259CB13077}"/>
                    </a:ext>
                  </a:extLst>
                </p14:cNvPr>
                <p14:cNvContentPartPr/>
                <p14:nvPr/>
              </p14:nvContentPartPr>
              <p14:xfrm>
                <a:off x="2094753" y="4775673"/>
                <a:ext cx="87480" cy="11520"/>
              </p14:xfrm>
            </p:contentPart>
          </mc:Choice>
          <mc:Fallback xmlns="">
            <p:pic>
              <p:nvPicPr>
                <p:cNvPr id="191" name="Ink 190">
                  <a:extLst>
                    <a:ext uri="{FF2B5EF4-FFF2-40B4-BE49-F238E27FC236}">
                      <a16:creationId xmlns:a16="http://schemas.microsoft.com/office/drawing/2014/main" id="{696AE4E3-3D64-4F46-B5F2-65259CB13077}"/>
                    </a:ext>
                  </a:extLst>
                </p:cNvPr>
                <p:cNvPicPr/>
                <p:nvPr/>
              </p:nvPicPr>
              <p:blipFill>
                <a:blip r:embed="rId275"/>
                <a:stretch>
                  <a:fillRect/>
                </a:stretch>
              </p:blipFill>
              <p:spPr>
                <a:xfrm>
                  <a:off x="2085753" y="4767033"/>
                  <a:ext cx="105120" cy="29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6">
            <p14:nvContentPartPr>
              <p14:cNvPr id="192" name="Ink 191">
                <a:extLst>
                  <a:ext uri="{FF2B5EF4-FFF2-40B4-BE49-F238E27FC236}">
                    <a16:creationId xmlns:a16="http://schemas.microsoft.com/office/drawing/2014/main" id="{4E6DA1A2-6AC7-4E9E-B7B2-88559DCBEBA0}"/>
                  </a:ext>
                </a:extLst>
              </p14:cNvPr>
              <p14:cNvContentPartPr/>
              <p14:nvPr/>
            </p14:nvContentPartPr>
            <p14:xfrm>
              <a:off x="2367993" y="4675233"/>
              <a:ext cx="142560" cy="126000"/>
            </p14:xfrm>
          </p:contentPart>
        </mc:Choice>
        <mc:Fallback xmlns="">
          <p:pic>
            <p:nvPicPr>
              <p:cNvPr id="192" name="Ink 191">
                <a:extLst>
                  <a:ext uri="{FF2B5EF4-FFF2-40B4-BE49-F238E27FC236}">
                    <a16:creationId xmlns:a16="http://schemas.microsoft.com/office/drawing/2014/main" id="{4E6DA1A2-6AC7-4E9E-B7B2-88559DCBEBA0}"/>
                  </a:ext>
                </a:extLst>
              </p:cNvPr>
              <p:cNvPicPr/>
              <p:nvPr/>
            </p:nvPicPr>
            <p:blipFill>
              <a:blip r:embed="rId277"/>
              <a:stretch>
                <a:fillRect/>
              </a:stretch>
            </p:blipFill>
            <p:spPr>
              <a:xfrm>
                <a:off x="2359353" y="4666593"/>
                <a:ext cx="1602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03" name="Ink 202">
                <a:extLst>
                  <a:ext uri="{FF2B5EF4-FFF2-40B4-BE49-F238E27FC236}">
                    <a16:creationId xmlns:a16="http://schemas.microsoft.com/office/drawing/2014/main" id="{423B4369-0DBD-4E93-B8F9-7051883C885D}"/>
                  </a:ext>
                </a:extLst>
              </p14:cNvPr>
              <p14:cNvContentPartPr/>
              <p14:nvPr/>
            </p14:nvContentPartPr>
            <p14:xfrm>
              <a:off x="2929593" y="4977273"/>
              <a:ext cx="122040" cy="155880"/>
            </p14:xfrm>
          </p:contentPart>
        </mc:Choice>
        <mc:Fallback xmlns="">
          <p:pic>
            <p:nvPicPr>
              <p:cNvPr id="203" name="Ink 202">
                <a:extLst>
                  <a:ext uri="{FF2B5EF4-FFF2-40B4-BE49-F238E27FC236}">
                    <a16:creationId xmlns:a16="http://schemas.microsoft.com/office/drawing/2014/main" id="{423B4369-0DBD-4E93-B8F9-7051883C885D}"/>
                  </a:ext>
                </a:extLst>
              </p:cNvPr>
              <p:cNvPicPr/>
              <p:nvPr/>
            </p:nvPicPr>
            <p:blipFill>
              <a:blip r:embed="rId279"/>
              <a:stretch>
                <a:fillRect/>
              </a:stretch>
            </p:blipFill>
            <p:spPr>
              <a:xfrm>
                <a:off x="2920593" y="4968273"/>
                <a:ext cx="139680" cy="173520"/>
              </a:xfrm>
              <a:prstGeom prst="rect">
                <a:avLst/>
              </a:prstGeom>
            </p:spPr>
          </p:pic>
        </mc:Fallback>
      </mc:AlternateContent>
      <p:grpSp>
        <p:nvGrpSpPr>
          <p:cNvPr id="205" name="Group 204">
            <a:extLst>
              <a:ext uri="{FF2B5EF4-FFF2-40B4-BE49-F238E27FC236}">
                <a16:creationId xmlns:a16="http://schemas.microsoft.com/office/drawing/2014/main" id="{624B7DD5-FD94-4F0B-8723-C692EE11D097}"/>
              </a:ext>
            </a:extLst>
          </p:cNvPr>
          <p:cNvGrpSpPr/>
          <p:nvPr/>
        </p:nvGrpSpPr>
        <p:grpSpPr>
          <a:xfrm>
            <a:off x="1650873" y="4960353"/>
            <a:ext cx="4864680" cy="402840"/>
            <a:chOff x="1650873" y="4960353"/>
            <a:chExt cx="4864680" cy="402840"/>
          </a:xfrm>
        </p:grpSpPr>
        <mc:AlternateContent xmlns:mc="http://schemas.openxmlformats.org/markup-compatibility/2006" xmlns:p14="http://schemas.microsoft.com/office/powerpoint/2010/main">
          <mc:Choice Requires="p14">
            <p:contentPart p14:bwMode="auto" r:id="rId280">
              <p14:nvContentPartPr>
                <p14:cNvPr id="194" name="Ink 193">
                  <a:extLst>
                    <a:ext uri="{FF2B5EF4-FFF2-40B4-BE49-F238E27FC236}">
                      <a16:creationId xmlns:a16="http://schemas.microsoft.com/office/drawing/2014/main" id="{BA4F517B-82F7-4B2A-927A-51ED8492C9C9}"/>
                    </a:ext>
                  </a:extLst>
                </p14:cNvPr>
                <p14:cNvContentPartPr/>
                <p14:nvPr/>
              </p14:nvContentPartPr>
              <p14:xfrm>
                <a:off x="1856073" y="5060073"/>
                <a:ext cx="20520" cy="123120"/>
              </p14:xfrm>
            </p:contentPart>
          </mc:Choice>
          <mc:Fallback xmlns="">
            <p:pic>
              <p:nvPicPr>
                <p:cNvPr id="194" name="Ink 193">
                  <a:extLst>
                    <a:ext uri="{FF2B5EF4-FFF2-40B4-BE49-F238E27FC236}">
                      <a16:creationId xmlns:a16="http://schemas.microsoft.com/office/drawing/2014/main" id="{BA4F517B-82F7-4B2A-927A-51ED8492C9C9}"/>
                    </a:ext>
                  </a:extLst>
                </p:cNvPr>
                <p:cNvPicPr/>
                <p:nvPr/>
              </p:nvPicPr>
              <p:blipFill>
                <a:blip r:embed="rId281"/>
                <a:stretch>
                  <a:fillRect/>
                </a:stretch>
              </p:blipFill>
              <p:spPr>
                <a:xfrm>
                  <a:off x="1847073" y="5051433"/>
                  <a:ext cx="381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95" name="Ink 194">
                  <a:extLst>
                    <a:ext uri="{FF2B5EF4-FFF2-40B4-BE49-F238E27FC236}">
                      <a16:creationId xmlns:a16="http://schemas.microsoft.com/office/drawing/2014/main" id="{286CBAF6-20A8-4D9A-AA11-0AC217BC0E42}"/>
                    </a:ext>
                  </a:extLst>
                </p14:cNvPr>
                <p14:cNvContentPartPr/>
                <p14:nvPr/>
              </p14:nvContentPartPr>
              <p14:xfrm>
                <a:off x="1802073" y="4960353"/>
                <a:ext cx="9360" cy="2520"/>
              </p14:xfrm>
            </p:contentPart>
          </mc:Choice>
          <mc:Fallback xmlns="">
            <p:pic>
              <p:nvPicPr>
                <p:cNvPr id="195" name="Ink 194">
                  <a:extLst>
                    <a:ext uri="{FF2B5EF4-FFF2-40B4-BE49-F238E27FC236}">
                      <a16:creationId xmlns:a16="http://schemas.microsoft.com/office/drawing/2014/main" id="{286CBAF6-20A8-4D9A-AA11-0AC217BC0E42}"/>
                    </a:ext>
                  </a:extLst>
                </p:cNvPr>
                <p:cNvPicPr/>
                <p:nvPr/>
              </p:nvPicPr>
              <p:blipFill>
                <a:blip r:embed="rId283"/>
                <a:stretch>
                  <a:fillRect/>
                </a:stretch>
              </p:blipFill>
              <p:spPr>
                <a:xfrm>
                  <a:off x="1793073" y="4951713"/>
                  <a:ext cx="27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96" name="Ink 195">
                  <a:extLst>
                    <a:ext uri="{FF2B5EF4-FFF2-40B4-BE49-F238E27FC236}">
                      <a16:creationId xmlns:a16="http://schemas.microsoft.com/office/drawing/2014/main" id="{BB879B75-E9D7-491A-B748-0E7B4ED5EA82}"/>
                    </a:ext>
                  </a:extLst>
                </p14:cNvPr>
                <p14:cNvContentPartPr/>
                <p14:nvPr/>
              </p14:nvContentPartPr>
              <p14:xfrm>
                <a:off x="1934913" y="5050713"/>
                <a:ext cx="154080" cy="94320"/>
              </p14:xfrm>
            </p:contentPart>
          </mc:Choice>
          <mc:Fallback xmlns="">
            <p:pic>
              <p:nvPicPr>
                <p:cNvPr id="196" name="Ink 195">
                  <a:extLst>
                    <a:ext uri="{FF2B5EF4-FFF2-40B4-BE49-F238E27FC236}">
                      <a16:creationId xmlns:a16="http://schemas.microsoft.com/office/drawing/2014/main" id="{BB879B75-E9D7-491A-B748-0E7B4ED5EA82}"/>
                    </a:ext>
                  </a:extLst>
                </p:cNvPr>
                <p:cNvPicPr/>
                <p:nvPr/>
              </p:nvPicPr>
              <p:blipFill>
                <a:blip r:embed="rId285"/>
                <a:stretch>
                  <a:fillRect/>
                </a:stretch>
              </p:blipFill>
              <p:spPr>
                <a:xfrm>
                  <a:off x="1925913" y="5042073"/>
                  <a:ext cx="1717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97" name="Ink 196">
                  <a:extLst>
                    <a:ext uri="{FF2B5EF4-FFF2-40B4-BE49-F238E27FC236}">
                      <a16:creationId xmlns:a16="http://schemas.microsoft.com/office/drawing/2014/main" id="{DA0509D4-2EFD-4849-88F3-C007CC330D05}"/>
                    </a:ext>
                  </a:extLst>
                </p14:cNvPr>
                <p14:cNvContentPartPr/>
                <p14:nvPr/>
              </p14:nvContentPartPr>
              <p14:xfrm>
                <a:off x="2236953" y="5050713"/>
                <a:ext cx="155520" cy="145440"/>
              </p14:xfrm>
            </p:contentPart>
          </mc:Choice>
          <mc:Fallback xmlns="">
            <p:pic>
              <p:nvPicPr>
                <p:cNvPr id="197" name="Ink 196">
                  <a:extLst>
                    <a:ext uri="{FF2B5EF4-FFF2-40B4-BE49-F238E27FC236}">
                      <a16:creationId xmlns:a16="http://schemas.microsoft.com/office/drawing/2014/main" id="{DA0509D4-2EFD-4849-88F3-C007CC330D05}"/>
                    </a:ext>
                  </a:extLst>
                </p:cNvPr>
                <p:cNvPicPr/>
                <p:nvPr/>
              </p:nvPicPr>
              <p:blipFill>
                <a:blip r:embed="rId287"/>
                <a:stretch>
                  <a:fillRect/>
                </a:stretch>
              </p:blipFill>
              <p:spPr>
                <a:xfrm>
                  <a:off x="2227953" y="5042073"/>
                  <a:ext cx="1731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98" name="Ink 197">
                  <a:extLst>
                    <a:ext uri="{FF2B5EF4-FFF2-40B4-BE49-F238E27FC236}">
                      <a16:creationId xmlns:a16="http://schemas.microsoft.com/office/drawing/2014/main" id="{18ADF971-1D0C-4648-A7AF-73A2BA148FCF}"/>
                    </a:ext>
                  </a:extLst>
                </p14:cNvPr>
                <p14:cNvContentPartPr/>
                <p14:nvPr/>
              </p14:nvContentPartPr>
              <p14:xfrm>
                <a:off x="2416593" y="5192913"/>
                <a:ext cx="42840" cy="60120"/>
              </p14:xfrm>
            </p:contentPart>
          </mc:Choice>
          <mc:Fallback xmlns="">
            <p:pic>
              <p:nvPicPr>
                <p:cNvPr id="198" name="Ink 197">
                  <a:extLst>
                    <a:ext uri="{FF2B5EF4-FFF2-40B4-BE49-F238E27FC236}">
                      <a16:creationId xmlns:a16="http://schemas.microsoft.com/office/drawing/2014/main" id="{18ADF971-1D0C-4648-A7AF-73A2BA148FCF}"/>
                    </a:ext>
                  </a:extLst>
                </p:cNvPr>
                <p:cNvPicPr/>
                <p:nvPr/>
              </p:nvPicPr>
              <p:blipFill>
                <a:blip r:embed="rId289"/>
                <a:stretch>
                  <a:fillRect/>
                </a:stretch>
              </p:blipFill>
              <p:spPr>
                <a:xfrm>
                  <a:off x="2407593" y="5184273"/>
                  <a:ext cx="604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99" name="Ink 198">
                  <a:extLst>
                    <a:ext uri="{FF2B5EF4-FFF2-40B4-BE49-F238E27FC236}">
                      <a16:creationId xmlns:a16="http://schemas.microsoft.com/office/drawing/2014/main" id="{2F5EF61F-5C9B-4127-8D09-F24E687ECE04}"/>
                    </a:ext>
                  </a:extLst>
                </p14:cNvPr>
                <p14:cNvContentPartPr/>
                <p14:nvPr/>
              </p14:nvContentPartPr>
              <p14:xfrm>
                <a:off x="2576793" y="5113353"/>
                <a:ext cx="47520" cy="154080"/>
              </p14:xfrm>
            </p:contentPart>
          </mc:Choice>
          <mc:Fallback xmlns="">
            <p:pic>
              <p:nvPicPr>
                <p:cNvPr id="199" name="Ink 198">
                  <a:extLst>
                    <a:ext uri="{FF2B5EF4-FFF2-40B4-BE49-F238E27FC236}">
                      <a16:creationId xmlns:a16="http://schemas.microsoft.com/office/drawing/2014/main" id="{2F5EF61F-5C9B-4127-8D09-F24E687ECE04}"/>
                    </a:ext>
                  </a:extLst>
                </p:cNvPr>
                <p:cNvPicPr/>
                <p:nvPr/>
              </p:nvPicPr>
              <p:blipFill>
                <a:blip r:embed="rId291"/>
                <a:stretch>
                  <a:fillRect/>
                </a:stretch>
              </p:blipFill>
              <p:spPr>
                <a:xfrm>
                  <a:off x="2567793" y="5104713"/>
                  <a:ext cx="65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00" name="Ink 199">
                  <a:extLst>
                    <a:ext uri="{FF2B5EF4-FFF2-40B4-BE49-F238E27FC236}">
                      <a16:creationId xmlns:a16="http://schemas.microsoft.com/office/drawing/2014/main" id="{EB67F402-ACDC-4BD6-8CA1-6E46B84CC630}"/>
                    </a:ext>
                  </a:extLst>
                </p14:cNvPr>
                <p14:cNvContentPartPr/>
                <p14:nvPr/>
              </p14:nvContentPartPr>
              <p14:xfrm>
                <a:off x="2547633" y="5026233"/>
                <a:ext cx="12600" cy="7200"/>
              </p14:xfrm>
            </p:contentPart>
          </mc:Choice>
          <mc:Fallback xmlns="">
            <p:pic>
              <p:nvPicPr>
                <p:cNvPr id="200" name="Ink 199">
                  <a:extLst>
                    <a:ext uri="{FF2B5EF4-FFF2-40B4-BE49-F238E27FC236}">
                      <a16:creationId xmlns:a16="http://schemas.microsoft.com/office/drawing/2014/main" id="{EB67F402-ACDC-4BD6-8CA1-6E46B84CC630}"/>
                    </a:ext>
                  </a:extLst>
                </p:cNvPr>
                <p:cNvPicPr/>
                <p:nvPr/>
              </p:nvPicPr>
              <p:blipFill>
                <a:blip r:embed="rId293"/>
                <a:stretch>
                  <a:fillRect/>
                </a:stretch>
              </p:blipFill>
              <p:spPr>
                <a:xfrm>
                  <a:off x="2538993" y="5017593"/>
                  <a:ext cx="302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01" name="Ink 200">
                  <a:extLst>
                    <a:ext uri="{FF2B5EF4-FFF2-40B4-BE49-F238E27FC236}">
                      <a16:creationId xmlns:a16="http://schemas.microsoft.com/office/drawing/2014/main" id="{EA727FB3-5A11-4788-B658-FA84111F072A}"/>
                    </a:ext>
                  </a:extLst>
                </p14:cNvPr>
                <p14:cNvContentPartPr/>
                <p14:nvPr/>
              </p14:nvContentPartPr>
              <p14:xfrm>
                <a:off x="2680473" y="5050713"/>
                <a:ext cx="144000" cy="56160"/>
              </p14:xfrm>
            </p:contentPart>
          </mc:Choice>
          <mc:Fallback xmlns="">
            <p:pic>
              <p:nvPicPr>
                <p:cNvPr id="201" name="Ink 200">
                  <a:extLst>
                    <a:ext uri="{FF2B5EF4-FFF2-40B4-BE49-F238E27FC236}">
                      <a16:creationId xmlns:a16="http://schemas.microsoft.com/office/drawing/2014/main" id="{EA727FB3-5A11-4788-B658-FA84111F072A}"/>
                    </a:ext>
                  </a:extLst>
                </p:cNvPr>
                <p:cNvPicPr/>
                <p:nvPr/>
              </p:nvPicPr>
              <p:blipFill>
                <a:blip r:embed="rId295"/>
                <a:stretch>
                  <a:fillRect/>
                </a:stretch>
              </p:blipFill>
              <p:spPr>
                <a:xfrm>
                  <a:off x="2671833" y="5041713"/>
                  <a:ext cx="1616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04" name="Ink 203">
                  <a:extLst>
                    <a:ext uri="{FF2B5EF4-FFF2-40B4-BE49-F238E27FC236}">
                      <a16:creationId xmlns:a16="http://schemas.microsoft.com/office/drawing/2014/main" id="{4F36F281-8609-4638-BF35-82881C75BFEB}"/>
                    </a:ext>
                  </a:extLst>
                </p14:cNvPr>
                <p14:cNvContentPartPr/>
                <p14:nvPr/>
              </p14:nvContentPartPr>
              <p14:xfrm>
                <a:off x="1650873" y="5299473"/>
                <a:ext cx="4864680" cy="63720"/>
              </p14:xfrm>
            </p:contentPart>
          </mc:Choice>
          <mc:Fallback xmlns="">
            <p:pic>
              <p:nvPicPr>
                <p:cNvPr id="204" name="Ink 203">
                  <a:extLst>
                    <a:ext uri="{FF2B5EF4-FFF2-40B4-BE49-F238E27FC236}">
                      <a16:creationId xmlns:a16="http://schemas.microsoft.com/office/drawing/2014/main" id="{4F36F281-8609-4638-BF35-82881C75BFEB}"/>
                    </a:ext>
                  </a:extLst>
                </p:cNvPr>
                <p:cNvPicPr/>
                <p:nvPr/>
              </p:nvPicPr>
              <p:blipFill>
                <a:blip r:embed="rId297"/>
                <a:stretch>
                  <a:fillRect/>
                </a:stretch>
              </p:blipFill>
              <p:spPr>
                <a:xfrm>
                  <a:off x="1642233" y="5290833"/>
                  <a:ext cx="4882320" cy="8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8">
            <p14:nvContentPartPr>
              <p14:cNvPr id="212" name="Ink 211">
                <a:extLst>
                  <a:ext uri="{FF2B5EF4-FFF2-40B4-BE49-F238E27FC236}">
                    <a16:creationId xmlns:a16="http://schemas.microsoft.com/office/drawing/2014/main" id="{9629D2FF-E2CE-41DC-B107-D6298D36E204}"/>
                  </a:ext>
                </a:extLst>
              </p14:cNvPr>
              <p14:cNvContentPartPr/>
              <p14:nvPr/>
            </p14:nvContentPartPr>
            <p14:xfrm>
              <a:off x="2664273" y="5512593"/>
              <a:ext cx="31320" cy="116640"/>
            </p14:xfrm>
          </p:contentPart>
        </mc:Choice>
        <mc:Fallback xmlns="">
          <p:pic>
            <p:nvPicPr>
              <p:cNvPr id="212" name="Ink 211">
                <a:extLst>
                  <a:ext uri="{FF2B5EF4-FFF2-40B4-BE49-F238E27FC236}">
                    <a16:creationId xmlns:a16="http://schemas.microsoft.com/office/drawing/2014/main" id="{9629D2FF-E2CE-41DC-B107-D6298D36E204}"/>
                  </a:ext>
                </a:extLst>
              </p:cNvPr>
              <p:cNvPicPr/>
              <p:nvPr/>
            </p:nvPicPr>
            <p:blipFill>
              <a:blip r:embed="rId299"/>
              <a:stretch>
                <a:fillRect/>
              </a:stretch>
            </p:blipFill>
            <p:spPr>
              <a:xfrm>
                <a:off x="2655273" y="5503953"/>
                <a:ext cx="4896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213" name="Ink 212">
                <a:extLst>
                  <a:ext uri="{FF2B5EF4-FFF2-40B4-BE49-F238E27FC236}">
                    <a16:creationId xmlns:a16="http://schemas.microsoft.com/office/drawing/2014/main" id="{8EE23386-98BB-47BC-980C-F634AE243DE6}"/>
                  </a:ext>
                </a:extLst>
              </p14:cNvPr>
              <p14:cNvContentPartPr/>
              <p14:nvPr/>
            </p14:nvContentPartPr>
            <p14:xfrm>
              <a:off x="2648433" y="5442033"/>
              <a:ext cx="254520" cy="55440"/>
            </p14:xfrm>
          </p:contentPart>
        </mc:Choice>
        <mc:Fallback xmlns="">
          <p:pic>
            <p:nvPicPr>
              <p:cNvPr id="213" name="Ink 212">
                <a:extLst>
                  <a:ext uri="{FF2B5EF4-FFF2-40B4-BE49-F238E27FC236}">
                    <a16:creationId xmlns:a16="http://schemas.microsoft.com/office/drawing/2014/main" id="{8EE23386-98BB-47BC-980C-F634AE243DE6}"/>
                  </a:ext>
                </a:extLst>
              </p:cNvPr>
              <p:cNvPicPr/>
              <p:nvPr/>
            </p:nvPicPr>
            <p:blipFill>
              <a:blip r:embed="rId301"/>
              <a:stretch>
                <a:fillRect/>
              </a:stretch>
            </p:blipFill>
            <p:spPr>
              <a:xfrm>
                <a:off x="2639793" y="5433033"/>
                <a:ext cx="2721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214" name="Ink 213">
                <a:extLst>
                  <a:ext uri="{FF2B5EF4-FFF2-40B4-BE49-F238E27FC236}">
                    <a16:creationId xmlns:a16="http://schemas.microsoft.com/office/drawing/2014/main" id="{65A18A5F-84C9-465E-87DD-B505904AF978}"/>
                  </a:ext>
                </a:extLst>
              </p14:cNvPr>
              <p14:cNvContentPartPr/>
              <p14:nvPr/>
            </p14:nvContentPartPr>
            <p14:xfrm>
              <a:off x="2805033" y="5574873"/>
              <a:ext cx="118800" cy="14400"/>
            </p14:xfrm>
          </p:contentPart>
        </mc:Choice>
        <mc:Fallback xmlns="">
          <p:pic>
            <p:nvPicPr>
              <p:cNvPr id="214" name="Ink 213">
                <a:extLst>
                  <a:ext uri="{FF2B5EF4-FFF2-40B4-BE49-F238E27FC236}">
                    <a16:creationId xmlns:a16="http://schemas.microsoft.com/office/drawing/2014/main" id="{65A18A5F-84C9-465E-87DD-B505904AF978}"/>
                  </a:ext>
                </a:extLst>
              </p:cNvPr>
              <p:cNvPicPr/>
              <p:nvPr/>
            </p:nvPicPr>
            <p:blipFill>
              <a:blip r:embed="rId303"/>
              <a:stretch>
                <a:fillRect/>
              </a:stretch>
            </p:blipFill>
            <p:spPr>
              <a:xfrm>
                <a:off x="2796393" y="5565873"/>
                <a:ext cx="1364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15" name="Ink 214">
                <a:extLst>
                  <a:ext uri="{FF2B5EF4-FFF2-40B4-BE49-F238E27FC236}">
                    <a16:creationId xmlns:a16="http://schemas.microsoft.com/office/drawing/2014/main" id="{2259E831-3B83-404A-81FF-682855234DD4}"/>
                  </a:ext>
                </a:extLst>
              </p14:cNvPr>
              <p14:cNvContentPartPr/>
              <p14:nvPr/>
            </p14:nvContentPartPr>
            <p14:xfrm>
              <a:off x="3032913" y="5539593"/>
              <a:ext cx="128520" cy="98640"/>
            </p14:xfrm>
          </p:contentPart>
        </mc:Choice>
        <mc:Fallback xmlns="">
          <p:pic>
            <p:nvPicPr>
              <p:cNvPr id="215" name="Ink 214">
                <a:extLst>
                  <a:ext uri="{FF2B5EF4-FFF2-40B4-BE49-F238E27FC236}">
                    <a16:creationId xmlns:a16="http://schemas.microsoft.com/office/drawing/2014/main" id="{2259E831-3B83-404A-81FF-682855234DD4}"/>
                  </a:ext>
                </a:extLst>
              </p:cNvPr>
              <p:cNvPicPr/>
              <p:nvPr/>
            </p:nvPicPr>
            <p:blipFill>
              <a:blip r:embed="rId305"/>
              <a:stretch>
                <a:fillRect/>
              </a:stretch>
            </p:blipFill>
            <p:spPr>
              <a:xfrm>
                <a:off x="3024273" y="5530593"/>
                <a:ext cx="146160" cy="116280"/>
              </a:xfrm>
              <a:prstGeom prst="rect">
                <a:avLst/>
              </a:prstGeom>
            </p:spPr>
          </p:pic>
        </mc:Fallback>
      </mc:AlternateContent>
      <p:grpSp>
        <p:nvGrpSpPr>
          <p:cNvPr id="220" name="Group 219">
            <a:extLst>
              <a:ext uri="{FF2B5EF4-FFF2-40B4-BE49-F238E27FC236}">
                <a16:creationId xmlns:a16="http://schemas.microsoft.com/office/drawing/2014/main" id="{79E6693D-D377-4EDC-8611-1E4719CEC151}"/>
              </a:ext>
            </a:extLst>
          </p:cNvPr>
          <p:cNvGrpSpPr/>
          <p:nvPr/>
        </p:nvGrpSpPr>
        <p:grpSpPr>
          <a:xfrm>
            <a:off x="3658953" y="5464713"/>
            <a:ext cx="357480" cy="306000"/>
            <a:chOff x="3658953" y="5464713"/>
            <a:chExt cx="357480" cy="306000"/>
          </a:xfrm>
        </p:grpSpPr>
        <mc:AlternateContent xmlns:mc="http://schemas.openxmlformats.org/markup-compatibility/2006" xmlns:p14="http://schemas.microsoft.com/office/powerpoint/2010/main">
          <mc:Choice Requires="p14">
            <p:contentPart p14:bwMode="auto" r:id="rId306">
              <p14:nvContentPartPr>
                <p14:cNvPr id="217" name="Ink 216">
                  <a:extLst>
                    <a:ext uri="{FF2B5EF4-FFF2-40B4-BE49-F238E27FC236}">
                      <a16:creationId xmlns:a16="http://schemas.microsoft.com/office/drawing/2014/main" id="{B41A6A6A-503C-4C72-87F5-33E60C4B90F1}"/>
                    </a:ext>
                  </a:extLst>
                </p14:cNvPr>
                <p14:cNvContentPartPr/>
                <p14:nvPr/>
              </p14:nvContentPartPr>
              <p14:xfrm>
                <a:off x="3658953" y="5521593"/>
                <a:ext cx="16200" cy="120960"/>
              </p14:xfrm>
            </p:contentPart>
          </mc:Choice>
          <mc:Fallback xmlns="">
            <p:pic>
              <p:nvPicPr>
                <p:cNvPr id="217" name="Ink 216">
                  <a:extLst>
                    <a:ext uri="{FF2B5EF4-FFF2-40B4-BE49-F238E27FC236}">
                      <a16:creationId xmlns:a16="http://schemas.microsoft.com/office/drawing/2014/main" id="{B41A6A6A-503C-4C72-87F5-33E60C4B90F1}"/>
                    </a:ext>
                  </a:extLst>
                </p:cNvPr>
                <p:cNvPicPr/>
                <p:nvPr/>
              </p:nvPicPr>
              <p:blipFill>
                <a:blip r:embed="rId307"/>
                <a:stretch>
                  <a:fillRect/>
                </a:stretch>
              </p:blipFill>
              <p:spPr>
                <a:xfrm>
                  <a:off x="3650313" y="5512593"/>
                  <a:ext cx="338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18" name="Ink 217">
                  <a:extLst>
                    <a:ext uri="{FF2B5EF4-FFF2-40B4-BE49-F238E27FC236}">
                      <a16:creationId xmlns:a16="http://schemas.microsoft.com/office/drawing/2014/main" id="{9E867AB8-6378-4EB8-B5D8-BC392F8A0148}"/>
                    </a:ext>
                  </a:extLst>
                </p14:cNvPr>
                <p14:cNvContentPartPr/>
                <p14:nvPr/>
              </p14:nvContentPartPr>
              <p14:xfrm>
                <a:off x="3692793" y="5475153"/>
                <a:ext cx="3960" cy="11520"/>
              </p14:xfrm>
            </p:contentPart>
          </mc:Choice>
          <mc:Fallback xmlns="">
            <p:pic>
              <p:nvPicPr>
                <p:cNvPr id="218" name="Ink 217">
                  <a:extLst>
                    <a:ext uri="{FF2B5EF4-FFF2-40B4-BE49-F238E27FC236}">
                      <a16:creationId xmlns:a16="http://schemas.microsoft.com/office/drawing/2014/main" id="{9E867AB8-6378-4EB8-B5D8-BC392F8A0148}"/>
                    </a:ext>
                  </a:extLst>
                </p:cNvPr>
                <p:cNvPicPr/>
                <p:nvPr/>
              </p:nvPicPr>
              <p:blipFill>
                <a:blip r:embed="rId309"/>
                <a:stretch>
                  <a:fillRect/>
                </a:stretch>
              </p:blipFill>
              <p:spPr>
                <a:xfrm>
                  <a:off x="3683793" y="5466513"/>
                  <a:ext cx="2160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19" name="Ink 218">
                  <a:extLst>
                    <a:ext uri="{FF2B5EF4-FFF2-40B4-BE49-F238E27FC236}">
                      <a16:creationId xmlns:a16="http://schemas.microsoft.com/office/drawing/2014/main" id="{F03103BA-E7F7-460D-9840-CE34EF5E24C1}"/>
                    </a:ext>
                  </a:extLst>
                </p14:cNvPr>
                <p14:cNvContentPartPr/>
                <p14:nvPr/>
              </p14:nvContentPartPr>
              <p14:xfrm>
                <a:off x="3790353" y="5464713"/>
                <a:ext cx="226080" cy="306000"/>
              </p14:xfrm>
            </p:contentPart>
          </mc:Choice>
          <mc:Fallback xmlns="">
            <p:pic>
              <p:nvPicPr>
                <p:cNvPr id="219" name="Ink 218">
                  <a:extLst>
                    <a:ext uri="{FF2B5EF4-FFF2-40B4-BE49-F238E27FC236}">
                      <a16:creationId xmlns:a16="http://schemas.microsoft.com/office/drawing/2014/main" id="{F03103BA-E7F7-460D-9840-CE34EF5E24C1}"/>
                    </a:ext>
                  </a:extLst>
                </p:cNvPr>
                <p:cNvPicPr/>
                <p:nvPr/>
              </p:nvPicPr>
              <p:blipFill>
                <a:blip r:embed="rId311"/>
                <a:stretch>
                  <a:fillRect/>
                </a:stretch>
              </p:blipFill>
              <p:spPr>
                <a:xfrm>
                  <a:off x="3781713" y="5455713"/>
                  <a:ext cx="243720" cy="323640"/>
                </a:xfrm>
                <a:prstGeom prst="rect">
                  <a:avLst/>
                </a:prstGeom>
              </p:spPr>
            </p:pic>
          </mc:Fallback>
        </mc:AlternateContent>
      </p:grpSp>
      <p:grpSp>
        <p:nvGrpSpPr>
          <p:cNvPr id="228" name="Group 227">
            <a:extLst>
              <a:ext uri="{FF2B5EF4-FFF2-40B4-BE49-F238E27FC236}">
                <a16:creationId xmlns:a16="http://schemas.microsoft.com/office/drawing/2014/main" id="{CBB34AE7-6CCC-4724-B1F2-90DE21AEFC6C}"/>
              </a:ext>
            </a:extLst>
          </p:cNvPr>
          <p:cNvGrpSpPr/>
          <p:nvPr/>
        </p:nvGrpSpPr>
        <p:grpSpPr>
          <a:xfrm>
            <a:off x="4633833" y="5503953"/>
            <a:ext cx="1149840" cy="374040"/>
            <a:chOff x="4633833" y="5503953"/>
            <a:chExt cx="1149840" cy="374040"/>
          </a:xfrm>
        </p:grpSpPr>
        <mc:AlternateContent xmlns:mc="http://schemas.openxmlformats.org/markup-compatibility/2006" xmlns:p14="http://schemas.microsoft.com/office/powerpoint/2010/main">
          <mc:Choice Requires="p14">
            <p:contentPart p14:bwMode="auto" r:id="rId312">
              <p14:nvContentPartPr>
                <p14:cNvPr id="221" name="Ink 220">
                  <a:extLst>
                    <a:ext uri="{FF2B5EF4-FFF2-40B4-BE49-F238E27FC236}">
                      <a16:creationId xmlns:a16="http://schemas.microsoft.com/office/drawing/2014/main" id="{838ECC1E-906E-4220-A3D4-6B814D36207D}"/>
                    </a:ext>
                  </a:extLst>
                </p14:cNvPr>
                <p14:cNvContentPartPr/>
                <p14:nvPr/>
              </p14:nvContentPartPr>
              <p14:xfrm>
                <a:off x="4633833" y="5503953"/>
                <a:ext cx="141120" cy="144360"/>
              </p14:xfrm>
            </p:contentPart>
          </mc:Choice>
          <mc:Fallback xmlns="">
            <p:pic>
              <p:nvPicPr>
                <p:cNvPr id="221" name="Ink 220">
                  <a:extLst>
                    <a:ext uri="{FF2B5EF4-FFF2-40B4-BE49-F238E27FC236}">
                      <a16:creationId xmlns:a16="http://schemas.microsoft.com/office/drawing/2014/main" id="{838ECC1E-906E-4220-A3D4-6B814D36207D}"/>
                    </a:ext>
                  </a:extLst>
                </p:cNvPr>
                <p:cNvPicPr/>
                <p:nvPr/>
              </p:nvPicPr>
              <p:blipFill>
                <a:blip r:embed="rId313"/>
                <a:stretch>
                  <a:fillRect/>
                </a:stretch>
              </p:blipFill>
              <p:spPr>
                <a:xfrm>
                  <a:off x="4624833" y="5494953"/>
                  <a:ext cx="1587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22" name="Ink 221">
                  <a:extLst>
                    <a:ext uri="{FF2B5EF4-FFF2-40B4-BE49-F238E27FC236}">
                      <a16:creationId xmlns:a16="http://schemas.microsoft.com/office/drawing/2014/main" id="{F112DD95-01C8-4D6E-A74C-CC017836443B}"/>
                    </a:ext>
                  </a:extLst>
                </p14:cNvPr>
                <p14:cNvContentPartPr/>
                <p14:nvPr/>
              </p14:nvContentPartPr>
              <p14:xfrm>
                <a:off x="4843353" y="5644353"/>
                <a:ext cx="73800" cy="97560"/>
              </p14:xfrm>
            </p:contentPart>
          </mc:Choice>
          <mc:Fallback xmlns="">
            <p:pic>
              <p:nvPicPr>
                <p:cNvPr id="222" name="Ink 221">
                  <a:extLst>
                    <a:ext uri="{FF2B5EF4-FFF2-40B4-BE49-F238E27FC236}">
                      <a16:creationId xmlns:a16="http://schemas.microsoft.com/office/drawing/2014/main" id="{F112DD95-01C8-4D6E-A74C-CC017836443B}"/>
                    </a:ext>
                  </a:extLst>
                </p:cNvPr>
                <p:cNvPicPr/>
                <p:nvPr/>
              </p:nvPicPr>
              <p:blipFill>
                <a:blip r:embed="rId315"/>
                <a:stretch>
                  <a:fillRect/>
                </a:stretch>
              </p:blipFill>
              <p:spPr>
                <a:xfrm>
                  <a:off x="4834713" y="5635713"/>
                  <a:ext cx="914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23" name="Ink 222">
                  <a:extLst>
                    <a:ext uri="{FF2B5EF4-FFF2-40B4-BE49-F238E27FC236}">
                      <a16:creationId xmlns:a16="http://schemas.microsoft.com/office/drawing/2014/main" id="{4730C57A-13F4-449A-9444-CBDAED22111D}"/>
                    </a:ext>
                  </a:extLst>
                </p14:cNvPr>
                <p14:cNvContentPartPr/>
                <p14:nvPr/>
              </p14:nvContentPartPr>
              <p14:xfrm>
                <a:off x="5027673" y="5530233"/>
                <a:ext cx="174960" cy="157320"/>
              </p14:xfrm>
            </p:contentPart>
          </mc:Choice>
          <mc:Fallback xmlns="">
            <p:pic>
              <p:nvPicPr>
                <p:cNvPr id="223" name="Ink 222">
                  <a:extLst>
                    <a:ext uri="{FF2B5EF4-FFF2-40B4-BE49-F238E27FC236}">
                      <a16:creationId xmlns:a16="http://schemas.microsoft.com/office/drawing/2014/main" id="{4730C57A-13F4-449A-9444-CBDAED22111D}"/>
                    </a:ext>
                  </a:extLst>
                </p:cNvPr>
                <p:cNvPicPr/>
                <p:nvPr/>
              </p:nvPicPr>
              <p:blipFill>
                <a:blip r:embed="rId317"/>
                <a:stretch>
                  <a:fillRect/>
                </a:stretch>
              </p:blipFill>
              <p:spPr>
                <a:xfrm>
                  <a:off x="5018673" y="5521593"/>
                  <a:ext cx="19260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24" name="Ink 223">
                  <a:extLst>
                    <a:ext uri="{FF2B5EF4-FFF2-40B4-BE49-F238E27FC236}">
                      <a16:creationId xmlns:a16="http://schemas.microsoft.com/office/drawing/2014/main" id="{242E6853-AD5F-49A2-93A6-C6375622785A}"/>
                    </a:ext>
                  </a:extLst>
                </p14:cNvPr>
                <p14:cNvContentPartPr/>
                <p14:nvPr/>
              </p14:nvContentPartPr>
              <p14:xfrm>
                <a:off x="5341593" y="5561553"/>
                <a:ext cx="169200" cy="157680"/>
              </p14:xfrm>
            </p:contentPart>
          </mc:Choice>
          <mc:Fallback xmlns="">
            <p:pic>
              <p:nvPicPr>
                <p:cNvPr id="224" name="Ink 223">
                  <a:extLst>
                    <a:ext uri="{FF2B5EF4-FFF2-40B4-BE49-F238E27FC236}">
                      <a16:creationId xmlns:a16="http://schemas.microsoft.com/office/drawing/2014/main" id="{242E6853-AD5F-49A2-93A6-C6375622785A}"/>
                    </a:ext>
                  </a:extLst>
                </p:cNvPr>
                <p:cNvPicPr/>
                <p:nvPr/>
              </p:nvPicPr>
              <p:blipFill>
                <a:blip r:embed="rId319"/>
                <a:stretch>
                  <a:fillRect/>
                </a:stretch>
              </p:blipFill>
              <p:spPr>
                <a:xfrm>
                  <a:off x="5332953" y="5552553"/>
                  <a:ext cx="18684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25" name="Ink 224">
                  <a:extLst>
                    <a:ext uri="{FF2B5EF4-FFF2-40B4-BE49-F238E27FC236}">
                      <a16:creationId xmlns:a16="http://schemas.microsoft.com/office/drawing/2014/main" id="{AA6FE283-395D-4A4E-B787-6EE8CD276929}"/>
                    </a:ext>
                  </a:extLst>
                </p14:cNvPr>
                <p14:cNvContentPartPr/>
                <p14:nvPr/>
              </p14:nvContentPartPr>
              <p14:xfrm>
                <a:off x="5505753" y="5690073"/>
                <a:ext cx="153360" cy="153360"/>
              </p14:xfrm>
            </p:contentPart>
          </mc:Choice>
          <mc:Fallback xmlns="">
            <p:pic>
              <p:nvPicPr>
                <p:cNvPr id="225" name="Ink 224">
                  <a:extLst>
                    <a:ext uri="{FF2B5EF4-FFF2-40B4-BE49-F238E27FC236}">
                      <a16:creationId xmlns:a16="http://schemas.microsoft.com/office/drawing/2014/main" id="{AA6FE283-395D-4A4E-B787-6EE8CD276929}"/>
                    </a:ext>
                  </a:extLst>
                </p:cNvPr>
                <p:cNvPicPr/>
                <p:nvPr/>
              </p:nvPicPr>
              <p:blipFill>
                <a:blip r:embed="rId321"/>
                <a:stretch>
                  <a:fillRect/>
                </a:stretch>
              </p:blipFill>
              <p:spPr>
                <a:xfrm>
                  <a:off x="5496753" y="5681073"/>
                  <a:ext cx="1710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27" name="Ink 226">
                  <a:extLst>
                    <a:ext uri="{FF2B5EF4-FFF2-40B4-BE49-F238E27FC236}">
                      <a16:creationId xmlns:a16="http://schemas.microsoft.com/office/drawing/2014/main" id="{58CA6E34-FC6C-4FA6-ABF2-7816E3E2FA4E}"/>
                    </a:ext>
                  </a:extLst>
                </p14:cNvPr>
                <p14:cNvContentPartPr/>
                <p14:nvPr/>
              </p14:nvContentPartPr>
              <p14:xfrm>
                <a:off x="5558313" y="5681073"/>
                <a:ext cx="225360" cy="196920"/>
              </p14:xfrm>
            </p:contentPart>
          </mc:Choice>
          <mc:Fallback xmlns="">
            <p:pic>
              <p:nvPicPr>
                <p:cNvPr id="227" name="Ink 226">
                  <a:extLst>
                    <a:ext uri="{FF2B5EF4-FFF2-40B4-BE49-F238E27FC236}">
                      <a16:creationId xmlns:a16="http://schemas.microsoft.com/office/drawing/2014/main" id="{58CA6E34-FC6C-4FA6-ABF2-7816E3E2FA4E}"/>
                    </a:ext>
                  </a:extLst>
                </p:cNvPr>
                <p:cNvPicPr/>
                <p:nvPr/>
              </p:nvPicPr>
              <p:blipFill>
                <a:blip r:embed="rId323"/>
                <a:stretch>
                  <a:fillRect/>
                </a:stretch>
              </p:blipFill>
              <p:spPr>
                <a:xfrm>
                  <a:off x="5549313" y="5672433"/>
                  <a:ext cx="243000" cy="214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4">
            <p14:nvContentPartPr>
              <p14:cNvPr id="229" name="Ink 228">
                <a:extLst>
                  <a:ext uri="{FF2B5EF4-FFF2-40B4-BE49-F238E27FC236}">
                    <a16:creationId xmlns:a16="http://schemas.microsoft.com/office/drawing/2014/main" id="{C72BB8FC-A788-497C-A791-EA14703B706C}"/>
                  </a:ext>
                </a:extLst>
              </p14:cNvPr>
              <p14:cNvContentPartPr/>
              <p14:nvPr/>
            </p14:nvContentPartPr>
            <p14:xfrm>
              <a:off x="2288073" y="5548233"/>
              <a:ext cx="45360" cy="105120"/>
            </p14:xfrm>
          </p:contentPart>
        </mc:Choice>
        <mc:Fallback xmlns="">
          <p:pic>
            <p:nvPicPr>
              <p:cNvPr id="229" name="Ink 228">
                <a:extLst>
                  <a:ext uri="{FF2B5EF4-FFF2-40B4-BE49-F238E27FC236}">
                    <a16:creationId xmlns:a16="http://schemas.microsoft.com/office/drawing/2014/main" id="{C72BB8FC-A788-497C-A791-EA14703B706C}"/>
                  </a:ext>
                </a:extLst>
              </p:cNvPr>
              <p:cNvPicPr/>
              <p:nvPr/>
            </p:nvPicPr>
            <p:blipFill>
              <a:blip r:embed="rId325"/>
              <a:stretch>
                <a:fillRect/>
              </a:stretch>
            </p:blipFill>
            <p:spPr>
              <a:xfrm>
                <a:off x="2279433" y="5539593"/>
                <a:ext cx="63000" cy="122760"/>
              </a:xfrm>
              <a:prstGeom prst="rect">
                <a:avLst/>
              </a:prstGeom>
            </p:spPr>
          </p:pic>
        </mc:Fallback>
      </mc:AlternateContent>
      <p:grpSp>
        <p:nvGrpSpPr>
          <p:cNvPr id="232" name="Group 231">
            <a:extLst>
              <a:ext uri="{FF2B5EF4-FFF2-40B4-BE49-F238E27FC236}">
                <a16:creationId xmlns:a16="http://schemas.microsoft.com/office/drawing/2014/main" id="{5ED72B2A-06C6-444A-A37C-0150B8C0D566}"/>
              </a:ext>
            </a:extLst>
          </p:cNvPr>
          <p:cNvGrpSpPr/>
          <p:nvPr/>
        </p:nvGrpSpPr>
        <p:grpSpPr>
          <a:xfrm>
            <a:off x="1892433" y="5459313"/>
            <a:ext cx="572400" cy="225360"/>
            <a:chOff x="1892433" y="5459313"/>
            <a:chExt cx="572400" cy="225360"/>
          </a:xfrm>
        </p:grpSpPr>
        <mc:AlternateContent xmlns:mc="http://schemas.openxmlformats.org/markup-compatibility/2006" xmlns:p14="http://schemas.microsoft.com/office/powerpoint/2010/main">
          <mc:Choice Requires="p14">
            <p:contentPart p14:bwMode="auto" r:id="rId326">
              <p14:nvContentPartPr>
                <p14:cNvPr id="206" name="Ink 205">
                  <a:extLst>
                    <a:ext uri="{FF2B5EF4-FFF2-40B4-BE49-F238E27FC236}">
                      <a16:creationId xmlns:a16="http://schemas.microsoft.com/office/drawing/2014/main" id="{2D21FF81-02D1-4E06-99D6-B49D04133EDA}"/>
                    </a:ext>
                  </a:extLst>
                </p14:cNvPr>
                <p14:cNvContentPartPr/>
                <p14:nvPr/>
              </p14:nvContentPartPr>
              <p14:xfrm>
                <a:off x="1892433" y="5503953"/>
                <a:ext cx="40680" cy="126360"/>
              </p14:xfrm>
            </p:contentPart>
          </mc:Choice>
          <mc:Fallback xmlns="">
            <p:pic>
              <p:nvPicPr>
                <p:cNvPr id="206" name="Ink 205">
                  <a:extLst>
                    <a:ext uri="{FF2B5EF4-FFF2-40B4-BE49-F238E27FC236}">
                      <a16:creationId xmlns:a16="http://schemas.microsoft.com/office/drawing/2014/main" id="{2D21FF81-02D1-4E06-99D6-B49D04133EDA}"/>
                    </a:ext>
                  </a:extLst>
                </p:cNvPr>
                <p:cNvPicPr/>
                <p:nvPr/>
              </p:nvPicPr>
              <p:blipFill>
                <a:blip r:embed="rId327"/>
                <a:stretch>
                  <a:fillRect/>
                </a:stretch>
              </p:blipFill>
              <p:spPr>
                <a:xfrm>
                  <a:off x="1883433" y="5494953"/>
                  <a:ext cx="583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07" name="Ink 206">
                  <a:extLst>
                    <a:ext uri="{FF2B5EF4-FFF2-40B4-BE49-F238E27FC236}">
                      <a16:creationId xmlns:a16="http://schemas.microsoft.com/office/drawing/2014/main" id="{D0E4062E-88C7-412A-9515-763564829630}"/>
                    </a:ext>
                  </a:extLst>
                </p14:cNvPr>
                <p14:cNvContentPartPr/>
                <p14:nvPr/>
              </p14:nvContentPartPr>
              <p14:xfrm>
                <a:off x="1899633" y="5459313"/>
                <a:ext cx="7200" cy="360"/>
              </p14:xfrm>
            </p:contentPart>
          </mc:Choice>
          <mc:Fallback xmlns="">
            <p:pic>
              <p:nvPicPr>
                <p:cNvPr id="207" name="Ink 206">
                  <a:extLst>
                    <a:ext uri="{FF2B5EF4-FFF2-40B4-BE49-F238E27FC236}">
                      <a16:creationId xmlns:a16="http://schemas.microsoft.com/office/drawing/2014/main" id="{D0E4062E-88C7-412A-9515-763564829630}"/>
                    </a:ext>
                  </a:extLst>
                </p:cNvPr>
                <p:cNvPicPr/>
                <p:nvPr/>
              </p:nvPicPr>
              <p:blipFill>
                <a:blip r:embed="rId329"/>
                <a:stretch>
                  <a:fillRect/>
                </a:stretch>
              </p:blipFill>
              <p:spPr>
                <a:xfrm>
                  <a:off x="1890993" y="5450673"/>
                  <a:ext cx="24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08" name="Ink 207">
                  <a:extLst>
                    <a:ext uri="{FF2B5EF4-FFF2-40B4-BE49-F238E27FC236}">
                      <a16:creationId xmlns:a16="http://schemas.microsoft.com/office/drawing/2014/main" id="{1007C4CC-1DC1-42DE-AE2D-ED25C344921E}"/>
                    </a:ext>
                  </a:extLst>
                </p14:cNvPr>
                <p14:cNvContentPartPr/>
                <p14:nvPr/>
              </p14:nvContentPartPr>
              <p14:xfrm>
                <a:off x="2032473" y="5512233"/>
                <a:ext cx="68040" cy="9360"/>
              </p14:xfrm>
            </p:contentPart>
          </mc:Choice>
          <mc:Fallback xmlns="">
            <p:pic>
              <p:nvPicPr>
                <p:cNvPr id="208" name="Ink 207">
                  <a:extLst>
                    <a:ext uri="{FF2B5EF4-FFF2-40B4-BE49-F238E27FC236}">
                      <a16:creationId xmlns:a16="http://schemas.microsoft.com/office/drawing/2014/main" id="{1007C4CC-1DC1-42DE-AE2D-ED25C344921E}"/>
                    </a:ext>
                  </a:extLst>
                </p:cNvPr>
                <p:cNvPicPr/>
                <p:nvPr/>
              </p:nvPicPr>
              <p:blipFill>
                <a:blip r:embed="rId331"/>
                <a:stretch>
                  <a:fillRect/>
                </a:stretch>
              </p:blipFill>
              <p:spPr>
                <a:xfrm>
                  <a:off x="2023833" y="5503593"/>
                  <a:ext cx="856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09" name="Ink 208">
                  <a:extLst>
                    <a:ext uri="{FF2B5EF4-FFF2-40B4-BE49-F238E27FC236}">
                      <a16:creationId xmlns:a16="http://schemas.microsoft.com/office/drawing/2014/main" id="{E54ADEA7-77D9-474A-8943-F813F400469F}"/>
                    </a:ext>
                  </a:extLst>
                </p14:cNvPr>
                <p14:cNvContentPartPr/>
                <p14:nvPr/>
              </p14:nvContentPartPr>
              <p14:xfrm>
                <a:off x="2059473" y="5557233"/>
                <a:ext cx="80280" cy="17640"/>
              </p14:xfrm>
            </p:contentPart>
          </mc:Choice>
          <mc:Fallback xmlns="">
            <p:pic>
              <p:nvPicPr>
                <p:cNvPr id="209" name="Ink 208">
                  <a:extLst>
                    <a:ext uri="{FF2B5EF4-FFF2-40B4-BE49-F238E27FC236}">
                      <a16:creationId xmlns:a16="http://schemas.microsoft.com/office/drawing/2014/main" id="{E54ADEA7-77D9-474A-8943-F813F400469F}"/>
                    </a:ext>
                  </a:extLst>
                </p:cNvPr>
                <p:cNvPicPr/>
                <p:nvPr/>
              </p:nvPicPr>
              <p:blipFill>
                <a:blip r:embed="rId333"/>
                <a:stretch>
                  <a:fillRect/>
                </a:stretch>
              </p:blipFill>
              <p:spPr>
                <a:xfrm>
                  <a:off x="2050473" y="5548233"/>
                  <a:ext cx="979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10" name="Ink 209">
                  <a:extLst>
                    <a:ext uri="{FF2B5EF4-FFF2-40B4-BE49-F238E27FC236}">
                      <a16:creationId xmlns:a16="http://schemas.microsoft.com/office/drawing/2014/main" id="{BC79995B-8C72-4809-BA57-F8E32529CA2C}"/>
                    </a:ext>
                  </a:extLst>
                </p14:cNvPr>
                <p14:cNvContentPartPr/>
                <p14:nvPr/>
              </p14:nvContentPartPr>
              <p14:xfrm>
                <a:off x="2236953" y="5489193"/>
                <a:ext cx="73440" cy="94680"/>
              </p14:xfrm>
            </p:contentPart>
          </mc:Choice>
          <mc:Fallback xmlns="">
            <p:pic>
              <p:nvPicPr>
                <p:cNvPr id="210" name="Ink 209">
                  <a:extLst>
                    <a:ext uri="{FF2B5EF4-FFF2-40B4-BE49-F238E27FC236}">
                      <a16:creationId xmlns:a16="http://schemas.microsoft.com/office/drawing/2014/main" id="{BC79995B-8C72-4809-BA57-F8E32529CA2C}"/>
                    </a:ext>
                  </a:extLst>
                </p:cNvPr>
                <p:cNvPicPr/>
                <p:nvPr/>
              </p:nvPicPr>
              <p:blipFill>
                <a:blip r:embed="rId335"/>
                <a:stretch>
                  <a:fillRect/>
                </a:stretch>
              </p:blipFill>
              <p:spPr>
                <a:xfrm>
                  <a:off x="2227953" y="5480553"/>
                  <a:ext cx="9108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11" name="Ink 210">
                  <a:extLst>
                    <a:ext uri="{FF2B5EF4-FFF2-40B4-BE49-F238E27FC236}">
                      <a16:creationId xmlns:a16="http://schemas.microsoft.com/office/drawing/2014/main" id="{CF3538C8-C8D9-4F5F-9ADE-D02DFDB8D2AD}"/>
                    </a:ext>
                  </a:extLst>
                </p14:cNvPr>
                <p14:cNvContentPartPr/>
                <p14:nvPr/>
              </p14:nvContentPartPr>
              <p14:xfrm>
                <a:off x="2450073" y="5557233"/>
                <a:ext cx="14760" cy="72000"/>
              </p14:xfrm>
            </p:contentPart>
          </mc:Choice>
          <mc:Fallback xmlns="">
            <p:pic>
              <p:nvPicPr>
                <p:cNvPr id="211" name="Ink 210">
                  <a:extLst>
                    <a:ext uri="{FF2B5EF4-FFF2-40B4-BE49-F238E27FC236}">
                      <a16:creationId xmlns:a16="http://schemas.microsoft.com/office/drawing/2014/main" id="{CF3538C8-C8D9-4F5F-9ADE-D02DFDB8D2AD}"/>
                    </a:ext>
                  </a:extLst>
                </p:cNvPr>
                <p:cNvPicPr/>
                <p:nvPr/>
              </p:nvPicPr>
              <p:blipFill>
                <a:blip r:embed="rId337"/>
                <a:stretch>
                  <a:fillRect/>
                </a:stretch>
              </p:blipFill>
              <p:spPr>
                <a:xfrm>
                  <a:off x="2441073" y="5548233"/>
                  <a:ext cx="324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31" name="Ink 230">
                  <a:extLst>
                    <a:ext uri="{FF2B5EF4-FFF2-40B4-BE49-F238E27FC236}">
                      <a16:creationId xmlns:a16="http://schemas.microsoft.com/office/drawing/2014/main" id="{5A4F3381-33D7-4190-9954-A7D8F1CD883E}"/>
                    </a:ext>
                  </a:extLst>
                </p14:cNvPr>
                <p14:cNvContentPartPr/>
                <p14:nvPr/>
              </p14:nvContentPartPr>
              <p14:xfrm>
                <a:off x="2187993" y="5507553"/>
                <a:ext cx="189000" cy="177120"/>
              </p14:xfrm>
            </p:contentPart>
          </mc:Choice>
          <mc:Fallback xmlns="">
            <p:pic>
              <p:nvPicPr>
                <p:cNvPr id="231" name="Ink 230">
                  <a:extLst>
                    <a:ext uri="{FF2B5EF4-FFF2-40B4-BE49-F238E27FC236}">
                      <a16:creationId xmlns:a16="http://schemas.microsoft.com/office/drawing/2014/main" id="{5A4F3381-33D7-4190-9954-A7D8F1CD883E}"/>
                    </a:ext>
                  </a:extLst>
                </p:cNvPr>
                <p:cNvPicPr/>
                <p:nvPr/>
              </p:nvPicPr>
              <p:blipFill>
                <a:blip r:embed="rId339"/>
                <a:stretch>
                  <a:fillRect/>
                </a:stretch>
              </p:blipFill>
              <p:spPr>
                <a:xfrm>
                  <a:off x="2178993" y="5498913"/>
                  <a:ext cx="206640" cy="194760"/>
                </a:xfrm>
                <a:prstGeom prst="rect">
                  <a:avLst/>
                </a:prstGeom>
              </p:spPr>
            </p:pic>
          </mc:Fallback>
        </mc:AlternateContent>
      </p:grpSp>
      <p:grpSp>
        <p:nvGrpSpPr>
          <p:cNvPr id="242" name="Group 241">
            <a:extLst>
              <a:ext uri="{FF2B5EF4-FFF2-40B4-BE49-F238E27FC236}">
                <a16:creationId xmlns:a16="http://schemas.microsoft.com/office/drawing/2014/main" id="{BCA8C2B3-B149-4BF6-BC01-C2EF79023807}"/>
              </a:ext>
            </a:extLst>
          </p:cNvPr>
          <p:cNvGrpSpPr/>
          <p:nvPr/>
        </p:nvGrpSpPr>
        <p:grpSpPr>
          <a:xfrm>
            <a:off x="6389193" y="5387673"/>
            <a:ext cx="995400" cy="346680"/>
            <a:chOff x="6389193" y="5387673"/>
            <a:chExt cx="995400" cy="346680"/>
          </a:xfrm>
        </p:grpSpPr>
        <mc:AlternateContent xmlns:mc="http://schemas.openxmlformats.org/markup-compatibility/2006" xmlns:p14="http://schemas.microsoft.com/office/powerpoint/2010/main">
          <mc:Choice Requires="p14">
            <p:contentPart p14:bwMode="auto" r:id="rId340">
              <p14:nvContentPartPr>
                <p14:cNvPr id="233" name="Ink 232">
                  <a:extLst>
                    <a:ext uri="{FF2B5EF4-FFF2-40B4-BE49-F238E27FC236}">
                      <a16:creationId xmlns:a16="http://schemas.microsoft.com/office/drawing/2014/main" id="{2715C152-D514-40FE-ABB8-1FACD0DE9588}"/>
                    </a:ext>
                  </a:extLst>
                </p14:cNvPr>
                <p14:cNvContentPartPr/>
                <p14:nvPr/>
              </p14:nvContentPartPr>
              <p14:xfrm>
                <a:off x="6389193" y="5470113"/>
                <a:ext cx="192600" cy="160560"/>
              </p14:xfrm>
            </p:contentPart>
          </mc:Choice>
          <mc:Fallback xmlns="">
            <p:pic>
              <p:nvPicPr>
                <p:cNvPr id="233" name="Ink 232">
                  <a:extLst>
                    <a:ext uri="{FF2B5EF4-FFF2-40B4-BE49-F238E27FC236}">
                      <a16:creationId xmlns:a16="http://schemas.microsoft.com/office/drawing/2014/main" id="{2715C152-D514-40FE-ABB8-1FACD0DE9588}"/>
                    </a:ext>
                  </a:extLst>
                </p:cNvPr>
                <p:cNvPicPr/>
                <p:nvPr/>
              </p:nvPicPr>
              <p:blipFill>
                <a:blip r:embed="rId341"/>
                <a:stretch>
                  <a:fillRect/>
                </a:stretch>
              </p:blipFill>
              <p:spPr>
                <a:xfrm>
                  <a:off x="6380553" y="5461473"/>
                  <a:ext cx="2102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234" name="Ink 233">
                  <a:extLst>
                    <a:ext uri="{FF2B5EF4-FFF2-40B4-BE49-F238E27FC236}">
                      <a16:creationId xmlns:a16="http://schemas.microsoft.com/office/drawing/2014/main" id="{B8443503-5693-40D1-80E3-86082787E27A}"/>
                    </a:ext>
                  </a:extLst>
                </p14:cNvPr>
                <p14:cNvContentPartPr/>
                <p14:nvPr/>
              </p14:nvContentPartPr>
              <p14:xfrm>
                <a:off x="6675393" y="5432673"/>
                <a:ext cx="189000" cy="301680"/>
              </p14:xfrm>
            </p:contentPart>
          </mc:Choice>
          <mc:Fallback xmlns="">
            <p:pic>
              <p:nvPicPr>
                <p:cNvPr id="234" name="Ink 233">
                  <a:extLst>
                    <a:ext uri="{FF2B5EF4-FFF2-40B4-BE49-F238E27FC236}">
                      <a16:creationId xmlns:a16="http://schemas.microsoft.com/office/drawing/2014/main" id="{B8443503-5693-40D1-80E3-86082787E27A}"/>
                    </a:ext>
                  </a:extLst>
                </p:cNvPr>
                <p:cNvPicPr/>
                <p:nvPr/>
              </p:nvPicPr>
              <p:blipFill>
                <a:blip r:embed="rId343"/>
                <a:stretch>
                  <a:fillRect/>
                </a:stretch>
              </p:blipFill>
              <p:spPr>
                <a:xfrm>
                  <a:off x="6666753" y="5424033"/>
                  <a:ext cx="20664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235" name="Ink 234">
                  <a:extLst>
                    <a:ext uri="{FF2B5EF4-FFF2-40B4-BE49-F238E27FC236}">
                      <a16:creationId xmlns:a16="http://schemas.microsoft.com/office/drawing/2014/main" id="{CDA2D35B-A34A-4BA9-BD85-563C9DE5CD04}"/>
                    </a:ext>
                  </a:extLst>
                </p14:cNvPr>
                <p14:cNvContentPartPr/>
                <p14:nvPr/>
              </p14:nvContentPartPr>
              <p14:xfrm>
                <a:off x="6862233" y="5494953"/>
                <a:ext cx="90360" cy="100080"/>
              </p14:xfrm>
            </p:contentPart>
          </mc:Choice>
          <mc:Fallback xmlns="">
            <p:pic>
              <p:nvPicPr>
                <p:cNvPr id="235" name="Ink 234">
                  <a:extLst>
                    <a:ext uri="{FF2B5EF4-FFF2-40B4-BE49-F238E27FC236}">
                      <a16:creationId xmlns:a16="http://schemas.microsoft.com/office/drawing/2014/main" id="{CDA2D35B-A34A-4BA9-BD85-563C9DE5CD04}"/>
                    </a:ext>
                  </a:extLst>
                </p:cNvPr>
                <p:cNvPicPr/>
                <p:nvPr/>
              </p:nvPicPr>
              <p:blipFill>
                <a:blip r:embed="rId345"/>
                <a:stretch>
                  <a:fillRect/>
                </a:stretch>
              </p:blipFill>
              <p:spPr>
                <a:xfrm>
                  <a:off x="6853233" y="5485953"/>
                  <a:ext cx="10800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36" name="Ink 235">
                  <a:extLst>
                    <a:ext uri="{FF2B5EF4-FFF2-40B4-BE49-F238E27FC236}">
                      <a16:creationId xmlns:a16="http://schemas.microsoft.com/office/drawing/2014/main" id="{59F02F01-DEAA-4F0B-9642-FFE63709CB11}"/>
                    </a:ext>
                  </a:extLst>
                </p14:cNvPr>
                <p14:cNvContentPartPr/>
                <p14:nvPr/>
              </p14:nvContentPartPr>
              <p14:xfrm>
                <a:off x="6933153" y="5387673"/>
                <a:ext cx="216000" cy="342360"/>
              </p14:xfrm>
            </p:contentPart>
          </mc:Choice>
          <mc:Fallback xmlns="">
            <p:pic>
              <p:nvPicPr>
                <p:cNvPr id="236" name="Ink 235">
                  <a:extLst>
                    <a:ext uri="{FF2B5EF4-FFF2-40B4-BE49-F238E27FC236}">
                      <a16:creationId xmlns:a16="http://schemas.microsoft.com/office/drawing/2014/main" id="{59F02F01-DEAA-4F0B-9642-FFE63709CB11}"/>
                    </a:ext>
                  </a:extLst>
                </p:cNvPr>
                <p:cNvPicPr/>
                <p:nvPr/>
              </p:nvPicPr>
              <p:blipFill>
                <a:blip r:embed="rId347"/>
                <a:stretch>
                  <a:fillRect/>
                </a:stretch>
              </p:blipFill>
              <p:spPr>
                <a:xfrm>
                  <a:off x="6924153" y="5378673"/>
                  <a:ext cx="2336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37" name="Ink 236">
                  <a:extLst>
                    <a:ext uri="{FF2B5EF4-FFF2-40B4-BE49-F238E27FC236}">
                      <a16:creationId xmlns:a16="http://schemas.microsoft.com/office/drawing/2014/main" id="{DD8C4FCB-1903-450D-A4EE-074403C56A9F}"/>
                    </a:ext>
                  </a:extLst>
                </p14:cNvPr>
                <p14:cNvContentPartPr/>
                <p14:nvPr/>
              </p14:nvContentPartPr>
              <p14:xfrm>
                <a:off x="7288473" y="5494593"/>
                <a:ext cx="96120" cy="18360"/>
              </p14:xfrm>
            </p:contentPart>
          </mc:Choice>
          <mc:Fallback xmlns="">
            <p:pic>
              <p:nvPicPr>
                <p:cNvPr id="237" name="Ink 236">
                  <a:extLst>
                    <a:ext uri="{FF2B5EF4-FFF2-40B4-BE49-F238E27FC236}">
                      <a16:creationId xmlns:a16="http://schemas.microsoft.com/office/drawing/2014/main" id="{DD8C4FCB-1903-450D-A4EE-074403C56A9F}"/>
                    </a:ext>
                  </a:extLst>
                </p:cNvPr>
                <p:cNvPicPr/>
                <p:nvPr/>
              </p:nvPicPr>
              <p:blipFill>
                <a:blip r:embed="rId349"/>
                <a:stretch>
                  <a:fillRect/>
                </a:stretch>
              </p:blipFill>
              <p:spPr>
                <a:xfrm>
                  <a:off x="7279473" y="5485593"/>
                  <a:ext cx="113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38" name="Ink 237">
                  <a:extLst>
                    <a:ext uri="{FF2B5EF4-FFF2-40B4-BE49-F238E27FC236}">
                      <a16:creationId xmlns:a16="http://schemas.microsoft.com/office/drawing/2014/main" id="{11056EB2-1CAD-443B-A61C-058670127EA1}"/>
                    </a:ext>
                  </a:extLst>
                </p14:cNvPr>
                <p14:cNvContentPartPr/>
                <p14:nvPr/>
              </p14:nvContentPartPr>
              <p14:xfrm>
                <a:off x="7261473" y="5579913"/>
                <a:ext cx="105480" cy="3960"/>
              </p14:xfrm>
            </p:contentPart>
          </mc:Choice>
          <mc:Fallback xmlns="">
            <p:pic>
              <p:nvPicPr>
                <p:cNvPr id="238" name="Ink 237">
                  <a:extLst>
                    <a:ext uri="{FF2B5EF4-FFF2-40B4-BE49-F238E27FC236}">
                      <a16:creationId xmlns:a16="http://schemas.microsoft.com/office/drawing/2014/main" id="{11056EB2-1CAD-443B-A61C-058670127EA1}"/>
                    </a:ext>
                  </a:extLst>
                </p:cNvPr>
                <p:cNvPicPr/>
                <p:nvPr/>
              </p:nvPicPr>
              <p:blipFill>
                <a:blip r:embed="rId351"/>
                <a:stretch>
                  <a:fillRect/>
                </a:stretch>
              </p:blipFill>
              <p:spPr>
                <a:xfrm>
                  <a:off x="7252833" y="5571273"/>
                  <a:ext cx="123120" cy="21600"/>
                </a:xfrm>
                <a:prstGeom prst="rect">
                  <a:avLst/>
                </a:prstGeom>
              </p:spPr>
            </p:pic>
          </mc:Fallback>
        </mc:AlternateContent>
      </p:grpSp>
      <p:grpSp>
        <p:nvGrpSpPr>
          <p:cNvPr id="241" name="Group 240">
            <a:extLst>
              <a:ext uri="{FF2B5EF4-FFF2-40B4-BE49-F238E27FC236}">
                <a16:creationId xmlns:a16="http://schemas.microsoft.com/office/drawing/2014/main" id="{25A0FA83-E587-43EB-81A9-C692F53C6DD5}"/>
              </a:ext>
            </a:extLst>
          </p:cNvPr>
          <p:cNvGrpSpPr/>
          <p:nvPr/>
        </p:nvGrpSpPr>
        <p:grpSpPr>
          <a:xfrm>
            <a:off x="7652433" y="5378673"/>
            <a:ext cx="352800" cy="313200"/>
            <a:chOff x="7652433" y="5378673"/>
            <a:chExt cx="352800" cy="313200"/>
          </a:xfrm>
        </p:grpSpPr>
        <mc:AlternateContent xmlns:mc="http://schemas.openxmlformats.org/markup-compatibility/2006" xmlns:p14="http://schemas.microsoft.com/office/powerpoint/2010/main">
          <mc:Choice Requires="p14">
            <p:contentPart p14:bwMode="auto" r:id="rId352">
              <p14:nvContentPartPr>
                <p14:cNvPr id="239" name="Ink 238">
                  <a:extLst>
                    <a:ext uri="{FF2B5EF4-FFF2-40B4-BE49-F238E27FC236}">
                      <a16:creationId xmlns:a16="http://schemas.microsoft.com/office/drawing/2014/main" id="{A908A67A-5CE1-4ADB-B491-C73EBA3544AD}"/>
                    </a:ext>
                  </a:extLst>
                </p14:cNvPr>
                <p14:cNvContentPartPr/>
                <p14:nvPr/>
              </p14:nvContentPartPr>
              <p14:xfrm>
                <a:off x="7652433" y="5378673"/>
                <a:ext cx="151560" cy="202320"/>
              </p14:xfrm>
            </p:contentPart>
          </mc:Choice>
          <mc:Fallback xmlns="">
            <p:pic>
              <p:nvPicPr>
                <p:cNvPr id="239" name="Ink 238">
                  <a:extLst>
                    <a:ext uri="{FF2B5EF4-FFF2-40B4-BE49-F238E27FC236}">
                      <a16:creationId xmlns:a16="http://schemas.microsoft.com/office/drawing/2014/main" id="{A908A67A-5CE1-4ADB-B491-C73EBA3544AD}"/>
                    </a:ext>
                  </a:extLst>
                </p:cNvPr>
                <p:cNvPicPr/>
                <p:nvPr/>
              </p:nvPicPr>
              <p:blipFill>
                <a:blip r:embed="rId353"/>
                <a:stretch>
                  <a:fillRect/>
                </a:stretch>
              </p:blipFill>
              <p:spPr>
                <a:xfrm>
                  <a:off x="7643433" y="5370033"/>
                  <a:ext cx="1692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40" name="Ink 239">
                  <a:extLst>
                    <a:ext uri="{FF2B5EF4-FFF2-40B4-BE49-F238E27FC236}">
                      <a16:creationId xmlns:a16="http://schemas.microsoft.com/office/drawing/2014/main" id="{0C751D43-6B2B-49B0-98A0-0F6FD9897E55}"/>
                    </a:ext>
                  </a:extLst>
                </p14:cNvPr>
                <p14:cNvContentPartPr/>
                <p14:nvPr/>
              </p14:nvContentPartPr>
              <p14:xfrm>
                <a:off x="7920273" y="5559393"/>
                <a:ext cx="84960" cy="132480"/>
              </p14:xfrm>
            </p:contentPart>
          </mc:Choice>
          <mc:Fallback xmlns="">
            <p:pic>
              <p:nvPicPr>
                <p:cNvPr id="240" name="Ink 239">
                  <a:extLst>
                    <a:ext uri="{FF2B5EF4-FFF2-40B4-BE49-F238E27FC236}">
                      <a16:creationId xmlns:a16="http://schemas.microsoft.com/office/drawing/2014/main" id="{0C751D43-6B2B-49B0-98A0-0F6FD9897E55}"/>
                    </a:ext>
                  </a:extLst>
                </p:cNvPr>
                <p:cNvPicPr/>
                <p:nvPr/>
              </p:nvPicPr>
              <p:blipFill>
                <a:blip r:embed="rId355"/>
                <a:stretch>
                  <a:fillRect/>
                </a:stretch>
              </p:blipFill>
              <p:spPr>
                <a:xfrm>
                  <a:off x="7911273" y="5550393"/>
                  <a:ext cx="102600" cy="150120"/>
                </a:xfrm>
                <a:prstGeom prst="rect">
                  <a:avLst/>
                </a:prstGeom>
              </p:spPr>
            </p:pic>
          </mc:Fallback>
        </mc:AlternateContent>
      </p:grpSp>
      <p:grpSp>
        <p:nvGrpSpPr>
          <p:cNvPr id="248" name="Group 247">
            <a:extLst>
              <a:ext uri="{FF2B5EF4-FFF2-40B4-BE49-F238E27FC236}">
                <a16:creationId xmlns:a16="http://schemas.microsoft.com/office/drawing/2014/main" id="{13403A3A-8AB7-4E8B-AA0E-8B6F75207B69}"/>
              </a:ext>
            </a:extLst>
          </p:cNvPr>
          <p:cNvGrpSpPr/>
          <p:nvPr/>
        </p:nvGrpSpPr>
        <p:grpSpPr>
          <a:xfrm>
            <a:off x="2085393" y="2182593"/>
            <a:ext cx="4597560" cy="490680"/>
            <a:chOff x="2085393" y="2182593"/>
            <a:chExt cx="4597560" cy="490680"/>
          </a:xfrm>
        </p:grpSpPr>
        <mc:AlternateContent xmlns:mc="http://schemas.openxmlformats.org/markup-compatibility/2006" xmlns:p14="http://schemas.microsoft.com/office/powerpoint/2010/main">
          <mc:Choice Requires="p14">
            <p:contentPart p14:bwMode="auto" r:id="rId356">
              <p14:nvContentPartPr>
                <p14:cNvPr id="57" name="Ink 56">
                  <a:extLst>
                    <a:ext uri="{FF2B5EF4-FFF2-40B4-BE49-F238E27FC236}">
                      <a16:creationId xmlns:a16="http://schemas.microsoft.com/office/drawing/2014/main" id="{D134F2AE-1A85-49C0-B89B-BA6B88529626}"/>
                    </a:ext>
                  </a:extLst>
                </p14:cNvPr>
                <p14:cNvContentPartPr/>
                <p14:nvPr/>
              </p14:nvContentPartPr>
              <p14:xfrm>
                <a:off x="2085393" y="2254593"/>
                <a:ext cx="4522680" cy="418680"/>
              </p14:xfrm>
            </p:contentPart>
          </mc:Choice>
          <mc:Fallback xmlns="">
            <p:pic>
              <p:nvPicPr>
                <p:cNvPr id="57" name="Ink 56">
                  <a:extLst>
                    <a:ext uri="{FF2B5EF4-FFF2-40B4-BE49-F238E27FC236}">
                      <a16:creationId xmlns:a16="http://schemas.microsoft.com/office/drawing/2014/main" id="{D134F2AE-1A85-49C0-B89B-BA6B88529626}"/>
                    </a:ext>
                  </a:extLst>
                </p:cNvPr>
                <p:cNvPicPr/>
                <p:nvPr/>
              </p:nvPicPr>
              <p:blipFill>
                <a:blip r:embed="rId357"/>
                <a:stretch>
                  <a:fillRect/>
                </a:stretch>
              </p:blipFill>
              <p:spPr>
                <a:xfrm>
                  <a:off x="2076753" y="2245953"/>
                  <a:ext cx="454032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58" name="Ink 57">
                  <a:extLst>
                    <a:ext uri="{FF2B5EF4-FFF2-40B4-BE49-F238E27FC236}">
                      <a16:creationId xmlns:a16="http://schemas.microsoft.com/office/drawing/2014/main" id="{B93B93B5-A19A-4485-85EE-94B6CBEBE017}"/>
                    </a:ext>
                  </a:extLst>
                </p14:cNvPr>
                <p14:cNvContentPartPr/>
                <p14:nvPr/>
              </p14:nvContentPartPr>
              <p14:xfrm>
                <a:off x="2156673" y="2182593"/>
                <a:ext cx="4206600" cy="162000"/>
              </p14:xfrm>
            </p:contentPart>
          </mc:Choice>
          <mc:Fallback xmlns="">
            <p:pic>
              <p:nvPicPr>
                <p:cNvPr id="58" name="Ink 57">
                  <a:extLst>
                    <a:ext uri="{FF2B5EF4-FFF2-40B4-BE49-F238E27FC236}">
                      <a16:creationId xmlns:a16="http://schemas.microsoft.com/office/drawing/2014/main" id="{B93B93B5-A19A-4485-85EE-94B6CBEBE017}"/>
                    </a:ext>
                  </a:extLst>
                </p:cNvPr>
                <p:cNvPicPr/>
                <p:nvPr/>
              </p:nvPicPr>
              <p:blipFill>
                <a:blip r:embed="rId359"/>
                <a:stretch>
                  <a:fillRect/>
                </a:stretch>
              </p:blipFill>
              <p:spPr>
                <a:xfrm>
                  <a:off x="2148033" y="2173953"/>
                  <a:ext cx="42242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59" name="Ink 58">
                  <a:extLst>
                    <a:ext uri="{FF2B5EF4-FFF2-40B4-BE49-F238E27FC236}">
                      <a16:creationId xmlns:a16="http://schemas.microsoft.com/office/drawing/2014/main" id="{BC3BF27B-1177-42D4-A7C1-C534FAE93FD4}"/>
                    </a:ext>
                  </a:extLst>
                </p14:cNvPr>
                <p14:cNvContentPartPr/>
                <p14:nvPr/>
              </p14:nvContentPartPr>
              <p14:xfrm>
                <a:off x="6045033" y="2307873"/>
                <a:ext cx="637920" cy="250920"/>
              </p14:xfrm>
            </p:contentPart>
          </mc:Choice>
          <mc:Fallback xmlns="">
            <p:pic>
              <p:nvPicPr>
                <p:cNvPr id="59" name="Ink 58">
                  <a:extLst>
                    <a:ext uri="{FF2B5EF4-FFF2-40B4-BE49-F238E27FC236}">
                      <a16:creationId xmlns:a16="http://schemas.microsoft.com/office/drawing/2014/main" id="{BC3BF27B-1177-42D4-A7C1-C534FAE93FD4}"/>
                    </a:ext>
                  </a:extLst>
                </p:cNvPr>
                <p:cNvPicPr/>
                <p:nvPr/>
              </p:nvPicPr>
              <p:blipFill>
                <a:blip r:embed="rId361"/>
                <a:stretch>
                  <a:fillRect/>
                </a:stretch>
              </p:blipFill>
              <p:spPr>
                <a:xfrm>
                  <a:off x="6036393" y="2298873"/>
                  <a:ext cx="655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60" name="Ink 59">
                  <a:extLst>
                    <a:ext uri="{FF2B5EF4-FFF2-40B4-BE49-F238E27FC236}">
                      <a16:creationId xmlns:a16="http://schemas.microsoft.com/office/drawing/2014/main" id="{19C911D9-A345-4E88-9563-6EAC9D5C500F}"/>
                    </a:ext>
                  </a:extLst>
                </p14:cNvPr>
                <p14:cNvContentPartPr/>
                <p14:nvPr/>
              </p14:nvContentPartPr>
              <p14:xfrm>
                <a:off x="2716473" y="2260713"/>
                <a:ext cx="9000" cy="361080"/>
              </p14:xfrm>
            </p:contentPart>
          </mc:Choice>
          <mc:Fallback xmlns="">
            <p:pic>
              <p:nvPicPr>
                <p:cNvPr id="60" name="Ink 59">
                  <a:extLst>
                    <a:ext uri="{FF2B5EF4-FFF2-40B4-BE49-F238E27FC236}">
                      <a16:creationId xmlns:a16="http://schemas.microsoft.com/office/drawing/2014/main" id="{19C911D9-A345-4E88-9563-6EAC9D5C500F}"/>
                    </a:ext>
                  </a:extLst>
                </p:cNvPr>
                <p:cNvPicPr/>
                <p:nvPr/>
              </p:nvPicPr>
              <p:blipFill>
                <a:blip r:embed="rId363"/>
                <a:stretch>
                  <a:fillRect/>
                </a:stretch>
              </p:blipFill>
              <p:spPr>
                <a:xfrm>
                  <a:off x="2707473" y="2252073"/>
                  <a:ext cx="26640" cy="37872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61" name="Ink 60">
                  <a:extLst>
                    <a:ext uri="{FF2B5EF4-FFF2-40B4-BE49-F238E27FC236}">
                      <a16:creationId xmlns:a16="http://schemas.microsoft.com/office/drawing/2014/main" id="{475F7526-BE35-4178-8045-A5BCBDC8E912}"/>
                    </a:ext>
                  </a:extLst>
                </p14:cNvPr>
                <p14:cNvContentPartPr/>
                <p14:nvPr/>
              </p14:nvContentPartPr>
              <p14:xfrm>
                <a:off x="3133713" y="2254593"/>
                <a:ext cx="360" cy="280440"/>
              </p14:xfrm>
            </p:contentPart>
          </mc:Choice>
          <mc:Fallback xmlns="">
            <p:pic>
              <p:nvPicPr>
                <p:cNvPr id="61" name="Ink 60">
                  <a:extLst>
                    <a:ext uri="{FF2B5EF4-FFF2-40B4-BE49-F238E27FC236}">
                      <a16:creationId xmlns:a16="http://schemas.microsoft.com/office/drawing/2014/main" id="{475F7526-BE35-4178-8045-A5BCBDC8E912}"/>
                    </a:ext>
                  </a:extLst>
                </p:cNvPr>
                <p:cNvPicPr/>
                <p:nvPr/>
              </p:nvPicPr>
              <p:blipFill>
                <a:blip r:embed="rId365"/>
                <a:stretch>
                  <a:fillRect/>
                </a:stretch>
              </p:blipFill>
              <p:spPr>
                <a:xfrm>
                  <a:off x="3124713" y="2245953"/>
                  <a:ext cx="1800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62" name="Ink 61">
                  <a:extLst>
                    <a:ext uri="{FF2B5EF4-FFF2-40B4-BE49-F238E27FC236}">
                      <a16:creationId xmlns:a16="http://schemas.microsoft.com/office/drawing/2014/main" id="{75F262A1-4332-4DDD-81C2-7C3720250098}"/>
                    </a:ext>
                  </a:extLst>
                </p14:cNvPr>
                <p14:cNvContentPartPr/>
                <p14:nvPr/>
              </p14:nvContentPartPr>
              <p14:xfrm>
                <a:off x="3435033" y="2192673"/>
                <a:ext cx="7560" cy="322200"/>
              </p14:xfrm>
            </p:contentPart>
          </mc:Choice>
          <mc:Fallback xmlns="">
            <p:pic>
              <p:nvPicPr>
                <p:cNvPr id="62" name="Ink 61">
                  <a:extLst>
                    <a:ext uri="{FF2B5EF4-FFF2-40B4-BE49-F238E27FC236}">
                      <a16:creationId xmlns:a16="http://schemas.microsoft.com/office/drawing/2014/main" id="{75F262A1-4332-4DDD-81C2-7C3720250098}"/>
                    </a:ext>
                  </a:extLst>
                </p:cNvPr>
                <p:cNvPicPr/>
                <p:nvPr/>
              </p:nvPicPr>
              <p:blipFill>
                <a:blip r:embed="rId367"/>
                <a:stretch>
                  <a:fillRect/>
                </a:stretch>
              </p:blipFill>
              <p:spPr>
                <a:xfrm>
                  <a:off x="3426393" y="2183673"/>
                  <a:ext cx="2520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63" name="Ink 62">
                  <a:extLst>
                    <a:ext uri="{FF2B5EF4-FFF2-40B4-BE49-F238E27FC236}">
                      <a16:creationId xmlns:a16="http://schemas.microsoft.com/office/drawing/2014/main" id="{3E1A8F70-F87E-41AF-9DB9-07FC9AB7900D}"/>
                    </a:ext>
                  </a:extLst>
                </p14:cNvPr>
                <p14:cNvContentPartPr/>
                <p14:nvPr/>
              </p14:nvContentPartPr>
              <p14:xfrm>
                <a:off x="3699633" y="2201313"/>
                <a:ext cx="55440" cy="385200"/>
              </p14:xfrm>
            </p:contentPart>
          </mc:Choice>
          <mc:Fallback xmlns="">
            <p:pic>
              <p:nvPicPr>
                <p:cNvPr id="63" name="Ink 62">
                  <a:extLst>
                    <a:ext uri="{FF2B5EF4-FFF2-40B4-BE49-F238E27FC236}">
                      <a16:creationId xmlns:a16="http://schemas.microsoft.com/office/drawing/2014/main" id="{3E1A8F70-F87E-41AF-9DB9-07FC9AB7900D}"/>
                    </a:ext>
                  </a:extLst>
                </p:cNvPr>
                <p:cNvPicPr/>
                <p:nvPr/>
              </p:nvPicPr>
              <p:blipFill>
                <a:blip r:embed="rId369"/>
                <a:stretch>
                  <a:fillRect/>
                </a:stretch>
              </p:blipFill>
              <p:spPr>
                <a:xfrm>
                  <a:off x="3690993" y="2192673"/>
                  <a:ext cx="730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64" name="Ink 63">
                  <a:extLst>
                    <a:ext uri="{FF2B5EF4-FFF2-40B4-BE49-F238E27FC236}">
                      <a16:creationId xmlns:a16="http://schemas.microsoft.com/office/drawing/2014/main" id="{2E64147F-AE87-4807-94B1-E60CC2DE03C0}"/>
                    </a:ext>
                  </a:extLst>
                </p14:cNvPr>
                <p14:cNvContentPartPr/>
                <p14:nvPr/>
              </p14:nvContentPartPr>
              <p14:xfrm>
                <a:off x="4065033" y="2263593"/>
                <a:ext cx="9720" cy="366120"/>
              </p14:xfrm>
            </p:contentPart>
          </mc:Choice>
          <mc:Fallback xmlns="">
            <p:pic>
              <p:nvPicPr>
                <p:cNvPr id="64" name="Ink 63">
                  <a:extLst>
                    <a:ext uri="{FF2B5EF4-FFF2-40B4-BE49-F238E27FC236}">
                      <a16:creationId xmlns:a16="http://schemas.microsoft.com/office/drawing/2014/main" id="{2E64147F-AE87-4807-94B1-E60CC2DE03C0}"/>
                    </a:ext>
                  </a:extLst>
                </p:cNvPr>
                <p:cNvPicPr/>
                <p:nvPr/>
              </p:nvPicPr>
              <p:blipFill>
                <a:blip r:embed="rId371"/>
                <a:stretch>
                  <a:fillRect/>
                </a:stretch>
              </p:blipFill>
              <p:spPr>
                <a:xfrm>
                  <a:off x="4056393" y="2254593"/>
                  <a:ext cx="2736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65" name="Ink 64">
                  <a:extLst>
                    <a:ext uri="{FF2B5EF4-FFF2-40B4-BE49-F238E27FC236}">
                      <a16:creationId xmlns:a16="http://schemas.microsoft.com/office/drawing/2014/main" id="{F87B548F-9F57-4C43-A964-CFCD20C20F80}"/>
                    </a:ext>
                  </a:extLst>
                </p14:cNvPr>
                <p14:cNvContentPartPr/>
                <p14:nvPr/>
              </p14:nvContentPartPr>
              <p14:xfrm>
                <a:off x="4367433" y="2263593"/>
                <a:ext cx="10800" cy="348120"/>
              </p14:xfrm>
            </p:contentPart>
          </mc:Choice>
          <mc:Fallback xmlns="">
            <p:pic>
              <p:nvPicPr>
                <p:cNvPr id="65" name="Ink 64">
                  <a:extLst>
                    <a:ext uri="{FF2B5EF4-FFF2-40B4-BE49-F238E27FC236}">
                      <a16:creationId xmlns:a16="http://schemas.microsoft.com/office/drawing/2014/main" id="{F87B548F-9F57-4C43-A964-CFCD20C20F80}"/>
                    </a:ext>
                  </a:extLst>
                </p:cNvPr>
                <p:cNvPicPr/>
                <p:nvPr/>
              </p:nvPicPr>
              <p:blipFill>
                <a:blip r:embed="rId373"/>
                <a:stretch>
                  <a:fillRect/>
                </a:stretch>
              </p:blipFill>
              <p:spPr>
                <a:xfrm>
                  <a:off x="4358793" y="2254593"/>
                  <a:ext cx="2844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66" name="Ink 65">
                  <a:extLst>
                    <a:ext uri="{FF2B5EF4-FFF2-40B4-BE49-F238E27FC236}">
                      <a16:creationId xmlns:a16="http://schemas.microsoft.com/office/drawing/2014/main" id="{B4070960-7C1D-4BDB-9E56-AEEEAAC76E35}"/>
                    </a:ext>
                  </a:extLst>
                </p14:cNvPr>
                <p14:cNvContentPartPr/>
                <p14:nvPr/>
              </p14:nvContentPartPr>
              <p14:xfrm>
                <a:off x="4678113" y="2254593"/>
                <a:ext cx="27720" cy="340920"/>
              </p14:xfrm>
            </p:contentPart>
          </mc:Choice>
          <mc:Fallback xmlns="">
            <p:pic>
              <p:nvPicPr>
                <p:cNvPr id="66" name="Ink 65">
                  <a:extLst>
                    <a:ext uri="{FF2B5EF4-FFF2-40B4-BE49-F238E27FC236}">
                      <a16:creationId xmlns:a16="http://schemas.microsoft.com/office/drawing/2014/main" id="{B4070960-7C1D-4BDB-9E56-AEEEAAC76E35}"/>
                    </a:ext>
                  </a:extLst>
                </p:cNvPr>
                <p:cNvPicPr/>
                <p:nvPr/>
              </p:nvPicPr>
              <p:blipFill>
                <a:blip r:embed="rId375"/>
                <a:stretch>
                  <a:fillRect/>
                </a:stretch>
              </p:blipFill>
              <p:spPr>
                <a:xfrm>
                  <a:off x="4669473" y="2245953"/>
                  <a:ext cx="4536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67" name="Ink 66">
                  <a:extLst>
                    <a:ext uri="{FF2B5EF4-FFF2-40B4-BE49-F238E27FC236}">
                      <a16:creationId xmlns:a16="http://schemas.microsoft.com/office/drawing/2014/main" id="{1DA5D333-122F-48B5-B85D-5C5F61995865}"/>
                    </a:ext>
                  </a:extLst>
                </p14:cNvPr>
                <p14:cNvContentPartPr/>
                <p14:nvPr/>
              </p14:nvContentPartPr>
              <p14:xfrm>
                <a:off x="4962153" y="2257833"/>
                <a:ext cx="9720" cy="304200"/>
              </p14:xfrm>
            </p:contentPart>
          </mc:Choice>
          <mc:Fallback xmlns="">
            <p:pic>
              <p:nvPicPr>
                <p:cNvPr id="67" name="Ink 66">
                  <a:extLst>
                    <a:ext uri="{FF2B5EF4-FFF2-40B4-BE49-F238E27FC236}">
                      <a16:creationId xmlns:a16="http://schemas.microsoft.com/office/drawing/2014/main" id="{1DA5D333-122F-48B5-B85D-5C5F61995865}"/>
                    </a:ext>
                  </a:extLst>
                </p:cNvPr>
                <p:cNvPicPr/>
                <p:nvPr/>
              </p:nvPicPr>
              <p:blipFill>
                <a:blip r:embed="rId377"/>
                <a:stretch>
                  <a:fillRect/>
                </a:stretch>
              </p:blipFill>
              <p:spPr>
                <a:xfrm>
                  <a:off x="4953513" y="2249193"/>
                  <a:ext cx="2736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68" name="Ink 67">
                  <a:extLst>
                    <a:ext uri="{FF2B5EF4-FFF2-40B4-BE49-F238E27FC236}">
                      <a16:creationId xmlns:a16="http://schemas.microsoft.com/office/drawing/2014/main" id="{8B55F64F-90D6-4D8D-A335-A1FD13CB0C11}"/>
                    </a:ext>
                  </a:extLst>
                </p14:cNvPr>
                <p14:cNvContentPartPr/>
                <p14:nvPr/>
              </p14:nvContentPartPr>
              <p14:xfrm>
                <a:off x="5424033" y="2254593"/>
                <a:ext cx="40680" cy="339480"/>
              </p14:xfrm>
            </p:contentPart>
          </mc:Choice>
          <mc:Fallback xmlns="">
            <p:pic>
              <p:nvPicPr>
                <p:cNvPr id="68" name="Ink 67">
                  <a:extLst>
                    <a:ext uri="{FF2B5EF4-FFF2-40B4-BE49-F238E27FC236}">
                      <a16:creationId xmlns:a16="http://schemas.microsoft.com/office/drawing/2014/main" id="{8B55F64F-90D6-4D8D-A335-A1FD13CB0C11}"/>
                    </a:ext>
                  </a:extLst>
                </p:cNvPr>
                <p:cNvPicPr/>
                <p:nvPr/>
              </p:nvPicPr>
              <p:blipFill>
                <a:blip r:embed="rId379"/>
                <a:stretch>
                  <a:fillRect/>
                </a:stretch>
              </p:blipFill>
              <p:spPr>
                <a:xfrm>
                  <a:off x="5415033" y="2245953"/>
                  <a:ext cx="5832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69" name="Ink 68">
                  <a:extLst>
                    <a:ext uri="{FF2B5EF4-FFF2-40B4-BE49-F238E27FC236}">
                      <a16:creationId xmlns:a16="http://schemas.microsoft.com/office/drawing/2014/main" id="{EC495CB1-BBF9-44F1-A3C2-3CEAC799AD5C}"/>
                    </a:ext>
                  </a:extLst>
                </p14:cNvPr>
                <p14:cNvContentPartPr/>
                <p14:nvPr/>
              </p14:nvContentPartPr>
              <p14:xfrm>
                <a:off x="5735433" y="2361153"/>
                <a:ext cx="8280" cy="251280"/>
              </p14:xfrm>
            </p:contentPart>
          </mc:Choice>
          <mc:Fallback xmlns="">
            <p:pic>
              <p:nvPicPr>
                <p:cNvPr id="69" name="Ink 68">
                  <a:extLst>
                    <a:ext uri="{FF2B5EF4-FFF2-40B4-BE49-F238E27FC236}">
                      <a16:creationId xmlns:a16="http://schemas.microsoft.com/office/drawing/2014/main" id="{EC495CB1-BBF9-44F1-A3C2-3CEAC799AD5C}"/>
                    </a:ext>
                  </a:extLst>
                </p:cNvPr>
                <p:cNvPicPr/>
                <p:nvPr/>
              </p:nvPicPr>
              <p:blipFill>
                <a:blip r:embed="rId381"/>
                <a:stretch>
                  <a:fillRect/>
                </a:stretch>
              </p:blipFill>
              <p:spPr>
                <a:xfrm>
                  <a:off x="5726793" y="2352153"/>
                  <a:ext cx="259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24" name="Ink 123">
                  <a:extLst>
                    <a:ext uri="{FF2B5EF4-FFF2-40B4-BE49-F238E27FC236}">
                      <a16:creationId xmlns:a16="http://schemas.microsoft.com/office/drawing/2014/main" id="{908A2F35-34DB-4651-AF5E-80AC9AB59FF2}"/>
                    </a:ext>
                  </a:extLst>
                </p14:cNvPr>
                <p14:cNvContentPartPr/>
                <p14:nvPr/>
              </p14:nvContentPartPr>
              <p14:xfrm>
                <a:off x="2303553" y="2280513"/>
                <a:ext cx="137160" cy="142560"/>
              </p14:xfrm>
            </p:contentPart>
          </mc:Choice>
          <mc:Fallback xmlns="">
            <p:pic>
              <p:nvPicPr>
                <p:cNvPr id="124" name="Ink 123">
                  <a:extLst>
                    <a:ext uri="{FF2B5EF4-FFF2-40B4-BE49-F238E27FC236}">
                      <a16:creationId xmlns:a16="http://schemas.microsoft.com/office/drawing/2014/main" id="{908A2F35-34DB-4651-AF5E-80AC9AB59FF2}"/>
                    </a:ext>
                  </a:extLst>
                </p:cNvPr>
                <p:cNvPicPr/>
                <p:nvPr/>
              </p:nvPicPr>
              <p:blipFill>
                <a:blip r:embed="rId383"/>
                <a:stretch>
                  <a:fillRect/>
                </a:stretch>
              </p:blipFill>
              <p:spPr>
                <a:xfrm>
                  <a:off x="2294913" y="2271513"/>
                  <a:ext cx="1548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25" name="Ink 124">
                  <a:extLst>
                    <a:ext uri="{FF2B5EF4-FFF2-40B4-BE49-F238E27FC236}">
                      <a16:creationId xmlns:a16="http://schemas.microsoft.com/office/drawing/2014/main" id="{F2290A05-7859-4297-9728-E999E3E7C16F}"/>
                    </a:ext>
                  </a:extLst>
                </p14:cNvPr>
                <p14:cNvContentPartPr/>
                <p14:nvPr/>
              </p14:nvContentPartPr>
              <p14:xfrm>
                <a:off x="2520633" y="2423073"/>
                <a:ext cx="76320" cy="78480"/>
              </p14:xfrm>
            </p:contentPart>
          </mc:Choice>
          <mc:Fallback xmlns="">
            <p:pic>
              <p:nvPicPr>
                <p:cNvPr id="125" name="Ink 124">
                  <a:extLst>
                    <a:ext uri="{FF2B5EF4-FFF2-40B4-BE49-F238E27FC236}">
                      <a16:creationId xmlns:a16="http://schemas.microsoft.com/office/drawing/2014/main" id="{F2290A05-7859-4297-9728-E999E3E7C16F}"/>
                    </a:ext>
                  </a:extLst>
                </p:cNvPr>
                <p:cNvPicPr/>
                <p:nvPr/>
              </p:nvPicPr>
              <p:blipFill>
                <a:blip r:embed="rId385"/>
                <a:stretch>
                  <a:fillRect/>
                </a:stretch>
              </p:blipFill>
              <p:spPr>
                <a:xfrm>
                  <a:off x="2511993" y="2414433"/>
                  <a:ext cx="939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43" name="Ink 242">
                  <a:extLst>
                    <a:ext uri="{FF2B5EF4-FFF2-40B4-BE49-F238E27FC236}">
                      <a16:creationId xmlns:a16="http://schemas.microsoft.com/office/drawing/2014/main" id="{ACE17A40-36C2-4721-8417-1ABE86EEE63F}"/>
                    </a:ext>
                  </a:extLst>
                </p14:cNvPr>
                <p14:cNvContentPartPr/>
                <p14:nvPr/>
              </p14:nvContentPartPr>
              <p14:xfrm>
                <a:off x="2851113" y="2357193"/>
                <a:ext cx="101160" cy="86400"/>
              </p14:xfrm>
            </p:contentPart>
          </mc:Choice>
          <mc:Fallback xmlns="">
            <p:pic>
              <p:nvPicPr>
                <p:cNvPr id="243" name="Ink 242">
                  <a:extLst>
                    <a:ext uri="{FF2B5EF4-FFF2-40B4-BE49-F238E27FC236}">
                      <a16:creationId xmlns:a16="http://schemas.microsoft.com/office/drawing/2014/main" id="{ACE17A40-36C2-4721-8417-1ABE86EEE63F}"/>
                    </a:ext>
                  </a:extLst>
                </p:cNvPr>
                <p:cNvPicPr/>
                <p:nvPr/>
              </p:nvPicPr>
              <p:blipFill>
                <a:blip r:embed="rId387"/>
                <a:stretch>
                  <a:fillRect/>
                </a:stretch>
              </p:blipFill>
              <p:spPr>
                <a:xfrm>
                  <a:off x="2842473" y="2348193"/>
                  <a:ext cx="1188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44" name="Ink 243">
                  <a:extLst>
                    <a:ext uri="{FF2B5EF4-FFF2-40B4-BE49-F238E27FC236}">
                      <a16:creationId xmlns:a16="http://schemas.microsoft.com/office/drawing/2014/main" id="{5E5FA691-615D-4295-945C-3EAD2D30DA8B}"/>
                    </a:ext>
                  </a:extLst>
                </p14:cNvPr>
                <p14:cNvContentPartPr/>
                <p14:nvPr/>
              </p14:nvContentPartPr>
              <p14:xfrm>
                <a:off x="3035793" y="2458713"/>
                <a:ext cx="360" cy="48240"/>
              </p14:xfrm>
            </p:contentPart>
          </mc:Choice>
          <mc:Fallback xmlns="">
            <p:pic>
              <p:nvPicPr>
                <p:cNvPr id="244" name="Ink 243">
                  <a:extLst>
                    <a:ext uri="{FF2B5EF4-FFF2-40B4-BE49-F238E27FC236}">
                      <a16:creationId xmlns:a16="http://schemas.microsoft.com/office/drawing/2014/main" id="{5E5FA691-615D-4295-945C-3EAD2D30DA8B}"/>
                    </a:ext>
                  </a:extLst>
                </p:cNvPr>
                <p:cNvPicPr/>
                <p:nvPr/>
              </p:nvPicPr>
              <p:blipFill>
                <a:blip r:embed="rId389"/>
                <a:stretch>
                  <a:fillRect/>
                </a:stretch>
              </p:blipFill>
              <p:spPr>
                <a:xfrm>
                  <a:off x="3027153" y="2450073"/>
                  <a:ext cx="180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45" name="Ink 244">
                  <a:extLst>
                    <a:ext uri="{FF2B5EF4-FFF2-40B4-BE49-F238E27FC236}">
                      <a16:creationId xmlns:a16="http://schemas.microsoft.com/office/drawing/2014/main" id="{ABEA8707-A37A-46A1-8DDA-C3E3763A9EA2}"/>
                    </a:ext>
                  </a:extLst>
                </p14:cNvPr>
                <p14:cNvContentPartPr/>
                <p14:nvPr/>
              </p14:nvContentPartPr>
              <p14:xfrm>
                <a:off x="3260433" y="2294553"/>
                <a:ext cx="40320" cy="165600"/>
              </p14:xfrm>
            </p:contentPart>
          </mc:Choice>
          <mc:Fallback xmlns="">
            <p:pic>
              <p:nvPicPr>
                <p:cNvPr id="245" name="Ink 244">
                  <a:extLst>
                    <a:ext uri="{FF2B5EF4-FFF2-40B4-BE49-F238E27FC236}">
                      <a16:creationId xmlns:a16="http://schemas.microsoft.com/office/drawing/2014/main" id="{ABEA8707-A37A-46A1-8DDA-C3E3763A9EA2}"/>
                    </a:ext>
                  </a:extLst>
                </p:cNvPr>
                <p:cNvPicPr/>
                <p:nvPr/>
              </p:nvPicPr>
              <p:blipFill>
                <a:blip r:embed="rId391"/>
                <a:stretch>
                  <a:fillRect/>
                </a:stretch>
              </p:blipFill>
              <p:spPr>
                <a:xfrm>
                  <a:off x="3251793" y="2285913"/>
                  <a:ext cx="5796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47" name="Ink 246">
                  <a:extLst>
                    <a:ext uri="{FF2B5EF4-FFF2-40B4-BE49-F238E27FC236}">
                      <a16:creationId xmlns:a16="http://schemas.microsoft.com/office/drawing/2014/main" id="{5D729624-8103-4844-9AA0-6B01B6E61BA0}"/>
                    </a:ext>
                  </a:extLst>
                </p14:cNvPr>
                <p14:cNvContentPartPr/>
                <p14:nvPr/>
              </p14:nvContentPartPr>
              <p14:xfrm>
                <a:off x="3316953" y="2491833"/>
                <a:ext cx="57240" cy="63000"/>
              </p14:xfrm>
            </p:contentPart>
          </mc:Choice>
          <mc:Fallback xmlns="">
            <p:pic>
              <p:nvPicPr>
                <p:cNvPr id="247" name="Ink 246">
                  <a:extLst>
                    <a:ext uri="{FF2B5EF4-FFF2-40B4-BE49-F238E27FC236}">
                      <a16:creationId xmlns:a16="http://schemas.microsoft.com/office/drawing/2014/main" id="{5D729624-8103-4844-9AA0-6B01B6E61BA0}"/>
                    </a:ext>
                  </a:extLst>
                </p:cNvPr>
                <p:cNvPicPr/>
                <p:nvPr/>
              </p:nvPicPr>
              <p:blipFill>
                <a:blip r:embed="rId393"/>
                <a:stretch>
                  <a:fillRect/>
                </a:stretch>
              </p:blipFill>
              <p:spPr>
                <a:xfrm>
                  <a:off x="3307953" y="2483193"/>
                  <a:ext cx="74880" cy="80640"/>
                </a:xfrm>
                <a:prstGeom prst="rect">
                  <a:avLst/>
                </a:prstGeom>
              </p:spPr>
            </p:pic>
          </mc:Fallback>
        </mc:AlternateContent>
      </p:grpSp>
      <p:grpSp>
        <p:nvGrpSpPr>
          <p:cNvPr id="263" name="Group 262">
            <a:extLst>
              <a:ext uri="{FF2B5EF4-FFF2-40B4-BE49-F238E27FC236}">
                <a16:creationId xmlns:a16="http://schemas.microsoft.com/office/drawing/2014/main" id="{6EC3F1F3-5353-4C64-975C-A1C7556E3A80}"/>
              </a:ext>
            </a:extLst>
          </p:cNvPr>
          <p:cNvGrpSpPr/>
          <p:nvPr/>
        </p:nvGrpSpPr>
        <p:grpSpPr>
          <a:xfrm>
            <a:off x="1899633" y="5887353"/>
            <a:ext cx="1420560" cy="272160"/>
            <a:chOff x="1899633" y="5887353"/>
            <a:chExt cx="1420560" cy="272160"/>
          </a:xfrm>
        </p:grpSpPr>
        <mc:AlternateContent xmlns:mc="http://schemas.openxmlformats.org/markup-compatibility/2006" xmlns:p14="http://schemas.microsoft.com/office/powerpoint/2010/main">
          <mc:Choice Requires="p14">
            <p:contentPart p14:bwMode="auto" r:id="rId394">
              <p14:nvContentPartPr>
                <p14:cNvPr id="249" name="Ink 248">
                  <a:extLst>
                    <a:ext uri="{FF2B5EF4-FFF2-40B4-BE49-F238E27FC236}">
                      <a16:creationId xmlns:a16="http://schemas.microsoft.com/office/drawing/2014/main" id="{9B3B387A-2537-4081-BBBB-15B5CDFD7AA8}"/>
                    </a:ext>
                  </a:extLst>
                </p14:cNvPr>
                <p14:cNvContentPartPr/>
                <p14:nvPr/>
              </p14:nvContentPartPr>
              <p14:xfrm>
                <a:off x="1899633" y="5988153"/>
                <a:ext cx="109080" cy="77760"/>
              </p14:xfrm>
            </p:contentPart>
          </mc:Choice>
          <mc:Fallback xmlns="">
            <p:pic>
              <p:nvPicPr>
                <p:cNvPr id="249" name="Ink 248">
                  <a:extLst>
                    <a:ext uri="{FF2B5EF4-FFF2-40B4-BE49-F238E27FC236}">
                      <a16:creationId xmlns:a16="http://schemas.microsoft.com/office/drawing/2014/main" id="{9B3B387A-2537-4081-BBBB-15B5CDFD7AA8}"/>
                    </a:ext>
                  </a:extLst>
                </p:cNvPr>
                <p:cNvPicPr/>
                <p:nvPr/>
              </p:nvPicPr>
              <p:blipFill>
                <a:blip r:embed="rId395"/>
                <a:stretch>
                  <a:fillRect/>
                </a:stretch>
              </p:blipFill>
              <p:spPr>
                <a:xfrm>
                  <a:off x="1890993" y="5979153"/>
                  <a:ext cx="1267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250" name="Ink 249">
                  <a:extLst>
                    <a:ext uri="{FF2B5EF4-FFF2-40B4-BE49-F238E27FC236}">
                      <a16:creationId xmlns:a16="http://schemas.microsoft.com/office/drawing/2014/main" id="{DF3F9904-117F-4972-8C20-F98B06A3D0C2}"/>
                    </a:ext>
                  </a:extLst>
                </p14:cNvPr>
                <p14:cNvContentPartPr/>
                <p14:nvPr/>
              </p14:nvContentPartPr>
              <p14:xfrm>
                <a:off x="1904313" y="5887353"/>
                <a:ext cx="8280" cy="7200"/>
              </p14:xfrm>
            </p:contentPart>
          </mc:Choice>
          <mc:Fallback xmlns="">
            <p:pic>
              <p:nvPicPr>
                <p:cNvPr id="250" name="Ink 249">
                  <a:extLst>
                    <a:ext uri="{FF2B5EF4-FFF2-40B4-BE49-F238E27FC236}">
                      <a16:creationId xmlns:a16="http://schemas.microsoft.com/office/drawing/2014/main" id="{DF3F9904-117F-4972-8C20-F98B06A3D0C2}"/>
                    </a:ext>
                  </a:extLst>
                </p:cNvPr>
                <p:cNvPicPr/>
                <p:nvPr/>
              </p:nvPicPr>
              <p:blipFill>
                <a:blip r:embed="rId397"/>
                <a:stretch>
                  <a:fillRect/>
                </a:stretch>
              </p:blipFill>
              <p:spPr>
                <a:xfrm>
                  <a:off x="1895673" y="5878713"/>
                  <a:ext cx="259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251" name="Ink 250">
                  <a:extLst>
                    <a:ext uri="{FF2B5EF4-FFF2-40B4-BE49-F238E27FC236}">
                      <a16:creationId xmlns:a16="http://schemas.microsoft.com/office/drawing/2014/main" id="{647DB9D0-3429-49C7-870A-FC67ECD1E7FC}"/>
                    </a:ext>
                  </a:extLst>
                </p14:cNvPr>
                <p14:cNvContentPartPr/>
                <p14:nvPr/>
              </p14:nvContentPartPr>
              <p14:xfrm>
                <a:off x="2050113" y="5983113"/>
                <a:ext cx="106560" cy="7200"/>
              </p14:xfrm>
            </p:contentPart>
          </mc:Choice>
          <mc:Fallback xmlns="">
            <p:pic>
              <p:nvPicPr>
                <p:cNvPr id="251" name="Ink 250">
                  <a:extLst>
                    <a:ext uri="{FF2B5EF4-FFF2-40B4-BE49-F238E27FC236}">
                      <a16:creationId xmlns:a16="http://schemas.microsoft.com/office/drawing/2014/main" id="{647DB9D0-3429-49C7-870A-FC67ECD1E7FC}"/>
                    </a:ext>
                  </a:extLst>
                </p:cNvPr>
                <p:cNvPicPr/>
                <p:nvPr/>
              </p:nvPicPr>
              <p:blipFill>
                <a:blip r:embed="rId399"/>
                <a:stretch>
                  <a:fillRect/>
                </a:stretch>
              </p:blipFill>
              <p:spPr>
                <a:xfrm>
                  <a:off x="2041473" y="5974473"/>
                  <a:ext cx="1242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252" name="Ink 251">
                  <a:extLst>
                    <a:ext uri="{FF2B5EF4-FFF2-40B4-BE49-F238E27FC236}">
                      <a16:creationId xmlns:a16="http://schemas.microsoft.com/office/drawing/2014/main" id="{14D35667-A75E-4B95-B3B3-2025575FB796}"/>
                    </a:ext>
                  </a:extLst>
                </p14:cNvPr>
                <p14:cNvContentPartPr/>
                <p14:nvPr/>
              </p14:nvContentPartPr>
              <p14:xfrm>
                <a:off x="2077113" y="6045393"/>
                <a:ext cx="93600" cy="14040"/>
              </p14:xfrm>
            </p:contentPart>
          </mc:Choice>
          <mc:Fallback xmlns="">
            <p:pic>
              <p:nvPicPr>
                <p:cNvPr id="252" name="Ink 251">
                  <a:extLst>
                    <a:ext uri="{FF2B5EF4-FFF2-40B4-BE49-F238E27FC236}">
                      <a16:creationId xmlns:a16="http://schemas.microsoft.com/office/drawing/2014/main" id="{14D35667-A75E-4B95-B3B3-2025575FB796}"/>
                    </a:ext>
                  </a:extLst>
                </p:cNvPr>
                <p:cNvPicPr/>
                <p:nvPr/>
              </p:nvPicPr>
              <p:blipFill>
                <a:blip r:embed="rId401"/>
                <a:stretch>
                  <a:fillRect/>
                </a:stretch>
              </p:blipFill>
              <p:spPr>
                <a:xfrm>
                  <a:off x="2068113" y="6036393"/>
                  <a:ext cx="1112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253" name="Ink 252">
                  <a:extLst>
                    <a:ext uri="{FF2B5EF4-FFF2-40B4-BE49-F238E27FC236}">
                      <a16:creationId xmlns:a16="http://schemas.microsoft.com/office/drawing/2014/main" id="{A7D4ECE9-3AD8-4D98-8B6A-FCCF6B830B5F}"/>
                    </a:ext>
                  </a:extLst>
                </p14:cNvPr>
                <p14:cNvContentPartPr/>
                <p14:nvPr/>
              </p14:nvContentPartPr>
              <p14:xfrm>
                <a:off x="2316513" y="6000393"/>
                <a:ext cx="122760" cy="82800"/>
              </p14:xfrm>
            </p:contentPart>
          </mc:Choice>
          <mc:Fallback xmlns="">
            <p:pic>
              <p:nvPicPr>
                <p:cNvPr id="253" name="Ink 252">
                  <a:extLst>
                    <a:ext uri="{FF2B5EF4-FFF2-40B4-BE49-F238E27FC236}">
                      <a16:creationId xmlns:a16="http://schemas.microsoft.com/office/drawing/2014/main" id="{A7D4ECE9-3AD8-4D98-8B6A-FCCF6B830B5F}"/>
                    </a:ext>
                  </a:extLst>
                </p:cNvPr>
                <p:cNvPicPr/>
                <p:nvPr/>
              </p:nvPicPr>
              <p:blipFill>
                <a:blip r:embed="rId403"/>
                <a:stretch>
                  <a:fillRect/>
                </a:stretch>
              </p:blipFill>
              <p:spPr>
                <a:xfrm>
                  <a:off x="2307873" y="5991753"/>
                  <a:ext cx="1404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254" name="Ink 253">
                  <a:extLst>
                    <a:ext uri="{FF2B5EF4-FFF2-40B4-BE49-F238E27FC236}">
                      <a16:creationId xmlns:a16="http://schemas.microsoft.com/office/drawing/2014/main" id="{B34C4D05-780F-416E-AABF-2A9EE4CF7839}"/>
                    </a:ext>
                  </a:extLst>
                </p14:cNvPr>
                <p14:cNvContentPartPr/>
                <p14:nvPr/>
              </p14:nvContentPartPr>
              <p14:xfrm>
                <a:off x="2522793" y="6081033"/>
                <a:ext cx="16200" cy="73440"/>
              </p14:xfrm>
            </p:contentPart>
          </mc:Choice>
          <mc:Fallback xmlns="">
            <p:pic>
              <p:nvPicPr>
                <p:cNvPr id="254" name="Ink 253">
                  <a:extLst>
                    <a:ext uri="{FF2B5EF4-FFF2-40B4-BE49-F238E27FC236}">
                      <a16:creationId xmlns:a16="http://schemas.microsoft.com/office/drawing/2014/main" id="{B34C4D05-780F-416E-AABF-2A9EE4CF7839}"/>
                    </a:ext>
                  </a:extLst>
                </p:cNvPr>
                <p:cNvPicPr/>
                <p:nvPr/>
              </p:nvPicPr>
              <p:blipFill>
                <a:blip r:embed="rId405"/>
                <a:stretch>
                  <a:fillRect/>
                </a:stretch>
              </p:blipFill>
              <p:spPr>
                <a:xfrm>
                  <a:off x="2514153" y="6072033"/>
                  <a:ext cx="33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255" name="Ink 254">
                  <a:extLst>
                    <a:ext uri="{FF2B5EF4-FFF2-40B4-BE49-F238E27FC236}">
                      <a16:creationId xmlns:a16="http://schemas.microsoft.com/office/drawing/2014/main" id="{445FC49C-6228-42FA-947E-585F6A4EFF8A}"/>
                    </a:ext>
                  </a:extLst>
                </p14:cNvPr>
                <p14:cNvContentPartPr/>
                <p14:nvPr/>
              </p14:nvContentPartPr>
              <p14:xfrm>
                <a:off x="2607393" y="6018753"/>
                <a:ext cx="82440" cy="140760"/>
              </p14:xfrm>
            </p:contentPart>
          </mc:Choice>
          <mc:Fallback xmlns="">
            <p:pic>
              <p:nvPicPr>
                <p:cNvPr id="255" name="Ink 254">
                  <a:extLst>
                    <a:ext uri="{FF2B5EF4-FFF2-40B4-BE49-F238E27FC236}">
                      <a16:creationId xmlns:a16="http://schemas.microsoft.com/office/drawing/2014/main" id="{445FC49C-6228-42FA-947E-585F6A4EFF8A}"/>
                    </a:ext>
                  </a:extLst>
                </p:cNvPr>
                <p:cNvPicPr/>
                <p:nvPr/>
              </p:nvPicPr>
              <p:blipFill>
                <a:blip r:embed="rId407"/>
                <a:stretch>
                  <a:fillRect/>
                </a:stretch>
              </p:blipFill>
              <p:spPr>
                <a:xfrm>
                  <a:off x="2598393" y="6010113"/>
                  <a:ext cx="1000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256" name="Ink 255">
                  <a:extLst>
                    <a:ext uri="{FF2B5EF4-FFF2-40B4-BE49-F238E27FC236}">
                      <a16:creationId xmlns:a16="http://schemas.microsoft.com/office/drawing/2014/main" id="{F0D37B9F-C9CD-490B-8EEE-F213A9226D02}"/>
                    </a:ext>
                  </a:extLst>
                </p14:cNvPr>
                <p14:cNvContentPartPr/>
                <p14:nvPr/>
              </p14:nvContentPartPr>
              <p14:xfrm>
                <a:off x="2618553" y="5960073"/>
                <a:ext cx="1800" cy="6120"/>
              </p14:xfrm>
            </p:contentPart>
          </mc:Choice>
          <mc:Fallback xmlns="">
            <p:pic>
              <p:nvPicPr>
                <p:cNvPr id="256" name="Ink 255">
                  <a:extLst>
                    <a:ext uri="{FF2B5EF4-FFF2-40B4-BE49-F238E27FC236}">
                      <a16:creationId xmlns:a16="http://schemas.microsoft.com/office/drawing/2014/main" id="{F0D37B9F-C9CD-490B-8EEE-F213A9226D02}"/>
                    </a:ext>
                  </a:extLst>
                </p:cNvPr>
                <p:cNvPicPr/>
                <p:nvPr/>
              </p:nvPicPr>
              <p:blipFill>
                <a:blip r:embed="rId409"/>
                <a:stretch>
                  <a:fillRect/>
                </a:stretch>
              </p:blipFill>
              <p:spPr>
                <a:xfrm>
                  <a:off x="2609553" y="5951073"/>
                  <a:ext cx="194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257" name="Ink 256">
                  <a:extLst>
                    <a:ext uri="{FF2B5EF4-FFF2-40B4-BE49-F238E27FC236}">
                      <a16:creationId xmlns:a16="http://schemas.microsoft.com/office/drawing/2014/main" id="{52756D14-9F24-43A3-B159-57C1D1E7F42F}"/>
                    </a:ext>
                  </a:extLst>
                </p14:cNvPr>
                <p14:cNvContentPartPr/>
                <p14:nvPr/>
              </p14:nvContentPartPr>
              <p14:xfrm>
                <a:off x="2787033" y="6009753"/>
                <a:ext cx="170640" cy="80640"/>
              </p14:xfrm>
            </p:contentPart>
          </mc:Choice>
          <mc:Fallback xmlns="">
            <p:pic>
              <p:nvPicPr>
                <p:cNvPr id="257" name="Ink 256">
                  <a:extLst>
                    <a:ext uri="{FF2B5EF4-FFF2-40B4-BE49-F238E27FC236}">
                      <a16:creationId xmlns:a16="http://schemas.microsoft.com/office/drawing/2014/main" id="{52756D14-9F24-43A3-B159-57C1D1E7F42F}"/>
                    </a:ext>
                  </a:extLst>
                </p:cNvPr>
                <p:cNvPicPr/>
                <p:nvPr/>
              </p:nvPicPr>
              <p:blipFill>
                <a:blip r:embed="rId411"/>
                <a:stretch>
                  <a:fillRect/>
                </a:stretch>
              </p:blipFill>
              <p:spPr>
                <a:xfrm>
                  <a:off x="2778393" y="6000753"/>
                  <a:ext cx="1882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259" name="Ink 258">
                  <a:extLst>
                    <a:ext uri="{FF2B5EF4-FFF2-40B4-BE49-F238E27FC236}">
                      <a16:creationId xmlns:a16="http://schemas.microsoft.com/office/drawing/2014/main" id="{C82BC6C9-1A96-4305-96E6-3991011609CA}"/>
                    </a:ext>
                  </a:extLst>
                </p14:cNvPr>
                <p14:cNvContentPartPr/>
                <p14:nvPr/>
              </p14:nvContentPartPr>
              <p14:xfrm>
                <a:off x="3071433" y="5929473"/>
                <a:ext cx="167400" cy="136080"/>
              </p14:xfrm>
            </p:contentPart>
          </mc:Choice>
          <mc:Fallback xmlns="">
            <p:pic>
              <p:nvPicPr>
                <p:cNvPr id="259" name="Ink 258">
                  <a:extLst>
                    <a:ext uri="{FF2B5EF4-FFF2-40B4-BE49-F238E27FC236}">
                      <a16:creationId xmlns:a16="http://schemas.microsoft.com/office/drawing/2014/main" id="{C82BC6C9-1A96-4305-96E6-3991011609CA}"/>
                    </a:ext>
                  </a:extLst>
                </p:cNvPr>
                <p:cNvPicPr/>
                <p:nvPr/>
              </p:nvPicPr>
              <p:blipFill>
                <a:blip r:embed="rId413"/>
                <a:stretch>
                  <a:fillRect/>
                </a:stretch>
              </p:blipFill>
              <p:spPr>
                <a:xfrm>
                  <a:off x="3062793" y="5920833"/>
                  <a:ext cx="1850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261" name="Ink 260">
                  <a:extLst>
                    <a:ext uri="{FF2B5EF4-FFF2-40B4-BE49-F238E27FC236}">
                      <a16:creationId xmlns:a16="http://schemas.microsoft.com/office/drawing/2014/main" id="{BAFD7BB7-DCEF-4002-B14E-52B684C06720}"/>
                    </a:ext>
                  </a:extLst>
                </p14:cNvPr>
                <p14:cNvContentPartPr/>
                <p14:nvPr/>
              </p14:nvContentPartPr>
              <p14:xfrm>
                <a:off x="3095553" y="5906433"/>
                <a:ext cx="127440" cy="135360"/>
              </p14:xfrm>
            </p:contentPart>
          </mc:Choice>
          <mc:Fallback xmlns="">
            <p:pic>
              <p:nvPicPr>
                <p:cNvPr id="261" name="Ink 260">
                  <a:extLst>
                    <a:ext uri="{FF2B5EF4-FFF2-40B4-BE49-F238E27FC236}">
                      <a16:creationId xmlns:a16="http://schemas.microsoft.com/office/drawing/2014/main" id="{BAFD7BB7-DCEF-4002-B14E-52B684C06720}"/>
                    </a:ext>
                  </a:extLst>
                </p:cNvPr>
                <p:cNvPicPr/>
                <p:nvPr/>
              </p:nvPicPr>
              <p:blipFill>
                <a:blip r:embed="rId415"/>
                <a:stretch>
                  <a:fillRect/>
                </a:stretch>
              </p:blipFill>
              <p:spPr>
                <a:xfrm>
                  <a:off x="3086913" y="5897793"/>
                  <a:ext cx="14508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262" name="Ink 261">
                  <a:extLst>
                    <a:ext uri="{FF2B5EF4-FFF2-40B4-BE49-F238E27FC236}">
                      <a16:creationId xmlns:a16="http://schemas.microsoft.com/office/drawing/2014/main" id="{5C0E8123-85FE-4507-AB24-F857DE47BCA6}"/>
                    </a:ext>
                  </a:extLst>
                </p14:cNvPr>
                <p14:cNvContentPartPr/>
                <p14:nvPr/>
              </p14:nvContentPartPr>
              <p14:xfrm>
                <a:off x="3319833" y="5917233"/>
                <a:ext cx="360" cy="146520"/>
              </p14:xfrm>
            </p:contentPart>
          </mc:Choice>
          <mc:Fallback xmlns="">
            <p:pic>
              <p:nvPicPr>
                <p:cNvPr id="262" name="Ink 261">
                  <a:extLst>
                    <a:ext uri="{FF2B5EF4-FFF2-40B4-BE49-F238E27FC236}">
                      <a16:creationId xmlns:a16="http://schemas.microsoft.com/office/drawing/2014/main" id="{5C0E8123-85FE-4507-AB24-F857DE47BCA6}"/>
                    </a:ext>
                  </a:extLst>
                </p:cNvPr>
                <p:cNvPicPr/>
                <p:nvPr/>
              </p:nvPicPr>
              <p:blipFill>
                <a:blip r:embed="rId417"/>
                <a:stretch>
                  <a:fillRect/>
                </a:stretch>
              </p:blipFill>
              <p:spPr>
                <a:xfrm>
                  <a:off x="3310833" y="5908233"/>
                  <a:ext cx="18000" cy="164160"/>
                </a:xfrm>
                <a:prstGeom prst="rect">
                  <a:avLst/>
                </a:prstGeom>
              </p:spPr>
            </p:pic>
          </mc:Fallback>
        </mc:AlternateContent>
      </p:grpSp>
      <p:grpSp>
        <p:nvGrpSpPr>
          <p:cNvPr id="267" name="Group 266">
            <a:extLst>
              <a:ext uri="{FF2B5EF4-FFF2-40B4-BE49-F238E27FC236}">
                <a16:creationId xmlns:a16="http://schemas.microsoft.com/office/drawing/2014/main" id="{E21F1973-A1F0-4EBF-A29F-C53219351884}"/>
              </a:ext>
            </a:extLst>
          </p:cNvPr>
          <p:cNvGrpSpPr/>
          <p:nvPr/>
        </p:nvGrpSpPr>
        <p:grpSpPr>
          <a:xfrm>
            <a:off x="2014833" y="6347433"/>
            <a:ext cx="437400" cy="249840"/>
            <a:chOff x="2014833" y="6347433"/>
            <a:chExt cx="437400" cy="249840"/>
          </a:xfrm>
        </p:grpSpPr>
        <mc:AlternateContent xmlns:mc="http://schemas.openxmlformats.org/markup-compatibility/2006" xmlns:p14="http://schemas.microsoft.com/office/powerpoint/2010/main">
          <mc:Choice Requires="p14">
            <p:contentPart p14:bwMode="auto" r:id="rId418">
              <p14:nvContentPartPr>
                <p14:cNvPr id="264" name="Ink 263">
                  <a:extLst>
                    <a:ext uri="{FF2B5EF4-FFF2-40B4-BE49-F238E27FC236}">
                      <a16:creationId xmlns:a16="http://schemas.microsoft.com/office/drawing/2014/main" id="{F13C526D-F856-4FA7-A06E-039FAB04D624}"/>
                    </a:ext>
                  </a:extLst>
                </p14:cNvPr>
                <p14:cNvContentPartPr/>
                <p14:nvPr/>
              </p14:nvContentPartPr>
              <p14:xfrm>
                <a:off x="2014833" y="6347433"/>
                <a:ext cx="168480" cy="249840"/>
              </p14:xfrm>
            </p:contentPart>
          </mc:Choice>
          <mc:Fallback xmlns="">
            <p:pic>
              <p:nvPicPr>
                <p:cNvPr id="264" name="Ink 263">
                  <a:extLst>
                    <a:ext uri="{FF2B5EF4-FFF2-40B4-BE49-F238E27FC236}">
                      <a16:creationId xmlns:a16="http://schemas.microsoft.com/office/drawing/2014/main" id="{F13C526D-F856-4FA7-A06E-039FAB04D624}"/>
                    </a:ext>
                  </a:extLst>
                </p:cNvPr>
                <p:cNvPicPr/>
                <p:nvPr/>
              </p:nvPicPr>
              <p:blipFill>
                <a:blip r:embed="rId419"/>
                <a:stretch>
                  <a:fillRect/>
                </a:stretch>
              </p:blipFill>
              <p:spPr>
                <a:xfrm>
                  <a:off x="2006193" y="6338433"/>
                  <a:ext cx="186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265" name="Ink 264">
                  <a:extLst>
                    <a:ext uri="{FF2B5EF4-FFF2-40B4-BE49-F238E27FC236}">
                      <a16:creationId xmlns:a16="http://schemas.microsoft.com/office/drawing/2014/main" id="{3CBAB2C6-8E00-4947-AF37-B561D2831BD2}"/>
                    </a:ext>
                  </a:extLst>
                </p14:cNvPr>
                <p14:cNvContentPartPr/>
                <p14:nvPr/>
              </p14:nvContentPartPr>
              <p14:xfrm>
                <a:off x="2307873" y="6462633"/>
                <a:ext cx="83520" cy="3960"/>
              </p14:xfrm>
            </p:contentPart>
          </mc:Choice>
          <mc:Fallback xmlns="">
            <p:pic>
              <p:nvPicPr>
                <p:cNvPr id="265" name="Ink 264">
                  <a:extLst>
                    <a:ext uri="{FF2B5EF4-FFF2-40B4-BE49-F238E27FC236}">
                      <a16:creationId xmlns:a16="http://schemas.microsoft.com/office/drawing/2014/main" id="{3CBAB2C6-8E00-4947-AF37-B561D2831BD2}"/>
                    </a:ext>
                  </a:extLst>
                </p:cNvPr>
                <p:cNvPicPr/>
                <p:nvPr/>
              </p:nvPicPr>
              <p:blipFill>
                <a:blip r:embed="rId421"/>
                <a:stretch>
                  <a:fillRect/>
                </a:stretch>
              </p:blipFill>
              <p:spPr>
                <a:xfrm>
                  <a:off x="2298873" y="6453633"/>
                  <a:ext cx="1011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266" name="Ink 265">
                  <a:extLst>
                    <a:ext uri="{FF2B5EF4-FFF2-40B4-BE49-F238E27FC236}">
                      <a16:creationId xmlns:a16="http://schemas.microsoft.com/office/drawing/2014/main" id="{6AF66B3B-BD0A-4633-A9C4-8A4380F49FB9}"/>
                    </a:ext>
                  </a:extLst>
                </p14:cNvPr>
                <p14:cNvContentPartPr/>
                <p14:nvPr/>
              </p14:nvContentPartPr>
              <p14:xfrm>
                <a:off x="2316513" y="6542193"/>
                <a:ext cx="135720" cy="360"/>
              </p14:xfrm>
            </p:contentPart>
          </mc:Choice>
          <mc:Fallback xmlns="">
            <p:pic>
              <p:nvPicPr>
                <p:cNvPr id="266" name="Ink 265">
                  <a:extLst>
                    <a:ext uri="{FF2B5EF4-FFF2-40B4-BE49-F238E27FC236}">
                      <a16:creationId xmlns:a16="http://schemas.microsoft.com/office/drawing/2014/main" id="{6AF66B3B-BD0A-4633-A9C4-8A4380F49FB9}"/>
                    </a:ext>
                  </a:extLst>
                </p:cNvPr>
                <p:cNvPicPr/>
                <p:nvPr/>
              </p:nvPicPr>
              <p:blipFill>
                <a:blip r:embed="rId423"/>
                <a:stretch>
                  <a:fillRect/>
                </a:stretch>
              </p:blipFill>
              <p:spPr>
                <a:xfrm>
                  <a:off x="2307873" y="6533553"/>
                  <a:ext cx="15336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4">
            <p14:nvContentPartPr>
              <p14:cNvPr id="268" name="Ink 267">
                <a:extLst>
                  <a:ext uri="{FF2B5EF4-FFF2-40B4-BE49-F238E27FC236}">
                    <a16:creationId xmlns:a16="http://schemas.microsoft.com/office/drawing/2014/main" id="{B67D9A91-3C3C-49E2-946F-72E5B0A1CBAE}"/>
                  </a:ext>
                </a:extLst>
              </p14:cNvPr>
              <p14:cNvContentPartPr/>
              <p14:nvPr/>
            </p14:nvContentPartPr>
            <p14:xfrm>
              <a:off x="2618553" y="6375873"/>
              <a:ext cx="128520" cy="160200"/>
            </p14:xfrm>
          </p:contentPart>
        </mc:Choice>
        <mc:Fallback xmlns="">
          <p:pic>
            <p:nvPicPr>
              <p:cNvPr id="268" name="Ink 267">
                <a:extLst>
                  <a:ext uri="{FF2B5EF4-FFF2-40B4-BE49-F238E27FC236}">
                    <a16:creationId xmlns:a16="http://schemas.microsoft.com/office/drawing/2014/main" id="{B67D9A91-3C3C-49E2-946F-72E5B0A1CBAE}"/>
                  </a:ext>
                </a:extLst>
              </p:cNvPr>
              <p:cNvPicPr/>
              <p:nvPr/>
            </p:nvPicPr>
            <p:blipFill>
              <a:blip r:embed="rId425"/>
              <a:stretch>
                <a:fillRect/>
              </a:stretch>
            </p:blipFill>
            <p:spPr>
              <a:xfrm>
                <a:off x="2609553" y="6366873"/>
                <a:ext cx="146160" cy="177840"/>
              </a:xfrm>
              <a:prstGeom prst="rect">
                <a:avLst/>
              </a:prstGeom>
            </p:spPr>
          </p:pic>
        </mc:Fallback>
      </mc:AlternateContent>
      <p:grpSp>
        <p:nvGrpSpPr>
          <p:cNvPr id="275" name="Group 274">
            <a:extLst>
              <a:ext uri="{FF2B5EF4-FFF2-40B4-BE49-F238E27FC236}">
                <a16:creationId xmlns:a16="http://schemas.microsoft.com/office/drawing/2014/main" id="{EAC38B33-D079-4598-8DD9-F8CC210451EF}"/>
              </a:ext>
            </a:extLst>
          </p:cNvPr>
          <p:cNvGrpSpPr/>
          <p:nvPr/>
        </p:nvGrpSpPr>
        <p:grpSpPr>
          <a:xfrm>
            <a:off x="3328473" y="3967833"/>
            <a:ext cx="462240" cy="202320"/>
            <a:chOff x="3328473" y="3967833"/>
            <a:chExt cx="462240" cy="202320"/>
          </a:xfrm>
        </p:grpSpPr>
        <mc:AlternateContent xmlns:mc="http://schemas.openxmlformats.org/markup-compatibility/2006" xmlns:p14="http://schemas.microsoft.com/office/powerpoint/2010/main">
          <mc:Choice Requires="p14">
            <p:contentPart p14:bwMode="auto" r:id="rId426">
              <p14:nvContentPartPr>
                <p14:cNvPr id="269" name="Ink 268">
                  <a:extLst>
                    <a:ext uri="{FF2B5EF4-FFF2-40B4-BE49-F238E27FC236}">
                      <a16:creationId xmlns:a16="http://schemas.microsoft.com/office/drawing/2014/main" id="{FE946497-BDF8-43FB-9922-E74CAE4373BB}"/>
                    </a:ext>
                  </a:extLst>
                </p14:cNvPr>
                <p14:cNvContentPartPr/>
                <p14:nvPr/>
              </p14:nvContentPartPr>
              <p14:xfrm>
                <a:off x="3328473" y="4134873"/>
                <a:ext cx="13320" cy="35280"/>
              </p14:xfrm>
            </p:contentPart>
          </mc:Choice>
          <mc:Fallback xmlns="">
            <p:pic>
              <p:nvPicPr>
                <p:cNvPr id="269" name="Ink 268">
                  <a:extLst>
                    <a:ext uri="{FF2B5EF4-FFF2-40B4-BE49-F238E27FC236}">
                      <a16:creationId xmlns:a16="http://schemas.microsoft.com/office/drawing/2014/main" id="{FE946497-BDF8-43FB-9922-E74CAE4373BB}"/>
                    </a:ext>
                  </a:extLst>
                </p:cNvPr>
                <p:cNvPicPr/>
                <p:nvPr/>
              </p:nvPicPr>
              <p:blipFill>
                <a:blip r:embed="rId427"/>
                <a:stretch>
                  <a:fillRect/>
                </a:stretch>
              </p:blipFill>
              <p:spPr>
                <a:xfrm>
                  <a:off x="3319833" y="4126233"/>
                  <a:ext cx="3096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70" name="Ink 269">
                  <a:extLst>
                    <a:ext uri="{FF2B5EF4-FFF2-40B4-BE49-F238E27FC236}">
                      <a16:creationId xmlns:a16="http://schemas.microsoft.com/office/drawing/2014/main" id="{097EE892-F324-4603-95FD-3C7C76274114}"/>
                    </a:ext>
                  </a:extLst>
                </p14:cNvPr>
                <p14:cNvContentPartPr/>
                <p14:nvPr/>
              </p14:nvContentPartPr>
              <p14:xfrm>
                <a:off x="3435033" y="3967833"/>
                <a:ext cx="92880" cy="158400"/>
              </p14:xfrm>
            </p:contentPart>
          </mc:Choice>
          <mc:Fallback xmlns="">
            <p:pic>
              <p:nvPicPr>
                <p:cNvPr id="270" name="Ink 269">
                  <a:extLst>
                    <a:ext uri="{FF2B5EF4-FFF2-40B4-BE49-F238E27FC236}">
                      <a16:creationId xmlns:a16="http://schemas.microsoft.com/office/drawing/2014/main" id="{097EE892-F324-4603-95FD-3C7C76274114}"/>
                    </a:ext>
                  </a:extLst>
                </p:cNvPr>
                <p:cNvPicPr/>
                <p:nvPr/>
              </p:nvPicPr>
              <p:blipFill>
                <a:blip r:embed="rId429"/>
                <a:stretch>
                  <a:fillRect/>
                </a:stretch>
              </p:blipFill>
              <p:spPr>
                <a:xfrm>
                  <a:off x="3426393" y="3959193"/>
                  <a:ext cx="1105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71" name="Ink 270">
                  <a:extLst>
                    <a:ext uri="{FF2B5EF4-FFF2-40B4-BE49-F238E27FC236}">
                      <a16:creationId xmlns:a16="http://schemas.microsoft.com/office/drawing/2014/main" id="{4F151A91-5185-4ABA-B493-83945EE16ED7}"/>
                    </a:ext>
                  </a:extLst>
                </p14:cNvPr>
                <p14:cNvContentPartPr/>
                <p14:nvPr/>
              </p14:nvContentPartPr>
              <p14:xfrm>
                <a:off x="3577233" y="4056753"/>
                <a:ext cx="30240" cy="360"/>
              </p14:xfrm>
            </p:contentPart>
          </mc:Choice>
          <mc:Fallback xmlns="">
            <p:pic>
              <p:nvPicPr>
                <p:cNvPr id="271" name="Ink 270">
                  <a:extLst>
                    <a:ext uri="{FF2B5EF4-FFF2-40B4-BE49-F238E27FC236}">
                      <a16:creationId xmlns:a16="http://schemas.microsoft.com/office/drawing/2014/main" id="{4F151A91-5185-4ABA-B493-83945EE16ED7}"/>
                    </a:ext>
                  </a:extLst>
                </p:cNvPr>
                <p:cNvPicPr/>
                <p:nvPr/>
              </p:nvPicPr>
              <p:blipFill>
                <a:blip r:embed="rId207"/>
                <a:stretch>
                  <a:fillRect/>
                </a:stretch>
              </p:blipFill>
              <p:spPr>
                <a:xfrm>
                  <a:off x="3568593" y="4048113"/>
                  <a:ext cx="47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272" name="Ink 271">
                  <a:extLst>
                    <a:ext uri="{FF2B5EF4-FFF2-40B4-BE49-F238E27FC236}">
                      <a16:creationId xmlns:a16="http://schemas.microsoft.com/office/drawing/2014/main" id="{2427B0CC-2D80-4191-B2EB-593442762B33}"/>
                    </a:ext>
                  </a:extLst>
                </p14:cNvPr>
                <p14:cNvContentPartPr/>
                <p14:nvPr/>
              </p14:nvContentPartPr>
              <p14:xfrm>
                <a:off x="3532953" y="4110033"/>
                <a:ext cx="81000" cy="360"/>
              </p14:xfrm>
            </p:contentPart>
          </mc:Choice>
          <mc:Fallback xmlns="">
            <p:pic>
              <p:nvPicPr>
                <p:cNvPr id="272" name="Ink 271">
                  <a:extLst>
                    <a:ext uri="{FF2B5EF4-FFF2-40B4-BE49-F238E27FC236}">
                      <a16:creationId xmlns:a16="http://schemas.microsoft.com/office/drawing/2014/main" id="{2427B0CC-2D80-4191-B2EB-593442762B33}"/>
                    </a:ext>
                  </a:extLst>
                </p:cNvPr>
                <p:cNvPicPr/>
                <p:nvPr/>
              </p:nvPicPr>
              <p:blipFill>
                <a:blip r:embed="rId432"/>
                <a:stretch>
                  <a:fillRect/>
                </a:stretch>
              </p:blipFill>
              <p:spPr>
                <a:xfrm>
                  <a:off x="3523953" y="4101393"/>
                  <a:ext cx="98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273" name="Ink 272">
                  <a:extLst>
                    <a:ext uri="{FF2B5EF4-FFF2-40B4-BE49-F238E27FC236}">
                      <a16:creationId xmlns:a16="http://schemas.microsoft.com/office/drawing/2014/main" id="{D3F3F209-08AF-4EB9-919E-4712874AC2B5}"/>
                    </a:ext>
                  </a:extLst>
                </p14:cNvPr>
                <p14:cNvContentPartPr/>
                <p14:nvPr/>
              </p14:nvContentPartPr>
              <p14:xfrm>
                <a:off x="3692793" y="3985473"/>
                <a:ext cx="20160" cy="125640"/>
              </p14:xfrm>
            </p:contentPart>
          </mc:Choice>
          <mc:Fallback xmlns="">
            <p:pic>
              <p:nvPicPr>
                <p:cNvPr id="273" name="Ink 272">
                  <a:extLst>
                    <a:ext uri="{FF2B5EF4-FFF2-40B4-BE49-F238E27FC236}">
                      <a16:creationId xmlns:a16="http://schemas.microsoft.com/office/drawing/2014/main" id="{D3F3F209-08AF-4EB9-919E-4712874AC2B5}"/>
                    </a:ext>
                  </a:extLst>
                </p:cNvPr>
                <p:cNvPicPr/>
                <p:nvPr/>
              </p:nvPicPr>
              <p:blipFill>
                <a:blip r:embed="rId434"/>
                <a:stretch>
                  <a:fillRect/>
                </a:stretch>
              </p:blipFill>
              <p:spPr>
                <a:xfrm>
                  <a:off x="3683793" y="3976833"/>
                  <a:ext cx="378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274" name="Ink 273">
                  <a:extLst>
                    <a:ext uri="{FF2B5EF4-FFF2-40B4-BE49-F238E27FC236}">
                      <a16:creationId xmlns:a16="http://schemas.microsoft.com/office/drawing/2014/main" id="{6FCA5605-8EA6-42DF-A9EB-93A68A60AD96}"/>
                    </a:ext>
                  </a:extLst>
                </p14:cNvPr>
                <p14:cNvContentPartPr/>
                <p14:nvPr/>
              </p14:nvContentPartPr>
              <p14:xfrm>
                <a:off x="3761913" y="4083393"/>
                <a:ext cx="28800" cy="44640"/>
              </p14:xfrm>
            </p:contentPart>
          </mc:Choice>
          <mc:Fallback xmlns="">
            <p:pic>
              <p:nvPicPr>
                <p:cNvPr id="274" name="Ink 273">
                  <a:extLst>
                    <a:ext uri="{FF2B5EF4-FFF2-40B4-BE49-F238E27FC236}">
                      <a16:creationId xmlns:a16="http://schemas.microsoft.com/office/drawing/2014/main" id="{6FCA5605-8EA6-42DF-A9EB-93A68A60AD96}"/>
                    </a:ext>
                  </a:extLst>
                </p:cNvPr>
                <p:cNvPicPr/>
                <p:nvPr/>
              </p:nvPicPr>
              <p:blipFill>
                <a:blip r:embed="rId436"/>
                <a:stretch>
                  <a:fillRect/>
                </a:stretch>
              </p:blipFill>
              <p:spPr>
                <a:xfrm>
                  <a:off x="3753273" y="4074393"/>
                  <a:ext cx="46440" cy="62280"/>
                </a:xfrm>
                <a:prstGeom prst="rect">
                  <a:avLst/>
                </a:prstGeom>
              </p:spPr>
            </p:pic>
          </mc:Fallback>
        </mc:AlternateContent>
      </p:grpSp>
      <p:grpSp>
        <p:nvGrpSpPr>
          <p:cNvPr id="286" name="Group 285">
            <a:extLst>
              <a:ext uri="{FF2B5EF4-FFF2-40B4-BE49-F238E27FC236}">
                <a16:creationId xmlns:a16="http://schemas.microsoft.com/office/drawing/2014/main" id="{F53EB3C2-6C61-4AF9-BFA9-4D52F62FD072}"/>
              </a:ext>
            </a:extLst>
          </p:cNvPr>
          <p:cNvGrpSpPr/>
          <p:nvPr/>
        </p:nvGrpSpPr>
        <p:grpSpPr>
          <a:xfrm>
            <a:off x="8770233" y="5255193"/>
            <a:ext cx="1294200" cy="453600"/>
            <a:chOff x="8770233" y="5255193"/>
            <a:chExt cx="1294200" cy="453600"/>
          </a:xfrm>
        </p:grpSpPr>
        <mc:AlternateContent xmlns:mc="http://schemas.openxmlformats.org/markup-compatibility/2006" xmlns:p14="http://schemas.microsoft.com/office/powerpoint/2010/main">
          <mc:Choice Requires="p14">
            <p:contentPart p14:bwMode="auto" r:id="rId437">
              <p14:nvContentPartPr>
                <p14:cNvPr id="276" name="Ink 275">
                  <a:extLst>
                    <a:ext uri="{FF2B5EF4-FFF2-40B4-BE49-F238E27FC236}">
                      <a16:creationId xmlns:a16="http://schemas.microsoft.com/office/drawing/2014/main" id="{FE169C33-1462-4162-BF41-0F1C82146DA6}"/>
                    </a:ext>
                  </a:extLst>
                </p14:cNvPr>
                <p14:cNvContentPartPr/>
                <p14:nvPr/>
              </p14:nvContentPartPr>
              <p14:xfrm>
                <a:off x="8886153" y="5395953"/>
                <a:ext cx="166680" cy="222840"/>
              </p14:xfrm>
            </p:contentPart>
          </mc:Choice>
          <mc:Fallback xmlns="">
            <p:pic>
              <p:nvPicPr>
                <p:cNvPr id="276" name="Ink 275">
                  <a:extLst>
                    <a:ext uri="{FF2B5EF4-FFF2-40B4-BE49-F238E27FC236}">
                      <a16:creationId xmlns:a16="http://schemas.microsoft.com/office/drawing/2014/main" id="{FE169C33-1462-4162-BF41-0F1C82146DA6}"/>
                    </a:ext>
                  </a:extLst>
                </p:cNvPr>
                <p:cNvPicPr/>
                <p:nvPr/>
              </p:nvPicPr>
              <p:blipFill>
                <a:blip r:embed="rId438"/>
                <a:stretch>
                  <a:fillRect/>
                </a:stretch>
              </p:blipFill>
              <p:spPr>
                <a:xfrm>
                  <a:off x="8877513" y="5386953"/>
                  <a:ext cx="18432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277" name="Ink 276">
                  <a:extLst>
                    <a:ext uri="{FF2B5EF4-FFF2-40B4-BE49-F238E27FC236}">
                      <a16:creationId xmlns:a16="http://schemas.microsoft.com/office/drawing/2014/main" id="{4D7AF808-67F3-48D5-B9CB-7FA00F95B501}"/>
                    </a:ext>
                  </a:extLst>
                </p14:cNvPr>
                <p14:cNvContentPartPr/>
                <p14:nvPr/>
              </p14:nvContentPartPr>
              <p14:xfrm>
                <a:off x="9125913" y="5512593"/>
                <a:ext cx="79200" cy="360"/>
              </p14:xfrm>
            </p:contentPart>
          </mc:Choice>
          <mc:Fallback xmlns="">
            <p:pic>
              <p:nvPicPr>
                <p:cNvPr id="277" name="Ink 276">
                  <a:extLst>
                    <a:ext uri="{FF2B5EF4-FFF2-40B4-BE49-F238E27FC236}">
                      <a16:creationId xmlns:a16="http://schemas.microsoft.com/office/drawing/2014/main" id="{4D7AF808-67F3-48D5-B9CB-7FA00F95B501}"/>
                    </a:ext>
                  </a:extLst>
                </p:cNvPr>
                <p:cNvPicPr/>
                <p:nvPr/>
              </p:nvPicPr>
              <p:blipFill>
                <a:blip r:embed="rId440"/>
                <a:stretch>
                  <a:fillRect/>
                </a:stretch>
              </p:blipFill>
              <p:spPr>
                <a:xfrm>
                  <a:off x="9116913" y="5503953"/>
                  <a:ext cx="96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278" name="Ink 277">
                  <a:extLst>
                    <a:ext uri="{FF2B5EF4-FFF2-40B4-BE49-F238E27FC236}">
                      <a16:creationId xmlns:a16="http://schemas.microsoft.com/office/drawing/2014/main" id="{5B4E32ED-B69F-4004-B6BF-4B4DD808AE99}"/>
                    </a:ext>
                  </a:extLst>
                </p14:cNvPr>
                <p14:cNvContentPartPr/>
                <p14:nvPr/>
              </p14:nvContentPartPr>
              <p14:xfrm>
                <a:off x="9108273" y="5512593"/>
                <a:ext cx="323280" cy="93600"/>
              </p14:xfrm>
            </p:contentPart>
          </mc:Choice>
          <mc:Fallback xmlns="">
            <p:pic>
              <p:nvPicPr>
                <p:cNvPr id="278" name="Ink 277">
                  <a:extLst>
                    <a:ext uri="{FF2B5EF4-FFF2-40B4-BE49-F238E27FC236}">
                      <a16:creationId xmlns:a16="http://schemas.microsoft.com/office/drawing/2014/main" id="{5B4E32ED-B69F-4004-B6BF-4B4DD808AE99}"/>
                    </a:ext>
                  </a:extLst>
                </p:cNvPr>
                <p:cNvPicPr/>
                <p:nvPr/>
              </p:nvPicPr>
              <p:blipFill>
                <a:blip r:embed="rId442"/>
                <a:stretch>
                  <a:fillRect/>
                </a:stretch>
              </p:blipFill>
              <p:spPr>
                <a:xfrm>
                  <a:off x="9099273" y="5503953"/>
                  <a:ext cx="3409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279" name="Ink 278">
                  <a:extLst>
                    <a:ext uri="{FF2B5EF4-FFF2-40B4-BE49-F238E27FC236}">
                      <a16:creationId xmlns:a16="http://schemas.microsoft.com/office/drawing/2014/main" id="{77C283BC-6E13-4BCD-8E9F-3304C0AE5D77}"/>
                    </a:ext>
                  </a:extLst>
                </p14:cNvPr>
                <p14:cNvContentPartPr/>
                <p14:nvPr/>
              </p14:nvContentPartPr>
              <p14:xfrm>
                <a:off x="9386553" y="5441673"/>
                <a:ext cx="5760" cy="360"/>
              </p14:xfrm>
            </p:contentPart>
          </mc:Choice>
          <mc:Fallback xmlns="">
            <p:pic>
              <p:nvPicPr>
                <p:cNvPr id="279" name="Ink 278">
                  <a:extLst>
                    <a:ext uri="{FF2B5EF4-FFF2-40B4-BE49-F238E27FC236}">
                      <a16:creationId xmlns:a16="http://schemas.microsoft.com/office/drawing/2014/main" id="{77C283BC-6E13-4BCD-8E9F-3304C0AE5D77}"/>
                    </a:ext>
                  </a:extLst>
                </p:cNvPr>
                <p:cNvPicPr/>
                <p:nvPr/>
              </p:nvPicPr>
              <p:blipFill>
                <a:blip r:embed="rId444"/>
                <a:stretch>
                  <a:fillRect/>
                </a:stretch>
              </p:blipFill>
              <p:spPr>
                <a:xfrm>
                  <a:off x="9377913" y="5433033"/>
                  <a:ext cx="23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280" name="Ink 279">
                  <a:extLst>
                    <a:ext uri="{FF2B5EF4-FFF2-40B4-BE49-F238E27FC236}">
                      <a16:creationId xmlns:a16="http://schemas.microsoft.com/office/drawing/2014/main" id="{FBAA85F5-D7DF-40BA-959B-904B4EE02A85}"/>
                    </a:ext>
                  </a:extLst>
                </p14:cNvPr>
                <p14:cNvContentPartPr/>
                <p14:nvPr/>
              </p14:nvContentPartPr>
              <p14:xfrm>
                <a:off x="9507513" y="5521593"/>
                <a:ext cx="143280" cy="360"/>
              </p14:xfrm>
            </p:contentPart>
          </mc:Choice>
          <mc:Fallback xmlns="">
            <p:pic>
              <p:nvPicPr>
                <p:cNvPr id="280" name="Ink 279">
                  <a:extLst>
                    <a:ext uri="{FF2B5EF4-FFF2-40B4-BE49-F238E27FC236}">
                      <a16:creationId xmlns:a16="http://schemas.microsoft.com/office/drawing/2014/main" id="{FBAA85F5-D7DF-40BA-959B-904B4EE02A85}"/>
                    </a:ext>
                  </a:extLst>
                </p:cNvPr>
                <p:cNvPicPr/>
                <p:nvPr/>
              </p:nvPicPr>
              <p:blipFill>
                <a:blip r:embed="rId446"/>
                <a:stretch>
                  <a:fillRect/>
                </a:stretch>
              </p:blipFill>
              <p:spPr>
                <a:xfrm>
                  <a:off x="9498513" y="5512593"/>
                  <a:ext cx="160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281" name="Ink 280">
                  <a:extLst>
                    <a:ext uri="{FF2B5EF4-FFF2-40B4-BE49-F238E27FC236}">
                      <a16:creationId xmlns:a16="http://schemas.microsoft.com/office/drawing/2014/main" id="{E9964849-93F8-4C7E-A21E-999A2CBF6026}"/>
                    </a:ext>
                  </a:extLst>
                </p14:cNvPr>
                <p14:cNvContentPartPr/>
                <p14:nvPr/>
              </p14:nvContentPartPr>
              <p14:xfrm>
                <a:off x="9587433" y="5459313"/>
                <a:ext cx="11880" cy="112680"/>
              </p14:xfrm>
            </p:contentPart>
          </mc:Choice>
          <mc:Fallback xmlns="">
            <p:pic>
              <p:nvPicPr>
                <p:cNvPr id="281" name="Ink 280">
                  <a:extLst>
                    <a:ext uri="{FF2B5EF4-FFF2-40B4-BE49-F238E27FC236}">
                      <a16:creationId xmlns:a16="http://schemas.microsoft.com/office/drawing/2014/main" id="{E9964849-93F8-4C7E-A21E-999A2CBF6026}"/>
                    </a:ext>
                  </a:extLst>
                </p:cNvPr>
                <p:cNvPicPr/>
                <p:nvPr/>
              </p:nvPicPr>
              <p:blipFill>
                <a:blip r:embed="rId448"/>
                <a:stretch>
                  <a:fillRect/>
                </a:stretch>
              </p:blipFill>
              <p:spPr>
                <a:xfrm>
                  <a:off x="9578793" y="5450673"/>
                  <a:ext cx="295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282" name="Ink 281">
                  <a:extLst>
                    <a:ext uri="{FF2B5EF4-FFF2-40B4-BE49-F238E27FC236}">
                      <a16:creationId xmlns:a16="http://schemas.microsoft.com/office/drawing/2014/main" id="{658E62D7-03A0-4719-AB44-BF0BCDC2B8D9}"/>
                    </a:ext>
                  </a:extLst>
                </p14:cNvPr>
                <p14:cNvContentPartPr/>
                <p14:nvPr/>
              </p14:nvContentPartPr>
              <p14:xfrm>
                <a:off x="9741153" y="5386953"/>
                <a:ext cx="77400" cy="242640"/>
              </p14:xfrm>
            </p:contentPart>
          </mc:Choice>
          <mc:Fallback xmlns="">
            <p:pic>
              <p:nvPicPr>
                <p:cNvPr id="282" name="Ink 281">
                  <a:extLst>
                    <a:ext uri="{FF2B5EF4-FFF2-40B4-BE49-F238E27FC236}">
                      <a16:creationId xmlns:a16="http://schemas.microsoft.com/office/drawing/2014/main" id="{658E62D7-03A0-4719-AB44-BF0BCDC2B8D9}"/>
                    </a:ext>
                  </a:extLst>
                </p:cNvPr>
                <p:cNvPicPr/>
                <p:nvPr/>
              </p:nvPicPr>
              <p:blipFill>
                <a:blip r:embed="rId450"/>
                <a:stretch>
                  <a:fillRect/>
                </a:stretch>
              </p:blipFill>
              <p:spPr>
                <a:xfrm>
                  <a:off x="9732153" y="5378313"/>
                  <a:ext cx="950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283" name="Ink 282">
                  <a:extLst>
                    <a:ext uri="{FF2B5EF4-FFF2-40B4-BE49-F238E27FC236}">
                      <a16:creationId xmlns:a16="http://schemas.microsoft.com/office/drawing/2014/main" id="{0CFF0C3E-BFDD-43F8-8AD5-67AB3328C726}"/>
                    </a:ext>
                  </a:extLst>
                </p14:cNvPr>
                <p14:cNvContentPartPr/>
                <p14:nvPr/>
              </p14:nvContentPartPr>
              <p14:xfrm>
                <a:off x="8770233" y="5255193"/>
                <a:ext cx="188280" cy="453600"/>
              </p14:xfrm>
            </p:contentPart>
          </mc:Choice>
          <mc:Fallback xmlns="">
            <p:pic>
              <p:nvPicPr>
                <p:cNvPr id="283" name="Ink 282">
                  <a:extLst>
                    <a:ext uri="{FF2B5EF4-FFF2-40B4-BE49-F238E27FC236}">
                      <a16:creationId xmlns:a16="http://schemas.microsoft.com/office/drawing/2014/main" id="{0CFF0C3E-BFDD-43F8-8AD5-67AB3328C726}"/>
                    </a:ext>
                  </a:extLst>
                </p:cNvPr>
                <p:cNvPicPr/>
                <p:nvPr/>
              </p:nvPicPr>
              <p:blipFill>
                <a:blip r:embed="rId452"/>
                <a:stretch>
                  <a:fillRect/>
                </a:stretch>
              </p:blipFill>
              <p:spPr>
                <a:xfrm>
                  <a:off x="8761233" y="5246193"/>
                  <a:ext cx="205920" cy="47124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285" name="Ink 284">
                  <a:extLst>
                    <a:ext uri="{FF2B5EF4-FFF2-40B4-BE49-F238E27FC236}">
                      <a16:creationId xmlns:a16="http://schemas.microsoft.com/office/drawing/2014/main" id="{7993EC5F-CCC4-41BC-8175-9BCD1819D1B2}"/>
                    </a:ext>
                  </a:extLst>
                </p14:cNvPr>
                <p14:cNvContentPartPr/>
                <p14:nvPr/>
              </p14:nvContentPartPr>
              <p14:xfrm>
                <a:off x="9800553" y="5263833"/>
                <a:ext cx="263880" cy="417960"/>
              </p14:xfrm>
            </p:contentPart>
          </mc:Choice>
          <mc:Fallback xmlns="">
            <p:pic>
              <p:nvPicPr>
                <p:cNvPr id="285" name="Ink 284">
                  <a:extLst>
                    <a:ext uri="{FF2B5EF4-FFF2-40B4-BE49-F238E27FC236}">
                      <a16:creationId xmlns:a16="http://schemas.microsoft.com/office/drawing/2014/main" id="{7993EC5F-CCC4-41BC-8175-9BCD1819D1B2}"/>
                    </a:ext>
                  </a:extLst>
                </p:cNvPr>
                <p:cNvPicPr/>
                <p:nvPr/>
              </p:nvPicPr>
              <p:blipFill>
                <a:blip r:embed="rId454"/>
                <a:stretch>
                  <a:fillRect/>
                </a:stretch>
              </p:blipFill>
              <p:spPr>
                <a:xfrm>
                  <a:off x="9791913" y="5255193"/>
                  <a:ext cx="281520" cy="435600"/>
                </a:xfrm>
                <a:prstGeom prst="rect">
                  <a:avLst/>
                </a:prstGeom>
              </p:spPr>
            </p:pic>
          </mc:Fallback>
        </mc:AlternateContent>
      </p:grpSp>
      <p:grpSp>
        <p:nvGrpSpPr>
          <p:cNvPr id="297" name="Group 296">
            <a:extLst>
              <a:ext uri="{FF2B5EF4-FFF2-40B4-BE49-F238E27FC236}">
                <a16:creationId xmlns:a16="http://schemas.microsoft.com/office/drawing/2014/main" id="{CC026D23-0EAF-4FCC-B2AA-9F505574BED5}"/>
              </a:ext>
            </a:extLst>
          </p:cNvPr>
          <p:cNvGrpSpPr/>
          <p:nvPr/>
        </p:nvGrpSpPr>
        <p:grpSpPr>
          <a:xfrm>
            <a:off x="4744713" y="6359673"/>
            <a:ext cx="457920" cy="315360"/>
            <a:chOff x="4744713" y="6359673"/>
            <a:chExt cx="457920" cy="315360"/>
          </a:xfrm>
        </p:grpSpPr>
        <mc:AlternateContent xmlns:mc="http://schemas.openxmlformats.org/markup-compatibility/2006" xmlns:p14="http://schemas.microsoft.com/office/powerpoint/2010/main">
          <mc:Choice Requires="p14">
            <p:contentPart p14:bwMode="auto" r:id="rId455">
              <p14:nvContentPartPr>
                <p14:cNvPr id="287" name="Ink 286">
                  <a:extLst>
                    <a:ext uri="{FF2B5EF4-FFF2-40B4-BE49-F238E27FC236}">
                      <a16:creationId xmlns:a16="http://schemas.microsoft.com/office/drawing/2014/main" id="{FAA259A0-26FB-498B-911E-9CCFDC681E5C}"/>
                    </a:ext>
                  </a:extLst>
                </p14:cNvPr>
                <p14:cNvContentPartPr/>
                <p14:nvPr/>
              </p14:nvContentPartPr>
              <p14:xfrm>
                <a:off x="4744713" y="6359673"/>
                <a:ext cx="164880" cy="222480"/>
              </p14:xfrm>
            </p:contentPart>
          </mc:Choice>
          <mc:Fallback xmlns="">
            <p:pic>
              <p:nvPicPr>
                <p:cNvPr id="287" name="Ink 286">
                  <a:extLst>
                    <a:ext uri="{FF2B5EF4-FFF2-40B4-BE49-F238E27FC236}">
                      <a16:creationId xmlns:a16="http://schemas.microsoft.com/office/drawing/2014/main" id="{FAA259A0-26FB-498B-911E-9CCFDC681E5C}"/>
                    </a:ext>
                  </a:extLst>
                </p:cNvPr>
                <p:cNvPicPr/>
                <p:nvPr/>
              </p:nvPicPr>
              <p:blipFill>
                <a:blip r:embed="rId456"/>
                <a:stretch>
                  <a:fillRect/>
                </a:stretch>
              </p:blipFill>
              <p:spPr>
                <a:xfrm>
                  <a:off x="4735713" y="6350673"/>
                  <a:ext cx="1825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288" name="Ink 287">
                  <a:extLst>
                    <a:ext uri="{FF2B5EF4-FFF2-40B4-BE49-F238E27FC236}">
                      <a16:creationId xmlns:a16="http://schemas.microsoft.com/office/drawing/2014/main" id="{2D8CD727-53AB-4450-B8DD-B306359B656F}"/>
                    </a:ext>
                  </a:extLst>
                </p14:cNvPr>
                <p14:cNvContentPartPr/>
                <p14:nvPr/>
              </p14:nvContentPartPr>
              <p14:xfrm>
                <a:off x="4984833" y="6511593"/>
                <a:ext cx="109800" cy="76320"/>
              </p14:xfrm>
            </p:contentPart>
          </mc:Choice>
          <mc:Fallback xmlns="">
            <p:pic>
              <p:nvPicPr>
                <p:cNvPr id="288" name="Ink 287">
                  <a:extLst>
                    <a:ext uri="{FF2B5EF4-FFF2-40B4-BE49-F238E27FC236}">
                      <a16:creationId xmlns:a16="http://schemas.microsoft.com/office/drawing/2014/main" id="{2D8CD727-53AB-4450-B8DD-B306359B656F}"/>
                    </a:ext>
                  </a:extLst>
                </p:cNvPr>
                <p:cNvPicPr/>
                <p:nvPr/>
              </p:nvPicPr>
              <p:blipFill>
                <a:blip r:embed="rId458"/>
                <a:stretch>
                  <a:fillRect/>
                </a:stretch>
              </p:blipFill>
              <p:spPr>
                <a:xfrm>
                  <a:off x="4976193" y="6502593"/>
                  <a:ext cx="1274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459">
              <p14:nvContentPartPr>
                <p14:cNvPr id="289" name="Ink 288">
                  <a:extLst>
                    <a:ext uri="{FF2B5EF4-FFF2-40B4-BE49-F238E27FC236}">
                      <a16:creationId xmlns:a16="http://schemas.microsoft.com/office/drawing/2014/main" id="{8B118585-04CF-45F0-A04B-CEAA0C9B8036}"/>
                    </a:ext>
                  </a:extLst>
                </p14:cNvPr>
                <p14:cNvContentPartPr/>
                <p14:nvPr/>
              </p14:nvContentPartPr>
              <p14:xfrm>
                <a:off x="5161593" y="6577833"/>
                <a:ext cx="41040" cy="97200"/>
              </p14:xfrm>
            </p:contentPart>
          </mc:Choice>
          <mc:Fallback xmlns="">
            <p:pic>
              <p:nvPicPr>
                <p:cNvPr id="289" name="Ink 288">
                  <a:extLst>
                    <a:ext uri="{FF2B5EF4-FFF2-40B4-BE49-F238E27FC236}">
                      <a16:creationId xmlns:a16="http://schemas.microsoft.com/office/drawing/2014/main" id="{8B118585-04CF-45F0-A04B-CEAA0C9B8036}"/>
                    </a:ext>
                  </a:extLst>
                </p:cNvPr>
                <p:cNvPicPr/>
                <p:nvPr/>
              </p:nvPicPr>
              <p:blipFill>
                <a:blip r:embed="rId460"/>
                <a:stretch>
                  <a:fillRect/>
                </a:stretch>
              </p:blipFill>
              <p:spPr>
                <a:xfrm>
                  <a:off x="5152593" y="6569193"/>
                  <a:ext cx="58680" cy="114840"/>
                </a:xfrm>
                <a:prstGeom prst="rect">
                  <a:avLst/>
                </a:prstGeom>
              </p:spPr>
            </p:pic>
          </mc:Fallback>
        </mc:AlternateContent>
      </p:grpSp>
      <p:grpSp>
        <p:nvGrpSpPr>
          <p:cNvPr id="296" name="Group 295">
            <a:extLst>
              <a:ext uri="{FF2B5EF4-FFF2-40B4-BE49-F238E27FC236}">
                <a16:creationId xmlns:a16="http://schemas.microsoft.com/office/drawing/2014/main" id="{8F3CFD33-3E02-4148-9084-622FADE085F7}"/>
              </a:ext>
            </a:extLst>
          </p:cNvPr>
          <p:cNvGrpSpPr/>
          <p:nvPr/>
        </p:nvGrpSpPr>
        <p:grpSpPr>
          <a:xfrm>
            <a:off x="5424033" y="6263553"/>
            <a:ext cx="1395360" cy="426960"/>
            <a:chOff x="5424033" y="6263553"/>
            <a:chExt cx="1395360" cy="426960"/>
          </a:xfrm>
        </p:grpSpPr>
        <mc:AlternateContent xmlns:mc="http://schemas.openxmlformats.org/markup-compatibility/2006" xmlns:p14="http://schemas.microsoft.com/office/powerpoint/2010/main">
          <mc:Choice Requires="p14">
            <p:contentPart p14:bwMode="auto" r:id="rId461">
              <p14:nvContentPartPr>
                <p14:cNvPr id="290" name="Ink 289">
                  <a:extLst>
                    <a:ext uri="{FF2B5EF4-FFF2-40B4-BE49-F238E27FC236}">
                      <a16:creationId xmlns:a16="http://schemas.microsoft.com/office/drawing/2014/main" id="{299E9A0D-585B-4486-BEAE-32873A57C28F}"/>
                    </a:ext>
                  </a:extLst>
                </p14:cNvPr>
                <p14:cNvContentPartPr/>
                <p14:nvPr/>
              </p14:nvContentPartPr>
              <p14:xfrm>
                <a:off x="5424033" y="6407913"/>
                <a:ext cx="569880" cy="240480"/>
              </p14:xfrm>
            </p:contentPart>
          </mc:Choice>
          <mc:Fallback xmlns="">
            <p:pic>
              <p:nvPicPr>
                <p:cNvPr id="290" name="Ink 289">
                  <a:extLst>
                    <a:ext uri="{FF2B5EF4-FFF2-40B4-BE49-F238E27FC236}">
                      <a16:creationId xmlns:a16="http://schemas.microsoft.com/office/drawing/2014/main" id="{299E9A0D-585B-4486-BEAE-32873A57C28F}"/>
                    </a:ext>
                  </a:extLst>
                </p:cNvPr>
                <p:cNvPicPr/>
                <p:nvPr/>
              </p:nvPicPr>
              <p:blipFill>
                <a:blip r:embed="rId462"/>
                <a:stretch>
                  <a:fillRect/>
                </a:stretch>
              </p:blipFill>
              <p:spPr>
                <a:xfrm>
                  <a:off x="5415033" y="6399273"/>
                  <a:ext cx="5875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291" name="Ink 290">
                  <a:extLst>
                    <a:ext uri="{FF2B5EF4-FFF2-40B4-BE49-F238E27FC236}">
                      <a16:creationId xmlns:a16="http://schemas.microsoft.com/office/drawing/2014/main" id="{A8FBBD69-E997-4C19-B8B2-CED26C89D0A7}"/>
                    </a:ext>
                  </a:extLst>
                </p14:cNvPr>
                <p14:cNvContentPartPr/>
                <p14:nvPr/>
              </p14:nvContentPartPr>
              <p14:xfrm>
                <a:off x="5878353" y="6506913"/>
                <a:ext cx="7200" cy="360"/>
              </p14:xfrm>
            </p:contentPart>
          </mc:Choice>
          <mc:Fallback xmlns="">
            <p:pic>
              <p:nvPicPr>
                <p:cNvPr id="291" name="Ink 290">
                  <a:extLst>
                    <a:ext uri="{FF2B5EF4-FFF2-40B4-BE49-F238E27FC236}">
                      <a16:creationId xmlns:a16="http://schemas.microsoft.com/office/drawing/2014/main" id="{A8FBBD69-E997-4C19-B8B2-CED26C89D0A7}"/>
                    </a:ext>
                  </a:extLst>
                </p:cNvPr>
                <p:cNvPicPr/>
                <p:nvPr/>
              </p:nvPicPr>
              <p:blipFill>
                <a:blip r:embed="rId464"/>
                <a:stretch>
                  <a:fillRect/>
                </a:stretch>
              </p:blipFill>
              <p:spPr>
                <a:xfrm>
                  <a:off x="5869713" y="6498273"/>
                  <a:ext cx="24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292" name="Ink 291">
                  <a:extLst>
                    <a:ext uri="{FF2B5EF4-FFF2-40B4-BE49-F238E27FC236}">
                      <a16:creationId xmlns:a16="http://schemas.microsoft.com/office/drawing/2014/main" id="{F528B895-C45C-4168-A5DC-D52A9A0E6D87}"/>
                    </a:ext>
                  </a:extLst>
                </p14:cNvPr>
                <p14:cNvContentPartPr/>
                <p14:nvPr/>
              </p14:nvContentPartPr>
              <p14:xfrm>
                <a:off x="5690433" y="6470913"/>
                <a:ext cx="231480" cy="9720"/>
              </p14:xfrm>
            </p:contentPart>
          </mc:Choice>
          <mc:Fallback xmlns="">
            <p:pic>
              <p:nvPicPr>
                <p:cNvPr id="292" name="Ink 291">
                  <a:extLst>
                    <a:ext uri="{FF2B5EF4-FFF2-40B4-BE49-F238E27FC236}">
                      <a16:creationId xmlns:a16="http://schemas.microsoft.com/office/drawing/2014/main" id="{F528B895-C45C-4168-A5DC-D52A9A0E6D87}"/>
                    </a:ext>
                  </a:extLst>
                </p:cNvPr>
                <p:cNvPicPr/>
                <p:nvPr/>
              </p:nvPicPr>
              <p:blipFill>
                <a:blip r:embed="rId466"/>
                <a:stretch>
                  <a:fillRect/>
                </a:stretch>
              </p:blipFill>
              <p:spPr>
                <a:xfrm>
                  <a:off x="5681433" y="6462273"/>
                  <a:ext cx="2491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293" name="Ink 292">
                  <a:extLst>
                    <a:ext uri="{FF2B5EF4-FFF2-40B4-BE49-F238E27FC236}">
                      <a16:creationId xmlns:a16="http://schemas.microsoft.com/office/drawing/2014/main" id="{ECC3E323-386F-4640-817E-A9F36114716E}"/>
                    </a:ext>
                  </a:extLst>
                </p14:cNvPr>
                <p14:cNvContentPartPr/>
                <p14:nvPr/>
              </p14:nvContentPartPr>
              <p14:xfrm>
                <a:off x="5983113" y="6263553"/>
                <a:ext cx="592200" cy="351720"/>
              </p14:xfrm>
            </p:contentPart>
          </mc:Choice>
          <mc:Fallback xmlns="">
            <p:pic>
              <p:nvPicPr>
                <p:cNvPr id="293" name="Ink 292">
                  <a:extLst>
                    <a:ext uri="{FF2B5EF4-FFF2-40B4-BE49-F238E27FC236}">
                      <a16:creationId xmlns:a16="http://schemas.microsoft.com/office/drawing/2014/main" id="{ECC3E323-386F-4640-817E-A9F36114716E}"/>
                    </a:ext>
                  </a:extLst>
                </p:cNvPr>
                <p:cNvPicPr/>
                <p:nvPr/>
              </p:nvPicPr>
              <p:blipFill>
                <a:blip r:embed="rId468"/>
                <a:stretch>
                  <a:fillRect/>
                </a:stretch>
              </p:blipFill>
              <p:spPr>
                <a:xfrm>
                  <a:off x="5974113" y="6254913"/>
                  <a:ext cx="60984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294" name="Ink 293">
                  <a:extLst>
                    <a:ext uri="{FF2B5EF4-FFF2-40B4-BE49-F238E27FC236}">
                      <a16:creationId xmlns:a16="http://schemas.microsoft.com/office/drawing/2014/main" id="{C5342141-47B4-4084-92AE-0100E570E953}"/>
                    </a:ext>
                  </a:extLst>
                </p14:cNvPr>
                <p14:cNvContentPartPr/>
                <p14:nvPr/>
              </p14:nvContentPartPr>
              <p14:xfrm>
                <a:off x="6187233" y="6382353"/>
                <a:ext cx="240480" cy="360"/>
              </p14:xfrm>
            </p:contentPart>
          </mc:Choice>
          <mc:Fallback xmlns="">
            <p:pic>
              <p:nvPicPr>
                <p:cNvPr id="294" name="Ink 293">
                  <a:extLst>
                    <a:ext uri="{FF2B5EF4-FFF2-40B4-BE49-F238E27FC236}">
                      <a16:creationId xmlns:a16="http://schemas.microsoft.com/office/drawing/2014/main" id="{C5342141-47B4-4084-92AE-0100E570E953}"/>
                    </a:ext>
                  </a:extLst>
                </p:cNvPr>
                <p:cNvPicPr/>
                <p:nvPr/>
              </p:nvPicPr>
              <p:blipFill>
                <a:blip r:embed="rId470"/>
                <a:stretch>
                  <a:fillRect/>
                </a:stretch>
              </p:blipFill>
              <p:spPr>
                <a:xfrm>
                  <a:off x="6178593" y="6373713"/>
                  <a:ext cx="258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295" name="Ink 294">
                  <a:extLst>
                    <a:ext uri="{FF2B5EF4-FFF2-40B4-BE49-F238E27FC236}">
                      <a16:creationId xmlns:a16="http://schemas.microsoft.com/office/drawing/2014/main" id="{3DC184FB-9B4B-44DB-9FF8-1ED94BCEE186}"/>
                    </a:ext>
                  </a:extLst>
                </p14:cNvPr>
                <p14:cNvContentPartPr/>
                <p14:nvPr/>
              </p14:nvContentPartPr>
              <p14:xfrm>
                <a:off x="6604833" y="6267153"/>
                <a:ext cx="214560" cy="423360"/>
              </p14:xfrm>
            </p:contentPart>
          </mc:Choice>
          <mc:Fallback xmlns="">
            <p:pic>
              <p:nvPicPr>
                <p:cNvPr id="295" name="Ink 294">
                  <a:extLst>
                    <a:ext uri="{FF2B5EF4-FFF2-40B4-BE49-F238E27FC236}">
                      <a16:creationId xmlns:a16="http://schemas.microsoft.com/office/drawing/2014/main" id="{3DC184FB-9B4B-44DB-9FF8-1ED94BCEE186}"/>
                    </a:ext>
                  </a:extLst>
                </p:cNvPr>
                <p:cNvPicPr/>
                <p:nvPr/>
              </p:nvPicPr>
              <p:blipFill>
                <a:blip r:embed="rId472"/>
                <a:stretch>
                  <a:fillRect/>
                </a:stretch>
              </p:blipFill>
              <p:spPr>
                <a:xfrm>
                  <a:off x="6595833" y="6258513"/>
                  <a:ext cx="232200" cy="441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3">
            <p14:nvContentPartPr>
              <p14:cNvPr id="298" name="Ink 297">
                <a:extLst>
                  <a:ext uri="{FF2B5EF4-FFF2-40B4-BE49-F238E27FC236}">
                    <a16:creationId xmlns:a16="http://schemas.microsoft.com/office/drawing/2014/main" id="{F5F7C897-4B0D-4F14-A470-3F206A5F5E0B}"/>
                  </a:ext>
                </a:extLst>
              </p14:cNvPr>
              <p14:cNvContentPartPr/>
              <p14:nvPr/>
            </p14:nvContentPartPr>
            <p14:xfrm>
              <a:off x="7036473" y="6304953"/>
              <a:ext cx="181440" cy="195840"/>
            </p14:xfrm>
          </p:contentPart>
        </mc:Choice>
        <mc:Fallback xmlns="">
          <p:pic>
            <p:nvPicPr>
              <p:cNvPr id="298" name="Ink 297">
                <a:extLst>
                  <a:ext uri="{FF2B5EF4-FFF2-40B4-BE49-F238E27FC236}">
                    <a16:creationId xmlns:a16="http://schemas.microsoft.com/office/drawing/2014/main" id="{F5F7C897-4B0D-4F14-A470-3F206A5F5E0B}"/>
                  </a:ext>
                </a:extLst>
              </p:cNvPr>
              <p:cNvPicPr/>
              <p:nvPr/>
            </p:nvPicPr>
            <p:blipFill>
              <a:blip r:embed="rId474"/>
              <a:stretch>
                <a:fillRect/>
              </a:stretch>
            </p:blipFill>
            <p:spPr>
              <a:xfrm>
                <a:off x="7027833" y="6295953"/>
                <a:ext cx="19908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299" name="Ink 298">
                <a:extLst>
                  <a:ext uri="{FF2B5EF4-FFF2-40B4-BE49-F238E27FC236}">
                    <a16:creationId xmlns:a16="http://schemas.microsoft.com/office/drawing/2014/main" id="{A0151781-47C9-4944-8BFD-F88D04D0D33F}"/>
                  </a:ext>
                </a:extLst>
              </p14:cNvPr>
              <p14:cNvContentPartPr/>
              <p14:nvPr/>
            </p14:nvContentPartPr>
            <p14:xfrm>
              <a:off x="7332753" y="6241953"/>
              <a:ext cx="105840" cy="327240"/>
            </p14:xfrm>
          </p:contentPart>
        </mc:Choice>
        <mc:Fallback xmlns="">
          <p:pic>
            <p:nvPicPr>
              <p:cNvPr id="299" name="Ink 298">
                <a:extLst>
                  <a:ext uri="{FF2B5EF4-FFF2-40B4-BE49-F238E27FC236}">
                    <a16:creationId xmlns:a16="http://schemas.microsoft.com/office/drawing/2014/main" id="{A0151781-47C9-4944-8BFD-F88D04D0D33F}"/>
                  </a:ext>
                </a:extLst>
              </p:cNvPr>
              <p:cNvPicPr/>
              <p:nvPr/>
            </p:nvPicPr>
            <p:blipFill>
              <a:blip r:embed="rId476"/>
              <a:stretch>
                <a:fillRect/>
              </a:stretch>
            </p:blipFill>
            <p:spPr>
              <a:xfrm>
                <a:off x="7323753" y="6233313"/>
                <a:ext cx="12348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300" name="Ink 299">
                <a:extLst>
                  <a:ext uri="{FF2B5EF4-FFF2-40B4-BE49-F238E27FC236}">
                    <a16:creationId xmlns:a16="http://schemas.microsoft.com/office/drawing/2014/main" id="{4A51F9EA-B348-4F4F-B478-34C377C06C8E}"/>
                  </a:ext>
                </a:extLst>
              </p14:cNvPr>
              <p14:cNvContentPartPr/>
              <p14:nvPr/>
            </p14:nvContentPartPr>
            <p14:xfrm>
              <a:off x="7536513" y="6400713"/>
              <a:ext cx="51840" cy="51120"/>
            </p14:xfrm>
          </p:contentPart>
        </mc:Choice>
        <mc:Fallback xmlns="">
          <p:pic>
            <p:nvPicPr>
              <p:cNvPr id="300" name="Ink 299">
                <a:extLst>
                  <a:ext uri="{FF2B5EF4-FFF2-40B4-BE49-F238E27FC236}">
                    <a16:creationId xmlns:a16="http://schemas.microsoft.com/office/drawing/2014/main" id="{4A51F9EA-B348-4F4F-B478-34C377C06C8E}"/>
                  </a:ext>
                </a:extLst>
              </p:cNvPr>
              <p:cNvPicPr/>
              <p:nvPr/>
            </p:nvPicPr>
            <p:blipFill>
              <a:blip r:embed="rId478"/>
              <a:stretch>
                <a:fillRect/>
              </a:stretch>
            </p:blipFill>
            <p:spPr>
              <a:xfrm>
                <a:off x="7527873" y="6391713"/>
                <a:ext cx="6948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301" name="Ink 300">
                <a:extLst>
                  <a:ext uri="{FF2B5EF4-FFF2-40B4-BE49-F238E27FC236}">
                    <a16:creationId xmlns:a16="http://schemas.microsoft.com/office/drawing/2014/main" id="{D44298AF-EF5B-47C5-9EBD-064E73677B53}"/>
                  </a:ext>
                </a:extLst>
              </p14:cNvPr>
              <p14:cNvContentPartPr/>
              <p14:nvPr/>
            </p14:nvContentPartPr>
            <p14:xfrm>
              <a:off x="7554513" y="6318993"/>
              <a:ext cx="360" cy="1800"/>
            </p14:xfrm>
          </p:contentPart>
        </mc:Choice>
        <mc:Fallback xmlns="">
          <p:pic>
            <p:nvPicPr>
              <p:cNvPr id="301" name="Ink 300">
                <a:extLst>
                  <a:ext uri="{FF2B5EF4-FFF2-40B4-BE49-F238E27FC236}">
                    <a16:creationId xmlns:a16="http://schemas.microsoft.com/office/drawing/2014/main" id="{D44298AF-EF5B-47C5-9EBD-064E73677B53}"/>
                  </a:ext>
                </a:extLst>
              </p:cNvPr>
              <p:cNvPicPr/>
              <p:nvPr/>
            </p:nvPicPr>
            <p:blipFill>
              <a:blip r:embed="rId480"/>
              <a:stretch>
                <a:fillRect/>
              </a:stretch>
            </p:blipFill>
            <p:spPr>
              <a:xfrm>
                <a:off x="7545873" y="6309993"/>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302" name="Ink 301">
                <a:extLst>
                  <a:ext uri="{FF2B5EF4-FFF2-40B4-BE49-F238E27FC236}">
                    <a16:creationId xmlns:a16="http://schemas.microsoft.com/office/drawing/2014/main" id="{1DAE2B24-0411-4FD4-86A1-6E55E3415301}"/>
                  </a:ext>
                </a:extLst>
              </p14:cNvPr>
              <p14:cNvContentPartPr/>
              <p14:nvPr/>
            </p14:nvContentPartPr>
            <p14:xfrm>
              <a:off x="7643073" y="6249873"/>
              <a:ext cx="150840" cy="265680"/>
            </p14:xfrm>
          </p:contentPart>
        </mc:Choice>
        <mc:Fallback xmlns="">
          <p:pic>
            <p:nvPicPr>
              <p:cNvPr id="302" name="Ink 301">
                <a:extLst>
                  <a:ext uri="{FF2B5EF4-FFF2-40B4-BE49-F238E27FC236}">
                    <a16:creationId xmlns:a16="http://schemas.microsoft.com/office/drawing/2014/main" id="{1DAE2B24-0411-4FD4-86A1-6E55E3415301}"/>
                  </a:ext>
                </a:extLst>
              </p:cNvPr>
              <p:cNvPicPr/>
              <p:nvPr/>
            </p:nvPicPr>
            <p:blipFill>
              <a:blip r:embed="rId482"/>
              <a:stretch>
                <a:fillRect/>
              </a:stretch>
            </p:blipFill>
            <p:spPr>
              <a:xfrm>
                <a:off x="7634433" y="6241233"/>
                <a:ext cx="1684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483">
            <p14:nvContentPartPr>
              <p14:cNvPr id="303" name="Ink 302">
                <a:extLst>
                  <a:ext uri="{FF2B5EF4-FFF2-40B4-BE49-F238E27FC236}">
                    <a16:creationId xmlns:a16="http://schemas.microsoft.com/office/drawing/2014/main" id="{F9FC46F6-0ECA-4BAC-9B05-0CD4F8E22BE4}"/>
                  </a:ext>
                </a:extLst>
              </p14:cNvPr>
              <p14:cNvContentPartPr/>
              <p14:nvPr/>
            </p14:nvContentPartPr>
            <p14:xfrm>
              <a:off x="8001633" y="6264273"/>
              <a:ext cx="303120" cy="136800"/>
            </p14:xfrm>
          </p:contentPart>
        </mc:Choice>
        <mc:Fallback xmlns="">
          <p:pic>
            <p:nvPicPr>
              <p:cNvPr id="303" name="Ink 302">
                <a:extLst>
                  <a:ext uri="{FF2B5EF4-FFF2-40B4-BE49-F238E27FC236}">
                    <a16:creationId xmlns:a16="http://schemas.microsoft.com/office/drawing/2014/main" id="{F9FC46F6-0ECA-4BAC-9B05-0CD4F8E22BE4}"/>
                  </a:ext>
                </a:extLst>
              </p:cNvPr>
              <p:cNvPicPr/>
              <p:nvPr/>
            </p:nvPicPr>
            <p:blipFill>
              <a:blip r:embed="rId484"/>
              <a:stretch>
                <a:fillRect/>
              </a:stretch>
            </p:blipFill>
            <p:spPr>
              <a:xfrm>
                <a:off x="7992993" y="6255273"/>
                <a:ext cx="3207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326" name="Ink 325">
                <a:extLst>
                  <a:ext uri="{FF2B5EF4-FFF2-40B4-BE49-F238E27FC236}">
                    <a16:creationId xmlns:a16="http://schemas.microsoft.com/office/drawing/2014/main" id="{4CE4D2DF-5FF0-4591-B6FD-497B946E84E3}"/>
                  </a:ext>
                </a:extLst>
              </p14:cNvPr>
              <p14:cNvContentPartPr/>
              <p14:nvPr/>
            </p14:nvContentPartPr>
            <p14:xfrm>
              <a:off x="7918833" y="6524913"/>
              <a:ext cx="360" cy="181080"/>
            </p14:xfrm>
          </p:contentPart>
        </mc:Choice>
        <mc:Fallback xmlns="">
          <p:pic>
            <p:nvPicPr>
              <p:cNvPr id="326" name="Ink 325">
                <a:extLst>
                  <a:ext uri="{FF2B5EF4-FFF2-40B4-BE49-F238E27FC236}">
                    <a16:creationId xmlns:a16="http://schemas.microsoft.com/office/drawing/2014/main" id="{4CE4D2DF-5FF0-4591-B6FD-497B946E84E3}"/>
                  </a:ext>
                </a:extLst>
              </p:cNvPr>
              <p:cNvPicPr/>
              <p:nvPr/>
            </p:nvPicPr>
            <p:blipFill>
              <a:blip r:embed="rId486"/>
              <a:stretch>
                <a:fillRect/>
              </a:stretch>
            </p:blipFill>
            <p:spPr>
              <a:xfrm>
                <a:off x="7909833" y="6516273"/>
                <a:ext cx="180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327" name="Ink 326">
                <a:extLst>
                  <a:ext uri="{FF2B5EF4-FFF2-40B4-BE49-F238E27FC236}">
                    <a16:creationId xmlns:a16="http://schemas.microsoft.com/office/drawing/2014/main" id="{89786386-CD40-4457-B2AD-3376A414589E}"/>
                  </a:ext>
                </a:extLst>
              </p14:cNvPr>
              <p14:cNvContentPartPr/>
              <p14:nvPr/>
            </p14:nvContentPartPr>
            <p14:xfrm>
              <a:off x="8016033" y="6524553"/>
              <a:ext cx="348840" cy="242280"/>
            </p14:xfrm>
          </p:contentPart>
        </mc:Choice>
        <mc:Fallback xmlns="">
          <p:pic>
            <p:nvPicPr>
              <p:cNvPr id="327" name="Ink 326">
                <a:extLst>
                  <a:ext uri="{FF2B5EF4-FFF2-40B4-BE49-F238E27FC236}">
                    <a16:creationId xmlns:a16="http://schemas.microsoft.com/office/drawing/2014/main" id="{89786386-CD40-4457-B2AD-3376A414589E}"/>
                  </a:ext>
                </a:extLst>
              </p:cNvPr>
              <p:cNvPicPr/>
              <p:nvPr/>
            </p:nvPicPr>
            <p:blipFill>
              <a:blip r:embed="rId488"/>
              <a:stretch>
                <a:fillRect/>
              </a:stretch>
            </p:blipFill>
            <p:spPr>
              <a:xfrm>
                <a:off x="8007033" y="6515913"/>
                <a:ext cx="36648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489">
            <p14:nvContentPartPr>
              <p14:cNvPr id="328" name="Ink 327">
                <a:extLst>
                  <a:ext uri="{FF2B5EF4-FFF2-40B4-BE49-F238E27FC236}">
                    <a16:creationId xmlns:a16="http://schemas.microsoft.com/office/drawing/2014/main" id="{FD3035BF-7F71-496B-9719-D9DA4F2BE3CD}"/>
                  </a:ext>
                </a:extLst>
              </p14:cNvPr>
              <p14:cNvContentPartPr/>
              <p14:nvPr/>
            </p14:nvContentPartPr>
            <p14:xfrm>
              <a:off x="7838553" y="6533553"/>
              <a:ext cx="169560" cy="360"/>
            </p14:xfrm>
          </p:contentPart>
        </mc:Choice>
        <mc:Fallback xmlns="">
          <p:pic>
            <p:nvPicPr>
              <p:cNvPr id="328" name="Ink 327">
                <a:extLst>
                  <a:ext uri="{FF2B5EF4-FFF2-40B4-BE49-F238E27FC236}">
                    <a16:creationId xmlns:a16="http://schemas.microsoft.com/office/drawing/2014/main" id="{FD3035BF-7F71-496B-9719-D9DA4F2BE3CD}"/>
                  </a:ext>
                </a:extLst>
              </p:cNvPr>
              <p:cNvPicPr/>
              <p:nvPr/>
            </p:nvPicPr>
            <p:blipFill>
              <a:blip r:embed="rId490"/>
              <a:stretch>
                <a:fillRect/>
              </a:stretch>
            </p:blipFill>
            <p:spPr>
              <a:xfrm>
                <a:off x="7829913" y="6524553"/>
                <a:ext cx="187200" cy="18000"/>
              </a:xfrm>
              <a:prstGeom prst="rect">
                <a:avLst/>
              </a:prstGeom>
            </p:spPr>
          </p:pic>
        </mc:Fallback>
      </mc:AlternateContent>
      <p:grpSp>
        <p:nvGrpSpPr>
          <p:cNvPr id="353" name="Group 352">
            <a:extLst>
              <a:ext uri="{FF2B5EF4-FFF2-40B4-BE49-F238E27FC236}">
                <a16:creationId xmlns:a16="http://schemas.microsoft.com/office/drawing/2014/main" id="{2A375898-C159-4874-8B20-719792309ADF}"/>
              </a:ext>
            </a:extLst>
          </p:cNvPr>
          <p:cNvGrpSpPr/>
          <p:nvPr/>
        </p:nvGrpSpPr>
        <p:grpSpPr>
          <a:xfrm>
            <a:off x="8495553" y="6121353"/>
            <a:ext cx="3533760" cy="694800"/>
            <a:chOff x="8495553" y="6121353"/>
            <a:chExt cx="3533760" cy="694800"/>
          </a:xfrm>
        </p:grpSpPr>
        <mc:AlternateContent xmlns:mc="http://schemas.openxmlformats.org/markup-compatibility/2006" xmlns:p14="http://schemas.microsoft.com/office/powerpoint/2010/main">
          <mc:Choice Requires="p14">
            <p:contentPart p14:bwMode="auto" r:id="rId491">
              <p14:nvContentPartPr>
                <p14:cNvPr id="311" name="Ink 310">
                  <a:extLst>
                    <a:ext uri="{FF2B5EF4-FFF2-40B4-BE49-F238E27FC236}">
                      <a16:creationId xmlns:a16="http://schemas.microsoft.com/office/drawing/2014/main" id="{5C4B3714-0FFE-4603-8D6B-BE18D8A300B4}"/>
                    </a:ext>
                  </a:extLst>
                </p14:cNvPr>
                <p14:cNvContentPartPr/>
                <p14:nvPr/>
              </p14:nvContentPartPr>
              <p14:xfrm>
                <a:off x="9409233" y="6302793"/>
                <a:ext cx="237960" cy="106560"/>
              </p14:xfrm>
            </p:contentPart>
          </mc:Choice>
          <mc:Fallback xmlns="">
            <p:pic>
              <p:nvPicPr>
                <p:cNvPr id="311" name="Ink 310">
                  <a:extLst>
                    <a:ext uri="{FF2B5EF4-FFF2-40B4-BE49-F238E27FC236}">
                      <a16:creationId xmlns:a16="http://schemas.microsoft.com/office/drawing/2014/main" id="{5C4B3714-0FFE-4603-8D6B-BE18D8A300B4}"/>
                    </a:ext>
                  </a:extLst>
                </p:cNvPr>
                <p:cNvPicPr/>
                <p:nvPr/>
              </p:nvPicPr>
              <p:blipFill>
                <a:blip r:embed="rId492"/>
                <a:stretch>
                  <a:fillRect/>
                </a:stretch>
              </p:blipFill>
              <p:spPr>
                <a:xfrm>
                  <a:off x="9400233" y="6294153"/>
                  <a:ext cx="2556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312" name="Ink 311">
                  <a:extLst>
                    <a:ext uri="{FF2B5EF4-FFF2-40B4-BE49-F238E27FC236}">
                      <a16:creationId xmlns:a16="http://schemas.microsoft.com/office/drawing/2014/main" id="{21132F10-6117-44C7-B914-2176DCE848C2}"/>
                    </a:ext>
                  </a:extLst>
                </p14:cNvPr>
                <p14:cNvContentPartPr/>
                <p14:nvPr/>
              </p14:nvContentPartPr>
              <p14:xfrm>
                <a:off x="9644673" y="6174993"/>
                <a:ext cx="14040" cy="21600"/>
              </p14:xfrm>
            </p:contentPart>
          </mc:Choice>
          <mc:Fallback xmlns="">
            <p:pic>
              <p:nvPicPr>
                <p:cNvPr id="312" name="Ink 311">
                  <a:extLst>
                    <a:ext uri="{FF2B5EF4-FFF2-40B4-BE49-F238E27FC236}">
                      <a16:creationId xmlns:a16="http://schemas.microsoft.com/office/drawing/2014/main" id="{21132F10-6117-44C7-B914-2176DCE848C2}"/>
                    </a:ext>
                  </a:extLst>
                </p:cNvPr>
                <p:cNvPicPr/>
                <p:nvPr/>
              </p:nvPicPr>
              <p:blipFill>
                <a:blip r:embed="rId494"/>
                <a:stretch>
                  <a:fillRect/>
                </a:stretch>
              </p:blipFill>
              <p:spPr>
                <a:xfrm>
                  <a:off x="9635673" y="6165993"/>
                  <a:ext cx="316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313" name="Ink 312">
                  <a:extLst>
                    <a:ext uri="{FF2B5EF4-FFF2-40B4-BE49-F238E27FC236}">
                      <a16:creationId xmlns:a16="http://schemas.microsoft.com/office/drawing/2014/main" id="{EDA50891-2D0F-4E27-A11B-7D01A9E1D7D5}"/>
                    </a:ext>
                  </a:extLst>
                </p14:cNvPr>
                <p14:cNvContentPartPr/>
                <p14:nvPr/>
              </p14:nvContentPartPr>
              <p14:xfrm>
                <a:off x="9755913" y="6142953"/>
                <a:ext cx="257760" cy="257400"/>
              </p14:xfrm>
            </p:contentPart>
          </mc:Choice>
          <mc:Fallback xmlns="">
            <p:pic>
              <p:nvPicPr>
                <p:cNvPr id="313" name="Ink 312">
                  <a:extLst>
                    <a:ext uri="{FF2B5EF4-FFF2-40B4-BE49-F238E27FC236}">
                      <a16:creationId xmlns:a16="http://schemas.microsoft.com/office/drawing/2014/main" id="{EDA50891-2D0F-4E27-A11B-7D01A9E1D7D5}"/>
                    </a:ext>
                  </a:extLst>
                </p:cNvPr>
                <p:cNvPicPr/>
                <p:nvPr/>
              </p:nvPicPr>
              <p:blipFill>
                <a:blip r:embed="rId496"/>
                <a:stretch>
                  <a:fillRect/>
                </a:stretch>
              </p:blipFill>
              <p:spPr>
                <a:xfrm>
                  <a:off x="9747273" y="6134313"/>
                  <a:ext cx="27540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314" name="Ink 313">
                  <a:extLst>
                    <a:ext uri="{FF2B5EF4-FFF2-40B4-BE49-F238E27FC236}">
                      <a16:creationId xmlns:a16="http://schemas.microsoft.com/office/drawing/2014/main" id="{0902F829-D182-4829-9C4F-758F67FDAA58}"/>
                    </a:ext>
                  </a:extLst>
                </p14:cNvPr>
                <p14:cNvContentPartPr/>
                <p14:nvPr/>
              </p14:nvContentPartPr>
              <p14:xfrm>
                <a:off x="10199793" y="6121353"/>
                <a:ext cx="394200" cy="429480"/>
              </p14:xfrm>
            </p:contentPart>
          </mc:Choice>
          <mc:Fallback xmlns="">
            <p:pic>
              <p:nvPicPr>
                <p:cNvPr id="314" name="Ink 313">
                  <a:extLst>
                    <a:ext uri="{FF2B5EF4-FFF2-40B4-BE49-F238E27FC236}">
                      <a16:creationId xmlns:a16="http://schemas.microsoft.com/office/drawing/2014/main" id="{0902F829-D182-4829-9C4F-758F67FDAA58}"/>
                    </a:ext>
                  </a:extLst>
                </p:cNvPr>
                <p:cNvPicPr/>
                <p:nvPr/>
              </p:nvPicPr>
              <p:blipFill>
                <a:blip r:embed="rId498"/>
                <a:stretch>
                  <a:fillRect/>
                </a:stretch>
              </p:blipFill>
              <p:spPr>
                <a:xfrm>
                  <a:off x="10191153" y="6112713"/>
                  <a:ext cx="411840" cy="44712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315" name="Ink 314">
                  <a:extLst>
                    <a:ext uri="{FF2B5EF4-FFF2-40B4-BE49-F238E27FC236}">
                      <a16:creationId xmlns:a16="http://schemas.microsoft.com/office/drawing/2014/main" id="{986B2CF3-D3BD-4322-8369-2C7846A9708E}"/>
                    </a:ext>
                  </a:extLst>
                </p14:cNvPr>
                <p14:cNvContentPartPr/>
                <p14:nvPr/>
              </p14:nvContentPartPr>
              <p14:xfrm>
                <a:off x="10430913" y="6222873"/>
                <a:ext cx="159840" cy="21600"/>
              </p14:xfrm>
            </p:contentPart>
          </mc:Choice>
          <mc:Fallback xmlns="">
            <p:pic>
              <p:nvPicPr>
                <p:cNvPr id="315" name="Ink 314">
                  <a:extLst>
                    <a:ext uri="{FF2B5EF4-FFF2-40B4-BE49-F238E27FC236}">
                      <a16:creationId xmlns:a16="http://schemas.microsoft.com/office/drawing/2014/main" id="{986B2CF3-D3BD-4322-8369-2C7846A9708E}"/>
                    </a:ext>
                  </a:extLst>
                </p:cNvPr>
                <p:cNvPicPr/>
                <p:nvPr/>
              </p:nvPicPr>
              <p:blipFill>
                <a:blip r:embed="rId500"/>
                <a:stretch>
                  <a:fillRect/>
                </a:stretch>
              </p:blipFill>
              <p:spPr>
                <a:xfrm>
                  <a:off x="10422273" y="6213873"/>
                  <a:ext cx="1774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316" name="Ink 315">
                  <a:extLst>
                    <a:ext uri="{FF2B5EF4-FFF2-40B4-BE49-F238E27FC236}">
                      <a16:creationId xmlns:a16="http://schemas.microsoft.com/office/drawing/2014/main" id="{78760A7C-C20B-4984-BA33-FD4B5B9633BA}"/>
                    </a:ext>
                  </a:extLst>
                </p14:cNvPr>
                <p14:cNvContentPartPr/>
                <p14:nvPr/>
              </p14:nvContentPartPr>
              <p14:xfrm>
                <a:off x="10750593" y="6298833"/>
                <a:ext cx="123840" cy="109800"/>
              </p14:xfrm>
            </p:contentPart>
          </mc:Choice>
          <mc:Fallback xmlns="">
            <p:pic>
              <p:nvPicPr>
                <p:cNvPr id="316" name="Ink 315">
                  <a:extLst>
                    <a:ext uri="{FF2B5EF4-FFF2-40B4-BE49-F238E27FC236}">
                      <a16:creationId xmlns:a16="http://schemas.microsoft.com/office/drawing/2014/main" id="{78760A7C-C20B-4984-BA33-FD4B5B9633BA}"/>
                    </a:ext>
                  </a:extLst>
                </p:cNvPr>
                <p:cNvPicPr/>
                <p:nvPr/>
              </p:nvPicPr>
              <p:blipFill>
                <a:blip r:embed="rId502"/>
                <a:stretch>
                  <a:fillRect/>
                </a:stretch>
              </p:blipFill>
              <p:spPr>
                <a:xfrm>
                  <a:off x="10741953" y="6290193"/>
                  <a:ext cx="1414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317" name="Ink 316">
                  <a:extLst>
                    <a:ext uri="{FF2B5EF4-FFF2-40B4-BE49-F238E27FC236}">
                      <a16:creationId xmlns:a16="http://schemas.microsoft.com/office/drawing/2014/main" id="{6FB54437-4847-424F-938F-A05D50518809}"/>
                    </a:ext>
                  </a:extLst>
                </p14:cNvPr>
                <p14:cNvContentPartPr/>
                <p14:nvPr/>
              </p14:nvContentPartPr>
              <p14:xfrm>
                <a:off x="10945713" y="6302793"/>
                <a:ext cx="70560" cy="85680"/>
              </p14:xfrm>
            </p:contentPart>
          </mc:Choice>
          <mc:Fallback xmlns="">
            <p:pic>
              <p:nvPicPr>
                <p:cNvPr id="317" name="Ink 316">
                  <a:extLst>
                    <a:ext uri="{FF2B5EF4-FFF2-40B4-BE49-F238E27FC236}">
                      <a16:creationId xmlns:a16="http://schemas.microsoft.com/office/drawing/2014/main" id="{6FB54437-4847-424F-938F-A05D50518809}"/>
                    </a:ext>
                  </a:extLst>
                </p:cNvPr>
                <p:cNvPicPr/>
                <p:nvPr/>
              </p:nvPicPr>
              <p:blipFill>
                <a:blip r:embed="rId504"/>
                <a:stretch>
                  <a:fillRect/>
                </a:stretch>
              </p:blipFill>
              <p:spPr>
                <a:xfrm>
                  <a:off x="10936713" y="6294153"/>
                  <a:ext cx="882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318" name="Ink 317">
                  <a:extLst>
                    <a:ext uri="{FF2B5EF4-FFF2-40B4-BE49-F238E27FC236}">
                      <a16:creationId xmlns:a16="http://schemas.microsoft.com/office/drawing/2014/main" id="{6078DFBD-362B-4850-B7A2-5F9DA04D45AA}"/>
                    </a:ext>
                  </a:extLst>
                </p14:cNvPr>
                <p14:cNvContentPartPr/>
                <p14:nvPr/>
              </p14:nvContentPartPr>
              <p14:xfrm>
                <a:off x="10971273" y="6294153"/>
                <a:ext cx="37440" cy="107640"/>
              </p14:xfrm>
            </p:contentPart>
          </mc:Choice>
          <mc:Fallback xmlns="">
            <p:pic>
              <p:nvPicPr>
                <p:cNvPr id="318" name="Ink 317">
                  <a:extLst>
                    <a:ext uri="{FF2B5EF4-FFF2-40B4-BE49-F238E27FC236}">
                      <a16:creationId xmlns:a16="http://schemas.microsoft.com/office/drawing/2014/main" id="{6078DFBD-362B-4850-B7A2-5F9DA04D45AA}"/>
                    </a:ext>
                  </a:extLst>
                </p:cNvPr>
                <p:cNvPicPr/>
                <p:nvPr/>
              </p:nvPicPr>
              <p:blipFill>
                <a:blip r:embed="rId506"/>
                <a:stretch>
                  <a:fillRect/>
                </a:stretch>
              </p:blipFill>
              <p:spPr>
                <a:xfrm>
                  <a:off x="10962273" y="6285153"/>
                  <a:ext cx="5508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319" name="Ink 318">
                  <a:extLst>
                    <a:ext uri="{FF2B5EF4-FFF2-40B4-BE49-F238E27FC236}">
                      <a16:creationId xmlns:a16="http://schemas.microsoft.com/office/drawing/2014/main" id="{5C48017C-08FD-48C8-A7B8-AF1907659700}"/>
                    </a:ext>
                  </a:extLst>
                </p14:cNvPr>
                <p14:cNvContentPartPr/>
                <p14:nvPr/>
              </p14:nvContentPartPr>
              <p14:xfrm>
                <a:off x="11096553" y="6160593"/>
                <a:ext cx="412200" cy="234000"/>
              </p14:xfrm>
            </p:contentPart>
          </mc:Choice>
          <mc:Fallback xmlns="">
            <p:pic>
              <p:nvPicPr>
                <p:cNvPr id="319" name="Ink 318">
                  <a:extLst>
                    <a:ext uri="{FF2B5EF4-FFF2-40B4-BE49-F238E27FC236}">
                      <a16:creationId xmlns:a16="http://schemas.microsoft.com/office/drawing/2014/main" id="{5C48017C-08FD-48C8-A7B8-AF1907659700}"/>
                    </a:ext>
                  </a:extLst>
                </p:cNvPr>
                <p:cNvPicPr/>
                <p:nvPr/>
              </p:nvPicPr>
              <p:blipFill>
                <a:blip r:embed="rId508"/>
                <a:stretch>
                  <a:fillRect/>
                </a:stretch>
              </p:blipFill>
              <p:spPr>
                <a:xfrm>
                  <a:off x="11087913" y="6151953"/>
                  <a:ext cx="4298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320" name="Ink 319">
                  <a:extLst>
                    <a:ext uri="{FF2B5EF4-FFF2-40B4-BE49-F238E27FC236}">
                      <a16:creationId xmlns:a16="http://schemas.microsoft.com/office/drawing/2014/main" id="{DFB9553B-41A1-446E-A470-8D7002EEC862}"/>
                    </a:ext>
                  </a:extLst>
                </p14:cNvPr>
                <p14:cNvContentPartPr/>
                <p14:nvPr/>
              </p14:nvContentPartPr>
              <p14:xfrm>
                <a:off x="11584713" y="6169593"/>
                <a:ext cx="32760" cy="205200"/>
              </p14:xfrm>
            </p:contentPart>
          </mc:Choice>
          <mc:Fallback xmlns="">
            <p:pic>
              <p:nvPicPr>
                <p:cNvPr id="320" name="Ink 319">
                  <a:extLst>
                    <a:ext uri="{FF2B5EF4-FFF2-40B4-BE49-F238E27FC236}">
                      <a16:creationId xmlns:a16="http://schemas.microsoft.com/office/drawing/2014/main" id="{DFB9553B-41A1-446E-A470-8D7002EEC862}"/>
                    </a:ext>
                  </a:extLst>
                </p:cNvPr>
                <p:cNvPicPr/>
                <p:nvPr/>
              </p:nvPicPr>
              <p:blipFill>
                <a:blip r:embed="rId510"/>
                <a:stretch>
                  <a:fillRect/>
                </a:stretch>
              </p:blipFill>
              <p:spPr>
                <a:xfrm>
                  <a:off x="11576073" y="6160593"/>
                  <a:ext cx="504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321" name="Ink 320">
                  <a:extLst>
                    <a:ext uri="{FF2B5EF4-FFF2-40B4-BE49-F238E27FC236}">
                      <a16:creationId xmlns:a16="http://schemas.microsoft.com/office/drawing/2014/main" id="{FB20BCC0-7783-4524-8AE4-D8158384DC31}"/>
                    </a:ext>
                  </a:extLst>
                </p14:cNvPr>
                <p14:cNvContentPartPr/>
                <p14:nvPr/>
              </p14:nvContentPartPr>
              <p14:xfrm>
                <a:off x="11443233" y="6267153"/>
                <a:ext cx="172440" cy="21600"/>
              </p14:xfrm>
            </p:contentPart>
          </mc:Choice>
          <mc:Fallback xmlns="">
            <p:pic>
              <p:nvPicPr>
                <p:cNvPr id="321" name="Ink 320">
                  <a:extLst>
                    <a:ext uri="{FF2B5EF4-FFF2-40B4-BE49-F238E27FC236}">
                      <a16:creationId xmlns:a16="http://schemas.microsoft.com/office/drawing/2014/main" id="{FB20BCC0-7783-4524-8AE4-D8158384DC31}"/>
                    </a:ext>
                  </a:extLst>
                </p:cNvPr>
                <p:cNvPicPr/>
                <p:nvPr/>
              </p:nvPicPr>
              <p:blipFill>
                <a:blip r:embed="rId512"/>
                <a:stretch>
                  <a:fillRect/>
                </a:stretch>
              </p:blipFill>
              <p:spPr>
                <a:xfrm>
                  <a:off x="11434233" y="6258513"/>
                  <a:ext cx="19008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322" name="Ink 321">
                  <a:extLst>
                    <a:ext uri="{FF2B5EF4-FFF2-40B4-BE49-F238E27FC236}">
                      <a16:creationId xmlns:a16="http://schemas.microsoft.com/office/drawing/2014/main" id="{8E953213-51B9-4052-97AA-A871F8E53C11}"/>
                    </a:ext>
                  </a:extLst>
                </p14:cNvPr>
                <p14:cNvContentPartPr/>
                <p14:nvPr/>
              </p14:nvContentPartPr>
              <p14:xfrm>
                <a:off x="11655993" y="6221793"/>
                <a:ext cx="273240" cy="230400"/>
              </p14:xfrm>
            </p:contentPart>
          </mc:Choice>
          <mc:Fallback xmlns="">
            <p:pic>
              <p:nvPicPr>
                <p:cNvPr id="322" name="Ink 321">
                  <a:extLst>
                    <a:ext uri="{FF2B5EF4-FFF2-40B4-BE49-F238E27FC236}">
                      <a16:creationId xmlns:a16="http://schemas.microsoft.com/office/drawing/2014/main" id="{8E953213-51B9-4052-97AA-A871F8E53C11}"/>
                    </a:ext>
                  </a:extLst>
                </p:cNvPr>
                <p:cNvPicPr/>
                <p:nvPr/>
              </p:nvPicPr>
              <p:blipFill>
                <a:blip r:embed="rId514"/>
                <a:stretch>
                  <a:fillRect/>
                </a:stretch>
              </p:blipFill>
              <p:spPr>
                <a:xfrm>
                  <a:off x="11647353" y="6212793"/>
                  <a:ext cx="2908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323" name="Ink 322">
                  <a:extLst>
                    <a:ext uri="{FF2B5EF4-FFF2-40B4-BE49-F238E27FC236}">
                      <a16:creationId xmlns:a16="http://schemas.microsoft.com/office/drawing/2014/main" id="{CBE028D8-230C-456A-A950-498DAC097837}"/>
                    </a:ext>
                  </a:extLst>
                </p14:cNvPr>
                <p14:cNvContentPartPr/>
                <p14:nvPr/>
              </p14:nvContentPartPr>
              <p14:xfrm>
                <a:off x="12028953" y="6384513"/>
                <a:ext cx="360" cy="7560"/>
              </p14:xfrm>
            </p:contentPart>
          </mc:Choice>
          <mc:Fallback xmlns="">
            <p:pic>
              <p:nvPicPr>
                <p:cNvPr id="323" name="Ink 322">
                  <a:extLst>
                    <a:ext uri="{FF2B5EF4-FFF2-40B4-BE49-F238E27FC236}">
                      <a16:creationId xmlns:a16="http://schemas.microsoft.com/office/drawing/2014/main" id="{CBE028D8-230C-456A-A950-498DAC097837}"/>
                    </a:ext>
                  </a:extLst>
                </p:cNvPr>
                <p:cNvPicPr/>
                <p:nvPr/>
              </p:nvPicPr>
              <p:blipFill>
                <a:blip r:embed="rId516"/>
                <a:stretch>
                  <a:fillRect/>
                </a:stretch>
              </p:blipFill>
              <p:spPr>
                <a:xfrm>
                  <a:off x="12020313" y="6375873"/>
                  <a:ext cx="180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304" name="Ink 303">
                  <a:extLst>
                    <a:ext uri="{FF2B5EF4-FFF2-40B4-BE49-F238E27FC236}">
                      <a16:creationId xmlns:a16="http://schemas.microsoft.com/office/drawing/2014/main" id="{1E293FD7-CBD4-4573-82EC-2FDF5E708726}"/>
                    </a:ext>
                  </a:extLst>
                </p14:cNvPr>
                <p14:cNvContentPartPr/>
                <p14:nvPr/>
              </p14:nvContentPartPr>
              <p14:xfrm>
                <a:off x="8495553" y="6222873"/>
                <a:ext cx="174600" cy="207720"/>
              </p14:xfrm>
            </p:contentPart>
          </mc:Choice>
          <mc:Fallback xmlns="">
            <p:pic>
              <p:nvPicPr>
                <p:cNvPr id="304" name="Ink 303">
                  <a:extLst>
                    <a:ext uri="{FF2B5EF4-FFF2-40B4-BE49-F238E27FC236}">
                      <a16:creationId xmlns:a16="http://schemas.microsoft.com/office/drawing/2014/main" id="{1E293FD7-CBD4-4573-82EC-2FDF5E708726}"/>
                    </a:ext>
                  </a:extLst>
                </p:cNvPr>
                <p:cNvPicPr/>
                <p:nvPr/>
              </p:nvPicPr>
              <p:blipFill>
                <a:blip r:embed="rId518"/>
                <a:stretch>
                  <a:fillRect/>
                </a:stretch>
              </p:blipFill>
              <p:spPr>
                <a:xfrm>
                  <a:off x="8486553" y="6213873"/>
                  <a:ext cx="1922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305" name="Ink 304">
                  <a:extLst>
                    <a:ext uri="{FF2B5EF4-FFF2-40B4-BE49-F238E27FC236}">
                      <a16:creationId xmlns:a16="http://schemas.microsoft.com/office/drawing/2014/main" id="{76959C22-21F7-4609-8570-5C9876F762FB}"/>
                    </a:ext>
                  </a:extLst>
                </p14:cNvPr>
                <p14:cNvContentPartPr/>
                <p14:nvPr/>
              </p14:nvContentPartPr>
              <p14:xfrm>
                <a:off x="8735313" y="6222153"/>
                <a:ext cx="99360" cy="288360"/>
              </p14:xfrm>
            </p:contentPart>
          </mc:Choice>
          <mc:Fallback xmlns="">
            <p:pic>
              <p:nvPicPr>
                <p:cNvPr id="305" name="Ink 304">
                  <a:extLst>
                    <a:ext uri="{FF2B5EF4-FFF2-40B4-BE49-F238E27FC236}">
                      <a16:creationId xmlns:a16="http://schemas.microsoft.com/office/drawing/2014/main" id="{76959C22-21F7-4609-8570-5C9876F762FB}"/>
                    </a:ext>
                  </a:extLst>
                </p:cNvPr>
                <p:cNvPicPr/>
                <p:nvPr/>
              </p:nvPicPr>
              <p:blipFill>
                <a:blip r:embed="rId520"/>
                <a:stretch>
                  <a:fillRect/>
                </a:stretch>
              </p:blipFill>
              <p:spPr>
                <a:xfrm>
                  <a:off x="8726313" y="6213153"/>
                  <a:ext cx="11700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06" name="Ink 305">
                  <a:extLst>
                    <a:ext uri="{FF2B5EF4-FFF2-40B4-BE49-F238E27FC236}">
                      <a16:creationId xmlns:a16="http://schemas.microsoft.com/office/drawing/2014/main" id="{487A04FF-525F-4AA5-A7A0-5728DFB3E9BF}"/>
                    </a:ext>
                  </a:extLst>
                </p14:cNvPr>
                <p14:cNvContentPartPr/>
                <p14:nvPr/>
              </p14:nvContentPartPr>
              <p14:xfrm>
                <a:off x="8897313" y="6400713"/>
                <a:ext cx="63000" cy="159840"/>
              </p14:xfrm>
            </p:contentPart>
          </mc:Choice>
          <mc:Fallback xmlns="">
            <p:pic>
              <p:nvPicPr>
                <p:cNvPr id="306" name="Ink 305">
                  <a:extLst>
                    <a:ext uri="{FF2B5EF4-FFF2-40B4-BE49-F238E27FC236}">
                      <a16:creationId xmlns:a16="http://schemas.microsoft.com/office/drawing/2014/main" id="{487A04FF-525F-4AA5-A7A0-5728DFB3E9BF}"/>
                    </a:ext>
                  </a:extLst>
                </p:cNvPr>
                <p:cNvPicPr/>
                <p:nvPr/>
              </p:nvPicPr>
              <p:blipFill>
                <a:blip r:embed="rId522"/>
                <a:stretch>
                  <a:fillRect/>
                </a:stretch>
              </p:blipFill>
              <p:spPr>
                <a:xfrm>
                  <a:off x="8888673" y="6391713"/>
                  <a:ext cx="806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307" name="Ink 306">
                  <a:extLst>
                    <a:ext uri="{FF2B5EF4-FFF2-40B4-BE49-F238E27FC236}">
                      <a16:creationId xmlns:a16="http://schemas.microsoft.com/office/drawing/2014/main" id="{A7F6790D-C817-4D13-951C-E7F303F43ADE}"/>
                    </a:ext>
                  </a:extLst>
                </p14:cNvPr>
                <p14:cNvContentPartPr/>
                <p14:nvPr/>
              </p14:nvContentPartPr>
              <p14:xfrm>
                <a:off x="8895153" y="6311433"/>
                <a:ext cx="360" cy="18000"/>
              </p14:xfrm>
            </p:contentPart>
          </mc:Choice>
          <mc:Fallback xmlns="">
            <p:pic>
              <p:nvPicPr>
                <p:cNvPr id="307" name="Ink 306">
                  <a:extLst>
                    <a:ext uri="{FF2B5EF4-FFF2-40B4-BE49-F238E27FC236}">
                      <a16:creationId xmlns:a16="http://schemas.microsoft.com/office/drawing/2014/main" id="{A7F6790D-C817-4D13-951C-E7F303F43ADE}"/>
                    </a:ext>
                  </a:extLst>
                </p:cNvPr>
                <p:cNvPicPr/>
                <p:nvPr/>
              </p:nvPicPr>
              <p:blipFill>
                <a:blip r:embed="rId524"/>
                <a:stretch>
                  <a:fillRect/>
                </a:stretch>
              </p:blipFill>
              <p:spPr>
                <a:xfrm>
                  <a:off x="8886153" y="6302793"/>
                  <a:ext cx="180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08" name="Ink 307">
                  <a:extLst>
                    <a:ext uri="{FF2B5EF4-FFF2-40B4-BE49-F238E27FC236}">
                      <a16:creationId xmlns:a16="http://schemas.microsoft.com/office/drawing/2014/main" id="{38ED8416-0A55-4471-8BFE-D78DC9B53D71}"/>
                    </a:ext>
                  </a:extLst>
                </p14:cNvPr>
                <p14:cNvContentPartPr/>
                <p14:nvPr/>
              </p14:nvContentPartPr>
              <p14:xfrm>
                <a:off x="8974713" y="6240153"/>
                <a:ext cx="228240" cy="244800"/>
              </p14:xfrm>
            </p:contentPart>
          </mc:Choice>
          <mc:Fallback xmlns="">
            <p:pic>
              <p:nvPicPr>
                <p:cNvPr id="308" name="Ink 307">
                  <a:extLst>
                    <a:ext uri="{FF2B5EF4-FFF2-40B4-BE49-F238E27FC236}">
                      <a16:creationId xmlns:a16="http://schemas.microsoft.com/office/drawing/2014/main" id="{38ED8416-0A55-4471-8BFE-D78DC9B53D71}"/>
                    </a:ext>
                  </a:extLst>
                </p:cNvPr>
                <p:cNvPicPr/>
                <p:nvPr/>
              </p:nvPicPr>
              <p:blipFill>
                <a:blip r:embed="rId526"/>
                <a:stretch>
                  <a:fillRect/>
                </a:stretch>
              </p:blipFill>
              <p:spPr>
                <a:xfrm>
                  <a:off x="8966073" y="6231513"/>
                  <a:ext cx="2458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330" name="Ink 329">
                  <a:extLst>
                    <a:ext uri="{FF2B5EF4-FFF2-40B4-BE49-F238E27FC236}">
                      <a16:creationId xmlns:a16="http://schemas.microsoft.com/office/drawing/2014/main" id="{20BB6861-8E51-491D-9251-E148A02E1CB1}"/>
                    </a:ext>
                  </a:extLst>
                </p14:cNvPr>
                <p14:cNvContentPartPr/>
                <p14:nvPr/>
              </p14:nvContentPartPr>
              <p14:xfrm>
                <a:off x="8653593" y="6590073"/>
                <a:ext cx="64440" cy="105840"/>
              </p14:xfrm>
            </p:contentPart>
          </mc:Choice>
          <mc:Fallback xmlns="">
            <p:pic>
              <p:nvPicPr>
                <p:cNvPr id="330" name="Ink 329">
                  <a:extLst>
                    <a:ext uri="{FF2B5EF4-FFF2-40B4-BE49-F238E27FC236}">
                      <a16:creationId xmlns:a16="http://schemas.microsoft.com/office/drawing/2014/main" id="{20BB6861-8E51-491D-9251-E148A02E1CB1}"/>
                    </a:ext>
                  </a:extLst>
                </p:cNvPr>
                <p:cNvPicPr/>
                <p:nvPr/>
              </p:nvPicPr>
              <p:blipFill>
                <a:blip r:embed="rId528"/>
                <a:stretch>
                  <a:fillRect/>
                </a:stretch>
              </p:blipFill>
              <p:spPr>
                <a:xfrm>
                  <a:off x="8644953" y="6581073"/>
                  <a:ext cx="820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331" name="Ink 330">
                  <a:extLst>
                    <a:ext uri="{FF2B5EF4-FFF2-40B4-BE49-F238E27FC236}">
                      <a16:creationId xmlns:a16="http://schemas.microsoft.com/office/drawing/2014/main" id="{B7AFAF58-50C5-490B-8140-C17E92AF51F1}"/>
                    </a:ext>
                  </a:extLst>
                </p14:cNvPr>
                <p14:cNvContentPartPr/>
                <p14:nvPr/>
              </p14:nvContentPartPr>
              <p14:xfrm>
                <a:off x="8857353" y="6586473"/>
                <a:ext cx="82800" cy="216000"/>
              </p14:xfrm>
            </p:contentPart>
          </mc:Choice>
          <mc:Fallback xmlns="">
            <p:pic>
              <p:nvPicPr>
                <p:cNvPr id="331" name="Ink 330">
                  <a:extLst>
                    <a:ext uri="{FF2B5EF4-FFF2-40B4-BE49-F238E27FC236}">
                      <a16:creationId xmlns:a16="http://schemas.microsoft.com/office/drawing/2014/main" id="{B7AFAF58-50C5-490B-8140-C17E92AF51F1}"/>
                    </a:ext>
                  </a:extLst>
                </p:cNvPr>
                <p:cNvPicPr/>
                <p:nvPr/>
              </p:nvPicPr>
              <p:blipFill>
                <a:blip r:embed="rId530"/>
                <a:stretch>
                  <a:fillRect/>
                </a:stretch>
              </p:blipFill>
              <p:spPr>
                <a:xfrm>
                  <a:off x="8848713" y="6577473"/>
                  <a:ext cx="1004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32" name="Ink 331">
                  <a:extLst>
                    <a:ext uri="{FF2B5EF4-FFF2-40B4-BE49-F238E27FC236}">
                      <a16:creationId xmlns:a16="http://schemas.microsoft.com/office/drawing/2014/main" id="{85142058-9F1C-4D4B-8EC9-9638AD15427A}"/>
                    </a:ext>
                  </a:extLst>
                </p14:cNvPr>
                <p14:cNvContentPartPr/>
                <p14:nvPr/>
              </p14:nvContentPartPr>
              <p14:xfrm>
                <a:off x="9053913" y="6648753"/>
                <a:ext cx="106560" cy="113040"/>
              </p14:xfrm>
            </p:contentPart>
          </mc:Choice>
          <mc:Fallback xmlns="">
            <p:pic>
              <p:nvPicPr>
                <p:cNvPr id="332" name="Ink 331">
                  <a:extLst>
                    <a:ext uri="{FF2B5EF4-FFF2-40B4-BE49-F238E27FC236}">
                      <a16:creationId xmlns:a16="http://schemas.microsoft.com/office/drawing/2014/main" id="{85142058-9F1C-4D4B-8EC9-9638AD15427A}"/>
                    </a:ext>
                  </a:extLst>
                </p:cNvPr>
                <p:cNvPicPr/>
                <p:nvPr/>
              </p:nvPicPr>
              <p:blipFill>
                <a:blip r:embed="rId532"/>
                <a:stretch>
                  <a:fillRect/>
                </a:stretch>
              </p:blipFill>
              <p:spPr>
                <a:xfrm>
                  <a:off x="9044913" y="6640113"/>
                  <a:ext cx="1242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333" name="Ink 332">
                  <a:extLst>
                    <a:ext uri="{FF2B5EF4-FFF2-40B4-BE49-F238E27FC236}">
                      <a16:creationId xmlns:a16="http://schemas.microsoft.com/office/drawing/2014/main" id="{FE866713-843B-4B06-B07C-7A9C77CE98E1}"/>
                    </a:ext>
                  </a:extLst>
                </p14:cNvPr>
                <p14:cNvContentPartPr/>
                <p14:nvPr/>
              </p14:nvContentPartPr>
              <p14:xfrm>
                <a:off x="9205833" y="6569193"/>
                <a:ext cx="127800" cy="243720"/>
              </p14:xfrm>
            </p:contentPart>
          </mc:Choice>
          <mc:Fallback xmlns="">
            <p:pic>
              <p:nvPicPr>
                <p:cNvPr id="333" name="Ink 332">
                  <a:extLst>
                    <a:ext uri="{FF2B5EF4-FFF2-40B4-BE49-F238E27FC236}">
                      <a16:creationId xmlns:a16="http://schemas.microsoft.com/office/drawing/2014/main" id="{FE866713-843B-4B06-B07C-7A9C77CE98E1}"/>
                    </a:ext>
                  </a:extLst>
                </p:cNvPr>
                <p:cNvPicPr/>
                <p:nvPr/>
              </p:nvPicPr>
              <p:blipFill>
                <a:blip r:embed="rId534"/>
                <a:stretch>
                  <a:fillRect/>
                </a:stretch>
              </p:blipFill>
              <p:spPr>
                <a:xfrm>
                  <a:off x="9197193" y="6560193"/>
                  <a:ext cx="14544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334" name="Ink 333">
                  <a:extLst>
                    <a:ext uri="{FF2B5EF4-FFF2-40B4-BE49-F238E27FC236}">
                      <a16:creationId xmlns:a16="http://schemas.microsoft.com/office/drawing/2014/main" id="{A817F5A1-8CB6-4B8A-94B7-2B81A27CE285}"/>
                    </a:ext>
                  </a:extLst>
                </p14:cNvPr>
                <p14:cNvContentPartPr/>
                <p14:nvPr/>
              </p14:nvContentPartPr>
              <p14:xfrm>
                <a:off x="9471153" y="6684393"/>
                <a:ext cx="169920" cy="75240"/>
              </p14:xfrm>
            </p:contentPart>
          </mc:Choice>
          <mc:Fallback xmlns="">
            <p:pic>
              <p:nvPicPr>
                <p:cNvPr id="334" name="Ink 333">
                  <a:extLst>
                    <a:ext uri="{FF2B5EF4-FFF2-40B4-BE49-F238E27FC236}">
                      <a16:creationId xmlns:a16="http://schemas.microsoft.com/office/drawing/2014/main" id="{A817F5A1-8CB6-4B8A-94B7-2B81A27CE285}"/>
                    </a:ext>
                  </a:extLst>
                </p:cNvPr>
                <p:cNvPicPr/>
                <p:nvPr/>
              </p:nvPicPr>
              <p:blipFill>
                <a:blip r:embed="rId536"/>
                <a:stretch>
                  <a:fillRect/>
                </a:stretch>
              </p:blipFill>
              <p:spPr>
                <a:xfrm>
                  <a:off x="9462513" y="6675753"/>
                  <a:ext cx="18756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335" name="Ink 334">
                  <a:extLst>
                    <a:ext uri="{FF2B5EF4-FFF2-40B4-BE49-F238E27FC236}">
                      <a16:creationId xmlns:a16="http://schemas.microsoft.com/office/drawing/2014/main" id="{04BB31AB-BE25-4706-B826-2CF7E2DFCDFE}"/>
                    </a:ext>
                  </a:extLst>
                </p14:cNvPr>
                <p14:cNvContentPartPr/>
                <p14:nvPr/>
              </p14:nvContentPartPr>
              <p14:xfrm>
                <a:off x="9619473" y="6567033"/>
                <a:ext cx="3960" cy="11160"/>
              </p14:xfrm>
            </p:contentPart>
          </mc:Choice>
          <mc:Fallback xmlns="">
            <p:pic>
              <p:nvPicPr>
                <p:cNvPr id="335" name="Ink 334">
                  <a:extLst>
                    <a:ext uri="{FF2B5EF4-FFF2-40B4-BE49-F238E27FC236}">
                      <a16:creationId xmlns:a16="http://schemas.microsoft.com/office/drawing/2014/main" id="{04BB31AB-BE25-4706-B826-2CF7E2DFCDFE}"/>
                    </a:ext>
                  </a:extLst>
                </p:cNvPr>
                <p:cNvPicPr/>
                <p:nvPr/>
              </p:nvPicPr>
              <p:blipFill>
                <a:blip r:embed="rId538"/>
                <a:stretch>
                  <a:fillRect/>
                </a:stretch>
              </p:blipFill>
              <p:spPr>
                <a:xfrm>
                  <a:off x="9610833" y="6558393"/>
                  <a:ext cx="216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336" name="Ink 335">
                  <a:extLst>
                    <a:ext uri="{FF2B5EF4-FFF2-40B4-BE49-F238E27FC236}">
                      <a16:creationId xmlns:a16="http://schemas.microsoft.com/office/drawing/2014/main" id="{E3B42D8C-D17C-4EB3-8E50-A4473F560D52}"/>
                    </a:ext>
                  </a:extLst>
                </p14:cNvPr>
                <p14:cNvContentPartPr/>
                <p14:nvPr/>
              </p14:nvContentPartPr>
              <p14:xfrm>
                <a:off x="9676353" y="6560193"/>
                <a:ext cx="174600" cy="167400"/>
              </p14:xfrm>
            </p:contentPart>
          </mc:Choice>
          <mc:Fallback xmlns="">
            <p:pic>
              <p:nvPicPr>
                <p:cNvPr id="336" name="Ink 335">
                  <a:extLst>
                    <a:ext uri="{FF2B5EF4-FFF2-40B4-BE49-F238E27FC236}">
                      <a16:creationId xmlns:a16="http://schemas.microsoft.com/office/drawing/2014/main" id="{E3B42D8C-D17C-4EB3-8E50-A4473F560D52}"/>
                    </a:ext>
                  </a:extLst>
                </p:cNvPr>
                <p:cNvPicPr/>
                <p:nvPr/>
              </p:nvPicPr>
              <p:blipFill>
                <a:blip r:embed="rId540"/>
                <a:stretch>
                  <a:fillRect/>
                </a:stretch>
              </p:blipFill>
              <p:spPr>
                <a:xfrm>
                  <a:off x="9667713" y="6551553"/>
                  <a:ext cx="1922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337" name="Ink 336">
                  <a:extLst>
                    <a:ext uri="{FF2B5EF4-FFF2-40B4-BE49-F238E27FC236}">
                      <a16:creationId xmlns:a16="http://schemas.microsoft.com/office/drawing/2014/main" id="{9FEE58F2-F4D3-47DF-9BA2-2274B85FDC68}"/>
                    </a:ext>
                  </a:extLst>
                </p14:cNvPr>
                <p14:cNvContentPartPr/>
                <p14:nvPr/>
              </p14:nvContentPartPr>
              <p14:xfrm>
                <a:off x="9954633" y="6658113"/>
                <a:ext cx="61560" cy="115920"/>
              </p14:xfrm>
            </p:contentPart>
          </mc:Choice>
          <mc:Fallback xmlns="">
            <p:pic>
              <p:nvPicPr>
                <p:cNvPr id="337" name="Ink 336">
                  <a:extLst>
                    <a:ext uri="{FF2B5EF4-FFF2-40B4-BE49-F238E27FC236}">
                      <a16:creationId xmlns:a16="http://schemas.microsoft.com/office/drawing/2014/main" id="{9FEE58F2-F4D3-47DF-9BA2-2274B85FDC68}"/>
                    </a:ext>
                  </a:extLst>
                </p:cNvPr>
                <p:cNvPicPr/>
                <p:nvPr/>
              </p:nvPicPr>
              <p:blipFill>
                <a:blip r:embed="rId542"/>
                <a:stretch>
                  <a:fillRect/>
                </a:stretch>
              </p:blipFill>
              <p:spPr>
                <a:xfrm>
                  <a:off x="9945993" y="6649113"/>
                  <a:ext cx="792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338" name="Ink 337">
                  <a:extLst>
                    <a:ext uri="{FF2B5EF4-FFF2-40B4-BE49-F238E27FC236}">
                      <a16:creationId xmlns:a16="http://schemas.microsoft.com/office/drawing/2014/main" id="{B2460F6F-314A-4B58-920A-91FA3E55ABCD}"/>
                    </a:ext>
                  </a:extLst>
                </p14:cNvPr>
                <p14:cNvContentPartPr/>
                <p14:nvPr/>
              </p14:nvContentPartPr>
              <p14:xfrm>
                <a:off x="9951753" y="6560553"/>
                <a:ext cx="7200" cy="8640"/>
              </p14:xfrm>
            </p:contentPart>
          </mc:Choice>
          <mc:Fallback xmlns="">
            <p:pic>
              <p:nvPicPr>
                <p:cNvPr id="338" name="Ink 337">
                  <a:extLst>
                    <a:ext uri="{FF2B5EF4-FFF2-40B4-BE49-F238E27FC236}">
                      <a16:creationId xmlns:a16="http://schemas.microsoft.com/office/drawing/2014/main" id="{B2460F6F-314A-4B58-920A-91FA3E55ABCD}"/>
                    </a:ext>
                  </a:extLst>
                </p:cNvPr>
                <p:cNvPicPr/>
                <p:nvPr/>
              </p:nvPicPr>
              <p:blipFill>
                <a:blip r:embed="rId544"/>
                <a:stretch>
                  <a:fillRect/>
                </a:stretch>
              </p:blipFill>
              <p:spPr>
                <a:xfrm>
                  <a:off x="9942753" y="6551913"/>
                  <a:ext cx="248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339" name="Ink 338">
                  <a:extLst>
                    <a:ext uri="{FF2B5EF4-FFF2-40B4-BE49-F238E27FC236}">
                      <a16:creationId xmlns:a16="http://schemas.microsoft.com/office/drawing/2014/main" id="{C8156CED-E494-4727-A32B-A4E005569AFC}"/>
                    </a:ext>
                  </a:extLst>
                </p14:cNvPr>
                <p14:cNvContentPartPr/>
                <p14:nvPr/>
              </p14:nvContentPartPr>
              <p14:xfrm>
                <a:off x="10075233" y="6622473"/>
                <a:ext cx="179640" cy="124920"/>
              </p14:xfrm>
            </p:contentPart>
          </mc:Choice>
          <mc:Fallback xmlns="">
            <p:pic>
              <p:nvPicPr>
                <p:cNvPr id="339" name="Ink 338">
                  <a:extLst>
                    <a:ext uri="{FF2B5EF4-FFF2-40B4-BE49-F238E27FC236}">
                      <a16:creationId xmlns:a16="http://schemas.microsoft.com/office/drawing/2014/main" id="{C8156CED-E494-4727-A32B-A4E005569AFC}"/>
                    </a:ext>
                  </a:extLst>
                </p:cNvPr>
                <p:cNvPicPr/>
                <p:nvPr/>
              </p:nvPicPr>
              <p:blipFill>
                <a:blip r:embed="rId546"/>
                <a:stretch>
                  <a:fillRect/>
                </a:stretch>
              </p:blipFill>
              <p:spPr>
                <a:xfrm>
                  <a:off x="10066593" y="6613473"/>
                  <a:ext cx="1972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340" name="Ink 339">
                  <a:extLst>
                    <a:ext uri="{FF2B5EF4-FFF2-40B4-BE49-F238E27FC236}">
                      <a16:creationId xmlns:a16="http://schemas.microsoft.com/office/drawing/2014/main" id="{FD8ACAB1-A631-4507-A67C-3F24FE131DD3}"/>
                    </a:ext>
                  </a:extLst>
                </p14:cNvPr>
                <p14:cNvContentPartPr/>
                <p14:nvPr/>
              </p14:nvContentPartPr>
              <p14:xfrm>
                <a:off x="10324353" y="6560193"/>
                <a:ext cx="9720" cy="197640"/>
              </p14:xfrm>
            </p:contentPart>
          </mc:Choice>
          <mc:Fallback xmlns="">
            <p:pic>
              <p:nvPicPr>
                <p:cNvPr id="340" name="Ink 339">
                  <a:extLst>
                    <a:ext uri="{FF2B5EF4-FFF2-40B4-BE49-F238E27FC236}">
                      <a16:creationId xmlns:a16="http://schemas.microsoft.com/office/drawing/2014/main" id="{FD8ACAB1-A631-4507-A67C-3F24FE131DD3}"/>
                    </a:ext>
                  </a:extLst>
                </p:cNvPr>
                <p:cNvPicPr/>
                <p:nvPr/>
              </p:nvPicPr>
              <p:blipFill>
                <a:blip r:embed="rId548"/>
                <a:stretch>
                  <a:fillRect/>
                </a:stretch>
              </p:blipFill>
              <p:spPr>
                <a:xfrm>
                  <a:off x="10315713" y="6551553"/>
                  <a:ext cx="2736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549">
              <p14:nvContentPartPr>
                <p14:cNvPr id="341" name="Ink 340">
                  <a:extLst>
                    <a:ext uri="{FF2B5EF4-FFF2-40B4-BE49-F238E27FC236}">
                      <a16:creationId xmlns:a16="http://schemas.microsoft.com/office/drawing/2014/main" id="{34D998DE-A83E-4CBD-932C-265207BD3E23}"/>
                    </a:ext>
                  </a:extLst>
                </p14:cNvPr>
                <p14:cNvContentPartPr/>
                <p14:nvPr/>
              </p14:nvContentPartPr>
              <p14:xfrm>
                <a:off x="10226793" y="6615273"/>
                <a:ext cx="100440" cy="16200"/>
              </p14:xfrm>
            </p:contentPart>
          </mc:Choice>
          <mc:Fallback xmlns="">
            <p:pic>
              <p:nvPicPr>
                <p:cNvPr id="341" name="Ink 340">
                  <a:extLst>
                    <a:ext uri="{FF2B5EF4-FFF2-40B4-BE49-F238E27FC236}">
                      <a16:creationId xmlns:a16="http://schemas.microsoft.com/office/drawing/2014/main" id="{34D998DE-A83E-4CBD-932C-265207BD3E23}"/>
                    </a:ext>
                  </a:extLst>
                </p:cNvPr>
                <p:cNvPicPr/>
                <p:nvPr/>
              </p:nvPicPr>
              <p:blipFill>
                <a:blip r:embed="rId550"/>
                <a:stretch>
                  <a:fillRect/>
                </a:stretch>
              </p:blipFill>
              <p:spPr>
                <a:xfrm>
                  <a:off x="10217793" y="6606273"/>
                  <a:ext cx="1180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342" name="Ink 341">
                  <a:extLst>
                    <a:ext uri="{FF2B5EF4-FFF2-40B4-BE49-F238E27FC236}">
                      <a16:creationId xmlns:a16="http://schemas.microsoft.com/office/drawing/2014/main" id="{67C04048-2623-40DB-8752-773C9875AAF2}"/>
                    </a:ext>
                  </a:extLst>
                </p14:cNvPr>
                <p14:cNvContentPartPr/>
                <p14:nvPr/>
              </p14:nvContentPartPr>
              <p14:xfrm>
                <a:off x="10570233" y="6545793"/>
                <a:ext cx="271440" cy="270000"/>
              </p14:xfrm>
            </p:contentPart>
          </mc:Choice>
          <mc:Fallback xmlns="">
            <p:pic>
              <p:nvPicPr>
                <p:cNvPr id="342" name="Ink 341">
                  <a:extLst>
                    <a:ext uri="{FF2B5EF4-FFF2-40B4-BE49-F238E27FC236}">
                      <a16:creationId xmlns:a16="http://schemas.microsoft.com/office/drawing/2014/main" id="{67C04048-2623-40DB-8752-773C9875AAF2}"/>
                    </a:ext>
                  </a:extLst>
                </p:cNvPr>
                <p:cNvPicPr/>
                <p:nvPr/>
              </p:nvPicPr>
              <p:blipFill>
                <a:blip r:embed="rId552"/>
                <a:stretch>
                  <a:fillRect/>
                </a:stretch>
              </p:blipFill>
              <p:spPr>
                <a:xfrm>
                  <a:off x="10561233" y="6536793"/>
                  <a:ext cx="2890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343" name="Ink 342">
                  <a:extLst>
                    <a:ext uri="{FF2B5EF4-FFF2-40B4-BE49-F238E27FC236}">
                      <a16:creationId xmlns:a16="http://schemas.microsoft.com/office/drawing/2014/main" id="{5FFCE685-4C2F-4B68-BC9E-B08AB9CB3A75}"/>
                    </a:ext>
                  </a:extLst>
                </p14:cNvPr>
                <p14:cNvContentPartPr/>
                <p14:nvPr/>
              </p14:nvContentPartPr>
              <p14:xfrm>
                <a:off x="10821513" y="6645513"/>
                <a:ext cx="73080" cy="104400"/>
              </p14:xfrm>
            </p:contentPart>
          </mc:Choice>
          <mc:Fallback xmlns="">
            <p:pic>
              <p:nvPicPr>
                <p:cNvPr id="343" name="Ink 342">
                  <a:extLst>
                    <a:ext uri="{FF2B5EF4-FFF2-40B4-BE49-F238E27FC236}">
                      <a16:creationId xmlns:a16="http://schemas.microsoft.com/office/drawing/2014/main" id="{5FFCE685-4C2F-4B68-BC9E-B08AB9CB3A75}"/>
                    </a:ext>
                  </a:extLst>
                </p:cNvPr>
                <p:cNvPicPr/>
                <p:nvPr/>
              </p:nvPicPr>
              <p:blipFill>
                <a:blip r:embed="rId554"/>
                <a:stretch>
                  <a:fillRect/>
                </a:stretch>
              </p:blipFill>
              <p:spPr>
                <a:xfrm>
                  <a:off x="10812513" y="6636513"/>
                  <a:ext cx="907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344" name="Ink 343">
                  <a:extLst>
                    <a:ext uri="{FF2B5EF4-FFF2-40B4-BE49-F238E27FC236}">
                      <a16:creationId xmlns:a16="http://schemas.microsoft.com/office/drawing/2014/main" id="{3481ED96-A9AE-4A5D-A762-9E470C981403}"/>
                    </a:ext>
                  </a:extLst>
                </p14:cNvPr>
                <p14:cNvContentPartPr/>
                <p14:nvPr/>
              </p14:nvContentPartPr>
              <p14:xfrm>
                <a:off x="10928073" y="6666753"/>
                <a:ext cx="144360" cy="149400"/>
              </p14:xfrm>
            </p:contentPart>
          </mc:Choice>
          <mc:Fallback xmlns="">
            <p:pic>
              <p:nvPicPr>
                <p:cNvPr id="344" name="Ink 343">
                  <a:extLst>
                    <a:ext uri="{FF2B5EF4-FFF2-40B4-BE49-F238E27FC236}">
                      <a16:creationId xmlns:a16="http://schemas.microsoft.com/office/drawing/2014/main" id="{3481ED96-A9AE-4A5D-A762-9E470C981403}"/>
                    </a:ext>
                  </a:extLst>
                </p:cNvPr>
                <p:cNvPicPr/>
                <p:nvPr/>
              </p:nvPicPr>
              <p:blipFill>
                <a:blip r:embed="rId556"/>
                <a:stretch>
                  <a:fillRect/>
                </a:stretch>
              </p:blipFill>
              <p:spPr>
                <a:xfrm>
                  <a:off x="10919073" y="6658113"/>
                  <a:ext cx="1620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345" name="Ink 344">
                  <a:extLst>
                    <a:ext uri="{FF2B5EF4-FFF2-40B4-BE49-F238E27FC236}">
                      <a16:creationId xmlns:a16="http://schemas.microsoft.com/office/drawing/2014/main" id="{79C70A20-1DF1-414E-9553-A3F5A63EC5E4}"/>
                    </a:ext>
                  </a:extLst>
                </p14:cNvPr>
                <p14:cNvContentPartPr/>
                <p14:nvPr/>
              </p14:nvContentPartPr>
              <p14:xfrm>
                <a:off x="11283393" y="6524553"/>
                <a:ext cx="7200" cy="160560"/>
              </p14:xfrm>
            </p:contentPart>
          </mc:Choice>
          <mc:Fallback xmlns="">
            <p:pic>
              <p:nvPicPr>
                <p:cNvPr id="345" name="Ink 344">
                  <a:extLst>
                    <a:ext uri="{FF2B5EF4-FFF2-40B4-BE49-F238E27FC236}">
                      <a16:creationId xmlns:a16="http://schemas.microsoft.com/office/drawing/2014/main" id="{79C70A20-1DF1-414E-9553-A3F5A63EC5E4}"/>
                    </a:ext>
                  </a:extLst>
                </p:cNvPr>
                <p:cNvPicPr/>
                <p:nvPr/>
              </p:nvPicPr>
              <p:blipFill>
                <a:blip r:embed="rId558"/>
                <a:stretch>
                  <a:fillRect/>
                </a:stretch>
              </p:blipFill>
              <p:spPr>
                <a:xfrm>
                  <a:off x="11274393" y="6515913"/>
                  <a:ext cx="248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346" name="Ink 345">
                  <a:extLst>
                    <a:ext uri="{FF2B5EF4-FFF2-40B4-BE49-F238E27FC236}">
                      <a16:creationId xmlns:a16="http://schemas.microsoft.com/office/drawing/2014/main" id="{5A0A9732-601D-49B1-9C5F-179998ECEFFE}"/>
                    </a:ext>
                  </a:extLst>
                </p14:cNvPr>
                <p14:cNvContentPartPr/>
                <p14:nvPr/>
              </p14:nvContentPartPr>
              <p14:xfrm>
                <a:off x="11344953" y="6515913"/>
                <a:ext cx="106200" cy="173160"/>
              </p14:xfrm>
            </p:contentPart>
          </mc:Choice>
          <mc:Fallback xmlns="">
            <p:pic>
              <p:nvPicPr>
                <p:cNvPr id="346" name="Ink 345">
                  <a:extLst>
                    <a:ext uri="{FF2B5EF4-FFF2-40B4-BE49-F238E27FC236}">
                      <a16:creationId xmlns:a16="http://schemas.microsoft.com/office/drawing/2014/main" id="{5A0A9732-601D-49B1-9C5F-179998ECEFFE}"/>
                    </a:ext>
                  </a:extLst>
                </p:cNvPr>
                <p:cNvPicPr/>
                <p:nvPr/>
              </p:nvPicPr>
              <p:blipFill>
                <a:blip r:embed="rId560"/>
                <a:stretch>
                  <a:fillRect/>
                </a:stretch>
              </p:blipFill>
              <p:spPr>
                <a:xfrm>
                  <a:off x="11335953" y="6506913"/>
                  <a:ext cx="1238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347" name="Ink 346">
                  <a:extLst>
                    <a:ext uri="{FF2B5EF4-FFF2-40B4-BE49-F238E27FC236}">
                      <a16:creationId xmlns:a16="http://schemas.microsoft.com/office/drawing/2014/main" id="{56A0AD74-7F48-4855-B3F9-65B2F41E84E7}"/>
                    </a:ext>
                  </a:extLst>
                </p14:cNvPr>
                <p14:cNvContentPartPr/>
                <p14:nvPr/>
              </p14:nvContentPartPr>
              <p14:xfrm>
                <a:off x="11158833" y="6551553"/>
                <a:ext cx="123120" cy="16560"/>
              </p14:xfrm>
            </p:contentPart>
          </mc:Choice>
          <mc:Fallback xmlns="">
            <p:pic>
              <p:nvPicPr>
                <p:cNvPr id="347" name="Ink 346">
                  <a:extLst>
                    <a:ext uri="{FF2B5EF4-FFF2-40B4-BE49-F238E27FC236}">
                      <a16:creationId xmlns:a16="http://schemas.microsoft.com/office/drawing/2014/main" id="{56A0AD74-7F48-4855-B3F9-65B2F41E84E7}"/>
                    </a:ext>
                  </a:extLst>
                </p:cNvPr>
                <p:cNvPicPr/>
                <p:nvPr/>
              </p:nvPicPr>
              <p:blipFill>
                <a:blip r:embed="rId562"/>
                <a:stretch>
                  <a:fillRect/>
                </a:stretch>
              </p:blipFill>
              <p:spPr>
                <a:xfrm>
                  <a:off x="11149833" y="6542553"/>
                  <a:ext cx="1407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348" name="Ink 347">
                  <a:extLst>
                    <a:ext uri="{FF2B5EF4-FFF2-40B4-BE49-F238E27FC236}">
                      <a16:creationId xmlns:a16="http://schemas.microsoft.com/office/drawing/2014/main" id="{4953DF26-5966-4B77-A139-14C10E4FBBA4}"/>
                    </a:ext>
                  </a:extLst>
                </p14:cNvPr>
                <p14:cNvContentPartPr/>
                <p14:nvPr/>
              </p14:nvContentPartPr>
              <p14:xfrm>
                <a:off x="11549433" y="6622473"/>
                <a:ext cx="92880" cy="87840"/>
              </p14:xfrm>
            </p:contentPart>
          </mc:Choice>
          <mc:Fallback xmlns="">
            <p:pic>
              <p:nvPicPr>
                <p:cNvPr id="348" name="Ink 347">
                  <a:extLst>
                    <a:ext uri="{FF2B5EF4-FFF2-40B4-BE49-F238E27FC236}">
                      <a16:creationId xmlns:a16="http://schemas.microsoft.com/office/drawing/2014/main" id="{4953DF26-5966-4B77-A139-14C10E4FBBA4}"/>
                    </a:ext>
                  </a:extLst>
                </p:cNvPr>
                <p:cNvPicPr/>
                <p:nvPr/>
              </p:nvPicPr>
              <p:blipFill>
                <a:blip r:embed="rId564"/>
                <a:stretch>
                  <a:fillRect/>
                </a:stretch>
              </p:blipFill>
              <p:spPr>
                <a:xfrm>
                  <a:off x="11540793" y="6613473"/>
                  <a:ext cx="1105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349" name="Ink 348">
                  <a:extLst>
                    <a:ext uri="{FF2B5EF4-FFF2-40B4-BE49-F238E27FC236}">
                      <a16:creationId xmlns:a16="http://schemas.microsoft.com/office/drawing/2014/main" id="{A01556E4-24EA-48B8-B206-C0DD813FDF10}"/>
                    </a:ext>
                  </a:extLst>
                </p14:cNvPr>
                <p14:cNvContentPartPr/>
                <p14:nvPr/>
              </p14:nvContentPartPr>
              <p14:xfrm>
                <a:off x="11655993" y="6651993"/>
                <a:ext cx="143280" cy="109440"/>
              </p14:xfrm>
            </p:contentPart>
          </mc:Choice>
          <mc:Fallback xmlns="">
            <p:pic>
              <p:nvPicPr>
                <p:cNvPr id="349" name="Ink 348">
                  <a:extLst>
                    <a:ext uri="{FF2B5EF4-FFF2-40B4-BE49-F238E27FC236}">
                      <a16:creationId xmlns:a16="http://schemas.microsoft.com/office/drawing/2014/main" id="{A01556E4-24EA-48B8-B206-C0DD813FDF10}"/>
                    </a:ext>
                  </a:extLst>
                </p:cNvPr>
                <p:cNvPicPr/>
                <p:nvPr/>
              </p:nvPicPr>
              <p:blipFill>
                <a:blip r:embed="rId566"/>
                <a:stretch>
                  <a:fillRect/>
                </a:stretch>
              </p:blipFill>
              <p:spPr>
                <a:xfrm>
                  <a:off x="11647353" y="6642993"/>
                  <a:ext cx="1609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350" name="Ink 349">
                  <a:extLst>
                    <a:ext uri="{FF2B5EF4-FFF2-40B4-BE49-F238E27FC236}">
                      <a16:creationId xmlns:a16="http://schemas.microsoft.com/office/drawing/2014/main" id="{83936DD8-A532-43D6-9C9B-2D2173AEBE83}"/>
                    </a:ext>
                  </a:extLst>
                </p14:cNvPr>
                <p14:cNvContentPartPr/>
                <p14:nvPr/>
              </p14:nvContentPartPr>
              <p14:xfrm>
                <a:off x="11816193" y="6526353"/>
                <a:ext cx="19440" cy="204480"/>
              </p14:xfrm>
            </p:contentPart>
          </mc:Choice>
          <mc:Fallback xmlns="">
            <p:pic>
              <p:nvPicPr>
                <p:cNvPr id="350" name="Ink 349">
                  <a:extLst>
                    <a:ext uri="{FF2B5EF4-FFF2-40B4-BE49-F238E27FC236}">
                      <a16:creationId xmlns:a16="http://schemas.microsoft.com/office/drawing/2014/main" id="{83936DD8-A532-43D6-9C9B-2D2173AEBE83}"/>
                    </a:ext>
                  </a:extLst>
                </p:cNvPr>
                <p:cNvPicPr/>
                <p:nvPr/>
              </p:nvPicPr>
              <p:blipFill>
                <a:blip r:embed="rId568"/>
                <a:stretch>
                  <a:fillRect/>
                </a:stretch>
              </p:blipFill>
              <p:spPr>
                <a:xfrm>
                  <a:off x="11807193" y="6517713"/>
                  <a:ext cx="370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51" name="Ink 350">
                  <a:extLst>
                    <a:ext uri="{FF2B5EF4-FFF2-40B4-BE49-F238E27FC236}">
                      <a16:creationId xmlns:a16="http://schemas.microsoft.com/office/drawing/2014/main" id="{390AF6DD-90DE-4EDD-96BB-03D3B8AF65F9}"/>
                    </a:ext>
                  </a:extLst>
                </p14:cNvPr>
                <p14:cNvContentPartPr/>
                <p14:nvPr/>
              </p14:nvContentPartPr>
              <p14:xfrm>
                <a:off x="11753913" y="6613473"/>
                <a:ext cx="187920" cy="79920"/>
              </p14:xfrm>
            </p:contentPart>
          </mc:Choice>
          <mc:Fallback xmlns="">
            <p:pic>
              <p:nvPicPr>
                <p:cNvPr id="351" name="Ink 350">
                  <a:extLst>
                    <a:ext uri="{FF2B5EF4-FFF2-40B4-BE49-F238E27FC236}">
                      <a16:creationId xmlns:a16="http://schemas.microsoft.com/office/drawing/2014/main" id="{390AF6DD-90DE-4EDD-96BB-03D3B8AF65F9}"/>
                    </a:ext>
                  </a:extLst>
                </p:cNvPr>
                <p:cNvPicPr/>
                <p:nvPr/>
              </p:nvPicPr>
              <p:blipFill>
                <a:blip r:embed="rId570"/>
                <a:stretch>
                  <a:fillRect/>
                </a:stretch>
              </p:blipFill>
              <p:spPr>
                <a:xfrm>
                  <a:off x="11744913" y="6604833"/>
                  <a:ext cx="205560" cy="97560"/>
                </a:xfrm>
                <a:prstGeom prst="rect">
                  <a:avLst/>
                </a:prstGeom>
              </p:spPr>
            </p:pic>
          </mc:Fallback>
        </mc:AlternateContent>
      </p:grpSp>
    </p:spTree>
    <p:extLst>
      <p:ext uri="{BB962C8B-B14F-4D97-AF65-F5344CB8AC3E}">
        <p14:creationId xmlns:p14="http://schemas.microsoft.com/office/powerpoint/2010/main" val="428260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DD1B-3641-4B37-B4F2-4639E1FD8191}"/>
              </a:ext>
            </a:extLst>
          </p:cNvPr>
          <p:cNvSpPr>
            <a:spLocks noGrp="1"/>
          </p:cNvSpPr>
          <p:nvPr>
            <p:ph type="title"/>
          </p:nvPr>
        </p:nvSpPr>
        <p:spPr/>
        <p:txBody>
          <a:bodyPr/>
          <a:lstStyle/>
          <a:p>
            <a:r>
              <a:rPr lang="en-US" dirty="0"/>
              <a:t>Text Book</a:t>
            </a:r>
            <a:endParaRPr lang="en-IN" dirty="0"/>
          </a:p>
        </p:txBody>
      </p:sp>
      <p:sp>
        <p:nvSpPr>
          <p:cNvPr id="3" name="Content Placeholder 2">
            <a:extLst>
              <a:ext uri="{FF2B5EF4-FFF2-40B4-BE49-F238E27FC236}">
                <a16:creationId xmlns:a16="http://schemas.microsoft.com/office/drawing/2014/main" id="{52CC615A-938A-4EDC-A540-2218C8E70C11}"/>
              </a:ext>
            </a:extLst>
          </p:cNvPr>
          <p:cNvSpPr>
            <a:spLocks noGrp="1"/>
          </p:cNvSpPr>
          <p:nvPr>
            <p:ph idx="1"/>
          </p:nvPr>
        </p:nvSpPr>
        <p:spPr/>
        <p:txBody>
          <a:bodyPr>
            <a:normAutofit fontScale="92500" lnSpcReduction="20000"/>
          </a:bodyPr>
          <a:lstStyle/>
          <a:p>
            <a:r>
              <a:rPr lang="en-US" b="0" i="0" dirty="0">
                <a:solidFill>
                  <a:srgbClr val="4D5156"/>
                </a:solidFill>
                <a:effectLst/>
                <a:latin typeface="arial" panose="020B0604020202020204" pitchFamily="34" charset="0"/>
              </a:rPr>
              <a:t>The </a:t>
            </a:r>
            <a:r>
              <a:rPr lang="en-US" b="1" i="0" dirty="0">
                <a:solidFill>
                  <a:srgbClr val="5F6368"/>
                </a:solidFill>
                <a:effectLst/>
                <a:latin typeface="arial" panose="020B0604020202020204" pitchFamily="34" charset="0"/>
              </a:rPr>
              <a:t>C Programming Language</a:t>
            </a:r>
            <a:r>
              <a:rPr lang="en-US" b="0" i="0" dirty="0">
                <a:solidFill>
                  <a:srgbClr val="4D5156"/>
                </a:solidFill>
                <a:effectLst/>
                <a:latin typeface="arial" panose="020B0604020202020204" pitchFamily="34" charset="0"/>
              </a:rPr>
              <a:t> | Second Edition | By Pearson. by Brian W. Kernighan / Dennis Ritchie.</a:t>
            </a:r>
          </a:p>
          <a:p>
            <a:r>
              <a:rPr lang="en-US" dirty="0">
                <a:solidFill>
                  <a:srgbClr val="4D5156"/>
                </a:solidFill>
                <a:latin typeface="arial" panose="020B0604020202020204" pitchFamily="34" charset="0"/>
              </a:rPr>
              <a:t>You can try to get pdf online. E.g. </a:t>
            </a:r>
          </a:p>
          <a:p>
            <a:r>
              <a:rPr lang="en-US" dirty="0">
                <a:solidFill>
                  <a:srgbClr val="4D5156"/>
                </a:solidFill>
                <a:latin typeface="arial" panose="020B0604020202020204" pitchFamily="34" charset="0"/>
                <a:hlinkClick r:id="rId2"/>
              </a:rPr>
              <a:t>http://cslabcms.nju.edu.cn/problem_solving/images/c/cc/The_C_Programming_Language_%282nd_Edition_Ritchie_Kernighan%29.pdf</a:t>
            </a:r>
            <a:endParaRPr lang="en-US" dirty="0">
              <a:solidFill>
                <a:srgbClr val="4D5156"/>
              </a:solidFill>
              <a:latin typeface="arial" panose="020B0604020202020204" pitchFamily="34" charset="0"/>
            </a:endParaRPr>
          </a:p>
          <a:p>
            <a:endParaRPr lang="en-US" dirty="0">
              <a:solidFill>
                <a:srgbClr val="4D5156"/>
              </a:solidFill>
              <a:latin typeface="arial" panose="020B0604020202020204" pitchFamily="34" charset="0"/>
            </a:endParaRPr>
          </a:p>
          <a:p>
            <a:r>
              <a:rPr lang="en-US" dirty="0">
                <a:solidFill>
                  <a:srgbClr val="4D5156"/>
                </a:solidFill>
                <a:latin typeface="arial" panose="020B0604020202020204" pitchFamily="34" charset="0"/>
              </a:rPr>
              <a:t>Many other resources available online. Will specify some as we progress.</a:t>
            </a:r>
          </a:p>
          <a:p>
            <a:r>
              <a:rPr lang="en-IN" dirty="0">
                <a:hlinkClick r:id="rId3"/>
              </a:rPr>
              <a:t>http://www.marcusramos.com.br/univasf/pc-2008-2/cb-sp-dahl.pdf</a:t>
            </a:r>
            <a:r>
              <a:rPr lang="en-US" dirty="0">
                <a:solidFill>
                  <a:srgbClr val="4D5156"/>
                </a:solidFill>
                <a:latin typeface="arial" panose="020B0604020202020204" pitchFamily="34" charset="0"/>
              </a:rPr>
              <a:t> - Structured Programming</a:t>
            </a:r>
          </a:p>
          <a:p>
            <a:r>
              <a:rPr lang="en-IN" dirty="0">
                <a:hlinkClick r:id="rId4"/>
              </a:rPr>
              <a:t>https://seriouscomputerist.atariverse.com/media/pdf/book/Science%20of%20Programming.pdf</a:t>
            </a:r>
            <a:r>
              <a:rPr lang="en-IN" dirty="0"/>
              <a:t> – Science of Programming. </a:t>
            </a:r>
          </a:p>
        </p:txBody>
      </p:sp>
    </p:spTree>
    <p:extLst>
      <p:ext uri="{BB962C8B-B14F-4D97-AF65-F5344CB8AC3E}">
        <p14:creationId xmlns:p14="http://schemas.microsoft.com/office/powerpoint/2010/main" val="3966988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88"/>
                </a:solidFill>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840064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0DF56DE-2E3D-4A46-A193-84D2CC9999BD}"/>
              </a:ext>
            </a:extLst>
          </p:cNvPr>
          <p:cNvGrpSpPr/>
          <p:nvPr/>
        </p:nvGrpSpPr>
        <p:grpSpPr>
          <a:xfrm>
            <a:off x="860673" y="319593"/>
            <a:ext cx="1411560" cy="292680"/>
            <a:chOff x="860673" y="319593"/>
            <a:chExt cx="1411560" cy="29268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51BEFA5F-B593-4C76-88A9-C5691C7B9E9D}"/>
                    </a:ext>
                  </a:extLst>
                </p14:cNvPr>
                <p14:cNvContentPartPr/>
                <p14:nvPr/>
              </p14:nvContentPartPr>
              <p14:xfrm>
                <a:off x="904593" y="354513"/>
                <a:ext cx="147960" cy="215280"/>
              </p14:xfrm>
            </p:contentPart>
          </mc:Choice>
          <mc:Fallback xmlns="">
            <p:pic>
              <p:nvPicPr>
                <p:cNvPr id="4" name="Ink 3">
                  <a:extLst>
                    <a:ext uri="{FF2B5EF4-FFF2-40B4-BE49-F238E27FC236}">
                      <a16:creationId xmlns:a16="http://schemas.microsoft.com/office/drawing/2014/main" id="{51BEFA5F-B593-4C76-88A9-C5691C7B9E9D}"/>
                    </a:ext>
                  </a:extLst>
                </p:cNvPr>
                <p:cNvPicPr/>
                <p:nvPr/>
              </p:nvPicPr>
              <p:blipFill>
                <a:blip r:embed="rId3"/>
                <a:stretch>
                  <a:fillRect/>
                </a:stretch>
              </p:blipFill>
              <p:spPr>
                <a:xfrm>
                  <a:off x="895953" y="345873"/>
                  <a:ext cx="1656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E8E2557-F8E8-4B12-AA0B-76D5916622C2}"/>
                    </a:ext>
                  </a:extLst>
                </p14:cNvPr>
                <p14:cNvContentPartPr/>
                <p14:nvPr/>
              </p14:nvContentPartPr>
              <p14:xfrm>
                <a:off x="860673" y="344793"/>
                <a:ext cx="189360" cy="46080"/>
              </p14:xfrm>
            </p:contentPart>
          </mc:Choice>
          <mc:Fallback xmlns="">
            <p:pic>
              <p:nvPicPr>
                <p:cNvPr id="5" name="Ink 4">
                  <a:extLst>
                    <a:ext uri="{FF2B5EF4-FFF2-40B4-BE49-F238E27FC236}">
                      <a16:creationId xmlns:a16="http://schemas.microsoft.com/office/drawing/2014/main" id="{2E8E2557-F8E8-4B12-AA0B-76D5916622C2}"/>
                    </a:ext>
                  </a:extLst>
                </p:cNvPr>
                <p:cNvPicPr/>
                <p:nvPr/>
              </p:nvPicPr>
              <p:blipFill>
                <a:blip r:embed="rId5"/>
                <a:stretch>
                  <a:fillRect/>
                </a:stretch>
              </p:blipFill>
              <p:spPr>
                <a:xfrm>
                  <a:off x="852033" y="335793"/>
                  <a:ext cx="20700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D21C2E4F-4974-47E2-98B5-3FA41B24A2F4}"/>
                    </a:ext>
                  </a:extLst>
                </p14:cNvPr>
                <p14:cNvContentPartPr/>
                <p14:nvPr/>
              </p14:nvContentPartPr>
              <p14:xfrm>
                <a:off x="913953" y="452433"/>
                <a:ext cx="83520" cy="18360"/>
              </p14:xfrm>
            </p:contentPart>
          </mc:Choice>
          <mc:Fallback xmlns="">
            <p:pic>
              <p:nvPicPr>
                <p:cNvPr id="6" name="Ink 5">
                  <a:extLst>
                    <a:ext uri="{FF2B5EF4-FFF2-40B4-BE49-F238E27FC236}">
                      <a16:creationId xmlns:a16="http://schemas.microsoft.com/office/drawing/2014/main" id="{D21C2E4F-4974-47E2-98B5-3FA41B24A2F4}"/>
                    </a:ext>
                  </a:extLst>
                </p:cNvPr>
                <p:cNvPicPr/>
                <p:nvPr/>
              </p:nvPicPr>
              <p:blipFill>
                <a:blip r:embed="rId7"/>
                <a:stretch>
                  <a:fillRect/>
                </a:stretch>
              </p:blipFill>
              <p:spPr>
                <a:xfrm>
                  <a:off x="905313" y="443433"/>
                  <a:ext cx="101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69DA3A72-EDE1-41A1-A0C7-9CFD382991AF}"/>
                    </a:ext>
                  </a:extLst>
                </p14:cNvPr>
                <p14:cNvContentPartPr/>
                <p14:nvPr/>
              </p14:nvContentPartPr>
              <p14:xfrm>
                <a:off x="1135713" y="416793"/>
                <a:ext cx="122040" cy="134640"/>
              </p14:xfrm>
            </p:contentPart>
          </mc:Choice>
          <mc:Fallback xmlns="">
            <p:pic>
              <p:nvPicPr>
                <p:cNvPr id="7" name="Ink 6">
                  <a:extLst>
                    <a:ext uri="{FF2B5EF4-FFF2-40B4-BE49-F238E27FC236}">
                      <a16:creationId xmlns:a16="http://schemas.microsoft.com/office/drawing/2014/main" id="{69DA3A72-EDE1-41A1-A0C7-9CFD382991AF}"/>
                    </a:ext>
                  </a:extLst>
                </p:cNvPr>
                <p:cNvPicPr/>
                <p:nvPr/>
              </p:nvPicPr>
              <p:blipFill>
                <a:blip r:embed="rId9"/>
                <a:stretch>
                  <a:fillRect/>
                </a:stretch>
              </p:blipFill>
              <p:spPr>
                <a:xfrm>
                  <a:off x="1127073" y="407793"/>
                  <a:ext cx="1396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7569408-C7E1-4151-B326-C1E5926C88F3}"/>
                    </a:ext>
                  </a:extLst>
                </p14:cNvPr>
                <p14:cNvContentPartPr/>
                <p14:nvPr/>
              </p14:nvContentPartPr>
              <p14:xfrm>
                <a:off x="1348833" y="409593"/>
                <a:ext cx="623520" cy="202680"/>
              </p14:xfrm>
            </p:contentPart>
          </mc:Choice>
          <mc:Fallback xmlns="">
            <p:pic>
              <p:nvPicPr>
                <p:cNvPr id="8" name="Ink 7">
                  <a:extLst>
                    <a:ext uri="{FF2B5EF4-FFF2-40B4-BE49-F238E27FC236}">
                      <a16:creationId xmlns:a16="http://schemas.microsoft.com/office/drawing/2014/main" id="{77569408-C7E1-4151-B326-C1E5926C88F3}"/>
                    </a:ext>
                  </a:extLst>
                </p:cNvPr>
                <p:cNvPicPr/>
                <p:nvPr/>
              </p:nvPicPr>
              <p:blipFill>
                <a:blip r:embed="rId11"/>
                <a:stretch>
                  <a:fillRect/>
                </a:stretch>
              </p:blipFill>
              <p:spPr>
                <a:xfrm>
                  <a:off x="1340193" y="400953"/>
                  <a:ext cx="641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B2169F6-C01D-4844-AB85-A1913B812967}"/>
                    </a:ext>
                  </a:extLst>
                </p14:cNvPr>
                <p14:cNvContentPartPr/>
                <p14:nvPr/>
              </p14:nvContentPartPr>
              <p14:xfrm>
                <a:off x="2041473" y="319593"/>
                <a:ext cx="25200" cy="181800"/>
              </p14:xfrm>
            </p:contentPart>
          </mc:Choice>
          <mc:Fallback xmlns="">
            <p:pic>
              <p:nvPicPr>
                <p:cNvPr id="9" name="Ink 8">
                  <a:extLst>
                    <a:ext uri="{FF2B5EF4-FFF2-40B4-BE49-F238E27FC236}">
                      <a16:creationId xmlns:a16="http://schemas.microsoft.com/office/drawing/2014/main" id="{0B2169F6-C01D-4844-AB85-A1913B812967}"/>
                    </a:ext>
                  </a:extLst>
                </p:cNvPr>
                <p:cNvPicPr/>
                <p:nvPr/>
              </p:nvPicPr>
              <p:blipFill>
                <a:blip r:embed="rId13"/>
                <a:stretch>
                  <a:fillRect/>
                </a:stretch>
              </p:blipFill>
              <p:spPr>
                <a:xfrm>
                  <a:off x="2032473" y="310593"/>
                  <a:ext cx="428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B6A99809-5489-41AD-A7E7-95F4962B492F}"/>
                    </a:ext>
                  </a:extLst>
                </p14:cNvPr>
                <p14:cNvContentPartPr/>
                <p14:nvPr/>
              </p14:nvContentPartPr>
              <p14:xfrm>
                <a:off x="2166033" y="448833"/>
                <a:ext cx="106200" cy="109440"/>
              </p14:xfrm>
            </p:contentPart>
          </mc:Choice>
          <mc:Fallback xmlns="">
            <p:pic>
              <p:nvPicPr>
                <p:cNvPr id="10" name="Ink 9">
                  <a:extLst>
                    <a:ext uri="{FF2B5EF4-FFF2-40B4-BE49-F238E27FC236}">
                      <a16:creationId xmlns:a16="http://schemas.microsoft.com/office/drawing/2014/main" id="{B6A99809-5489-41AD-A7E7-95F4962B492F}"/>
                    </a:ext>
                  </a:extLst>
                </p:cNvPr>
                <p:cNvPicPr/>
                <p:nvPr/>
              </p:nvPicPr>
              <p:blipFill>
                <a:blip r:embed="rId15"/>
                <a:stretch>
                  <a:fillRect/>
                </a:stretch>
              </p:blipFill>
              <p:spPr>
                <a:xfrm>
                  <a:off x="2157033" y="439833"/>
                  <a:ext cx="123840" cy="12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0F42B29-0642-4EB2-A233-6B8A6DA240F0}"/>
                  </a:ext>
                </a:extLst>
              </p14:cNvPr>
              <p14:cNvContentPartPr/>
              <p14:nvPr/>
            </p14:nvContentPartPr>
            <p14:xfrm>
              <a:off x="2476353" y="560793"/>
              <a:ext cx="360" cy="16200"/>
            </p14:xfrm>
          </p:contentPart>
        </mc:Choice>
        <mc:Fallback xmlns="">
          <p:pic>
            <p:nvPicPr>
              <p:cNvPr id="11" name="Ink 10">
                <a:extLst>
                  <a:ext uri="{FF2B5EF4-FFF2-40B4-BE49-F238E27FC236}">
                    <a16:creationId xmlns:a16="http://schemas.microsoft.com/office/drawing/2014/main" id="{00F42B29-0642-4EB2-A233-6B8A6DA240F0}"/>
                  </a:ext>
                </a:extLst>
              </p:cNvPr>
              <p:cNvPicPr/>
              <p:nvPr/>
            </p:nvPicPr>
            <p:blipFill>
              <a:blip r:embed="rId17"/>
              <a:stretch>
                <a:fillRect/>
              </a:stretch>
            </p:blipFill>
            <p:spPr>
              <a:xfrm>
                <a:off x="2467353" y="551793"/>
                <a:ext cx="18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AA6D5F64-FA25-4EB9-9EA9-14EDE94E0CDC}"/>
                  </a:ext>
                </a:extLst>
              </p14:cNvPr>
              <p14:cNvContentPartPr/>
              <p14:nvPr/>
            </p14:nvContentPartPr>
            <p14:xfrm>
              <a:off x="3470673" y="1100433"/>
              <a:ext cx="360" cy="54360"/>
            </p14:xfrm>
          </p:contentPart>
        </mc:Choice>
        <mc:Fallback xmlns="">
          <p:pic>
            <p:nvPicPr>
              <p:cNvPr id="27" name="Ink 26">
                <a:extLst>
                  <a:ext uri="{FF2B5EF4-FFF2-40B4-BE49-F238E27FC236}">
                    <a16:creationId xmlns:a16="http://schemas.microsoft.com/office/drawing/2014/main" id="{AA6D5F64-FA25-4EB9-9EA9-14EDE94E0CDC}"/>
                  </a:ext>
                </a:extLst>
              </p:cNvPr>
              <p:cNvPicPr/>
              <p:nvPr/>
            </p:nvPicPr>
            <p:blipFill>
              <a:blip r:embed="rId19"/>
              <a:stretch>
                <a:fillRect/>
              </a:stretch>
            </p:blipFill>
            <p:spPr>
              <a:xfrm>
                <a:off x="3462033" y="1091433"/>
                <a:ext cx="18000" cy="72000"/>
              </a:xfrm>
              <a:prstGeom prst="rect">
                <a:avLst/>
              </a:prstGeom>
            </p:spPr>
          </p:pic>
        </mc:Fallback>
      </mc:AlternateContent>
      <p:grpSp>
        <p:nvGrpSpPr>
          <p:cNvPr id="83" name="Group 82">
            <a:extLst>
              <a:ext uri="{FF2B5EF4-FFF2-40B4-BE49-F238E27FC236}">
                <a16:creationId xmlns:a16="http://schemas.microsoft.com/office/drawing/2014/main" id="{E0935620-E1B0-45B3-B700-F7081170CB33}"/>
              </a:ext>
            </a:extLst>
          </p:cNvPr>
          <p:cNvGrpSpPr/>
          <p:nvPr/>
        </p:nvGrpSpPr>
        <p:grpSpPr>
          <a:xfrm>
            <a:off x="1348833" y="2082513"/>
            <a:ext cx="590400" cy="256680"/>
            <a:chOff x="1348833" y="2082513"/>
            <a:chExt cx="590400" cy="256680"/>
          </a:xfrm>
        </p:grpSpPr>
        <mc:AlternateContent xmlns:mc="http://schemas.openxmlformats.org/markup-compatibility/2006" xmlns:p14="http://schemas.microsoft.com/office/powerpoint/2010/main">
          <mc:Choice Requires="p14">
            <p:contentPart p14:bwMode="auto" r:id="rId20">
              <p14:nvContentPartPr>
                <p14:cNvPr id="80" name="Ink 79">
                  <a:extLst>
                    <a:ext uri="{FF2B5EF4-FFF2-40B4-BE49-F238E27FC236}">
                      <a16:creationId xmlns:a16="http://schemas.microsoft.com/office/drawing/2014/main" id="{ABFC56F2-7482-4FEA-A331-10790ECE83EF}"/>
                    </a:ext>
                  </a:extLst>
                </p14:cNvPr>
                <p14:cNvContentPartPr/>
                <p14:nvPr/>
              </p14:nvContentPartPr>
              <p14:xfrm>
                <a:off x="1348833" y="2130393"/>
                <a:ext cx="590400" cy="55800"/>
              </p14:xfrm>
            </p:contentPart>
          </mc:Choice>
          <mc:Fallback xmlns="">
            <p:pic>
              <p:nvPicPr>
                <p:cNvPr id="80" name="Ink 79">
                  <a:extLst>
                    <a:ext uri="{FF2B5EF4-FFF2-40B4-BE49-F238E27FC236}">
                      <a16:creationId xmlns:a16="http://schemas.microsoft.com/office/drawing/2014/main" id="{ABFC56F2-7482-4FEA-A331-10790ECE83EF}"/>
                    </a:ext>
                  </a:extLst>
                </p:cNvPr>
                <p:cNvPicPr/>
                <p:nvPr/>
              </p:nvPicPr>
              <p:blipFill>
                <a:blip r:embed="rId21"/>
                <a:stretch>
                  <a:fillRect/>
                </a:stretch>
              </p:blipFill>
              <p:spPr>
                <a:xfrm>
                  <a:off x="1340193" y="2121753"/>
                  <a:ext cx="60804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1" name="Ink 80">
                  <a:extLst>
                    <a:ext uri="{FF2B5EF4-FFF2-40B4-BE49-F238E27FC236}">
                      <a16:creationId xmlns:a16="http://schemas.microsoft.com/office/drawing/2014/main" id="{B6C75A15-13A1-4A31-96E6-0A3F1841DA27}"/>
                    </a:ext>
                  </a:extLst>
                </p14:cNvPr>
                <p14:cNvContentPartPr/>
                <p14:nvPr/>
              </p14:nvContentPartPr>
              <p14:xfrm>
                <a:off x="1446753" y="2227593"/>
                <a:ext cx="418680" cy="19080"/>
              </p14:xfrm>
            </p:contentPart>
          </mc:Choice>
          <mc:Fallback xmlns="">
            <p:pic>
              <p:nvPicPr>
                <p:cNvPr id="81" name="Ink 80">
                  <a:extLst>
                    <a:ext uri="{FF2B5EF4-FFF2-40B4-BE49-F238E27FC236}">
                      <a16:creationId xmlns:a16="http://schemas.microsoft.com/office/drawing/2014/main" id="{B6C75A15-13A1-4A31-96E6-0A3F1841DA27}"/>
                    </a:ext>
                  </a:extLst>
                </p:cNvPr>
                <p:cNvPicPr/>
                <p:nvPr/>
              </p:nvPicPr>
              <p:blipFill>
                <a:blip r:embed="rId23"/>
                <a:stretch>
                  <a:fillRect/>
                </a:stretch>
              </p:blipFill>
              <p:spPr>
                <a:xfrm>
                  <a:off x="1437753" y="2218953"/>
                  <a:ext cx="4363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2" name="Ink 81">
                  <a:extLst>
                    <a:ext uri="{FF2B5EF4-FFF2-40B4-BE49-F238E27FC236}">
                      <a16:creationId xmlns:a16="http://schemas.microsoft.com/office/drawing/2014/main" id="{B3CB0970-5B23-4F61-86ED-4EE8F8776A6B}"/>
                    </a:ext>
                  </a:extLst>
                </p14:cNvPr>
                <p14:cNvContentPartPr/>
                <p14:nvPr/>
              </p14:nvContentPartPr>
              <p14:xfrm>
                <a:off x="1766073" y="2082513"/>
                <a:ext cx="167760" cy="256680"/>
              </p14:xfrm>
            </p:contentPart>
          </mc:Choice>
          <mc:Fallback xmlns="">
            <p:pic>
              <p:nvPicPr>
                <p:cNvPr id="82" name="Ink 81">
                  <a:extLst>
                    <a:ext uri="{FF2B5EF4-FFF2-40B4-BE49-F238E27FC236}">
                      <a16:creationId xmlns:a16="http://schemas.microsoft.com/office/drawing/2014/main" id="{B3CB0970-5B23-4F61-86ED-4EE8F8776A6B}"/>
                    </a:ext>
                  </a:extLst>
                </p:cNvPr>
                <p:cNvPicPr/>
                <p:nvPr/>
              </p:nvPicPr>
              <p:blipFill>
                <a:blip r:embed="rId25"/>
                <a:stretch>
                  <a:fillRect/>
                </a:stretch>
              </p:blipFill>
              <p:spPr>
                <a:xfrm>
                  <a:off x="1757433" y="2073513"/>
                  <a:ext cx="185400" cy="274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168" name="Ink 167">
                <a:extLst>
                  <a:ext uri="{FF2B5EF4-FFF2-40B4-BE49-F238E27FC236}">
                    <a16:creationId xmlns:a16="http://schemas.microsoft.com/office/drawing/2014/main" id="{E72FD745-99FA-4723-85A4-09EEDFBA902C}"/>
                  </a:ext>
                </a:extLst>
              </p14:cNvPr>
              <p14:cNvContentPartPr/>
              <p14:nvPr/>
            </p14:nvContentPartPr>
            <p14:xfrm>
              <a:off x="7043673" y="1420113"/>
              <a:ext cx="183960" cy="330120"/>
            </p14:xfrm>
          </p:contentPart>
        </mc:Choice>
        <mc:Fallback xmlns="">
          <p:pic>
            <p:nvPicPr>
              <p:cNvPr id="168" name="Ink 167">
                <a:extLst>
                  <a:ext uri="{FF2B5EF4-FFF2-40B4-BE49-F238E27FC236}">
                    <a16:creationId xmlns:a16="http://schemas.microsoft.com/office/drawing/2014/main" id="{E72FD745-99FA-4723-85A4-09EEDFBA902C}"/>
                  </a:ext>
                </a:extLst>
              </p:cNvPr>
              <p:cNvPicPr/>
              <p:nvPr/>
            </p:nvPicPr>
            <p:blipFill>
              <a:blip r:embed="rId27"/>
              <a:stretch>
                <a:fillRect/>
              </a:stretch>
            </p:blipFill>
            <p:spPr>
              <a:xfrm>
                <a:off x="7034673" y="1411113"/>
                <a:ext cx="201600" cy="347760"/>
              </a:xfrm>
              <a:prstGeom prst="rect">
                <a:avLst/>
              </a:prstGeom>
            </p:spPr>
          </p:pic>
        </mc:Fallback>
      </mc:AlternateContent>
      <p:grpSp>
        <p:nvGrpSpPr>
          <p:cNvPr id="180" name="Group 179">
            <a:extLst>
              <a:ext uri="{FF2B5EF4-FFF2-40B4-BE49-F238E27FC236}">
                <a16:creationId xmlns:a16="http://schemas.microsoft.com/office/drawing/2014/main" id="{97D58327-B619-4313-A4AA-9BE287FA45AD}"/>
              </a:ext>
            </a:extLst>
          </p:cNvPr>
          <p:cNvGrpSpPr/>
          <p:nvPr/>
        </p:nvGrpSpPr>
        <p:grpSpPr>
          <a:xfrm>
            <a:off x="2609553" y="940593"/>
            <a:ext cx="7381440" cy="1829160"/>
            <a:chOff x="2609553" y="940593"/>
            <a:chExt cx="7381440" cy="1829160"/>
          </a:xfrm>
        </p:grpSpPr>
        <mc:AlternateContent xmlns:mc="http://schemas.openxmlformats.org/markup-compatibility/2006" xmlns:p14="http://schemas.microsoft.com/office/powerpoint/2010/main">
          <mc:Choice Requires="p14">
            <p:contentPart p14:bwMode="auto" r:id="rId28">
              <p14:nvContentPartPr>
                <p14:cNvPr id="13" name="Ink 12">
                  <a:extLst>
                    <a:ext uri="{FF2B5EF4-FFF2-40B4-BE49-F238E27FC236}">
                      <a16:creationId xmlns:a16="http://schemas.microsoft.com/office/drawing/2014/main" id="{31500D5B-0B01-499B-862B-A5CAF2BEA740}"/>
                    </a:ext>
                  </a:extLst>
                </p14:cNvPr>
                <p14:cNvContentPartPr/>
                <p14:nvPr/>
              </p14:nvContentPartPr>
              <p14:xfrm>
                <a:off x="2609553" y="967593"/>
                <a:ext cx="2114640" cy="217080"/>
              </p14:xfrm>
            </p:contentPart>
          </mc:Choice>
          <mc:Fallback xmlns="">
            <p:pic>
              <p:nvPicPr>
                <p:cNvPr id="13" name="Ink 12">
                  <a:extLst>
                    <a:ext uri="{FF2B5EF4-FFF2-40B4-BE49-F238E27FC236}">
                      <a16:creationId xmlns:a16="http://schemas.microsoft.com/office/drawing/2014/main" id="{31500D5B-0B01-499B-862B-A5CAF2BEA740}"/>
                    </a:ext>
                  </a:extLst>
                </p:cNvPr>
                <p:cNvPicPr/>
                <p:nvPr/>
              </p:nvPicPr>
              <p:blipFill>
                <a:blip r:embed="rId29"/>
                <a:stretch>
                  <a:fillRect/>
                </a:stretch>
              </p:blipFill>
              <p:spPr>
                <a:xfrm>
                  <a:off x="2600913" y="958593"/>
                  <a:ext cx="21322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Ink 13">
                  <a:extLst>
                    <a:ext uri="{FF2B5EF4-FFF2-40B4-BE49-F238E27FC236}">
                      <a16:creationId xmlns:a16="http://schemas.microsoft.com/office/drawing/2014/main" id="{5242F603-1A0B-45AC-81B6-82FAD81F5AAA}"/>
                    </a:ext>
                  </a:extLst>
                </p14:cNvPr>
                <p14:cNvContentPartPr/>
                <p14:nvPr/>
              </p14:nvContentPartPr>
              <p14:xfrm>
                <a:off x="2636193" y="949233"/>
                <a:ext cx="1950480" cy="251640"/>
              </p14:xfrm>
            </p:contentPart>
          </mc:Choice>
          <mc:Fallback xmlns="">
            <p:pic>
              <p:nvPicPr>
                <p:cNvPr id="14" name="Ink 13">
                  <a:extLst>
                    <a:ext uri="{FF2B5EF4-FFF2-40B4-BE49-F238E27FC236}">
                      <a16:creationId xmlns:a16="http://schemas.microsoft.com/office/drawing/2014/main" id="{5242F603-1A0B-45AC-81B6-82FAD81F5AAA}"/>
                    </a:ext>
                  </a:extLst>
                </p:cNvPr>
                <p:cNvPicPr/>
                <p:nvPr/>
              </p:nvPicPr>
              <p:blipFill>
                <a:blip r:embed="rId31"/>
                <a:stretch>
                  <a:fillRect/>
                </a:stretch>
              </p:blipFill>
              <p:spPr>
                <a:xfrm>
                  <a:off x="2627193" y="940233"/>
                  <a:ext cx="19681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a:extLst>
                    <a:ext uri="{FF2B5EF4-FFF2-40B4-BE49-F238E27FC236}">
                      <a16:creationId xmlns:a16="http://schemas.microsoft.com/office/drawing/2014/main" id="{7CA22D07-D0E4-49AC-A281-6C552B9B219F}"/>
                    </a:ext>
                  </a:extLst>
                </p14:cNvPr>
                <p14:cNvContentPartPr/>
                <p14:nvPr/>
              </p14:nvContentPartPr>
              <p14:xfrm>
                <a:off x="3052713" y="1005753"/>
                <a:ext cx="19080" cy="168480"/>
              </p14:xfrm>
            </p:contentPart>
          </mc:Choice>
          <mc:Fallback xmlns="">
            <p:pic>
              <p:nvPicPr>
                <p:cNvPr id="16" name="Ink 15">
                  <a:extLst>
                    <a:ext uri="{FF2B5EF4-FFF2-40B4-BE49-F238E27FC236}">
                      <a16:creationId xmlns:a16="http://schemas.microsoft.com/office/drawing/2014/main" id="{7CA22D07-D0E4-49AC-A281-6C552B9B219F}"/>
                    </a:ext>
                  </a:extLst>
                </p:cNvPr>
                <p:cNvPicPr/>
                <p:nvPr/>
              </p:nvPicPr>
              <p:blipFill>
                <a:blip r:embed="rId33"/>
                <a:stretch>
                  <a:fillRect/>
                </a:stretch>
              </p:blipFill>
              <p:spPr>
                <a:xfrm>
                  <a:off x="3043713" y="997113"/>
                  <a:ext cx="367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8" name="Ink 17">
                  <a:extLst>
                    <a:ext uri="{FF2B5EF4-FFF2-40B4-BE49-F238E27FC236}">
                      <a16:creationId xmlns:a16="http://schemas.microsoft.com/office/drawing/2014/main" id="{187913E1-81F4-43D6-BE53-BFFF645740C1}"/>
                    </a:ext>
                  </a:extLst>
                </p14:cNvPr>
                <p14:cNvContentPartPr/>
                <p14:nvPr/>
              </p14:nvContentPartPr>
              <p14:xfrm>
                <a:off x="2849313" y="1011873"/>
                <a:ext cx="360" cy="360"/>
              </p14:xfrm>
            </p:contentPart>
          </mc:Choice>
          <mc:Fallback xmlns="">
            <p:pic>
              <p:nvPicPr>
                <p:cNvPr id="18" name="Ink 17">
                  <a:extLst>
                    <a:ext uri="{FF2B5EF4-FFF2-40B4-BE49-F238E27FC236}">
                      <a16:creationId xmlns:a16="http://schemas.microsoft.com/office/drawing/2014/main" id="{187913E1-81F4-43D6-BE53-BFFF645740C1}"/>
                    </a:ext>
                  </a:extLst>
                </p:cNvPr>
                <p:cNvPicPr/>
                <p:nvPr/>
              </p:nvPicPr>
              <p:blipFill>
                <a:blip r:embed="rId35"/>
                <a:stretch>
                  <a:fillRect/>
                </a:stretch>
              </p:blipFill>
              <p:spPr>
                <a:xfrm>
                  <a:off x="2840313" y="10032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k 19">
                  <a:extLst>
                    <a:ext uri="{FF2B5EF4-FFF2-40B4-BE49-F238E27FC236}">
                      <a16:creationId xmlns:a16="http://schemas.microsoft.com/office/drawing/2014/main" id="{CDF4DD1B-BA22-4169-8F7A-D46C825E4D88}"/>
                    </a:ext>
                  </a:extLst>
                </p14:cNvPr>
                <p14:cNvContentPartPr/>
                <p14:nvPr/>
              </p14:nvContentPartPr>
              <p14:xfrm>
                <a:off x="2875953" y="1020513"/>
                <a:ext cx="67680" cy="107640"/>
              </p14:xfrm>
            </p:contentPart>
          </mc:Choice>
          <mc:Fallback xmlns="">
            <p:pic>
              <p:nvPicPr>
                <p:cNvPr id="20" name="Ink 19">
                  <a:extLst>
                    <a:ext uri="{FF2B5EF4-FFF2-40B4-BE49-F238E27FC236}">
                      <a16:creationId xmlns:a16="http://schemas.microsoft.com/office/drawing/2014/main" id="{CDF4DD1B-BA22-4169-8F7A-D46C825E4D88}"/>
                    </a:ext>
                  </a:extLst>
                </p:cNvPr>
                <p:cNvPicPr/>
                <p:nvPr/>
              </p:nvPicPr>
              <p:blipFill>
                <a:blip r:embed="rId37"/>
                <a:stretch>
                  <a:fillRect/>
                </a:stretch>
              </p:blipFill>
              <p:spPr>
                <a:xfrm>
                  <a:off x="2866953" y="1011873"/>
                  <a:ext cx="8532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 name="Ink 20">
                  <a:extLst>
                    <a:ext uri="{FF2B5EF4-FFF2-40B4-BE49-F238E27FC236}">
                      <a16:creationId xmlns:a16="http://schemas.microsoft.com/office/drawing/2014/main" id="{332AFAC8-3481-4787-9D12-EAA730CEC3B9}"/>
                    </a:ext>
                  </a:extLst>
                </p14:cNvPr>
                <p14:cNvContentPartPr/>
                <p14:nvPr/>
              </p14:nvContentPartPr>
              <p14:xfrm>
                <a:off x="2884953" y="1020513"/>
                <a:ext cx="149400" cy="360"/>
              </p14:xfrm>
            </p:contentPart>
          </mc:Choice>
          <mc:Fallback xmlns="">
            <p:pic>
              <p:nvPicPr>
                <p:cNvPr id="21" name="Ink 20">
                  <a:extLst>
                    <a:ext uri="{FF2B5EF4-FFF2-40B4-BE49-F238E27FC236}">
                      <a16:creationId xmlns:a16="http://schemas.microsoft.com/office/drawing/2014/main" id="{332AFAC8-3481-4787-9D12-EAA730CEC3B9}"/>
                    </a:ext>
                  </a:extLst>
                </p:cNvPr>
                <p:cNvPicPr/>
                <p:nvPr/>
              </p:nvPicPr>
              <p:blipFill>
                <a:blip r:embed="rId39"/>
                <a:stretch>
                  <a:fillRect/>
                </a:stretch>
              </p:blipFill>
              <p:spPr>
                <a:xfrm>
                  <a:off x="2875953" y="1011873"/>
                  <a:ext cx="167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 name="Ink 21">
                  <a:extLst>
                    <a:ext uri="{FF2B5EF4-FFF2-40B4-BE49-F238E27FC236}">
                      <a16:creationId xmlns:a16="http://schemas.microsoft.com/office/drawing/2014/main" id="{CEA92A00-EA26-4356-B9D3-74E0081D8AA5}"/>
                    </a:ext>
                  </a:extLst>
                </p14:cNvPr>
                <p14:cNvContentPartPr/>
                <p14:nvPr/>
              </p14:nvContentPartPr>
              <p14:xfrm>
                <a:off x="2851113" y="1038153"/>
                <a:ext cx="7560" cy="360"/>
              </p14:xfrm>
            </p:contentPart>
          </mc:Choice>
          <mc:Fallback xmlns="">
            <p:pic>
              <p:nvPicPr>
                <p:cNvPr id="22" name="Ink 21">
                  <a:extLst>
                    <a:ext uri="{FF2B5EF4-FFF2-40B4-BE49-F238E27FC236}">
                      <a16:creationId xmlns:a16="http://schemas.microsoft.com/office/drawing/2014/main" id="{CEA92A00-EA26-4356-B9D3-74E0081D8AA5}"/>
                    </a:ext>
                  </a:extLst>
                </p:cNvPr>
                <p:cNvPicPr/>
                <p:nvPr/>
              </p:nvPicPr>
              <p:blipFill>
                <a:blip r:embed="rId41"/>
                <a:stretch>
                  <a:fillRect/>
                </a:stretch>
              </p:blipFill>
              <p:spPr>
                <a:xfrm>
                  <a:off x="2842473" y="1029513"/>
                  <a:ext cx="25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 name="Ink 22">
                  <a:extLst>
                    <a:ext uri="{FF2B5EF4-FFF2-40B4-BE49-F238E27FC236}">
                      <a16:creationId xmlns:a16="http://schemas.microsoft.com/office/drawing/2014/main" id="{B770804D-9DDE-4FA0-9244-A3DD56E33FD5}"/>
                    </a:ext>
                  </a:extLst>
                </p14:cNvPr>
                <p14:cNvContentPartPr/>
                <p14:nvPr/>
              </p14:nvContentPartPr>
              <p14:xfrm>
                <a:off x="2751393" y="1032393"/>
                <a:ext cx="18360" cy="60120"/>
              </p14:xfrm>
            </p:contentPart>
          </mc:Choice>
          <mc:Fallback xmlns="">
            <p:pic>
              <p:nvPicPr>
                <p:cNvPr id="23" name="Ink 22">
                  <a:extLst>
                    <a:ext uri="{FF2B5EF4-FFF2-40B4-BE49-F238E27FC236}">
                      <a16:creationId xmlns:a16="http://schemas.microsoft.com/office/drawing/2014/main" id="{B770804D-9DDE-4FA0-9244-A3DD56E33FD5}"/>
                    </a:ext>
                  </a:extLst>
                </p:cNvPr>
                <p:cNvPicPr/>
                <p:nvPr/>
              </p:nvPicPr>
              <p:blipFill>
                <a:blip r:embed="rId43"/>
                <a:stretch>
                  <a:fillRect/>
                </a:stretch>
              </p:blipFill>
              <p:spPr>
                <a:xfrm>
                  <a:off x="2742753" y="1023753"/>
                  <a:ext cx="360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a:extLst>
                    <a:ext uri="{FF2B5EF4-FFF2-40B4-BE49-F238E27FC236}">
                      <a16:creationId xmlns:a16="http://schemas.microsoft.com/office/drawing/2014/main" id="{15416342-8103-4605-BD02-7B2369880146}"/>
                    </a:ext>
                  </a:extLst>
                </p14:cNvPr>
                <p14:cNvContentPartPr/>
                <p14:nvPr/>
              </p14:nvContentPartPr>
              <p14:xfrm>
                <a:off x="3470673" y="976233"/>
                <a:ext cx="360" cy="154800"/>
              </p14:xfrm>
            </p:contentPart>
          </mc:Choice>
          <mc:Fallback xmlns="">
            <p:pic>
              <p:nvPicPr>
                <p:cNvPr id="25" name="Ink 24">
                  <a:extLst>
                    <a:ext uri="{FF2B5EF4-FFF2-40B4-BE49-F238E27FC236}">
                      <a16:creationId xmlns:a16="http://schemas.microsoft.com/office/drawing/2014/main" id="{15416342-8103-4605-BD02-7B2369880146}"/>
                    </a:ext>
                  </a:extLst>
                </p:cNvPr>
                <p:cNvPicPr/>
                <p:nvPr/>
              </p:nvPicPr>
              <p:blipFill>
                <a:blip r:embed="rId45"/>
                <a:stretch>
                  <a:fillRect/>
                </a:stretch>
              </p:blipFill>
              <p:spPr>
                <a:xfrm>
                  <a:off x="3462033" y="967233"/>
                  <a:ext cx="1800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a:extLst>
                    <a:ext uri="{FF2B5EF4-FFF2-40B4-BE49-F238E27FC236}">
                      <a16:creationId xmlns:a16="http://schemas.microsoft.com/office/drawing/2014/main" id="{EDB76CD2-CEDB-4DEC-A13B-311E63F7B9DE}"/>
                    </a:ext>
                  </a:extLst>
                </p14:cNvPr>
                <p14:cNvContentPartPr/>
                <p14:nvPr/>
              </p14:nvContentPartPr>
              <p14:xfrm>
                <a:off x="3159993" y="1037433"/>
                <a:ext cx="99720" cy="64440"/>
              </p14:xfrm>
            </p:contentPart>
          </mc:Choice>
          <mc:Fallback xmlns="">
            <p:pic>
              <p:nvPicPr>
                <p:cNvPr id="29" name="Ink 28">
                  <a:extLst>
                    <a:ext uri="{FF2B5EF4-FFF2-40B4-BE49-F238E27FC236}">
                      <a16:creationId xmlns:a16="http://schemas.microsoft.com/office/drawing/2014/main" id="{EDB76CD2-CEDB-4DEC-A13B-311E63F7B9DE}"/>
                    </a:ext>
                  </a:extLst>
                </p:cNvPr>
                <p:cNvPicPr/>
                <p:nvPr/>
              </p:nvPicPr>
              <p:blipFill>
                <a:blip r:embed="rId47"/>
                <a:stretch>
                  <a:fillRect/>
                </a:stretch>
              </p:blipFill>
              <p:spPr>
                <a:xfrm>
                  <a:off x="3150993" y="1028433"/>
                  <a:ext cx="1173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D52B5BFA-F78D-4538-BDC1-8CF4753FD92D}"/>
                    </a:ext>
                  </a:extLst>
                </p14:cNvPr>
                <p14:cNvContentPartPr/>
                <p14:nvPr/>
              </p14:nvContentPartPr>
              <p14:xfrm>
                <a:off x="3328473" y="1029513"/>
                <a:ext cx="55440" cy="57960"/>
              </p14:xfrm>
            </p:contentPart>
          </mc:Choice>
          <mc:Fallback xmlns="">
            <p:pic>
              <p:nvPicPr>
                <p:cNvPr id="30" name="Ink 29">
                  <a:extLst>
                    <a:ext uri="{FF2B5EF4-FFF2-40B4-BE49-F238E27FC236}">
                      <a16:creationId xmlns:a16="http://schemas.microsoft.com/office/drawing/2014/main" id="{D52B5BFA-F78D-4538-BDC1-8CF4753FD92D}"/>
                    </a:ext>
                  </a:extLst>
                </p:cNvPr>
                <p:cNvPicPr/>
                <p:nvPr/>
              </p:nvPicPr>
              <p:blipFill>
                <a:blip r:embed="rId49"/>
                <a:stretch>
                  <a:fillRect/>
                </a:stretch>
              </p:blipFill>
              <p:spPr>
                <a:xfrm>
                  <a:off x="3319833" y="1020513"/>
                  <a:ext cx="730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A753C871-0F92-462B-B116-913D1777CBD9}"/>
                    </a:ext>
                  </a:extLst>
                </p14:cNvPr>
                <p14:cNvContentPartPr/>
                <p14:nvPr/>
              </p14:nvContentPartPr>
              <p14:xfrm>
                <a:off x="3328473" y="1002513"/>
                <a:ext cx="50760" cy="7560"/>
              </p14:xfrm>
            </p:contentPart>
          </mc:Choice>
          <mc:Fallback xmlns="">
            <p:pic>
              <p:nvPicPr>
                <p:cNvPr id="32" name="Ink 31">
                  <a:extLst>
                    <a:ext uri="{FF2B5EF4-FFF2-40B4-BE49-F238E27FC236}">
                      <a16:creationId xmlns:a16="http://schemas.microsoft.com/office/drawing/2014/main" id="{A753C871-0F92-462B-B116-913D1777CBD9}"/>
                    </a:ext>
                  </a:extLst>
                </p:cNvPr>
                <p:cNvPicPr/>
                <p:nvPr/>
              </p:nvPicPr>
              <p:blipFill>
                <a:blip r:embed="rId51"/>
                <a:stretch>
                  <a:fillRect/>
                </a:stretch>
              </p:blipFill>
              <p:spPr>
                <a:xfrm>
                  <a:off x="3319833" y="993873"/>
                  <a:ext cx="68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3" name="Ink 32">
                  <a:extLst>
                    <a:ext uri="{FF2B5EF4-FFF2-40B4-BE49-F238E27FC236}">
                      <a16:creationId xmlns:a16="http://schemas.microsoft.com/office/drawing/2014/main" id="{2A85E717-A65F-4C00-8EA8-FF83D1C10EEF}"/>
                    </a:ext>
                  </a:extLst>
                </p14:cNvPr>
                <p14:cNvContentPartPr/>
                <p14:nvPr/>
              </p14:nvContentPartPr>
              <p14:xfrm>
                <a:off x="3594873" y="1022313"/>
                <a:ext cx="62280" cy="38880"/>
              </p14:xfrm>
            </p:contentPart>
          </mc:Choice>
          <mc:Fallback xmlns="">
            <p:pic>
              <p:nvPicPr>
                <p:cNvPr id="33" name="Ink 32">
                  <a:extLst>
                    <a:ext uri="{FF2B5EF4-FFF2-40B4-BE49-F238E27FC236}">
                      <a16:creationId xmlns:a16="http://schemas.microsoft.com/office/drawing/2014/main" id="{2A85E717-A65F-4C00-8EA8-FF83D1C10EEF}"/>
                    </a:ext>
                  </a:extLst>
                </p:cNvPr>
                <p:cNvPicPr/>
                <p:nvPr/>
              </p:nvPicPr>
              <p:blipFill>
                <a:blip r:embed="rId53"/>
                <a:stretch>
                  <a:fillRect/>
                </a:stretch>
              </p:blipFill>
              <p:spPr>
                <a:xfrm>
                  <a:off x="3586233" y="1013313"/>
                  <a:ext cx="799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4" name="Ink 33">
                  <a:extLst>
                    <a:ext uri="{FF2B5EF4-FFF2-40B4-BE49-F238E27FC236}">
                      <a16:creationId xmlns:a16="http://schemas.microsoft.com/office/drawing/2014/main" id="{BAB389DD-3E45-49E2-8BAB-1DAF18B25550}"/>
                    </a:ext>
                  </a:extLst>
                </p14:cNvPr>
                <p14:cNvContentPartPr/>
                <p14:nvPr/>
              </p14:nvContentPartPr>
              <p14:xfrm>
                <a:off x="3629793" y="1091433"/>
                <a:ext cx="36720" cy="14040"/>
              </p14:xfrm>
            </p:contentPart>
          </mc:Choice>
          <mc:Fallback xmlns="">
            <p:pic>
              <p:nvPicPr>
                <p:cNvPr id="34" name="Ink 33">
                  <a:extLst>
                    <a:ext uri="{FF2B5EF4-FFF2-40B4-BE49-F238E27FC236}">
                      <a16:creationId xmlns:a16="http://schemas.microsoft.com/office/drawing/2014/main" id="{BAB389DD-3E45-49E2-8BAB-1DAF18B25550}"/>
                    </a:ext>
                  </a:extLst>
                </p:cNvPr>
                <p:cNvPicPr/>
                <p:nvPr/>
              </p:nvPicPr>
              <p:blipFill>
                <a:blip r:embed="rId55"/>
                <a:stretch>
                  <a:fillRect/>
                </a:stretch>
              </p:blipFill>
              <p:spPr>
                <a:xfrm>
                  <a:off x="3620793" y="1082793"/>
                  <a:ext cx="543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Ink 35">
                  <a:extLst>
                    <a:ext uri="{FF2B5EF4-FFF2-40B4-BE49-F238E27FC236}">
                      <a16:creationId xmlns:a16="http://schemas.microsoft.com/office/drawing/2014/main" id="{51A2ED94-F351-4655-B6C2-E1A8E6B26992}"/>
                    </a:ext>
                  </a:extLst>
                </p14:cNvPr>
                <p14:cNvContentPartPr/>
                <p14:nvPr/>
              </p14:nvContentPartPr>
              <p14:xfrm>
                <a:off x="3657513" y="1020513"/>
                <a:ext cx="360" cy="360"/>
              </p14:xfrm>
            </p:contentPart>
          </mc:Choice>
          <mc:Fallback xmlns="">
            <p:pic>
              <p:nvPicPr>
                <p:cNvPr id="36" name="Ink 35">
                  <a:extLst>
                    <a:ext uri="{FF2B5EF4-FFF2-40B4-BE49-F238E27FC236}">
                      <a16:creationId xmlns:a16="http://schemas.microsoft.com/office/drawing/2014/main" id="{51A2ED94-F351-4655-B6C2-E1A8E6B26992}"/>
                    </a:ext>
                  </a:extLst>
                </p:cNvPr>
                <p:cNvPicPr/>
                <p:nvPr/>
              </p:nvPicPr>
              <p:blipFill>
                <a:blip r:embed="rId35"/>
                <a:stretch>
                  <a:fillRect/>
                </a:stretch>
              </p:blipFill>
              <p:spPr>
                <a:xfrm>
                  <a:off x="3648513" y="10118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7" name="Ink 36">
                  <a:extLst>
                    <a:ext uri="{FF2B5EF4-FFF2-40B4-BE49-F238E27FC236}">
                      <a16:creationId xmlns:a16="http://schemas.microsoft.com/office/drawing/2014/main" id="{6F81B420-0F71-4151-A02C-59161311BA62}"/>
                    </a:ext>
                  </a:extLst>
                </p14:cNvPr>
                <p14:cNvContentPartPr/>
                <p14:nvPr/>
              </p14:nvContentPartPr>
              <p14:xfrm>
                <a:off x="3647793" y="1010793"/>
                <a:ext cx="10800" cy="95760"/>
              </p14:xfrm>
            </p:contentPart>
          </mc:Choice>
          <mc:Fallback xmlns="">
            <p:pic>
              <p:nvPicPr>
                <p:cNvPr id="37" name="Ink 36">
                  <a:extLst>
                    <a:ext uri="{FF2B5EF4-FFF2-40B4-BE49-F238E27FC236}">
                      <a16:creationId xmlns:a16="http://schemas.microsoft.com/office/drawing/2014/main" id="{6F81B420-0F71-4151-A02C-59161311BA62}"/>
                    </a:ext>
                  </a:extLst>
                </p:cNvPr>
                <p:cNvPicPr/>
                <p:nvPr/>
              </p:nvPicPr>
              <p:blipFill>
                <a:blip r:embed="rId58"/>
                <a:stretch>
                  <a:fillRect/>
                </a:stretch>
              </p:blipFill>
              <p:spPr>
                <a:xfrm>
                  <a:off x="3639153" y="1002153"/>
                  <a:ext cx="284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8" name="Ink 37">
                  <a:extLst>
                    <a:ext uri="{FF2B5EF4-FFF2-40B4-BE49-F238E27FC236}">
                      <a16:creationId xmlns:a16="http://schemas.microsoft.com/office/drawing/2014/main" id="{4F286ADB-CF2C-46D9-AEB3-B705520DB42F}"/>
                    </a:ext>
                  </a:extLst>
                </p14:cNvPr>
                <p14:cNvContentPartPr/>
                <p14:nvPr/>
              </p14:nvContentPartPr>
              <p14:xfrm>
                <a:off x="3713313" y="1011873"/>
                <a:ext cx="96840" cy="109080"/>
              </p14:xfrm>
            </p:contentPart>
          </mc:Choice>
          <mc:Fallback xmlns="">
            <p:pic>
              <p:nvPicPr>
                <p:cNvPr id="38" name="Ink 37">
                  <a:extLst>
                    <a:ext uri="{FF2B5EF4-FFF2-40B4-BE49-F238E27FC236}">
                      <a16:creationId xmlns:a16="http://schemas.microsoft.com/office/drawing/2014/main" id="{4F286ADB-CF2C-46D9-AEB3-B705520DB42F}"/>
                    </a:ext>
                  </a:extLst>
                </p:cNvPr>
                <p:cNvPicPr/>
                <p:nvPr/>
              </p:nvPicPr>
              <p:blipFill>
                <a:blip r:embed="rId60"/>
                <a:stretch>
                  <a:fillRect/>
                </a:stretch>
              </p:blipFill>
              <p:spPr>
                <a:xfrm>
                  <a:off x="3704673" y="1003233"/>
                  <a:ext cx="1144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9" name="Ink 38">
                  <a:extLst>
                    <a:ext uri="{FF2B5EF4-FFF2-40B4-BE49-F238E27FC236}">
                      <a16:creationId xmlns:a16="http://schemas.microsoft.com/office/drawing/2014/main" id="{6D025EC1-244E-4F75-AC55-19009C0292D1}"/>
                    </a:ext>
                  </a:extLst>
                </p14:cNvPr>
                <p14:cNvContentPartPr/>
                <p14:nvPr/>
              </p14:nvContentPartPr>
              <p14:xfrm>
                <a:off x="3622593" y="1029513"/>
                <a:ext cx="128160" cy="73440"/>
              </p14:xfrm>
            </p:contentPart>
          </mc:Choice>
          <mc:Fallback xmlns="">
            <p:pic>
              <p:nvPicPr>
                <p:cNvPr id="39" name="Ink 38">
                  <a:extLst>
                    <a:ext uri="{FF2B5EF4-FFF2-40B4-BE49-F238E27FC236}">
                      <a16:creationId xmlns:a16="http://schemas.microsoft.com/office/drawing/2014/main" id="{6D025EC1-244E-4F75-AC55-19009C0292D1}"/>
                    </a:ext>
                  </a:extLst>
                </p:cNvPr>
                <p:cNvPicPr/>
                <p:nvPr/>
              </p:nvPicPr>
              <p:blipFill>
                <a:blip r:embed="rId62"/>
                <a:stretch>
                  <a:fillRect/>
                </a:stretch>
              </p:blipFill>
              <p:spPr>
                <a:xfrm>
                  <a:off x="3613953" y="1020513"/>
                  <a:ext cx="1458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0" name="Ink 39">
                  <a:extLst>
                    <a:ext uri="{FF2B5EF4-FFF2-40B4-BE49-F238E27FC236}">
                      <a16:creationId xmlns:a16="http://schemas.microsoft.com/office/drawing/2014/main" id="{F776FC16-C303-4C92-ACA8-B6548556B42D}"/>
                    </a:ext>
                  </a:extLst>
                </p14:cNvPr>
                <p14:cNvContentPartPr/>
                <p14:nvPr/>
              </p14:nvContentPartPr>
              <p14:xfrm>
                <a:off x="3879273" y="1002153"/>
                <a:ext cx="89640" cy="105840"/>
              </p14:xfrm>
            </p:contentPart>
          </mc:Choice>
          <mc:Fallback xmlns="">
            <p:pic>
              <p:nvPicPr>
                <p:cNvPr id="40" name="Ink 39">
                  <a:extLst>
                    <a:ext uri="{FF2B5EF4-FFF2-40B4-BE49-F238E27FC236}">
                      <a16:creationId xmlns:a16="http://schemas.microsoft.com/office/drawing/2014/main" id="{F776FC16-C303-4C92-ACA8-B6548556B42D}"/>
                    </a:ext>
                  </a:extLst>
                </p:cNvPr>
                <p:cNvPicPr/>
                <p:nvPr/>
              </p:nvPicPr>
              <p:blipFill>
                <a:blip r:embed="rId64"/>
                <a:stretch>
                  <a:fillRect/>
                </a:stretch>
              </p:blipFill>
              <p:spPr>
                <a:xfrm>
                  <a:off x="3870633" y="993513"/>
                  <a:ext cx="1072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1" name="Ink 40">
                  <a:extLst>
                    <a:ext uri="{FF2B5EF4-FFF2-40B4-BE49-F238E27FC236}">
                      <a16:creationId xmlns:a16="http://schemas.microsoft.com/office/drawing/2014/main" id="{18BF1960-1553-466D-B4E0-B8E23A138A33}"/>
                    </a:ext>
                  </a:extLst>
                </p14:cNvPr>
                <p14:cNvContentPartPr/>
                <p14:nvPr/>
              </p14:nvContentPartPr>
              <p14:xfrm>
                <a:off x="4026153" y="1011153"/>
                <a:ext cx="54000" cy="50760"/>
              </p14:xfrm>
            </p:contentPart>
          </mc:Choice>
          <mc:Fallback xmlns="">
            <p:pic>
              <p:nvPicPr>
                <p:cNvPr id="41" name="Ink 40">
                  <a:extLst>
                    <a:ext uri="{FF2B5EF4-FFF2-40B4-BE49-F238E27FC236}">
                      <a16:creationId xmlns:a16="http://schemas.microsoft.com/office/drawing/2014/main" id="{18BF1960-1553-466D-B4E0-B8E23A138A33}"/>
                    </a:ext>
                  </a:extLst>
                </p:cNvPr>
                <p:cNvPicPr/>
                <p:nvPr/>
              </p:nvPicPr>
              <p:blipFill>
                <a:blip r:embed="rId66"/>
                <a:stretch>
                  <a:fillRect/>
                </a:stretch>
              </p:blipFill>
              <p:spPr>
                <a:xfrm>
                  <a:off x="4017513" y="1002513"/>
                  <a:ext cx="7164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2" name="Ink 41">
                  <a:extLst>
                    <a:ext uri="{FF2B5EF4-FFF2-40B4-BE49-F238E27FC236}">
                      <a16:creationId xmlns:a16="http://schemas.microsoft.com/office/drawing/2014/main" id="{05B06767-1336-4137-A96C-783DD3DEF950}"/>
                    </a:ext>
                  </a:extLst>
                </p14:cNvPr>
                <p14:cNvContentPartPr/>
                <p14:nvPr/>
              </p14:nvContentPartPr>
              <p14:xfrm>
                <a:off x="4145673" y="940593"/>
                <a:ext cx="360" cy="237600"/>
              </p14:xfrm>
            </p:contentPart>
          </mc:Choice>
          <mc:Fallback xmlns="">
            <p:pic>
              <p:nvPicPr>
                <p:cNvPr id="42" name="Ink 41">
                  <a:extLst>
                    <a:ext uri="{FF2B5EF4-FFF2-40B4-BE49-F238E27FC236}">
                      <a16:creationId xmlns:a16="http://schemas.microsoft.com/office/drawing/2014/main" id="{05B06767-1336-4137-A96C-783DD3DEF950}"/>
                    </a:ext>
                  </a:extLst>
                </p:cNvPr>
                <p:cNvPicPr/>
                <p:nvPr/>
              </p:nvPicPr>
              <p:blipFill>
                <a:blip r:embed="rId68"/>
                <a:stretch>
                  <a:fillRect/>
                </a:stretch>
              </p:blipFill>
              <p:spPr>
                <a:xfrm>
                  <a:off x="4136673" y="931593"/>
                  <a:ext cx="180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3" name="Ink 42">
                  <a:extLst>
                    <a:ext uri="{FF2B5EF4-FFF2-40B4-BE49-F238E27FC236}">
                      <a16:creationId xmlns:a16="http://schemas.microsoft.com/office/drawing/2014/main" id="{01C5AEED-968C-4A2A-9F96-478CAF2E72EE}"/>
                    </a:ext>
                  </a:extLst>
                </p14:cNvPr>
                <p14:cNvContentPartPr/>
                <p14:nvPr/>
              </p14:nvContentPartPr>
              <p14:xfrm>
                <a:off x="4232433" y="1011873"/>
                <a:ext cx="56520" cy="74160"/>
              </p14:xfrm>
            </p:contentPart>
          </mc:Choice>
          <mc:Fallback xmlns="">
            <p:pic>
              <p:nvPicPr>
                <p:cNvPr id="43" name="Ink 42">
                  <a:extLst>
                    <a:ext uri="{FF2B5EF4-FFF2-40B4-BE49-F238E27FC236}">
                      <a16:creationId xmlns:a16="http://schemas.microsoft.com/office/drawing/2014/main" id="{01C5AEED-968C-4A2A-9F96-478CAF2E72EE}"/>
                    </a:ext>
                  </a:extLst>
                </p:cNvPr>
                <p:cNvPicPr/>
                <p:nvPr/>
              </p:nvPicPr>
              <p:blipFill>
                <a:blip r:embed="rId70"/>
                <a:stretch>
                  <a:fillRect/>
                </a:stretch>
              </p:blipFill>
              <p:spPr>
                <a:xfrm>
                  <a:off x="4223433" y="1003233"/>
                  <a:ext cx="741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4" name="Ink 43">
                  <a:extLst>
                    <a:ext uri="{FF2B5EF4-FFF2-40B4-BE49-F238E27FC236}">
                      <a16:creationId xmlns:a16="http://schemas.microsoft.com/office/drawing/2014/main" id="{B90CBE2F-909F-4B04-9F63-58D458CE7AF3}"/>
                    </a:ext>
                  </a:extLst>
                </p14:cNvPr>
                <p14:cNvContentPartPr/>
                <p14:nvPr/>
              </p14:nvContentPartPr>
              <p14:xfrm>
                <a:off x="4280673" y="1047153"/>
                <a:ext cx="25200" cy="100440"/>
              </p14:xfrm>
            </p:contentPart>
          </mc:Choice>
          <mc:Fallback xmlns="">
            <p:pic>
              <p:nvPicPr>
                <p:cNvPr id="44" name="Ink 43">
                  <a:extLst>
                    <a:ext uri="{FF2B5EF4-FFF2-40B4-BE49-F238E27FC236}">
                      <a16:creationId xmlns:a16="http://schemas.microsoft.com/office/drawing/2014/main" id="{B90CBE2F-909F-4B04-9F63-58D458CE7AF3}"/>
                    </a:ext>
                  </a:extLst>
                </p:cNvPr>
                <p:cNvPicPr/>
                <p:nvPr/>
              </p:nvPicPr>
              <p:blipFill>
                <a:blip r:embed="rId72"/>
                <a:stretch>
                  <a:fillRect/>
                </a:stretch>
              </p:blipFill>
              <p:spPr>
                <a:xfrm>
                  <a:off x="4271673" y="1038153"/>
                  <a:ext cx="428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 name="Ink 44">
                  <a:extLst>
                    <a:ext uri="{FF2B5EF4-FFF2-40B4-BE49-F238E27FC236}">
                      <a16:creationId xmlns:a16="http://schemas.microsoft.com/office/drawing/2014/main" id="{6AA00652-5CB4-4EE1-BE49-28F84FCDADA7}"/>
                    </a:ext>
                  </a:extLst>
                </p14:cNvPr>
                <p14:cNvContentPartPr/>
                <p14:nvPr/>
              </p14:nvContentPartPr>
              <p14:xfrm>
                <a:off x="4368873" y="1019433"/>
                <a:ext cx="81000" cy="111240"/>
              </p14:xfrm>
            </p:contentPart>
          </mc:Choice>
          <mc:Fallback xmlns="">
            <p:pic>
              <p:nvPicPr>
                <p:cNvPr id="45" name="Ink 44">
                  <a:extLst>
                    <a:ext uri="{FF2B5EF4-FFF2-40B4-BE49-F238E27FC236}">
                      <a16:creationId xmlns:a16="http://schemas.microsoft.com/office/drawing/2014/main" id="{6AA00652-5CB4-4EE1-BE49-28F84FCDADA7}"/>
                    </a:ext>
                  </a:extLst>
                </p:cNvPr>
                <p:cNvPicPr/>
                <p:nvPr/>
              </p:nvPicPr>
              <p:blipFill>
                <a:blip r:embed="rId74"/>
                <a:stretch>
                  <a:fillRect/>
                </a:stretch>
              </p:blipFill>
              <p:spPr>
                <a:xfrm>
                  <a:off x="4360233" y="1010433"/>
                  <a:ext cx="9864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4" name="Ink 83">
                  <a:extLst>
                    <a:ext uri="{FF2B5EF4-FFF2-40B4-BE49-F238E27FC236}">
                      <a16:creationId xmlns:a16="http://schemas.microsoft.com/office/drawing/2014/main" id="{81660B65-7162-4DC2-93B8-31B619BD5CB9}"/>
                    </a:ext>
                  </a:extLst>
                </p14:cNvPr>
                <p14:cNvContentPartPr/>
                <p14:nvPr/>
              </p14:nvContentPartPr>
              <p14:xfrm>
                <a:off x="2884953" y="2041473"/>
                <a:ext cx="62280" cy="344880"/>
              </p14:xfrm>
            </p:contentPart>
          </mc:Choice>
          <mc:Fallback xmlns="">
            <p:pic>
              <p:nvPicPr>
                <p:cNvPr id="84" name="Ink 83">
                  <a:extLst>
                    <a:ext uri="{FF2B5EF4-FFF2-40B4-BE49-F238E27FC236}">
                      <a16:creationId xmlns:a16="http://schemas.microsoft.com/office/drawing/2014/main" id="{81660B65-7162-4DC2-93B8-31B619BD5CB9}"/>
                    </a:ext>
                  </a:extLst>
                </p:cNvPr>
                <p:cNvPicPr/>
                <p:nvPr/>
              </p:nvPicPr>
              <p:blipFill>
                <a:blip r:embed="rId76"/>
                <a:stretch>
                  <a:fillRect/>
                </a:stretch>
              </p:blipFill>
              <p:spPr>
                <a:xfrm>
                  <a:off x="2875953" y="2032833"/>
                  <a:ext cx="7992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5" name="Ink 84">
                  <a:extLst>
                    <a:ext uri="{FF2B5EF4-FFF2-40B4-BE49-F238E27FC236}">
                      <a16:creationId xmlns:a16="http://schemas.microsoft.com/office/drawing/2014/main" id="{42A86043-019D-42A2-96CE-680E7032663B}"/>
                    </a:ext>
                  </a:extLst>
                </p14:cNvPr>
                <p14:cNvContentPartPr/>
                <p14:nvPr/>
              </p14:nvContentPartPr>
              <p14:xfrm>
                <a:off x="2907993" y="2024193"/>
                <a:ext cx="1840320" cy="412560"/>
              </p14:xfrm>
            </p:contentPart>
          </mc:Choice>
          <mc:Fallback xmlns="">
            <p:pic>
              <p:nvPicPr>
                <p:cNvPr id="85" name="Ink 84">
                  <a:extLst>
                    <a:ext uri="{FF2B5EF4-FFF2-40B4-BE49-F238E27FC236}">
                      <a16:creationId xmlns:a16="http://schemas.microsoft.com/office/drawing/2014/main" id="{42A86043-019D-42A2-96CE-680E7032663B}"/>
                    </a:ext>
                  </a:extLst>
                </p:cNvPr>
                <p:cNvPicPr/>
                <p:nvPr/>
              </p:nvPicPr>
              <p:blipFill>
                <a:blip r:embed="rId78"/>
                <a:stretch>
                  <a:fillRect/>
                </a:stretch>
              </p:blipFill>
              <p:spPr>
                <a:xfrm>
                  <a:off x="2898993" y="2015553"/>
                  <a:ext cx="185796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7" name="Ink 86">
                  <a:extLst>
                    <a:ext uri="{FF2B5EF4-FFF2-40B4-BE49-F238E27FC236}">
                      <a16:creationId xmlns:a16="http://schemas.microsoft.com/office/drawing/2014/main" id="{85B303B8-A7BE-4472-BF4A-B693142062AB}"/>
                    </a:ext>
                  </a:extLst>
                </p14:cNvPr>
                <p14:cNvContentPartPr/>
                <p14:nvPr/>
              </p14:nvContentPartPr>
              <p14:xfrm>
                <a:off x="3018153" y="2103753"/>
                <a:ext cx="3960" cy="106200"/>
              </p14:xfrm>
            </p:contentPart>
          </mc:Choice>
          <mc:Fallback xmlns="">
            <p:pic>
              <p:nvPicPr>
                <p:cNvPr id="87" name="Ink 86">
                  <a:extLst>
                    <a:ext uri="{FF2B5EF4-FFF2-40B4-BE49-F238E27FC236}">
                      <a16:creationId xmlns:a16="http://schemas.microsoft.com/office/drawing/2014/main" id="{85B303B8-A7BE-4472-BF4A-B693142062AB}"/>
                    </a:ext>
                  </a:extLst>
                </p:cNvPr>
                <p:cNvPicPr/>
                <p:nvPr/>
              </p:nvPicPr>
              <p:blipFill>
                <a:blip r:embed="rId80"/>
                <a:stretch>
                  <a:fillRect/>
                </a:stretch>
              </p:blipFill>
              <p:spPr>
                <a:xfrm>
                  <a:off x="3009513" y="2094753"/>
                  <a:ext cx="216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8" name="Ink 87">
                  <a:extLst>
                    <a:ext uri="{FF2B5EF4-FFF2-40B4-BE49-F238E27FC236}">
                      <a16:creationId xmlns:a16="http://schemas.microsoft.com/office/drawing/2014/main" id="{680BE6B6-8E86-4F4F-B8D7-BF5D815F35E2}"/>
                    </a:ext>
                  </a:extLst>
                </p14:cNvPr>
                <p14:cNvContentPartPr/>
                <p14:nvPr/>
              </p14:nvContentPartPr>
              <p14:xfrm>
                <a:off x="3139833" y="2107353"/>
                <a:ext cx="96480" cy="96120"/>
              </p14:xfrm>
            </p:contentPart>
          </mc:Choice>
          <mc:Fallback xmlns="">
            <p:pic>
              <p:nvPicPr>
                <p:cNvPr id="88" name="Ink 87">
                  <a:extLst>
                    <a:ext uri="{FF2B5EF4-FFF2-40B4-BE49-F238E27FC236}">
                      <a16:creationId xmlns:a16="http://schemas.microsoft.com/office/drawing/2014/main" id="{680BE6B6-8E86-4F4F-B8D7-BF5D815F35E2}"/>
                    </a:ext>
                  </a:extLst>
                </p:cNvPr>
                <p:cNvPicPr/>
                <p:nvPr/>
              </p:nvPicPr>
              <p:blipFill>
                <a:blip r:embed="rId82"/>
                <a:stretch>
                  <a:fillRect/>
                </a:stretch>
              </p:blipFill>
              <p:spPr>
                <a:xfrm>
                  <a:off x="3131193" y="2098353"/>
                  <a:ext cx="11412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9" name="Ink 88">
                  <a:extLst>
                    <a:ext uri="{FF2B5EF4-FFF2-40B4-BE49-F238E27FC236}">
                      <a16:creationId xmlns:a16="http://schemas.microsoft.com/office/drawing/2014/main" id="{D3FA3BC3-C786-4BF7-98C9-E370B813739E}"/>
                    </a:ext>
                  </a:extLst>
                </p14:cNvPr>
                <p14:cNvContentPartPr/>
                <p14:nvPr/>
              </p14:nvContentPartPr>
              <p14:xfrm>
                <a:off x="3159993" y="2086113"/>
                <a:ext cx="73800" cy="360"/>
              </p14:xfrm>
            </p:contentPart>
          </mc:Choice>
          <mc:Fallback xmlns="">
            <p:pic>
              <p:nvPicPr>
                <p:cNvPr id="89" name="Ink 88">
                  <a:extLst>
                    <a:ext uri="{FF2B5EF4-FFF2-40B4-BE49-F238E27FC236}">
                      <a16:creationId xmlns:a16="http://schemas.microsoft.com/office/drawing/2014/main" id="{D3FA3BC3-C786-4BF7-98C9-E370B813739E}"/>
                    </a:ext>
                  </a:extLst>
                </p:cNvPr>
                <p:cNvPicPr/>
                <p:nvPr/>
              </p:nvPicPr>
              <p:blipFill>
                <a:blip r:embed="rId84"/>
                <a:stretch>
                  <a:fillRect/>
                </a:stretch>
              </p:blipFill>
              <p:spPr>
                <a:xfrm>
                  <a:off x="3150993" y="2077113"/>
                  <a:ext cx="91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0" name="Ink 89">
                  <a:extLst>
                    <a:ext uri="{FF2B5EF4-FFF2-40B4-BE49-F238E27FC236}">
                      <a16:creationId xmlns:a16="http://schemas.microsoft.com/office/drawing/2014/main" id="{2B175EA2-5037-4D75-AE43-CBBF11F807A9}"/>
                    </a:ext>
                  </a:extLst>
                </p14:cNvPr>
                <p14:cNvContentPartPr/>
                <p14:nvPr/>
              </p14:nvContentPartPr>
              <p14:xfrm>
                <a:off x="3372033" y="2005833"/>
                <a:ext cx="10080" cy="356040"/>
              </p14:xfrm>
            </p:contentPart>
          </mc:Choice>
          <mc:Fallback xmlns="">
            <p:pic>
              <p:nvPicPr>
                <p:cNvPr id="90" name="Ink 89">
                  <a:extLst>
                    <a:ext uri="{FF2B5EF4-FFF2-40B4-BE49-F238E27FC236}">
                      <a16:creationId xmlns:a16="http://schemas.microsoft.com/office/drawing/2014/main" id="{2B175EA2-5037-4D75-AE43-CBBF11F807A9}"/>
                    </a:ext>
                  </a:extLst>
                </p:cNvPr>
                <p:cNvPicPr/>
                <p:nvPr/>
              </p:nvPicPr>
              <p:blipFill>
                <a:blip r:embed="rId86"/>
                <a:stretch>
                  <a:fillRect/>
                </a:stretch>
              </p:blipFill>
              <p:spPr>
                <a:xfrm>
                  <a:off x="3363393" y="1997193"/>
                  <a:ext cx="2772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91" name="Ink 90">
                  <a:extLst>
                    <a:ext uri="{FF2B5EF4-FFF2-40B4-BE49-F238E27FC236}">
                      <a16:creationId xmlns:a16="http://schemas.microsoft.com/office/drawing/2014/main" id="{BBCD4CA2-67B6-4841-AE6F-447A9E50B738}"/>
                    </a:ext>
                  </a:extLst>
                </p14:cNvPr>
                <p14:cNvContentPartPr/>
                <p14:nvPr/>
              </p14:nvContentPartPr>
              <p14:xfrm>
                <a:off x="3462033" y="2182593"/>
                <a:ext cx="144000" cy="100440"/>
              </p14:xfrm>
            </p:contentPart>
          </mc:Choice>
          <mc:Fallback xmlns="">
            <p:pic>
              <p:nvPicPr>
                <p:cNvPr id="91" name="Ink 90">
                  <a:extLst>
                    <a:ext uri="{FF2B5EF4-FFF2-40B4-BE49-F238E27FC236}">
                      <a16:creationId xmlns:a16="http://schemas.microsoft.com/office/drawing/2014/main" id="{BBCD4CA2-67B6-4841-AE6F-447A9E50B738}"/>
                    </a:ext>
                  </a:extLst>
                </p:cNvPr>
                <p:cNvPicPr/>
                <p:nvPr/>
              </p:nvPicPr>
              <p:blipFill>
                <a:blip r:embed="rId88"/>
                <a:stretch>
                  <a:fillRect/>
                </a:stretch>
              </p:blipFill>
              <p:spPr>
                <a:xfrm>
                  <a:off x="3453033" y="2173593"/>
                  <a:ext cx="1616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92" name="Ink 91">
                  <a:extLst>
                    <a:ext uri="{FF2B5EF4-FFF2-40B4-BE49-F238E27FC236}">
                      <a16:creationId xmlns:a16="http://schemas.microsoft.com/office/drawing/2014/main" id="{4A66C62C-5DC1-4815-87B9-D168FE7B83CC}"/>
                    </a:ext>
                  </a:extLst>
                </p14:cNvPr>
                <p14:cNvContentPartPr/>
                <p14:nvPr/>
              </p14:nvContentPartPr>
              <p14:xfrm>
                <a:off x="3651753" y="2201673"/>
                <a:ext cx="106920" cy="96840"/>
              </p14:xfrm>
            </p:contentPart>
          </mc:Choice>
          <mc:Fallback xmlns="">
            <p:pic>
              <p:nvPicPr>
                <p:cNvPr id="92" name="Ink 91">
                  <a:extLst>
                    <a:ext uri="{FF2B5EF4-FFF2-40B4-BE49-F238E27FC236}">
                      <a16:creationId xmlns:a16="http://schemas.microsoft.com/office/drawing/2014/main" id="{4A66C62C-5DC1-4815-87B9-D168FE7B83CC}"/>
                    </a:ext>
                  </a:extLst>
                </p:cNvPr>
                <p:cNvPicPr/>
                <p:nvPr/>
              </p:nvPicPr>
              <p:blipFill>
                <a:blip r:embed="rId90"/>
                <a:stretch>
                  <a:fillRect/>
                </a:stretch>
              </p:blipFill>
              <p:spPr>
                <a:xfrm>
                  <a:off x="3642753" y="2193033"/>
                  <a:ext cx="1245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93" name="Ink 92">
                  <a:extLst>
                    <a:ext uri="{FF2B5EF4-FFF2-40B4-BE49-F238E27FC236}">
                      <a16:creationId xmlns:a16="http://schemas.microsoft.com/office/drawing/2014/main" id="{DADE44ED-ECA4-4D95-A217-095BB4485002}"/>
                    </a:ext>
                  </a:extLst>
                </p14:cNvPr>
                <p14:cNvContentPartPr/>
                <p14:nvPr/>
              </p14:nvContentPartPr>
              <p14:xfrm>
                <a:off x="3806913" y="2076393"/>
                <a:ext cx="46080" cy="354240"/>
              </p14:xfrm>
            </p:contentPart>
          </mc:Choice>
          <mc:Fallback xmlns="">
            <p:pic>
              <p:nvPicPr>
                <p:cNvPr id="93" name="Ink 92">
                  <a:extLst>
                    <a:ext uri="{FF2B5EF4-FFF2-40B4-BE49-F238E27FC236}">
                      <a16:creationId xmlns:a16="http://schemas.microsoft.com/office/drawing/2014/main" id="{DADE44ED-ECA4-4D95-A217-095BB4485002}"/>
                    </a:ext>
                  </a:extLst>
                </p:cNvPr>
                <p:cNvPicPr/>
                <p:nvPr/>
              </p:nvPicPr>
              <p:blipFill>
                <a:blip r:embed="rId92"/>
                <a:stretch>
                  <a:fillRect/>
                </a:stretch>
              </p:blipFill>
              <p:spPr>
                <a:xfrm>
                  <a:off x="3797913" y="2067753"/>
                  <a:ext cx="6372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94" name="Ink 93">
                  <a:extLst>
                    <a:ext uri="{FF2B5EF4-FFF2-40B4-BE49-F238E27FC236}">
                      <a16:creationId xmlns:a16="http://schemas.microsoft.com/office/drawing/2014/main" id="{D9933656-1D5A-4B2F-88E6-5D3421199115}"/>
                    </a:ext>
                  </a:extLst>
                </p14:cNvPr>
                <p14:cNvContentPartPr/>
                <p14:nvPr/>
              </p14:nvContentPartPr>
              <p14:xfrm>
                <a:off x="3957393" y="2201313"/>
                <a:ext cx="124920" cy="126720"/>
              </p14:xfrm>
            </p:contentPart>
          </mc:Choice>
          <mc:Fallback xmlns="">
            <p:pic>
              <p:nvPicPr>
                <p:cNvPr id="94" name="Ink 93">
                  <a:extLst>
                    <a:ext uri="{FF2B5EF4-FFF2-40B4-BE49-F238E27FC236}">
                      <a16:creationId xmlns:a16="http://schemas.microsoft.com/office/drawing/2014/main" id="{D9933656-1D5A-4B2F-88E6-5D3421199115}"/>
                    </a:ext>
                  </a:extLst>
                </p:cNvPr>
                <p:cNvPicPr/>
                <p:nvPr/>
              </p:nvPicPr>
              <p:blipFill>
                <a:blip r:embed="rId94"/>
                <a:stretch>
                  <a:fillRect/>
                </a:stretch>
              </p:blipFill>
              <p:spPr>
                <a:xfrm>
                  <a:off x="3948753" y="2192313"/>
                  <a:ext cx="1425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95" name="Ink 94">
                  <a:extLst>
                    <a:ext uri="{FF2B5EF4-FFF2-40B4-BE49-F238E27FC236}">
                      <a16:creationId xmlns:a16="http://schemas.microsoft.com/office/drawing/2014/main" id="{44781768-74B9-4C5F-BC0B-5F42D07BB45C}"/>
                    </a:ext>
                  </a:extLst>
                </p14:cNvPr>
                <p14:cNvContentPartPr/>
                <p14:nvPr/>
              </p14:nvContentPartPr>
              <p14:xfrm>
                <a:off x="4105713" y="2222913"/>
                <a:ext cx="68760" cy="196560"/>
              </p14:xfrm>
            </p:contentPart>
          </mc:Choice>
          <mc:Fallback xmlns="">
            <p:pic>
              <p:nvPicPr>
                <p:cNvPr id="95" name="Ink 94">
                  <a:extLst>
                    <a:ext uri="{FF2B5EF4-FFF2-40B4-BE49-F238E27FC236}">
                      <a16:creationId xmlns:a16="http://schemas.microsoft.com/office/drawing/2014/main" id="{44781768-74B9-4C5F-BC0B-5F42D07BB45C}"/>
                    </a:ext>
                  </a:extLst>
                </p:cNvPr>
                <p:cNvPicPr/>
                <p:nvPr/>
              </p:nvPicPr>
              <p:blipFill>
                <a:blip r:embed="rId96"/>
                <a:stretch>
                  <a:fillRect/>
                </a:stretch>
              </p:blipFill>
              <p:spPr>
                <a:xfrm>
                  <a:off x="4096713" y="2214273"/>
                  <a:ext cx="8640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97" name="Ink 96">
                  <a:extLst>
                    <a:ext uri="{FF2B5EF4-FFF2-40B4-BE49-F238E27FC236}">
                      <a16:creationId xmlns:a16="http://schemas.microsoft.com/office/drawing/2014/main" id="{875F26BB-19AF-46D4-9420-1E31C8582E02}"/>
                    </a:ext>
                  </a:extLst>
                </p14:cNvPr>
                <p14:cNvContentPartPr/>
                <p14:nvPr/>
              </p14:nvContentPartPr>
              <p14:xfrm>
                <a:off x="4296513" y="2103753"/>
                <a:ext cx="12600" cy="327240"/>
              </p14:xfrm>
            </p:contentPart>
          </mc:Choice>
          <mc:Fallback xmlns="">
            <p:pic>
              <p:nvPicPr>
                <p:cNvPr id="97" name="Ink 96">
                  <a:extLst>
                    <a:ext uri="{FF2B5EF4-FFF2-40B4-BE49-F238E27FC236}">
                      <a16:creationId xmlns:a16="http://schemas.microsoft.com/office/drawing/2014/main" id="{875F26BB-19AF-46D4-9420-1E31C8582E02}"/>
                    </a:ext>
                  </a:extLst>
                </p:cNvPr>
                <p:cNvPicPr/>
                <p:nvPr/>
              </p:nvPicPr>
              <p:blipFill>
                <a:blip r:embed="rId98"/>
                <a:stretch>
                  <a:fillRect/>
                </a:stretch>
              </p:blipFill>
              <p:spPr>
                <a:xfrm>
                  <a:off x="4287873" y="2094753"/>
                  <a:ext cx="30240" cy="3448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98" name="Ink 97">
                  <a:extLst>
                    <a:ext uri="{FF2B5EF4-FFF2-40B4-BE49-F238E27FC236}">
                      <a16:creationId xmlns:a16="http://schemas.microsoft.com/office/drawing/2014/main" id="{BC41F540-0D22-4518-89AE-F962B9CFB9BC}"/>
                    </a:ext>
                  </a:extLst>
                </p14:cNvPr>
                <p14:cNvContentPartPr/>
                <p14:nvPr/>
              </p14:nvContentPartPr>
              <p14:xfrm>
                <a:off x="4358793" y="2203113"/>
                <a:ext cx="92880" cy="141480"/>
              </p14:xfrm>
            </p:contentPart>
          </mc:Choice>
          <mc:Fallback xmlns="">
            <p:pic>
              <p:nvPicPr>
                <p:cNvPr id="98" name="Ink 97">
                  <a:extLst>
                    <a:ext uri="{FF2B5EF4-FFF2-40B4-BE49-F238E27FC236}">
                      <a16:creationId xmlns:a16="http://schemas.microsoft.com/office/drawing/2014/main" id="{BC41F540-0D22-4518-89AE-F962B9CFB9BC}"/>
                    </a:ext>
                  </a:extLst>
                </p:cNvPr>
                <p:cNvPicPr/>
                <p:nvPr/>
              </p:nvPicPr>
              <p:blipFill>
                <a:blip r:embed="rId100"/>
                <a:stretch>
                  <a:fillRect/>
                </a:stretch>
              </p:blipFill>
              <p:spPr>
                <a:xfrm>
                  <a:off x="4349793" y="2194473"/>
                  <a:ext cx="1105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99" name="Ink 98">
                  <a:extLst>
                    <a:ext uri="{FF2B5EF4-FFF2-40B4-BE49-F238E27FC236}">
                      <a16:creationId xmlns:a16="http://schemas.microsoft.com/office/drawing/2014/main" id="{7331E8D3-5D2E-49DF-9143-563443EF8B6E}"/>
                    </a:ext>
                  </a:extLst>
                </p14:cNvPr>
                <p14:cNvContentPartPr/>
                <p14:nvPr/>
              </p14:nvContentPartPr>
              <p14:xfrm>
                <a:off x="4517193" y="2234433"/>
                <a:ext cx="88920" cy="113040"/>
              </p14:xfrm>
            </p:contentPart>
          </mc:Choice>
          <mc:Fallback xmlns="">
            <p:pic>
              <p:nvPicPr>
                <p:cNvPr id="99" name="Ink 98">
                  <a:extLst>
                    <a:ext uri="{FF2B5EF4-FFF2-40B4-BE49-F238E27FC236}">
                      <a16:creationId xmlns:a16="http://schemas.microsoft.com/office/drawing/2014/main" id="{7331E8D3-5D2E-49DF-9143-563443EF8B6E}"/>
                    </a:ext>
                  </a:extLst>
                </p:cNvPr>
                <p:cNvPicPr/>
                <p:nvPr/>
              </p:nvPicPr>
              <p:blipFill>
                <a:blip r:embed="rId102"/>
                <a:stretch>
                  <a:fillRect/>
                </a:stretch>
              </p:blipFill>
              <p:spPr>
                <a:xfrm>
                  <a:off x="4508553" y="2225433"/>
                  <a:ext cx="1065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1" name="Ink 100">
                  <a:extLst>
                    <a:ext uri="{FF2B5EF4-FFF2-40B4-BE49-F238E27FC236}">
                      <a16:creationId xmlns:a16="http://schemas.microsoft.com/office/drawing/2014/main" id="{855524EB-B5D8-476D-8412-7B408247ACDF}"/>
                    </a:ext>
                  </a:extLst>
                </p14:cNvPr>
                <p14:cNvContentPartPr/>
                <p14:nvPr/>
              </p14:nvContentPartPr>
              <p14:xfrm>
                <a:off x="4695753" y="2106993"/>
                <a:ext cx="572760" cy="337680"/>
              </p14:xfrm>
            </p:contentPart>
          </mc:Choice>
          <mc:Fallback xmlns="">
            <p:pic>
              <p:nvPicPr>
                <p:cNvPr id="101" name="Ink 100">
                  <a:extLst>
                    <a:ext uri="{FF2B5EF4-FFF2-40B4-BE49-F238E27FC236}">
                      <a16:creationId xmlns:a16="http://schemas.microsoft.com/office/drawing/2014/main" id="{855524EB-B5D8-476D-8412-7B408247ACDF}"/>
                    </a:ext>
                  </a:extLst>
                </p:cNvPr>
                <p:cNvPicPr/>
                <p:nvPr/>
              </p:nvPicPr>
              <p:blipFill>
                <a:blip r:embed="rId104"/>
                <a:stretch>
                  <a:fillRect/>
                </a:stretch>
              </p:blipFill>
              <p:spPr>
                <a:xfrm>
                  <a:off x="4687113" y="2097993"/>
                  <a:ext cx="59040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02" name="Ink 101">
                  <a:extLst>
                    <a:ext uri="{FF2B5EF4-FFF2-40B4-BE49-F238E27FC236}">
                      <a16:creationId xmlns:a16="http://schemas.microsoft.com/office/drawing/2014/main" id="{4AC79DB7-AA29-4C96-A400-EC4F764FA871}"/>
                    </a:ext>
                  </a:extLst>
                </p14:cNvPr>
                <p14:cNvContentPartPr/>
                <p14:nvPr/>
              </p14:nvContentPartPr>
              <p14:xfrm>
                <a:off x="4838313" y="2227593"/>
                <a:ext cx="171000" cy="83520"/>
              </p14:xfrm>
            </p:contentPart>
          </mc:Choice>
          <mc:Fallback xmlns="">
            <p:pic>
              <p:nvPicPr>
                <p:cNvPr id="102" name="Ink 101">
                  <a:extLst>
                    <a:ext uri="{FF2B5EF4-FFF2-40B4-BE49-F238E27FC236}">
                      <a16:creationId xmlns:a16="http://schemas.microsoft.com/office/drawing/2014/main" id="{4AC79DB7-AA29-4C96-A400-EC4F764FA871}"/>
                    </a:ext>
                  </a:extLst>
                </p:cNvPr>
                <p:cNvPicPr/>
                <p:nvPr/>
              </p:nvPicPr>
              <p:blipFill>
                <a:blip r:embed="rId106"/>
                <a:stretch>
                  <a:fillRect/>
                </a:stretch>
              </p:blipFill>
              <p:spPr>
                <a:xfrm>
                  <a:off x="4829673" y="2218953"/>
                  <a:ext cx="18864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03" name="Ink 102">
                  <a:extLst>
                    <a:ext uri="{FF2B5EF4-FFF2-40B4-BE49-F238E27FC236}">
                      <a16:creationId xmlns:a16="http://schemas.microsoft.com/office/drawing/2014/main" id="{24EE62D8-8B23-485B-B4AA-1520FDF9E38B}"/>
                    </a:ext>
                  </a:extLst>
                </p14:cNvPr>
                <p14:cNvContentPartPr/>
                <p14:nvPr/>
              </p14:nvContentPartPr>
              <p14:xfrm>
                <a:off x="4971153" y="2254593"/>
                <a:ext cx="7560" cy="106200"/>
              </p14:xfrm>
            </p:contentPart>
          </mc:Choice>
          <mc:Fallback xmlns="">
            <p:pic>
              <p:nvPicPr>
                <p:cNvPr id="103" name="Ink 102">
                  <a:extLst>
                    <a:ext uri="{FF2B5EF4-FFF2-40B4-BE49-F238E27FC236}">
                      <a16:creationId xmlns:a16="http://schemas.microsoft.com/office/drawing/2014/main" id="{24EE62D8-8B23-485B-B4AA-1520FDF9E38B}"/>
                    </a:ext>
                  </a:extLst>
                </p:cNvPr>
                <p:cNvPicPr/>
                <p:nvPr/>
              </p:nvPicPr>
              <p:blipFill>
                <a:blip r:embed="rId108"/>
                <a:stretch>
                  <a:fillRect/>
                </a:stretch>
              </p:blipFill>
              <p:spPr>
                <a:xfrm>
                  <a:off x="4962153" y="2245953"/>
                  <a:ext cx="252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4" name="Ink 103">
                  <a:extLst>
                    <a:ext uri="{FF2B5EF4-FFF2-40B4-BE49-F238E27FC236}">
                      <a16:creationId xmlns:a16="http://schemas.microsoft.com/office/drawing/2014/main" id="{0217A92E-25A7-43B6-8717-D672669DD557}"/>
                    </a:ext>
                  </a:extLst>
                </p14:cNvPr>
                <p14:cNvContentPartPr/>
                <p14:nvPr/>
              </p14:nvContentPartPr>
              <p14:xfrm>
                <a:off x="5066553" y="2243433"/>
                <a:ext cx="105840" cy="111600"/>
              </p14:xfrm>
            </p:contentPart>
          </mc:Choice>
          <mc:Fallback xmlns="">
            <p:pic>
              <p:nvPicPr>
                <p:cNvPr id="104" name="Ink 103">
                  <a:extLst>
                    <a:ext uri="{FF2B5EF4-FFF2-40B4-BE49-F238E27FC236}">
                      <a16:creationId xmlns:a16="http://schemas.microsoft.com/office/drawing/2014/main" id="{0217A92E-25A7-43B6-8717-D672669DD557}"/>
                    </a:ext>
                  </a:extLst>
                </p:cNvPr>
                <p:cNvPicPr/>
                <p:nvPr/>
              </p:nvPicPr>
              <p:blipFill>
                <a:blip r:embed="rId110"/>
                <a:stretch>
                  <a:fillRect/>
                </a:stretch>
              </p:blipFill>
              <p:spPr>
                <a:xfrm>
                  <a:off x="5057913" y="2234433"/>
                  <a:ext cx="1234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06" name="Ink 105">
                  <a:extLst>
                    <a:ext uri="{FF2B5EF4-FFF2-40B4-BE49-F238E27FC236}">
                      <a16:creationId xmlns:a16="http://schemas.microsoft.com/office/drawing/2014/main" id="{32592163-5D2B-4F38-98C8-45757015A709}"/>
                    </a:ext>
                  </a:extLst>
                </p14:cNvPr>
                <p14:cNvContentPartPr/>
                <p14:nvPr/>
              </p14:nvContentPartPr>
              <p14:xfrm>
                <a:off x="5280393" y="2130393"/>
                <a:ext cx="547920" cy="311760"/>
              </p14:xfrm>
            </p:contentPart>
          </mc:Choice>
          <mc:Fallback xmlns="">
            <p:pic>
              <p:nvPicPr>
                <p:cNvPr id="106" name="Ink 105">
                  <a:extLst>
                    <a:ext uri="{FF2B5EF4-FFF2-40B4-BE49-F238E27FC236}">
                      <a16:creationId xmlns:a16="http://schemas.microsoft.com/office/drawing/2014/main" id="{32592163-5D2B-4F38-98C8-45757015A709}"/>
                    </a:ext>
                  </a:extLst>
                </p:cNvPr>
                <p:cNvPicPr/>
                <p:nvPr/>
              </p:nvPicPr>
              <p:blipFill>
                <a:blip r:embed="rId112"/>
                <a:stretch>
                  <a:fillRect/>
                </a:stretch>
              </p:blipFill>
              <p:spPr>
                <a:xfrm>
                  <a:off x="5271393" y="2121753"/>
                  <a:ext cx="56556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08" name="Ink 107">
                  <a:extLst>
                    <a:ext uri="{FF2B5EF4-FFF2-40B4-BE49-F238E27FC236}">
                      <a16:creationId xmlns:a16="http://schemas.microsoft.com/office/drawing/2014/main" id="{4B97500B-B50A-4C4D-AD9E-20C60521108B}"/>
                    </a:ext>
                  </a:extLst>
                </p14:cNvPr>
                <p14:cNvContentPartPr/>
                <p14:nvPr/>
              </p14:nvContentPartPr>
              <p14:xfrm>
                <a:off x="5376873" y="2165673"/>
                <a:ext cx="133560" cy="73080"/>
              </p14:xfrm>
            </p:contentPart>
          </mc:Choice>
          <mc:Fallback xmlns="">
            <p:pic>
              <p:nvPicPr>
                <p:cNvPr id="108" name="Ink 107">
                  <a:extLst>
                    <a:ext uri="{FF2B5EF4-FFF2-40B4-BE49-F238E27FC236}">
                      <a16:creationId xmlns:a16="http://schemas.microsoft.com/office/drawing/2014/main" id="{4B97500B-B50A-4C4D-AD9E-20C60521108B}"/>
                    </a:ext>
                  </a:extLst>
                </p:cNvPr>
                <p:cNvPicPr/>
                <p:nvPr/>
              </p:nvPicPr>
              <p:blipFill>
                <a:blip r:embed="rId114"/>
                <a:stretch>
                  <a:fillRect/>
                </a:stretch>
              </p:blipFill>
              <p:spPr>
                <a:xfrm>
                  <a:off x="5367873" y="2157033"/>
                  <a:ext cx="1512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09" name="Ink 108">
                  <a:extLst>
                    <a:ext uri="{FF2B5EF4-FFF2-40B4-BE49-F238E27FC236}">
                      <a16:creationId xmlns:a16="http://schemas.microsoft.com/office/drawing/2014/main" id="{6B13926B-66FA-4ADE-87B1-736EA4443EB2}"/>
                    </a:ext>
                  </a:extLst>
                </p14:cNvPr>
                <p14:cNvContentPartPr/>
                <p14:nvPr/>
              </p14:nvContentPartPr>
              <p14:xfrm>
                <a:off x="5450313" y="2174673"/>
                <a:ext cx="9720" cy="122760"/>
              </p14:xfrm>
            </p:contentPart>
          </mc:Choice>
          <mc:Fallback xmlns="">
            <p:pic>
              <p:nvPicPr>
                <p:cNvPr id="109" name="Ink 108">
                  <a:extLst>
                    <a:ext uri="{FF2B5EF4-FFF2-40B4-BE49-F238E27FC236}">
                      <a16:creationId xmlns:a16="http://schemas.microsoft.com/office/drawing/2014/main" id="{6B13926B-66FA-4ADE-87B1-736EA4443EB2}"/>
                    </a:ext>
                  </a:extLst>
                </p:cNvPr>
                <p:cNvPicPr/>
                <p:nvPr/>
              </p:nvPicPr>
              <p:blipFill>
                <a:blip r:embed="rId116"/>
                <a:stretch>
                  <a:fillRect/>
                </a:stretch>
              </p:blipFill>
              <p:spPr>
                <a:xfrm>
                  <a:off x="5441673" y="2165673"/>
                  <a:ext cx="273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0" name="Ink 109">
                  <a:extLst>
                    <a:ext uri="{FF2B5EF4-FFF2-40B4-BE49-F238E27FC236}">
                      <a16:creationId xmlns:a16="http://schemas.microsoft.com/office/drawing/2014/main" id="{9949E03F-0F1A-4C14-8667-308A71931F40}"/>
                    </a:ext>
                  </a:extLst>
                </p14:cNvPr>
                <p14:cNvContentPartPr/>
                <p14:nvPr/>
              </p14:nvContentPartPr>
              <p14:xfrm>
                <a:off x="5601513" y="2218953"/>
                <a:ext cx="90360" cy="109080"/>
              </p14:xfrm>
            </p:contentPart>
          </mc:Choice>
          <mc:Fallback xmlns="">
            <p:pic>
              <p:nvPicPr>
                <p:cNvPr id="110" name="Ink 109">
                  <a:extLst>
                    <a:ext uri="{FF2B5EF4-FFF2-40B4-BE49-F238E27FC236}">
                      <a16:creationId xmlns:a16="http://schemas.microsoft.com/office/drawing/2014/main" id="{9949E03F-0F1A-4C14-8667-308A71931F40}"/>
                    </a:ext>
                  </a:extLst>
                </p:cNvPr>
                <p:cNvPicPr/>
                <p:nvPr/>
              </p:nvPicPr>
              <p:blipFill>
                <a:blip r:embed="rId118"/>
                <a:stretch>
                  <a:fillRect/>
                </a:stretch>
              </p:blipFill>
              <p:spPr>
                <a:xfrm>
                  <a:off x="5592513" y="2210313"/>
                  <a:ext cx="1080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11" name="Ink 110">
                  <a:extLst>
                    <a:ext uri="{FF2B5EF4-FFF2-40B4-BE49-F238E27FC236}">
                      <a16:creationId xmlns:a16="http://schemas.microsoft.com/office/drawing/2014/main" id="{520B8022-5383-49C6-BDFB-0E548EB9AC52}"/>
                    </a:ext>
                  </a:extLst>
                </p14:cNvPr>
                <p14:cNvContentPartPr/>
                <p14:nvPr/>
              </p14:nvContentPartPr>
              <p14:xfrm>
                <a:off x="5637153" y="2192673"/>
                <a:ext cx="101520" cy="360"/>
              </p14:xfrm>
            </p:contentPart>
          </mc:Choice>
          <mc:Fallback xmlns="">
            <p:pic>
              <p:nvPicPr>
                <p:cNvPr id="111" name="Ink 110">
                  <a:extLst>
                    <a:ext uri="{FF2B5EF4-FFF2-40B4-BE49-F238E27FC236}">
                      <a16:creationId xmlns:a16="http://schemas.microsoft.com/office/drawing/2014/main" id="{520B8022-5383-49C6-BDFB-0E548EB9AC52}"/>
                    </a:ext>
                  </a:extLst>
                </p:cNvPr>
                <p:cNvPicPr/>
                <p:nvPr/>
              </p:nvPicPr>
              <p:blipFill>
                <a:blip r:embed="rId120"/>
                <a:stretch>
                  <a:fillRect/>
                </a:stretch>
              </p:blipFill>
              <p:spPr>
                <a:xfrm>
                  <a:off x="5628153" y="2183673"/>
                  <a:ext cx="119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13" name="Ink 112">
                  <a:extLst>
                    <a:ext uri="{FF2B5EF4-FFF2-40B4-BE49-F238E27FC236}">
                      <a16:creationId xmlns:a16="http://schemas.microsoft.com/office/drawing/2014/main" id="{0A0C306D-6422-43CC-9A0B-E9957C6937C2}"/>
                    </a:ext>
                  </a:extLst>
                </p14:cNvPr>
                <p14:cNvContentPartPr/>
                <p14:nvPr/>
              </p14:nvContentPartPr>
              <p14:xfrm>
                <a:off x="3186273" y="1586793"/>
                <a:ext cx="1845360" cy="366840"/>
              </p14:xfrm>
            </p:contentPart>
          </mc:Choice>
          <mc:Fallback xmlns="">
            <p:pic>
              <p:nvPicPr>
                <p:cNvPr id="113" name="Ink 112">
                  <a:extLst>
                    <a:ext uri="{FF2B5EF4-FFF2-40B4-BE49-F238E27FC236}">
                      <a16:creationId xmlns:a16="http://schemas.microsoft.com/office/drawing/2014/main" id="{0A0C306D-6422-43CC-9A0B-E9957C6937C2}"/>
                    </a:ext>
                  </a:extLst>
                </p:cNvPr>
                <p:cNvPicPr/>
                <p:nvPr/>
              </p:nvPicPr>
              <p:blipFill>
                <a:blip r:embed="rId122"/>
                <a:stretch>
                  <a:fillRect/>
                </a:stretch>
              </p:blipFill>
              <p:spPr>
                <a:xfrm>
                  <a:off x="3177273" y="1578153"/>
                  <a:ext cx="186300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15" name="Ink 114">
                  <a:extLst>
                    <a:ext uri="{FF2B5EF4-FFF2-40B4-BE49-F238E27FC236}">
                      <a16:creationId xmlns:a16="http://schemas.microsoft.com/office/drawing/2014/main" id="{3EBD87B2-E904-4CEA-B921-4E54A548B683}"/>
                    </a:ext>
                  </a:extLst>
                </p14:cNvPr>
                <p14:cNvContentPartPr/>
                <p14:nvPr/>
              </p14:nvContentPartPr>
              <p14:xfrm>
                <a:off x="3550953" y="1624233"/>
                <a:ext cx="9720" cy="212760"/>
              </p14:xfrm>
            </p:contentPart>
          </mc:Choice>
          <mc:Fallback xmlns="">
            <p:pic>
              <p:nvPicPr>
                <p:cNvPr id="115" name="Ink 114">
                  <a:extLst>
                    <a:ext uri="{FF2B5EF4-FFF2-40B4-BE49-F238E27FC236}">
                      <a16:creationId xmlns:a16="http://schemas.microsoft.com/office/drawing/2014/main" id="{3EBD87B2-E904-4CEA-B921-4E54A548B683}"/>
                    </a:ext>
                  </a:extLst>
                </p:cNvPr>
                <p:cNvPicPr/>
                <p:nvPr/>
              </p:nvPicPr>
              <p:blipFill>
                <a:blip r:embed="rId124"/>
                <a:stretch>
                  <a:fillRect/>
                </a:stretch>
              </p:blipFill>
              <p:spPr>
                <a:xfrm>
                  <a:off x="3541953" y="1615233"/>
                  <a:ext cx="273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16" name="Ink 115">
                  <a:extLst>
                    <a:ext uri="{FF2B5EF4-FFF2-40B4-BE49-F238E27FC236}">
                      <a16:creationId xmlns:a16="http://schemas.microsoft.com/office/drawing/2014/main" id="{C0D75D81-3C49-4105-812E-8F3F6744C25B}"/>
                    </a:ext>
                  </a:extLst>
                </p14:cNvPr>
                <p14:cNvContentPartPr/>
                <p14:nvPr/>
              </p14:nvContentPartPr>
              <p14:xfrm>
                <a:off x="3781713" y="1641873"/>
                <a:ext cx="29880" cy="222120"/>
              </p14:xfrm>
            </p:contentPart>
          </mc:Choice>
          <mc:Fallback xmlns="">
            <p:pic>
              <p:nvPicPr>
                <p:cNvPr id="116" name="Ink 115">
                  <a:extLst>
                    <a:ext uri="{FF2B5EF4-FFF2-40B4-BE49-F238E27FC236}">
                      <a16:creationId xmlns:a16="http://schemas.microsoft.com/office/drawing/2014/main" id="{C0D75D81-3C49-4105-812E-8F3F6744C25B}"/>
                    </a:ext>
                  </a:extLst>
                </p:cNvPr>
                <p:cNvPicPr/>
                <p:nvPr/>
              </p:nvPicPr>
              <p:blipFill>
                <a:blip r:embed="rId126"/>
                <a:stretch>
                  <a:fillRect/>
                </a:stretch>
              </p:blipFill>
              <p:spPr>
                <a:xfrm>
                  <a:off x="3772713" y="1632873"/>
                  <a:ext cx="47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17" name="Ink 116">
                  <a:extLst>
                    <a:ext uri="{FF2B5EF4-FFF2-40B4-BE49-F238E27FC236}">
                      <a16:creationId xmlns:a16="http://schemas.microsoft.com/office/drawing/2014/main" id="{1B3F40BF-7D42-468F-B2EF-51FDB5C2416E}"/>
                    </a:ext>
                  </a:extLst>
                </p14:cNvPr>
                <p14:cNvContentPartPr/>
                <p14:nvPr/>
              </p14:nvContentPartPr>
              <p14:xfrm>
                <a:off x="4278513" y="1624233"/>
                <a:ext cx="39600" cy="270720"/>
              </p14:xfrm>
            </p:contentPart>
          </mc:Choice>
          <mc:Fallback xmlns="">
            <p:pic>
              <p:nvPicPr>
                <p:cNvPr id="117" name="Ink 116">
                  <a:extLst>
                    <a:ext uri="{FF2B5EF4-FFF2-40B4-BE49-F238E27FC236}">
                      <a16:creationId xmlns:a16="http://schemas.microsoft.com/office/drawing/2014/main" id="{1B3F40BF-7D42-468F-B2EF-51FDB5C2416E}"/>
                    </a:ext>
                  </a:extLst>
                </p:cNvPr>
                <p:cNvPicPr/>
                <p:nvPr/>
              </p:nvPicPr>
              <p:blipFill>
                <a:blip r:embed="rId128"/>
                <a:stretch>
                  <a:fillRect/>
                </a:stretch>
              </p:blipFill>
              <p:spPr>
                <a:xfrm>
                  <a:off x="4269873" y="1615233"/>
                  <a:ext cx="572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19" name="Ink 118">
                  <a:extLst>
                    <a:ext uri="{FF2B5EF4-FFF2-40B4-BE49-F238E27FC236}">
                      <a16:creationId xmlns:a16="http://schemas.microsoft.com/office/drawing/2014/main" id="{F13D771B-1B52-4F55-B6E5-910F70218BBA}"/>
                    </a:ext>
                  </a:extLst>
                </p14:cNvPr>
                <p14:cNvContentPartPr/>
                <p14:nvPr/>
              </p14:nvContentPartPr>
              <p14:xfrm>
                <a:off x="4891233" y="1322193"/>
                <a:ext cx="207360" cy="285480"/>
              </p14:xfrm>
            </p:contentPart>
          </mc:Choice>
          <mc:Fallback xmlns="">
            <p:pic>
              <p:nvPicPr>
                <p:cNvPr id="119" name="Ink 118">
                  <a:extLst>
                    <a:ext uri="{FF2B5EF4-FFF2-40B4-BE49-F238E27FC236}">
                      <a16:creationId xmlns:a16="http://schemas.microsoft.com/office/drawing/2014/main" id="{F13D771B-1B52-4F55-B6E5-910F70218BBA}"/>
                    </a:ext>
                  </a:extLst>
                </p:cNvPr>
                <p:cNvPicPr/>
                <p:nvPr/>
              </p:nvPicPr>
              <p:blipFill>
                <a:blip r:embed="rId130"/>
                <a:stretch>
                  <a:fillRect/>
                </a:stretch>
              </p:blipFill>
              <p:spPr>
                <a:xfrm>
                  <a:off x="4882593" y="1313553"/>
                  <a:ext cx="22500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23" name="Ink 122">
                  <a:extLst>
                    <a:ext uri="{FF2B5EF4-FFF2-40B4-BE49-F238E27FC236}">
                      <a16:creationId xmlns:a16="http://schemas.microsoft.com/office/drawing/2014/main" id="{483CBAF1-A65F-473D-AC62-C764E9CE2ED1}"/>
                    </a:ext>
                  </a:extLst>
                </p14:cNvPr>
                <p14:cNvContentPartPr/>
                <p14:nvPr/>
              </p14:nvContentPartPr>
              <p14:xfrm>
                <a:off x="3355473" y="1713153"/>
                <a:ext cx="360" cy="61200"/>
              </p14:xfrm>
            </p:contentPart>
          </mc:Choice>
          <mc:Fallback xmlns="">
            <p:pic>
              <p:nvPicPr>
                <p:cNvPr id="123" name="Ink 122">
                  <a:extLst>
                    <a:ext uri="{FF2B5EF4-FFF2-40B4-BE49-F238E27FC236}">
                      <a16:creationId xmlns:a16="http://schemas.microsoft.com/office/drawing/2014/main" id="{483CBAF1-A65F-473D-AC62-C764E9CE2ED1}"/>
                    </a:ext>
                  </a:extLst>
                </p:cNvPr>
                <p:cNvPicPr/>
                <p:nvPr/>
              </p:nvPicPr>
              <p:blipFill>
                <a:blip r:embed="rId132"/>
                <a:stretch>
                  <a:fillRect/>
                </a:stretch>
              </p:blipFill>
              <p:spPr>
                <a:xfrm>
                  <a:off x="3346473" y="1704153"/>
                  <a:ext cx="180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24" name="Ink 123">
                  <a:extLst>
                    <a:ext uri="{FF2B5EF4-FFF2-40B4-BE49-F238E27FC236}">
                      <a16:creationId xmlns:a16="http://schemas.microsoft.com/office/drawing/2014/main" id="{A2F0BE70-B627-4962-AA8D-DE27B4F299A6}"/>
                    </a:ext>
                  </a:extLst>
                </p14:cNvPr>
                <p14:cNvContentPartPr/>
                <p14:nvPr/>
              </p14:nvContentPartPr>
              <p14:xfrm>
                <a:off x="3417393" y="1748433"/>
                <a:ext cx="42840" cy="49320"/>
              </p14:xfrm>
            </p:contentPart>
          </mc:Choice>
          <mc:Fallback xmlns="">
            <p:pic>
              <p:nvPicPr>
                <p:cNvPr id="124" name="Ink 123">
                  <a:extLst>
                    <a:ext uri="{FF2B5EF4-FFF2-40B4-BE49-F238E27FC236}">
                      <a16:creationId xmlns:a16="http://schemas.microsoft.com/office/drawing/2014/main" id="{A2F0BE70-B627-4962-AA8D-DE27B4F299A6}"/>
                    </a:ext>
                  </a:extLst>
                </p:cNvPr>
                <p:cNvPicPr/>
                <p:nvPr/>
              </p:nvPicPr>
              <p:blipFill>
                <a:blip r:embed="rId134"/>
                <a:stretch>
                  <a:fillRect/>
                </a:stretch>
              </p:blipFill>
              <p:spPr>
                <a:xfrm>
                  <a:off x="3408753" y="1739433"/>
                  <a:ext cx="6048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25" name="Ink 124">
                  <a:extLst>
                    <a:ext uri="{FF2B5EF4-FFF2-40B4-BE49-F238E27FC236}">
                      <a16:creationId xmlns:a16="http://schemas.microsoft.com/office/drawing/2014/main" id="{A7318950-EF8E-4320-A872-10539212E7B4}"/>
                    </a:ext>
                  </a:extLst>
                </p14:cNvPr>
                <p14:cNvContentPartPr/>
                <p14:nvPr/>
              </p14:nvContentPartPr>
              <p14:xfrm>
                <a:off x="3458433" y="1668513"/>
                <a:ext cx="135360" cy="9360"/>
              </p14:xfrm>
            </p:contentPart>
          </mc:Choice>
          <mc:Fallback xmlns="">
            <p:pic>
              <p:nvPicPr>
                <p:cNvPr id="125" name="Ink 124">
                  <a:extLst>
                    <a:ext uri="{FF2B5EF4-FFF2-40B4-BE49-F238E27FC236}">
                      <a16:creationId xmlns:a16="http://schemas.microsoft.com/office/drawing/2014/main" id="{A7318950-EF8E-4320-A872-10539212E7B4}"/>
                    </a:ext>
                  </a:extLst>
                </p:cNvPr>
                <p:cNvPicPr/>
                <p:nvPr/>
              </p:nvPicPr>
              <p:blipFill>
                <a:blip r:embed="rId136"/>
                <a:stretch>
                  <a:fillRect/>
                </a:stretch>
              </p:blipFill>
              <p:spPr>
                <a:xfrm>
                  <a:off x="3449793" y="1659873"/>
                  <a:ext cx="153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26" name="Ink 125">
                  <a:extLst>
                    <a:ext uri="{FF2B5EF4-FFF2-40B4-BE49-F238E27FC236}">
                      <a16:creationId xmlns:a16="http://schemas.microsoft.com/office/drawing/2014/main" id="{289AA990-BED3-4707-9CFB-8094F46AC61F}"/>
                    </a:ext>
                  </a:extLst>
                </p14:cNvPr>
                <p14:cNvContentPartPr/>
                <p14:nvPr/>
              </p14:nvContentPartPr>
              <p14:xfrm>
                <a:off x="3623313" y="1704513"/>
                <a:ext cx="48960" cy="81360"/>
              </p14:xfrm>
            </p:contentPart>
          </mc:Choice>
          <mc:Fallback xmlns="">
            <p:pic>
              <p:nvPicPr>
                <p:cNvPr id="126" name="Ink 125">
                  <a:extLst>
                    <a:ext uri="{FF2B5EF4-FFF2-40B4-BE49-F238E27FC236}">
                      <a16:creationId xmlns:a16="http://schemas.microsoft.com/office/drawing/2014/main" id="{289AA990-BED3-4707-9CFB-8094F46AC61F}"/>
                    </a:ext>
                  </a:extLst>
                </p:cNvPr>
                <p:cNvPicPr/>
                <p:nvPr/>
              </p:nvPicPr>
              <p:blipFill>
                <a:blip r:embed="rId138"/>
                <a:stretch>
                  <a:fillRect/>
                </a:stretch>
              </p:blipFill>
              <p:spPr>
                <a:xfrm>
                  <a:off x="3614673" y="1695513"/>
                  <a:ext cx="66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27" name="Ink 126">
                  <a:extLst>
                    <a:ext uri="{FF2B5EF4-FFF2-40B4-BE49-F238E27FC236}">
                      <a16:creationId xmlns:a16="http://schemas.microsoft.com/office/drawing/2014/main" id="{FBB008F8-B262-4141-ADAA-96BD31B1FB34}"/>
                    </a:ext>
                  </a:extLst>
                </p14:cNvPr>
                <p14:cNvContentPartPr/>
                <p14:nvPr/>
              </p14:nvContentPartPr>
              <p14:xfrm>
                <a:off x="3690273" y="1713153"/>
                <a:ext cx="101160" cy="44280"/>
              </p14:xfrm>
            </p:contentPart>
          </mc:Choice>
          <mc:Fallback xmlns="">
            <p:pic>
              <p:nvPicPr>
                <p:cNvPr id="127" name="Ink 126">
                  <a:extLst>
                    <a:ext uri="{FF2B5EF4-FFF2-40B4-BE49-F238E27FC236}">
                      <a16:creationId xmlns:a16="http://schemas.microsoft.com/office/drawing/2014/main" id="{FBB008F8-B262-4141-ADAA-96BD31B1FB34}"/>
                    </a:ext>
                  </a:extLst>
                </p:cNvPr>
                <p:cNvPicPr/>
                <p:nvPr/>
              </p:nvPicPr>
              <p:blipFill>
                <a:blip r:embed="rId140"/>
                <a:stretch>
                  <a:fillRect/>
                </a:stretch>
              </p:blipFill>
              <p:spPr>
                <a:xfrm>
                  <a:off x="3681633" y="1704153"/>
                  <a:ext cx="118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29" name="Ink 128">
                  <a:extLst>
                    <a:ext uri="{FF2B5EF4-FFF2-40B4-BE49-F238E27FC236}">
                      <a16:creationId xmlns:a16="http://schemas.microsoft.com/office/drawing/2014/main" id="{46035894-3389-49DC-9506-D5B3FC775E57}"/>
                    </a:ext>
                  </a:extLst>
                </p14:cNvPr>
                <p14:cNvContentPartPr/>
                <p14:nvPr/>
              </p14:nvContentPartPr>
              <p14:xfrm>
                <a:off x="3417393" y="1721793"/>
                <a:ext cx="46800" cy="82440"/>
              </p14:xfrm>
            </p:contentPart>
          </mc:Choice>
          <mc:Fallback xmlns="">
            <p:pic>
              <p:nvPicPr>
                <p:cNvPr id="129" name="Ink 128">
                  <a:extLst>
                    <a:ext uri="{FF2B5EF4-FFF2-40B4-BE49-F238E27FC236}">
                      <a16:creationId xmlns:a16="http://schemas.microsoft.com/office/drawing/2014/main" id="{46035894-3389-49DC-9506-D5B3FC775E57}"/>
                    </a:ext>
                  </a:extLst>
                </p:cNvPr>
                <p:cNvPicPr/>
                <p:nvPr/>
              </p:nvPicPr>
              <p:blipFill>
                <a:blip r:embed="rId142"/>
                <a:stretch>
                  <a:fillRect/>
                </a:stretch>
              </p:blipFill>
              <p:spPr>
                <a:xfrm>
                  <a:off x="3408753" y="1713153"/>
                  <a:ext cx="644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1" name="Ink 130">
                  <a:extLst>
                    <a:ext uri="{FF2B5EF4-FFF2-40B4-BE49-F238E27FC236}">
                      <a16:creationId xmlns:a16="http://schemas.microsoft.com/office/drawing/2014/main" id="{2A1590BA-2F37-4AC9-8E15-A842022C0AC0}"/>
                    </a:ext>
                  </a:extLst>
                </p14:cNvPr>
                <p14:cNvContentPartPr/>
                <p14:nvPr/>
              </p14:nvContentPartPr>
              <p14:xfrm>
                <a:off x="3977193" y="1676793"/>
                <a:ext cx="77400" cy="98280"/>
              </p14:xfrm>
            </p:contentPart>
          </mc:Choice>
          <mc:Fallback xmlns="">
            <p:pic>
              <p:nvPicPr>
                <p:cNvPr id="131" name="Ink 130">
                  <a:extLst>
                    <a:ext uri="{FF2B5EF4-FFF2-40B4-BE49-F238E27FC236}">
                      <a16:creationId xmlns:a16="http://schemas.microsoft.com/office/drawing/2014/main" id="{2A1590BA-2F37-4AC9-8E15-A842022C0AC0}"/>
                    </a:ext>
                  </a:extLst>
                </p:cNvPr>
                <p:cNvPicPr/>
                <p:nvPr/>
              </p:nvPicPr>
              <p:blipFill>
                <a:blip r:embed="rId144"/>
                <a:stretch>
                  <a:fillRect/>
                </a:stretch>
              </p:blipFill>
              <p:spPr>
                <a:xfrm>
                  <a:off x="3968193" y="1667793"/>
                  <a:ext cx="950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2" name="Ink 131">
                  <a:extLst>
                    <a:ext uri="{FF2B5EF4-FFF2-40B4-BE49-F238E27FC236}">
                      <a16:creationId xmlns:a16="http://schemas.microsoft.com/office/drawing/2014/main" id="{20317A52-24EF-4C28-A67B-9B485A7B7CCE}"/>
                    </a:ext>
                  </a:extLst>
                </p14:cNvPr>
                <p14:cNvContentPartPr/>
                <p14:nvPr/>
              </p14:nvContentPartPr>
              <p14:xfrm>
                <a:off x="4131273" y="1721793"/>
                <a:ext cx="72000" cy="79560"/>
              </p14:xfrm>
            </p:contentPart>
          </mc:Choice>
          <mc:Fallback xmlns="">
            <p:pic>
              <p:nvPicPr>
                <p:cNvPr id="132" name="Ink 131">
                  <a:extLst>
                    <a:ext uri="{FF2B5EF4-FFF2-40B4-BE49-F238E27FC236}">
                      <a16:creationId xmlns:a16="http://schemas.microsoft.com/office/drawing/2014/main" id="{20317A52-24EF-4C28-A67B-9B485A7B7CCE}"/>
                    </a:ext>
                  </a:extLst>
                </p:cNvPr>
                <p:cNvPicPr/>
                <p:nvPr/>
              </p:nvPicPr>
              <p:blipFill>
                <a:blip r:embed="rId146"/>
                <a:stretch>
                  <a:fillRect/>
                </a:stretch>
              </p:blipFill>
              <p:spPr>
                <a:xfrm>
                  <a:off x="4122273" y="1713153"/>
                  <a:ext cx="896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3" name="Ink 132">
                  <a:extLst>
                    <a:ext uri="{FF2B5EF4-FFF2-40B4-BE49-F238E27FC236}">
                      <a16:creationId xmlns:a16="http://schemas.microsoft.com/office/drawing/2014/main" id="{E26C8832-EBC2-4CEA-ADA4-E4B2EB8059B8}"/>
                    </a:ext>
                  </a:extLst>
                </p14:cNvPr>
                <p14:cNvContentPartPr/>
                <p14:nvPr/>
              </p14:nvContentPartPr>
              <p14:xfrm>
                <a:off x="4406313" y="1686153"/>
                <a:ext cx="97920" cy="83520"/>
              </p14:xfrm>
            </p:contentPart>
          </mc:Choice>
          <mc:Fallback xmlns="">
            <p:pic>
              <p:nvPicPr>
                <p:cNvPr id="133" name="Ink 132">
                  <a:extLst>
                    <a:ext uri="{FF2B5EF4-FFF2-40B4-BE49-F238E27FC236}">
                      <a16:creationId xmlns:a16="http://schemas.microsoft.com/office/drawing/2014/main" id="{E26C8832-EBC2-4CEA-ADA4-E4B2EB8059B8}"/>
                    </a:ext>
                  </a:extLst>
                </p:cNvPr>
                <p:cNvPicPr/>
                <p:nvPr/>
              </p:nvPicPr>
              <p:blipFill>
                <a:blip r:embed="rId148"/>
                <a:stretch>
                  <a:fillRect/>
                </a:stretch>
              </p:blipFill>
              <p:spPr>
                <a:xfrm>
                  <a:off x="4397313" y="1677513"/>
                  <a:ext cx="1155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4" name="Ink 133">
                  <a:extLst>
                    <a:ext uri="{FF2B5EF4-FFF2-40B4-BE49-F238E27FC236}">
                      <a16:creationId xmlns:a16="http://schemas.microsoft.com/office/drawing/2014/main" id="{044F7963-3668-4C10-B644-4210B096521F}"/>
                    </a:ext>
                  </a:extLst>
                </p14:cNvPr>
                <p14:cNvContentPartPr/>
                <p14:nvPr/>
              </p14:nvContentPartPr>
              <p14:xfrm>
                <a:off x="4473993" y="1748433"/>
                <a:ext cx="360" cy="43200"/>
              </p14:xfrm>
            </p:contentPart>
          </mc:Choice>
          <mc:Fallback xmlns="">
            <p:pic>
              <p:nvPicPr>
                <p:cNvPr id="134" name="Ink 133">
                  <a:extLst>
                    <a:ext uri="{FF2B5EF4-FFF2-40B4-BE49-F238E27FC236}">
                      <a16:creationId xmlns:a16="http://schemas.microsoft.com/office/drawing/2014/main" id="{044F7963-3668-4C10-B644-4210B096521F}"/>
                    </a:ext>
                  </a:extLst>
                </p:cNvPr>
                <p:cNvPicPr/>
                <p:nvPr/>
              </p:nvPicPr>
              <p:blipFill>
                <a:blip r:embed="rId150"/>
                <a:stretch>
                  <a:fillRect/>
                </a:stretch>
              </p:blipFill>
              <p:spPr>
                <a:xfrm>
                  <a:off x="4465353" y="1739433"/>
                  <a:ext cx="180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5" name="Ink 134">
                  <a:extLst>
                    <a:ext uri="{FF2B5EF4-FFF2-40B4-BE49-F238E27FC236}">
                      <a16:creationId xmlns:a16="http://schemas.microsoft.com/office/drawing/2014/main" id="{B5BB6C85-561E-4B84-9D29-5CCDEC065BFE}"/>
                    </a:ext>
                  </a:extLst>
                </p14:cNvPr>
                <p14:cNvContentPartPr/>
                <p14:nvPr/>
              </p14:nvContentPartPr>
              <p14:xfrm>
                <a:off x="4573713" y="1682553"/>
                <a:ext cx="85680" cy="101520"/>
              </p14:xfrm>
            </p:contentPart>
          </mc:Choice>
          <mc:Fallback xmlns="">
            <p:pic>
              <p:nvPicPr>
                <p:cNvPr id="135" name="Ink 134">
                  <a:extLst>
                    <a:ext uri="{FF2B5EF4-FFF2-40B4-BE49-F238E27FC236}">
                      <a16:creationId xmlns:a16="http://schemas.microsoft.com/office/drawing/2014/main" id="{B5BB6C85-561E-4B84-9D29-5CCDEC065BFE}"/>
                    </a:ext>
                  </a:extLst>
                </p:cNvPr>
                <p:cNvPicPr/>
                <p:nvPr/>
              </p:nvPicPr>
              <p:blipFill>
                <a:blip r:embed="rId152"/>
                <a:stretch>
                  <a:fillRect/>
                </a:stretch>
              </p:blipFill>
              <p:spPr>
                <a:xfrm>
                  <a:off x="4565073" y="1673913"/>
                  <a:ext cx="1033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6" name="Ink 135">
                  <a:extLst>
                    <a:ext uri="{FF2B5EF4-FFF2-40B4-BE49-F238E27FC236}">
                      <a16:creationId xmlns:a16="http://schemas.microsoft.com/office/drawing/2014/main" id="{1AB0BF80-302B-437A-BD44-06379217847D}"/>
                    </a:ext>
                  </a:extLst>
                </p14:cNvPr>
                <p14:cNvContentPartPr/>
                <p14:nvPr/>
              </p14:nvContentPartPr>
              <p14:xfrm>
                <a:off x="3630513" y="1774713"/>
                <a:ext cx="82440" cy="18360"/>
              </p14:xfrm>
            </p:contentPart>
          </mc:Choice>
          <mc:Fallback xmlns="">
            <p:pic>
              <p:nvPicPr>
                <p:cNvPr id="136" name="Ink 135">
                  <a:extLst>
                    <a:ext uri="{FF2B5EF4-FFF2-40B4-BE49-F238E27FC236}">
                      <a16:creationId xmlns:a16="http://schemas.microsoft.com/office/drawing/2014/main" id="{1AB0BF80-302B-437A-BD44-06379217847D}"/>
                    </a:ext>
                  </a:extLst>
                </p:cNvPr>
                <p:cNvPicPr/>
                <p:nvPr/>
              </p:nvPicPr>
              <p:blipFill>
                <a:blip r:embed="rId154"/>
                <a:stretch>
                  <a:fillRect/>
                </a:stretch>
              </p:blipFill>
              <p:spPr>
                <a:xfrm>
                  <a:off x="3621873" y="1766073"/>
                  <a:ext cx="100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0" name="Ink 119">
                  <a:extLst>
                    <a:ext uri="{FF2B5EF4-FFF2-40B4-BE49-F238E27FC236}">
                      <a16:creationId xmlns:a16="http://schemas.microsoft.com/office/drawing/2014/main" id="{DE86C9C6-A9E7-4D71-B074-9EA3D36412F9}"/>
                    </a:ext>
                  </a:extLst>
                </p14:cNvPr>
                <p14:cNvContentPartPr/>
                <p14:nvPr/>
              </p14:nvContentPartPr>
              <p14:xfrm>
                <a:off x="5965113" y="1745193"/>
                <a:ext cx="2301120" cy="359640"/>
              </p14:xfrm>
            </p:contentPart>
          </mc:Choice>
          <mc:Fallback xmlns="">
            <p:pic>
              <p:nvPicPr>
                <p:cNvPr id="120" name="Ink 119">
                  <a:extLst>
                    <a:ext uri="{FF2B5EF4-FFF2-40B4-BE49-F238E27FC236}">
                      <a16:creationId xmlns:a16="http://schemas.microsoft.com/office/drawing/2014/main" id="{DE86C9C6-A9E7-4D71-B074-9EA3D36412F9}"/>
                    </a:ext>
                  </a:extLst>
                </p:cNvPr>
                <p:cNvPicPr/>
                <p:nvPr/>
              </p:nvPicPr>
              <p:blipFill>
                <a:blip r:embed="rId156"/>
                <a:stretch>
                  <a:fillRect/>
                </a:stretch>
              </p:blipFill>
              <p:spPr>
                <a:xfrm>
                  <a:off x="5956113" y="1736193"/>
                  <a:ext cx="231876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21" name="Ink 120">
                  <a:extLst>
                    <a:ext uri="{FF2B5EF4-FFF2-40B4-BE49-F238E27FC236}">
                      <a16:creationId xmlns:a16="http://schemas.microsoft.com/office/drawing/2014/main" id="{864B69A1-92E3-4FA1-849B-EF68E3FB899A}"/>
                    </a:ext>
                  </a:extLst>
                </p14:cNvPr>
                <p14:cNvContentPartPr/>
                <p14:nvPr/>
              </p14:nvContentPartPr>
              <p14:xfrm>
                <a:off x="5965473" y="1676433"/>
                <a:ext cx="2161800" cy="431640"/>
              </p14:xfrm>
            </p:contentPart>
          </mc:Choice>
          <mc:Fallback xmlns="">
            <p:pic>
              <p:nvPicPr>
                <p:cNvPr id="121" name="Ink 120">
                  <a:extLst>
                    <a:ext uri="{FF2B5EF4-FFF2-40B4-BE49-F238E27FC236}">
                      <a16:creationId xmlns:a16="http://schemas.microsoft.com/office/drawing/2014/main" id="{864B69A1-92E3-4FA1-849B-EF68E3FB899A}"/>
                    </a:ext>
                  </a:extLst>
                </p:cNvPr>
                <p:cNvPicPr/>
                <p:nvPr/>
              </p:nvPicPr>
              <p:blipFill>
                <a:blip r:embed="rId158"/>
                <a:stretch>
                  <a:fillRect/>
                </a:stretch>
              </p:blipFill>
              <p:spPr>
                <a:xfrm>
                  <a:off x="5956833" y="1667793"/>
                  <a:ext cx="2179440" cy="4492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38" name="Ink 137">
                  <a:extLst>
                    <a:ext uri="{FF2B5EF4-FFF2-40B4-BE49-F238E27FC236}">
                      <a16:creationId xmlns:a16="http://schemas.microsoft.com/office/drawing/2014/main" id="{90C6E7F2-E78E-4825-8EDE-0E4104B073CB}"/>
                    </a:ext>
                  </a:extLst>
                </p14:cNvPr>
                <p14:cNvContentPartPr/>
                <p14:nvPr/>
              </p14:nvContentPartPr>
              <p14:xfrm>
                <a:off x="6240513" y="1697313"/>
                <a:ext cx="360" cy="7560"/>
              </p14:xfrm>
            </p:contentPart>
          </mc:Choice>
          <mc:Fallback xmlns="">
            <p:pic>
              <p:nvPicPr>
                <p:cNvPr id="138" name="Ink 137">
                  <a:extLst>
                    <a:ext uri="{FF2B5EF4-FFF2-40B4-BE49-F238E27FC236}">
                      <a16:creationId xmlns:a16="http://schemas.microsoft.com/office/drawing/2014/main" id="{90C6E7F2-E78E-4825-8EDE-0E4104B073CB}"/>
                    </a:ext>
                  </a:extLst>
                </p:cNvPr>
                <p:cNvPicPr/>
                <p:nvPr/>
              </p:nvPicPr>
              <p:blipFill>
                <a:blip r:embed="rId160"/>
                <a:stretch>
                  <a:fillRect/>
                </a:stretch>
              </p:blipFill>
              <p:spPr>
                <a:xfrm>
                  <a:off x="6231873" y="1688313"/>
                  <a:ext cx="180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39" name="Ink 138">
                  <a:extLst>
                    <a:ext uri="{FF2B5EF4-FFF2-40B4-BE49-F238E27FC236}">
                      <a16:creationId xmlns:a16="http://schemas.microsoft.com/office/drawing/2014/main" id="{7668EDF9-EB23-4F6F-8CBB-61374CA4C532}"/>
                    </a:ext>
                  </a:extLst>
                </p14:cNvPr>
                <p14:cNvContentPartPr/>
                <p14:nvPr/>
              </p14:nvContentPartPr>
              <p14:xfrm>
                <a:off x="6098313" y="1812873"/>
                <a:ext cx="90000" cy="62280"/>
              </p14:xfrm>
            </p:contentPart>
          </mc:Choice>
          <mc:Fallback xmlns="">
            <p:pic>
              <p:nvPicPr>
                <p:cNvPr id="139" name="Ink 138">
                  <a:extLst>
                    <a:ext uri="{FF2B5EF4-FFF2-40B4-BE49-F238E27FC236}">
                      <a16:creationId xmlns:a16="http://schemas.microsoft.com/office/drawing/2014/main" id="{7668EDF9-EB23-4F6F-8CBB-61374CA4C532}"/>
                    </a:ext>
                  </a:extLst>
                </p:cNvPr>
                <p:cNvPicPr/>
                <p:nvPr/>
              </p:nvPicPr>
              <p:blipFill>
                <a:blip r:embed="rId162"/>
                <a:stretch>
                  <a:fillRect/>
                </a:stretch>
              </p:blipFill>
              <p:spPr>
                <a:xfrm>
                  <a:off x="6089673" y="1804233"/>
                  <a:ext cx="10764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40" name="Ink 139">
                  <a:extLst>
                    <a:ext uri="{FF2B5EF4-FFF2-40B4-BE49-F238E27FC236}">
                      <a16:creationId xmlns:a16="http://schemas.microsoft.com/office/drawing/2014/main" id="{E9933129-F825-414A-A7EF-8B9C9966DE1D}"/>
                    </a:ext>
                  </a:extLst>
                </p14:cNvPr>
                <p14:cNvContentPartPr/>
                <p14:nvPr/>
              </p14:nvContentPartPr>
              <p14:xfrm>
                <a:off x="6232593" y="1792353"/>
                <a:ext cx="75240" cy="99360"/>
              </p14:xfrm>
            </p:contentPart>
          </mc:Choice>
          <mc:Fallback xmlns="">
            <p:pic>
              <p:nvPicPr>
                <p:cNvPr id="140" name="Ink 139">
                  <a:extLst>
                    <a:ext uri="{FF2B5EF4-FFF2-40B4-BE49-F238E27FC236}">
                      <a16:creationId xmlns:a16="http://schemas.microsoft.com/office/drawing/2014/main" id="{E9933129-F825-414A-A7EF-8B9C9966DE1D}"/>
                    </a:ext>
                  </a:extLst>
                </p:cNvPr>
                <p:cNvPicPr/>
                <p:nvPr/>
              </p:nvPicPr>
              <p:blipFill>
                <a:blip r:embed="rId164"/>
                <a:stretch>
                  <a:fillRect/>
                </a:stretch>
              </p:blipFill>
              <p:spPr>
                <a:xfrm>
                  <a:off x="6223953" y="1783713"/>
                  <a:ext cx="9288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1" name="Ink 140">
                  <a:extLst>
                    <a:ext uri="{FF2B5EF4-FFF2-40B4-BE49-F238E27FC236}">
                      <a16:creationId xmlns:a16="http://schemas.microsoft.com/office/drawing/2014/main" id="{6875F53B-C92A-4343-A6B2-5240DDEF69D4}"/>
                    </a:ext>
                  </a:extLst>
                </p14:cNvPr>
                <p14:cNvContentPartPr/>
                <p14:nvPr/>
              </p14:nvContentPartPr>
              <p14:xfrm>
                <a:off x="6409353" y="1739433"/>
                <a:ext cx="19080" cy="220680"/>
              </p14:xfrm>
            </p:contentPart>
          </mc:Choice>
          <mc:Fallback xmlns="">
            <p:pic>
              <p:nvPicPr>
                <p:cNvPr id="141" name="Ink 140">
                  <a:extLst>
                    <a:ext uri="{FF2B5EF4-FFF2-40B4-BE49-F238E27FC236}">
                      <a16:creationId xmlns:a16="http://schemas.microsoft.com/office/drawing/2014/main" id="{6875F53B-C92A-4343-A6B2-5240DDEF69D4}"/>
                    </a:ext>
                  </a:extLst>
                </p:cNvPr>
                <p:cNvPicPr/>
                <p:nvPr/>
              </p:nvPicPr>
              <p:blipFill>
                <a:blip r:embed="rId166"/>
                <a:stretch>
                  <a:fillRect/>
                </a:stretch>
              </p:blipFill>
              <p:spPr>
                <a:xfrm>
                  <a:off x="6400353" y="1730793"/>
                  <a:ext cx="3672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42" name="Ink 141">
                  <a:extLst>
                    <a:ext uri="{FF2B5EF4-FFF2-40B4-BE49-F238E27FC236}">
                      <a16:creationId xmlns:a16="http://schemas.microsoft.com/office/drawing/2014/main" id="{B436CDC6-2E64-4457-9860-01C5ECE7C49B}"/>
                    </a:ext>
                  </a:extLst>
                </p14:cNvPr>
                <p14:cNvContentPartPr/>
                <p14:nvPr/>
              </p14:nvContentPartPr>
              <p14:xfrm>
                <a:off x="6531753" y="1819713"/>
                <a:ext cx="61560" cy="27720"/>
              </p14:xfrm>
            </p:contentPart>
          </mc:Choice>
          <mc:Fallback xmlns="">
            <p:pic>
              <p:nvPicPr>
                <p:cNvPr id="142" name="Ink 141">
                  <a:extLst>
                    <a:ext uri="{FF2B5EF4-FFF2-40B4-BE49-F238E27FC236}">
                      <a16:creationId xmlns:a16="http://schemas.microsoft.com/office/drawing/2014/main" id="{B436CDC6-2E64-4457-9860-01C5ECE7C49B}"/>
                    </a:ext>
                  </a:extLst>
                </p:cNvPr>
                <p:cNvPicPr/>
                <p:nvPr/>
              </p:nvPicPr>
              <p:blipFill>
                <a:blip r:embed="rId168"/>
                <a:stretch>
                  <a:fillRect/>
                </a:stretch>
              </p:blipFill>
              <p:spPr>
                <a:xfrm>
                  <a:off x="6523113" y="1810713"/>
                  <a:ext cx="792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43" name="Ink 142">
                  <a:extLst>
                    <a:ext uri="{FF2B5EF4-FFF2-40B4-BE49-F238E27FC236}">
                      <a16:creationId xmlns:a16="http://schemas.microsoft.com/office/drawing/2014/main" id="{50EF0E97-7A7C-4CBA-A792-83265C6C3429}"/>
                    </a:ext>
                  </a:extLst>
                </p14:cNvPr>
                <p14:cNvContentPartPr/>
                <p14:nvPr/>
              </p14:nvContentPartPr>
              <p14:xfrm>
                <a:off x="6560193" y="1801713"/>
                <a:ext cx="34920" cy="87120"/>
              </p14:xfrm>
            </p:contentPart>
          </mc:Choice>
          <mc:Fallback xmlns="">
            <p:pic>
              <p:nvPicPr>
                <p:cNvPr id="143" name="Ink 142">
                  <a:extLst>
                    <a:ext uri="{FF2B5EF4-FFF2-40B4-BE49-F238E27FC236}">
                      <a16:creationId xmlns:a16="http://schemas.microsoft.com/office/drawing/2014/main" id="{50EF0E97-7A7C-4CBA-A792-83265C6C3429}"/>
                    </a:ext>
                  </a:extLst>
                </p:cNvPr>
                <p:cNvPicPr/>
                <p:nvPr/>
              </p:nvPicPr>
              <p:blipFill>
                <a:blip r:embed="rId170"/>
                <a:stretch>
                  <a:fillRect/>
                </a:stretch>
              </p:blipFill>
              <p:spPr>
                <a:xfrm>
                  <a:off x="6551553" y="1792713"/>
                  <a:ext cx="5256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44" name="Ink 143">
                  <a:extLst>
                    <a:ext uri="{FF2B5EF4-FFF2-40B4-BE49-F238E27FC236}">
                      <a16:creationId xmlns:a16="http://schemas.microsoft.com/office/drawing/2014/main" id="{79C2A263-730F-4892-8129-5F2E308B9E8B}"/>
                    </a:ext>
                  </a:extLst>
                </p14:cNvPr>
                <p14:cNvContentPartPr/>
                <p14:nvPr/>
              </p14:nvContentPartPr>
              <p14:xfrm>
                <a:off x="6678273" y="1810713"/>
                <a:ext cx="54360" cy="122760"/>
              </p14:xfrm>
            </p:contentPart>
          </mc:Choice>
          <mc:Fallback xmlns="">
            <p:pic>
              <p:nvPicPr>
                <p:cNvPr id="144" name="Ink 143">
                  <a:extLst>
                    <a:ext uri="{FF2B5EF4-FFF2-40B4-BE49-F238E27FC236}">
                      <a16:creationId xmlns:a16="http://schemas.microsoft.com/office/drawing/2014/main" id="{79C2A263-730F-4892-8129-5F2E308B9E8B}"/>
                    </a:ext>
                  </a:extLst>
                </p:cNvPr>
                <p:cNvPicPr/>
                <p:nvPr/>
              </p:nvPicPr>
              <p:blipFill>
                <a:blip r:embed="rId172"/>
                <a:stretch>
                  <a:fillRect/>
                </a:stretch>
              </p:blipFill>
              <p:spPr>
                <a:xfrm>
                  <a:off x="6669633" y="1802073"/>
                  <a:ext cx="720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45" name="Ink 144">
                  <a:extLst>
                    <a:ext uri="{FF2B5EF4-FFF2-40B4-BE49-F238E27FC236}">
                      <a16:creationId xmlns:a16="http://schemas.microsoft.com/office/drawing/2014/main" id="{699672E3-CBB8-464C-AC44-2226F0B4CC6A}"/>
                    </a:ext>
                  </a:extLst>
                </p14:cNvPr>
                <p14:cNvContentPartPr/>
                <p14:nvPr/>
              </p14:nvContentPartPr>
              <p14:xfrm>
                <a:off x="6675393" y="1810713"/>
                <a:ext cx="108000" cy="360"/>
              </p14:xfrm>
            </p:contentPart>
          </mc:Choice>
          <mc:Fallback xmlns="">
            <p:pic>
              <p:nvPicPr>
                <p:cNvPr id="145" name="Ink 144">
                  <a:extLst>
                    <a:ext uri="{FF2B5EF4-FFF2-40B4-BE49-F238E27FC236}">
                      <a16:creationId xmlns:a16="http://schemas.microsoft.com/office/drawing/2014/main" id="{699672E3-CBB8-464C-AC44-2226F0B4CC6A}"/>
                    </a:ext>
                  </a:extLst>
                </p:cNvPr>
                <p:cNvPicPr/>
                <p:nvPr/>
              </p:nvPicPr>
              <p:blipFill>
                <a:blip r:embed="rId174"/>
                <a:stretch>
                  <a:fillRect/>
                </a:stretch>
              </p:blipFill>
              <p:spPr>
                <a:xfrm>
                  <a:off x="6666753" y="1802073"/>
                  <a:ext cx="125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46" name="Ink 145">
                  <a:extLst>
                    <a:ext uri="{FF2B5EF4-FFF2-40B4-BE49-F238E27FC236}">
                      <a16:creationId xmlns:a16="http://schemas.microsoft.com/office/drawing/2014/main" id="{83831D5A-BFAC-4195-8976-337F3FE3A022}"/>
                    </a:ext>
                  </a:extLst>
                </p14:cNvPr>
                <p14:cNvContentPartPr/>
                <p14:nvPr/>
              </p14:nvContentPartPr>
              <p14:xfrm>
                <a:off x="6915513" y="1713153"/>
                <a:ext cx="18720" cy="253080"/>
              </p14:xfrm>
            </p:contentPart>
          </mc:Choice>
          <mc:Fallback xmlns="">
            <p:pic>
              <p:nvPicPr>
                <p:cNvPr id="146" name="Ink 145">
                  <a:extLst>
                    <a:ext uri="{FF2B5EF4-FFF2-40B4-BE49-F238E27FC236}">
                      <a16:creationId xmlns:a16="http://schemas.microsoft.com/office/drawing/2014/main" id="{83831D5A-BFAC-4195-8976-337F3FE3A022}"/>
                    </a:ext>
                  </a:extLst>
                </p:cNvPr>
                <p:cNvPicPr/>
                <p:nvPr/>
              </p:nvPicPr>
              <p:blipFill>
                <a:blip r:embed="rId176"/>
                <a:stretch>
                  <a:fillRect/>
                </a:stretch>
              </p:blipFill>
              <p:spPr>
                <a:xfrm>
                  <a:off x="6906513" y="1704153"/>
                  <a:ext cx="3636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47" name="Ink 146">
                  <a:extLst>
                    <a:ext uri="{FF2B5EF4-FFF2-40B4-BE49-F238E27FC236}">
                      <a16:creationId xmlns:a16="http://schemas.microsoft.com/office/drawing/2014/main" id="{3A63FFD3-807F-418C-B9EC-2D499A099AA5}"/>
                    </a:ext>
                  </a:extLst>
                </p14:cNvPr>
                <p14:cNvContentPartPr/>
                <p14:nvPr/>
              </p14:nvContentPartPr>
              <p14:xfrm>
                <a:off x="7079673" y="1828353"/>
                <a:ext cx="94680" cy="152640"/>
              </p14:xfrm>
            </p:contentPart>
          </mc:Choice>
          <mc:Fallback xmlns="">
            <p:pic>
              <p:nvPicPr>
                <p:cNvPr id="147" name="Ink 146">
                  <a:extLst>
                    <a:ext uri="{FF2B5EF4-FFF2-40B4-BE49-F238E27FC236}">
                      <a16:creationId xmlns:a16="http://schemas.microsoft.com/office/drawing/2014/main" id="{3A63FFD3-807F-418C-B9EC-2D499A099AA5}"/>
                    </a:ext>
                  </a:extLst>
                </p:cNvPr>
                <p:cNvPicPr/>
                <p:nvPr/>
              </p:nvPicPr>
              <p:blipFill>
                <a:blip r:embed="rId178"/>
                <a:stretch>
                  <a:fillRect/>
                </a:stretch>
              </p:blipFill>
              <p:spPr>
                <a:xfrm>
                  <a:off x="7071033" y="1819713"/>
                  <a:ext cx="11232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48" name="Ink 147">
                  <a:extLst>
                    <a:ext uri="{FF2B5EF4-FFF2-40B4-BE49-F238E27FC236}">
                      <a16:creationId xmlns:a16="http://schemas.microsoft.com/office/drawing/2014/main" id="{CC056EA8-36D0-4CF5-BCCA-5E5BBDD82B44}"/>
                    </a:ext>
                  </a:extLst>
                </p14:cNvPr>
                <p14:cNvContentPartPr/>
                <p14:nvPr/>
              </p14:nvContentPartPr>
              <p14:xfrm>
                <a:off x="7092993" y="1835193"/>
                <a:ext cx="242640" cy="110880"/>
              </p14:xfrm>
            </p:contentPart>
          </mc:Choice>
          <mc:Fallback xmlns="">
            <p:pic>
              <p:nvPicPr>
                <p:cNvPr id="148" name="Ink 147">
                  <a:extLst>
                    <a:ext uri="{FF2B5EF4-FFF2-40B4-BE49-F238E27FC236}">
                      <a16:creationId xmlns:a16="http://schemas.microsoft.com/office/drawing/2014/main" id="{CC056EA8-36D0-4CF5-BCCA-5E5BBDD82B44}"/>
                    </a:ext>
                  </a:extLst>
                </p:cNvPr>
                <p:cNvPicPr/>
                <p:nvPr/>
              </p:nvPicPr>
              <p:blipFill>
                <a:blip r:embed="rId180"/>
                <a:stretch>
                  <a:fillRect/>
                </a:stretch>
              </p:blipFill>
              <p:spPr>
                <a:xfrm>
                  <a:off x="7083993" y="1826553"/>
                  <a:ext cx="2602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49" name="Ink 148">
                  <a:extLst>
                    <a:ext uri="{FF2B5EF4-FFF2-40B4-BE49-F238E27FC236}">
                      <a16:creationId xmlns:a16="http://schemas.microsoft.com/office/drawing/2014/main" id="{B162E4E3-ABBF-4530-8E3F-F581E6FEFBE1}"/>
                    </a:ext>
                  </a:extLst>
                </p14:cNvPr>
                <p14:cNvContentPartPr/>
                <p14:nvPr/>
              </p14:nvContentPartPr>
              <p14:xfrm>
                <a:off x="7465593" y="1810713"/>
                <a:ext cx="5760" cy="203040"/>
              </p14:xfrm>
            </p:contentPart>
          </mc:Choice>
          <mc:Fallback xmlns="">
            <p:pic>
              <p:nvPicPr>
                <p:cNvPr id="149" name="Ink 148">
                  <a:extLst>
                    <a:ext uri="{FF2B5EF4-FFF2-40B4-BE49-F238E27FC236}">
                      <a16:creationId xmlns:a16="http://schemas.microsoft.com/office/drawing/2014/main" id="{B162E4E3-ABBF-4530-8E3F-F581E6FEFBE1}"/>
                    </a:ext>
                  </a:extLst>
                </p:cNvPr>
                <p:cNvPicPr/>
                <p:nvPr/>
              </p:nvPicPr>
              <p:blipFill>
                <a:blip r:embed="rId182"/>
                <a:stretch>
                  <a:fillRect/>
                </a:stretch>
              </p:blipFill>
              <p:spPr>
                <a:xfrm>
                  <a:off x="7456953" y="1802073"/>
                  <a:ext cx="234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51" name="Ink 150">
                  <a:extLst>
                    <a:ext uri="{FF2B5EF4-FFF2-40B4-BE49-F238E27FC236}">
                      <a16:creationId xmlns:a16="http://schemas.microsoft.com/office/drawing/2014/main" id="{D488FA1A-3F29-4E28-A61B-CF8F4F78CC33}"/>
                    </a:ext>
                  </a:extLst>
                </p14:cNvPr>
                <p14:cNvContentPartPr/>
                <p14:nvPr/>
              </p14:nvContentPartPr>
              <p14:xfrm>
                <a:off x="7590153" y="1899273"/>
                <a:ext cx="62640" cy="121680"/>
              </p14:xfrm>
            </p:contentPart>
          </mc:Choice>
          <mc:Fallback xmlns="">
            <p:pic>
              <p:nvPicPr>
                <p:cNvPr id="151" name="Ink 150">
                  <a:extLst>
                    <a:ext uri="{FF2B5EF4-FFF2-40B4-BE49-F238E27FC236}">
                      <a16:creationId xmlns:a16="http://schemas.microsoft.com/office/drawing/2014/main" id="{D488FA1A-3F29-4E28-A61B-CF8F4F78CC33}"/>
                    </a:ext>
                  </a:extLst>
                </p:cNvPr>
                <p:cNvPicPr/>
                <p:nvPr/>
              </p:nvPicPr>
              <p:blipFill>
                <a:blip r:embed="rId184"/>
                <a:stretch>
                  <a:fillRect/>
                </a:stretch>
              </p:blipFill>
              <p:spPr>
                <a:xfrm>
                  <a:off x="7581513" y="1890633"/>
                  <a:ext cx="802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52" name="Ink 151">
                  <a:extLst>
                    <a:ext uri="{FF2B5EF4-FFF2-40B4-BE49-F238E27FC236}">
                      <a16:creationId xmlns:a16="http://schemas.microsoft.com/office/drawing/2014/main" id="{2BF53C55-2EEE-4964-8D9E-CFF847E14C1A}"/>
                    </a:ext>
                  </a:extLst>
                </p14:cNvPr>
                <p14:cNvContentPartPr/>
                <p14:nvPr/>
              </p14:nvContentPartPr>
              <p14:xfrm>
                <a:off x="7696353" y="1933833"/>
                <a:ext cx="62280" cy="99000"/>
              </p14:xfrm>
            </p:contentPart>
          </mc:Choice>
          <mc:Fallback xmlns="">
            <p:pic>
              <p:nvPicPr>
                <p:cNvPr id="152" name="Ink 151">
                  <a:extLst>
                    <a:ext uri="{FF2B5EF4-FFF2-40B4-BE49-F238E27FC236}">
                      <a16:creationId xmlns:a16="http://schemas.microsoft.com/office/drawing/2014/main" id="{2BF53C55-2EEE-4964-8D9E-CFF847E14C1A}"/>
                    </a:ext>
                  </a:extLst>
                </p:cNvPr>
                <p:cNvPicPr/>
                <p:nvPr/>
              </p:nvPicPr>
              <p:blipFill>
                <a:blip r:embed="rId186"/>
                <a:stretch>
                  <a:fillRect/>
                </a:stretch>
              </p:blipFill>
              <p:spPr>
                <a:xfrm>
                  <a:off x="7687713" y="1924833"/>
                  <a:ext cx="799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54" name="Ink 153">
                  <a:extLst>
                    <a:ext uri="{FF2B5EF4-FFF2-40B4-BE49-F238E27FC236}">
                      <a16:creationId xmlns:a16="http://schemas.microsoft.com/office/drawing/2014/main" id="{57ED8B75-B63B-451E-A810-FDC4836E8765}"/>
                    </a:ext>
                  </a:extLst>
                </p14:cNvPr>
                <p14:cNvContentPartPr/>
                <p14:nvPr/>
              </p14:nvContentPartPr>
              <p14:xfrm>
                <a:off x="8104953" y="1819713"/>
                <a:ext cx="984600" cy="68760"/>
              </p14:xfrm>
            </p:contentPart>
          </mc:Choice>
          <mc:Fallback xmlns="">
            <p:pic>
              <p:nvPicPr>
                <p:cNvPr id="154" name="Ink 153">
                  <a:extLst>
                    <a:ext uri="{FF2B5EF4-FFF2-40B4-BE49-F238E27FC236}">
                      <a16:creationId xmlns:a16="http://schemas.microsoft.com/office/drawing/2014/main" id="{57ED8B75-B63B-451E-A810-FDC4836E8765}"/>
                    </a:ext>
                  </a:extLst>
                </p:cNvPr>
                <p:cNvPicPr/>
                <p:nvPr/>
              </p:nvPicPr>
              <p:blipFill>
                <a:blip r:embed="rId188"/>
                <a:stretch>
                  <a:fillRect/>
                </a:stretch>
              </p:blipFill>
              <p:spPr>
                <a:xfrm>
                  <a:off x="8095953" y="1810713"/>
                  <a:ext cx="10022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55" name="Ink 154">
                  <a:extLst>
                    <a:ext uri="{FF2B5EF4-FFF2-40B4-BE49-F238E27FC236}">
                      <a16:creationId xmlns:a16="http://schemas.microsoft.com/office/drawing/2014/main" id="{4C32DF47-34D4-4756-9CD0-FE12932A4D5C}"/>
                    </a:ext>
                  </a:extLst>
                </p14:cNvPr>
                <p14:cNvContentPartPr/>
                <p14:nvPr/>
              </p14:nvContentPartPr>
              <p14:xfrm>
                <a:off x="8144913" y="1952553"/>
                <a:ext cx="1054440" cy="258840"/>
              </p14:xfrm>
            </p:contentPart>
          </mc:Choice>
          <mc:Fallback xmlns="">
            <p:pic>
              <p:nvPicPr>
                <p:cNvPr id="155" name="Ink 154">
                  <a:extLst>
                    <a:ext uri="{FF2B5EF4-FFF2-40B4-BE49-F238E27FC236}">
                      <a16:creationId xmlns:a16="http://schemas.microsoft.com/office/drawing/2014/main" id="{4C32DF47-34D4-4756-9CD0-FE12932A4D5C}"/>
                    </a:ext>
                  </a:extLst>
                </p:cNvPr>
                <p:cNvPicPr/>
                <p:nvPr/>
              </p:nvPicPr>
              <p:blipFill>
                <a:blip r:embed="rId190"/>
                <a:stretch>
                  <a:fillRect/>
                </a:stretch>
              </p:blipFill>
              <p:spPr>
                <a:xfrm>
                  <a:off x="8136273" y="1943913"/>
                  <a:ext cx="107208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56" name="Ink 155">
                  <a:extLst>
                    <a:ext uri="{FF2B5EF4-FFF2-40B4-BE49-F238E27FC236}">
                      <a16:creationId xmlns:a16="http://schemas.microsoft.com/office/drawing/2014/main" id="{60A387AC-CD91-47BE-A371-3EAF476A271B}"/>
                    </a:ext>
                  </a:extLst>
                </p14:cNvPr>
                <p14:cNvContentPartPr/>
                <p14:nvPr/>
              </p14:nvContentPartPr>
              <p14:xfrm>
                <a:off x="8575473" y="1828353"/>
                <a:ext cx="360" cy="315000"/>
              </p14:xfrm>
            </p:contentPart>
          </mc:Choice>
          <mc:Fallback xmlns="">
            <p:pic>
              <p:nvPicPr>
                <p:cNvPr id="156" name="Ink 155">
                  <a:extLst>
                    <a:ext uri="{FF2B5EF4-FFF2-40B4-BE49-F238E27FC236}">
                      <a16:creationId xmlns:a16="http://schemas.microsoft.com/office/drawing/2014/main" id="{60A387AC-CD91-47BE-A371-3EAF476A271B}"/>
                    </a:ext>
                  </a:extLst>
                </p:cNvPr>
                <p:cNvPicPr/>
                <p:nvPr/>
              </p:nvPicPr>
              <p:blipFill>
                <a:blip r:embed="rId192"/>
                <a:stretch>
                  <a:fillRect/>
                </a:stretch>
              </p:blipFill>
              <p:spPr>
                <a:xfrm>
                  <a:off x="8566833" y="1819713"/>
                  <a:ext cx="180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57" name="Ink 156">
                  <a:extLst>
                    <a:ext uri="{FF2B5EF4-FFF2-40B4-BE49-F238E27FC236}">
                      <a16:creationId xmlns:a16="http://schemas.microsoft.com/office/drawing/2014/main" id="{E99F317D-AD3B-4BC2-B665-118EEF90E67F}"/>
                    </a:ext>
                  </a:extLst>
                </p14:cNvPr>
                <p14:cNvContentPartPr/>
                <p14:nvPr/>
              </p14:nvContentPartPr>
              <p14:xfrm>
                <a:off x="8211513" y="1863993"/>
                <a:ext cx="108000" cy="125640"/>
              </p14:xfrm>
            </p:contentPart>
          </mc:Choice>
          <mc:Fallback xmlns="">
            <p:pic>
              <p:nvPicPr>
                <p:cNvPr id="157" name="Ink 156">
                  <a:extLst>
                    <a:ext uri="{FF2B5EF4-FFF2-40B4-BE49-F238E27FC236}">
                      <a16:creationId xmlns:a16="http://schemas.microsoft.com/office/drawing/2014/main" id="{E99F317D-AD3B-4BC2-B665-118EEF90E67F}"/>
                    </a:ext>
                  </a:extLst>
                </p:cNvPr>
                <p:cNvPicPr/>
                <p:nvPr/>
              </p:nvPicPr>
              <p:blipFill>
                <a:blip r:embed="rId194"/>
                <a:stretch>
                  <a:fillRect/>
                </a:stretch>
              </p:blipFill>
              <p:spPr>
                <a:xfrm>
                  <a:off x="8202513" y="1855353"/>
                  <a:ext cx="1256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58" name="Ink 157">
                  <a:extLst>
                    <a:ext uri="{FF2B5EF4-FFF2-40B4-BE49-F238E27FC236}">
                      <a16:creationId xmlns:a16="http://schemas.microsoft.com/office/drawing/2014/main" id="{286B7FEE-3F1C-4122-9E3F-8ED6CBB71008}"/>
                    </a:ext>
                  </a:extLst>
                </p14:cNvPr>
                <p14:cNvContentPartPr/>
                <p14:nvPr/>
              </p14:nvContentPartPr>
              <p14:xfrm>
                <a:off x="8238153" y="1904313"/>
                <a:ext cx="213120" cy="96480"/>
              </p14:xfrm>
            </p:contentPart>
          </mc:Choice>
          <mc:Fallback xmlns="">
            <p:pic>
              <p:nvPicPr>
                <p:cNvPr id="158" name="Ink 157">
                  <a:extLst>
                    <a:ext uri="{FF2B5EF4-FFF2-40B4-BE49-F238E27FC236}">
                      <a16:creationId xmlns:a16="http://schemas.microsoft.com/office/drawing/2014/main" id="{286B7FEE-3F1C-4122-9E3F-8ED6CBB71008}"/>
                    </a:ext>
                  </a:extLst>
                </p:cNvPr>
                <p:cNvPicPr/>
                <p:nvPr/>
              </p:nvPicPr>
              <p:blipFill>
                <a:blip r:embed="rId196"/>
                <a:stretch>
                  <a:fillRect/>
                </a:stretch>
              </p:blipFill>
              <p:spPr>
                <a:xfrm>
                  <a:off x="8229513" y="1895673"/>
                  <a:ext cx="2307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59" name="Ink 158">
                  <a:extLst>
                    <a:ext uri="{FF2B5EF4-FFF2-40B4-BE49-F238E27FC236}">
                      <a16:creationId xmlns:a16="http://schemas.microsoft.com/office/drawing/2014/main" id="{3C2AB738-99E4-4933-BAFA-CA1167256235}"/>
                    </a:ext>
                  </a:extLst>
                </p14:cNvPr>
                <p14:cNvContentPartPr/>
                <p14:nvPr/>
              </p14:nvContentPartPr>
              <p14:xfrm>
                <a:off x="8622633" y="1955793"/>
                <a:ext cx="68760" cy="150120"/>
              </p14:xfrm>
            </p:contentPart>
          </mc:Choice>
          <mc:Fallback xmlns="">
            <p:pic>
              <p:nvPicPr>
                <p:cNvPr id="159" name="Ink 158">
                  <a:extLst>
                    <a:ext uri="{FF2B5EF4-FFF2-40B4-BE49-F238E27FC236}">
                      <a16:creationId xmlns:a16="http://schemas.microsoft.com/office/drawing/2014/main" id="{3C2AB738-99E4-4933-BAFA-CA1167256235}"/>
                    </a:ext>
                  </a:extLst>
                </p:cNvPr>
                <p:cNvPicPr/>
                <p:nvPr/>
              </p:nvPicPr>
              <p:blipFill>
                <a:blip r:embed="rId198"/>
                <a:stretch>
                  <a:fillRect/>
                </a:stretch>
              </p:blipFill>
              <p:spPr>
                <a:xfrm>
                  <a:off x="8613633" y="1947153"/>
                  <a:ext cx="86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60" name="Ink 159">
                  <a:extLst>
                    <a:ext uri="{FF2B5EF4-FFF2-40B4-BE49-F238E27FC236}">
                      <a16:creationId xmlns:a16="http://schemas.microsoft.com/office/drawing/2014/main" id="{6141A0B5-2FD3-49C9-9292-D61CF487E693}"/>
                    </a:ext>
                  </a:extLst>
                </p14:cNvPr>
                <p14:cNvContentPartPr/>
                <p14:nvPr/>
              </p14:nvContentPartPr>
              <p14:xfrm>
                <a:off x="8688873" y="1958313"/>
                <a:ext cx="150480" cy="117000"/>
              </p14:xfrm>
            </p:contentPart>
          </mc:Choice>
          <mc:Fallback xmlns="">
            <p:pic>
              <p:nvPicPr>
                <p:cNvPr id="160" name="Ink 159">
                  <a:extLst>
                    <a:ext uri="{FF2B5EF4-FFF2-40B4-BE49-F238E27FC236}">
                      <a16:creationId xmlns:a16="http://schemas.microsoft.com/office/drawing/2014/main" id="{6141A0B5-2FD3-49C9-9292-D61CF487E693}"/>
                    </a:ext>
                  </a:extLst>
                </p:cNvPr>
                <p:cNvPicPr/>
                <p:nvPr/>
              </p:nvPicPr>
              <p:blipFill>
                <a:blip r:embed="rId200"/>
                <a:stretch>
                  <a:fillRect/>
                </a:stretch>
              </p:blipFill>
              <p:spPr>
                <a:xfrm>
                  <a:off x="8679873" y="1949313"/>
                  <a:ext cx="1681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61" name="Ink 160">
                  <a:extLst>
                    <a:ext uri="{FF2B5EF4-FFF2-40B4-BE49-F238E27FC236}">
                      <a16:creationId xmlns:a16="http://schemas.microsoft.com/office/drawing/2014/main" id="{41D66001-5D0C-4462-8452-EC64C0FBB808}"/>
                    </a:ext>
                  </a:extLst>
                </p14:cNvPr>
                <p14:cNvContentPartPr/>
                <p14:nvPr/>
              </p14:nvContentPartPr>
              <p14:xfrm>
                <a:off x="8662593" y="1952553"/>
                <a:ext cx="37440" cy="108360"/>
              </p14:xfrm>
            </p:contentPart>
          </mc:Choice>
          <mc:Fallback xmlns="">
            <p:pic>
              <p:nvPicPr>
                <p:cNvPr id="161" name="Ink 160">
                  <a:extLst>
                    <a:ext uri="{FF2B5EF4-FFF2-40B4-BE49-F238E27FC236}">
                      <a16:creationId xmlns:a16="http://schemas.microsoft.com/office/drawing/2014/main" id="{41D66001-5D0C-4462-8452-EC64C0FBB808}"/>
                    </a:ext>
                  </a:extLst>
                </p:cNvPr>
                <p:cNvPicPr/>
                <p:nvPr/>
              </p:nvPicPr>
              <p:blipFill>
                <a:blip r:embed="rId202"/>
                <a:stretch>
                  <a:fillRect/>
                </a:stretch>
              </p:blipFill>
              <p:spPr>
                <a:xfrm>
                  <a:off x="8653593" y="1943913"/>
                  <a:ext cx="550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47" name="Ink 46">
                  <a:extLst>
                    <a:ext uri="{FF2B5EF4-FFF2-40B4-BE49-F238E27FC236}">
                      <a16:creationId xmlns:a16="http://schemas.microsoft.com/office/drawing/2014/main" id="{9D4E937C-67E5-4058-A3D0-64CBA1242E30}"/>
                    </a:ext>
                  </a:extLst>
                </p14:cNvPr>
                <p14:cNvContentPartPr/>
                <p14:nvPr/>
              </p14:nvContentPartPr>
              <p14:xfrm>
                <a:off x="5832273" y="1038153"/>
                <a:ext cx="1574640" cy="241560"/>
              </p14:xfrm>
            </p:contentPart>
          </mc:Choice>
          <mc:Fallback xmlns="">
            <p:pic>
              <p:nvPicPr>
                <p:cNvPr id="47" name="Ink 46">
                  <a:extLst>
                    <a:ext uri="{FF2B5EF4-FFF2-40B4-BE49-F238E27FC236}">
                      <a16:creationId xmlns:a16="http://schemas.microsoft.com/office/drawing/2014/main" id="{9D4E937C-67E5-4058-A3D0-64CBA1242E30}"/>
                    </a:ext>
                  </a:extLst>
                </p:cNvPr>
                <p:cNvPicPr/>
                <p:nvPr/>
              </p:nvPicPr>
              <p:blipFill>
                <a:blip r:embed="rId204"/>
                <a:stretch>
                  <a:fillRect/>
                </a:stretch>
              </p:blipFill>
              <p:spPr>
                <a:xfrm>
                  <a:off x="5823273" y="1029153"/>
                  <a:ext cx="159228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48" name="Ink 47">
                  <a:extLst>
                    <a:ext uri="{FF2B5EF4-FFF2-40B4-BE49-F238E27FC236}">
                      <a16:creationId xmlns:a16="http://schemas.microsoft.com/office/drawing/2014/main" id="{5385EB3F-16F8-461B-8485-0E13B92079B4}"/>
                    </a:ext>
                  </a:extLst>
                </p14:cNvPr>
                <p14:cNvContentPartPr/>
                <p14:nvPr/>
              </p14:nvContentPartPr>
              <p14:xfrm>
                <a:off x="5841273" y="993153"/>
                <a:ext cx="2262600" cy="384480"/>
              </p14:xfrm>
            </p:contentPart>
          </mc:Choice>
          <mc:Fallback xmlns="">
            <p:pic>
              <p:nvPicPr>
                <p:cNvPr id="48" name="Ink 47">
                  <a:extLst>
                    <a:ext uri="{FF2B5EF4-FFF2-40B4-BE49-F238E27FC236}">
                      <a16:creationId xmlns:a16="http://schemas.microsoft.com/office/drawing/2014/main" id="{5385EB3F-16F8-461B-8485-0E13B92079B4}"/>
                    </a:ext>
                  </a:extLst>
                </p:cNvPr>
                <p:cNvPicPr/>
                <p:nvPr/>
              </p:nvPicPr>
              <p:blipFill>
                <a:blip r:embed="rId206"/>
                <a:stretch>
                  <a:fillRect/>
                </a:stretch>
              </p:blipFill>
              <p:spPr>
                <a:xfrm>
                  <a:off x="5832633" y="984153"/>
                  <a:ext cx="228024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50" name="Ink 49">
                  <a:extLst>
                    <a:ext uri="{FF2B5EF4-FFF2-40B4-BE49-F238E27FC236}">
                      <a16:creationId xmlns:a16="http://schemas.microsoft.com/office/drawing/2014/main" id="{C1D5965F-E3B6-4FA1-94AB-78D7E7E92817}"/>
                    </a:ext>
                  </a:extLst>
                </p14:cNvPr>
                <p14:cNvContentPartPr/>
                <p14:nvPr/>
              </p14:nvContentPartPr>
              <p14:xfrm>
                <a:off x="5991753" y="1055433"/>
                <a:ext cx="85320" cy="109080"/>
              </p14:xfrm>
            </p:contentPart>
          </mc:Choice>
          <mc:Fallback xmlns="">
            <p:pic>
              <p:nvPicPr>
                <p:cNvPr id="50" name="Ink 49">
                  <a:extLst>
                    <a:ext uri="{FF2B5EF4-FFF2-40B4-BE49-F238E27FC236}">
                      <a16:creationId xmlns:a16="http://schemas.microsoft.com/office/drawing/2014/main" id="{C1D5965F-E3B6-4FA1-94AB-78D7E7E92817}"/>
                    </a:ext>
                  </a:extLst>
                </p:cNvPr>
                <p:cNvPicPr/>
                <p:nvPr/>
              </p:nvPicPr>
              <p:blipFill>
                <a:blip r:embed="rId208"/>
                <a:stretch>
                  <a:fillRect/>
                </a:stretch>
              </p:blipFill>
              <p:spPr>
                <a:xfrm>
                  <a:off x="5983113" y="1046793"/>
                  <a:ext cx="10296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52" name="Ink 51">
                  <a:extLst>
                    <a:ext uri="{FF2B5EF4-FFF2-40B4-BE49-F238E27FC236}">
                      <a16:creationId xmlns:a16="http://schemas.microsoft.com/office/drawing/2014/main" id="{751D629E-ABD1-447F-A5BA-53C4D8449D09}"/>
                    </a:ext>
                  </a:extLst>
                </p14:cNvPr>
                <p14:cNvContentPartPr/>
                <p14:nvPr/>
              </p14:nvContentPartPr>
              <p14:xfrm>
                <a:off x="6045033" y="1136073"/>
                <a:ext cx="79920" cy="360"/>
              </p14:xfrm>
            </p:contentPart>
          </mc:Choice>
          <mc:Fallback xmlns="">
            <p:pic>
              <p:nvPicPr>
                <p:cNvPr id="52" name="Ink 51">
                  <a:extLst>
                    <a:ext uri="{FF2B5EF4-FFF2-40B4-BE49-F238E27FC236}">
                      <a16:creationId xmlns:a16="http://schemas.microsoft.com/office/drawing/2014/main" id="{751D629E-ABD1-447F-A5BA-53C4D8449D09}"/>
                    </a:ext>
                  </a:extLst>
                </p:cNvPr>
                <p:cNvPicPr/>
                <p:nvPr/>
              </p:nvPicPr>
              <p:blipFill>
                <a:blip r:embed="rId210"/>
                <a:stretch>
                  <a:fillRect/>
                </a:stretch>
              </p:blipFill>
              <p:spPr>
                <a:xfrm>
                  <a:off x="6036393" y="1127073"/>
                  <a:ext cx="97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53" name="Ink 52">
                  <a:extLst>
                    <a:ext uri="{FF2B5EF4-FFF2-40B4-BE49-F238E27FC236}">
                      <a16:creationId xmlns:a16="http://schemas.microsoft.com/office/drawing/2014/main" id="{B6C9D19B-38EA-4A4B-9CFE-73592C695AC0}"/>
                    </a:ext>
                  </a:extLst>
                </p14:cNvPr>
                <p14:cNvContentPartPr/>
                <p14:nvPr/>
              </p14:nvContentPartPr>
              <p14:xfrm>
                <a:off x="6191193" y="1048233"/>
                <a:ext cx="76680" cy="60840"/>
              </p14:xfrm>
            </p:contentPart>
          </mc:Choice>
          <mc:Fallback xmlns="">
            <p:pic>
              <p:nvPicPr>
                <p:cNvPr id="53" name="Ink 52">
                  <a:extLst>
                    <a:ext uri="{FF2B5EF4-FFF2-40B4-BE49-F238E27FC236}">
                      <a16:creationId xmlns:a16="http://schemas.microsoft.com/office/drawing/2014/main" id="{B6C9D19B-38EA-4A4B-9CFE-73592C695AC0}"/>
                    </a:ext>
                  </a:extLst>
                </p:cNvPr>
                <p:cNvPicPr/>
                <p:nvPr/>
              </p:nvPicPr>
              <p:blipFill>
                <a:blip r:embed="rId212"/>
                <a:stretch>
                  <a:fillRect/>
                </a:stretch>
              </p:blipFill>
              <p:spPr>
                <a:xfrm>
                  <a:off x="6182193" y="1039233"/>
                  <a:ext cx="943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54" name="Ink 53">
                  <a:extLst>
                    <a:ext uri="{FF2B5EF4-FFF2-40B4-BE49-F238E27FC236}">
                      <a16:creationId xmlns:a16="http://schemas.microsoft.com/office/drawing/2014/main" id="{724CA99D-BB5F-45D3-8272-51335E6CEF7C}"/>
                    </a:ext>
                  </a:extLst>
                </p14:cNvPr>
                <p14:cNvContentPartPr/>
                <p14:nvPr/>
              </p14:nvContentPartPr>
              <p14:xfrm>
                <a:off x="6255633" y="1091433"/>
                <a:ext cx="47520" cy="86040"/>
              </p14:xfrm>
            </p:contentPart>
          </mc:Choice>
          <mc:Fallback xmlns="">
            <p:pic>
              <p:nvPicPr>
                <p:cNvPr id="54" name="Ink 53">
                  <a:extLst>
                    <a:ext uri="{FF2B5EF4-FFF2-40B4-BE49-F238E27FC236}">
                      <a16:creationId xmlns:a16="http://schemas.microsoft.com/office/drawing/2014/main" id="{724CA99D-BB5F-45D3-8272-51335E6CEF7C}"/>
                    </a:ext>
                  </a:extLst>
                </p:cNvPr>
                <p:cNvPicPr/>
                <p:nvPr/>
              </p:nvPicPr>
              <p:blipFill>
                <a:blip r:embed="rId214"/>
                <a:stretch>
                  <a:fillRect/>
                </a:stretch>
              </p:blipFill>
              <p:spPr>
                <a:xfrm>
                  <a:off x="6246993" y="1082793"/>
                  <a:ext cx="6516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55" name="Ink 54">
                  <a:extLst>
                    <a:ext uri="{FF2B5EF4-FFF2-40B4-BE49-F238E27FC236}">
                      <a16:creationId xmlns:a16="http://schemas.microsoft.com/office/drawing/2014/main" id="{E4A14914-F581-4F15-A3C5-732CD429B73F}"/>
                    </a:ext>
                  </a:extLst>
                </p14:cNvPr>
                <p14:cNvContentPartPr/>
                <p14:nvPr/>
              </p14:nvContentPartPr>
              <p14:xfrm>
                <a:off x="6219633" y="1073793"/>
                <a:ext cx="74520" cy="119880"/>
              </p14:xfrm>
            </p:contentPart>
          </mc:Choice>
          <mc:Fallback xmlns="">
            <p:pic>
              <p:nvPicPr>
                <p:cNvPr id="55" name="Ink 54">
                  <a:extLst>
                    <a:ext uri="{FF2B5EF4-FFF2-40B4-BE49-F238E27FC236}">
                      <a16:creationId xmlns:a16="http://schemas.microsoft.com/office/drawing/2014/main" id="{E4A14914-F581-4F15-A3C5-732CD429B73F}"/>
                    </a:ext>
                  </a:extLst>
                </p:cNvPr>
                <p:cNvPicPr/>
                <p:nvPr/>
              </p:nvPicPr>
              <p:blipFill>
                <a:blip r:embed="rId216"/>
                <a:stretch>
                  <a:fillRect/>
                </a:stretch>
              </p:blipFill>
              <p:spPr>
                <a:xfrm>
                  <a:off x="6210993" y="1065153"/>
                  <a:ext cx="921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57" name="Ink 56">
                  <a:extLst>
                    <a:ext uri="{FF2B5EF4-FFF2-40B4-BE49-F238E27FC236}">
                      <a16:creationId xmlns:a16="http://schemas.microsoft.com/office/drawing/2014/main" id="{ECC08A59-7D7E-4A59-B063-835A67E3E67D}"/>
                    </a:ext>
                  </a:extLst>
                </p14:cNvPr>
                <p14:cNvContentPartPr/>
                <p14:nvPr/>
              </p14:nvContentPartPr>
              <p14:xfrm>
                <a:off x="6453633" y="1020513"/>
                <a:ext cx="45000" cy="228600"/>
              </p14:xfrm>
            </p:contentPart>
          </mc:Choice>
          <mc:Fallback xmlns="">
            <p:pic>
              <p:nvPicPr>
                <p:cNvPr id="57" name="Ink 56">
                  <a:extLst>
                    <a:ext uri="{FF2B5EF4-FFF2-40B4-BE49-F238E27FC236}">
                      <a16:creationId xmlns:a16="http://schemas.microsoft.com/office/drawing/2014/main" id="{ECC08A59-7D7E-4A59-B063-835A67E3E67D}"/>
                    </a:ext>
                  </a:extLst>
                </p:cNvPr>
                <p:cNvPicPr/>
                <p:nvPr/>
              </p:nvPicPr>
              <p:blipFill>
                <a:blip r:embed="rId218"/>
                <a:stretch>
                  <a:fillRect/>
                </a:stretch>
              </p:blipFill>
              <p:spPr>
                <a:xfrm>
                  <a:off x="6444993" y="1011873"/>
                  <a:ext cx="6264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59" name="Ink 58">
                  <a:extLst>
                    <a:ext uri="{FF2B5EF4-FFF2-40B4-BE49-F238E27FC236}">
                      <a16:creationId xmlns:a16="http://schemas.microsoft.com/office/drawing/2014/main" id="{5DA48E46-C52B-4B86-B50B-F6F12ADD64ED}"/>
                    </a:ext>
                  </a:extLst>
                </p14:cNvPr>
                <p14:cNvContentPartPr/>
                <p14:nvPr/>
              </p14:nvContentPartPr>
              <p14:xfrm>
                <a:off x="6625713" y="1118433"/>
                <a:ext cx="68760" cy="99000"/>
              </p14:xfrm>
            </p:contentPart>
          </mc:Choice>
          <mc:Fallback xmlns="">
            <p:pic>
              <p:nvPicPr>
                <p:cNvPr id="59" name="Ink 58">
                  <a:extLst>
                    <a:ext uri="{FF2B5EF4-FFF2-40B4-BE49-F238E27FC236}">
                      <a16:creationId xmlns:a16="http://schemas.microsoft.com/office/drawing/2014/main" id="{5DA48E46-C52B-4B86-B50B-F6F12ADD64ED}"/>
                    </a:ext>
                  </a:extLst>
                </p:cNvPr>
                <p:cNvPicPr/>
                <p:nvPr/>
              </p:nvPicPr>
              <p:blipFill>
                <a:blip r:embed="rId220"/>
                <a:stretch>
                  <a:fillRect/>
                </a:stretch>
              </p:blipFill>
              <p:spPr>
                <a:xfrm>
                  <a:off x="6616713" y="1109433"/>
                  <a:ext cx="864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60" name="Ink 59">
                  <a:extLst>
                    <a:ext uri="{FF2B5EF4-FFF2-40B4-BE49-F238E27FC236}">
                      <a16:creationId xmlns:a16="http://schemas.microsoft.com/office/drawing/2014/main" id="{048C4324-D88D-4767-B061-9646399A94B8}"/>
                    </a:ext>
                  </a:extLst>
                </p14:cNvPr>
                <p14:cNvContentPartPr/>
                <p14:nvPr/>
              </p14:nvContentPartPr>
              <p14:xfrm>
                <a:off x="6613473" y="1109073"/>
                <a:ext cx="98280" cy="360"/>
              </p14:xfrm>
            </p:contentPart>
          </mc:Choice>
          <mc:Fallback xmlns="">
            <p:pic>
              <p:nvPicPr>
                <p:cNvPr id="60" name="Ink 59">
                  <a:extLst>
                    <a:ext uri="{FF2B5EF4-FFF2-40B4-BE49-F238E27FC236}">
                      <a16:creationId xmlns:a16="http://schemas.microsoft.com/office/drawing/2014/main" id="{048C4324-D88D-4767-B061-9646399A94B8}"/>
                    </a:ext>
                  </a:extLst>
                </p:cNvPr>
                <p:cNvPicPr/>
                <p:nvPr/>
              </p:nvPicPr>
              <p:blipFill>
                <a:blip r:embed="rId222"/>
                <a:stretch>
                  <a:fillRect/>
                </a:stretch>
              </p:blipFill>
              <p:spPr>
                <a:xfrm>
                  <a:off x="6604833" y="1100433"/>
                  <a:ext cx="115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61" name="Ink 60">
                  <a:extLst>
                    <a:ext uri="{FF2B5EF4-FFF2-40B4-BE49-F238E27FC236}">
                      <a16:creationId xmlns:a16="http://schemas.microsoft.com/office/drawing/2014/main" id="{7C4D4C69-DE49-4A42-B82E-E7A4A2363DF6}"/>
                    </a:ext>
                  </a:extLst>
                </p14:cNvPr>
                <p14:cNvContentPartPr/>
                <p14:nvPr/>
              </p14:nvContentPartPr>
              <p14:xfrm>
                <a:off x="6757113" y="1109073"/>
                <a:ext cx="75960" cy="90000"/>
              </p14:xfrm>
            </p:contentPart>
          </mc:Choice>
          <mc:Fallback xmlns="">
            <p:pic>
              <p:nvPicPr>
                <p:cNvPr id="61" name="Ink 60">
                  <a:extLst>
                    <a:ext uri="{FF2B5EF4-FFF2-40B4-BE49-F238E27FC236}">
                      <a16:creationId xmlns:a16="http://schemas.microsoft.com/office/drawing/2014/main" id="{7C4D4C69-DE49-4A42-B82E-E7A4A2363DF6}"/>
                    </a:ext>
                  </a:extLst>
                </p:cNvPr>
                <p:cNvPicPr/>
                <p:nvPr/>
              </p:nvPicPr>
              <p:blipFill>
                <a:blip r:embed="rId224"/>
                <a:stretch>
                  <a:fillRect/>
                </a:stretch>
              </p:blipFill>
              <p:spPr>
                <a:xfrm>
                  <a:off x="6748113" y="1100433"/>
                  <a:ext cx="936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62" name="Ink 61">
                  <a:extLst>
                    <a:ext uri="{FF2B5EF4-FFF2-40B4-BE49-F238E27FC236}">
                      <a16:creationId xmlns:a16="http://schemas.microsoft.com/office/drawing/2014/main" id="{097CE1DF-4CE8-467A-8DB6-B7200B3B2510}"/>
                    </a:ext>
                  </a:extLst>
                </p14:cNvPr>
                <p14:cNvContentPartPr/>
                <p14:nvPr/>
              </p14:nvContentPartPr>
              <p14:xfrm>
                <a:off x="6629313" y="1106193"/>
                <a:ext cx="171000" cy="95760"/>
              </p14:xfrm>
            </p:contentPart>
          </mc:Choice>
          <mc:Fallback xmlns="">
            <p:pic>
              <p:nvPicPr>
                <p:cNvPr id="62" name="Ink 61">
                  <a:extLst>
                    <a:ext uri="{FF2B5EF4-FFF2-40B4-BE49-F238E27FC236}">
                      <a16:creationId xmlns:a16="http://schemas.microsoft.com/office/drawing/2014/main" id="{097CE1DF-4CE8-467A-8DB6-B7200B3B2510}"/>
                    </a:ext>
                  </a:extLst>
                </p:cNvPr>
                <p:cNvPicPr/>
                <p:nvPr/>
              </p:nvPicPr>
              <p:blipFill>
                <a:blip r:embed="rId226"/>
                <a:stretch>
                  <a:fillRect/>
                </a:stretch>
              </p:blipFill>
              <p:spPr>
                <a:xfrm>
                  <a:off x="6620673" y="1097193"/>
                  <a:ext cx="1886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63" name="Ink 62">
                  <a:extLst>
                    <a:ext uri="{FF2B5EF4-FFF2-40B4-BE49-F238E27FC236}">
                      <a16:creationId xmlns:a16="http://schemas.microsoft.com/office/drawing/2014/main" id="{ABD73D2D-0C06-418E-8DF8-3F20FE93E817}"/>
                    </a:ext>
                  </a:extLst>
                </p14:cNvPr>
                <p14:cNvContentPartPr/>
                <p14:nvPr/>
              </p14:nvContentPartPr>
              <p14:xfrm>
                <a:off x="6945033" y="1073793"/>
                <a:ext cx="63000" cy="101160"/>
              </p14:xfrm>
            </p:contentPart>
          </mc:Choice>
          <mc:Fallback xmlns="">
            <p:pic>
              <p:nvPicPr>
                <p:cNvPr id="63" name="Ink 62">
                  <a:extLst>
                    <a:ext uri="{FF2B5EF4-FFF2-40B4-BE49-F238E27FC236}">
                      <a16:creationId xmlns:a16="http://schemas.microsoft.com/office/drawing/2014/main" id="{ABD73D2D-0C06-418E-8DF8-3F20FE93E817}"/>
                    </a:ext>
                  </a:extLst>
                </p:cNvPr>
                <p:cNvPicPr/>
                <p:nvPr/>
              </p:nvPicPr>
              <p:blipFill>
                <a:blip r:embed="rId228"/>
                <a:stretch>
                  <a:fillRect/>
                </a:stretch>
              </p:blipFill>
              <p:spPr>
                <a:xfrm>
                  <a:off x="6936033" y="1065153"/>
                  <a:ext cx="806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64" name="Ink 63">
                  <a:extLst>
                    <a:ext uri="{FF2B5EF4-FFF2-40B4-BE49-F238E27FC236}">
                      <a16:creationId xmlns:a16="http://schemas.microsoft.com/office/drawing/2014/main" id="{994F3D0D-2981-48C0-9C32-799D9788ABE1}"/>
                    </a:ext>
                  </a:extLst>
                </p14:cNvPr>
                <p14:cNvContentPartPr/>
                <p14:nvPr/>
              </p14:nvContentPartPr>
              <p14:xfrm>
                <a:off x="6977433" y="1082793"/>
                <a:ext cx="40320" cy="154440"/>
              </p14:xfrm>
            </p:contentPart>
          </mc:Choice>
          <mc:Fallback xmlns="">
            <p:pic>
              <p:nvPicPr>
                <p:cNvPr id="64" name="Ink 63">
                  <a:extLst>
                    <a:ext uri="{FF2B5EF4-FFF2-40B4-BE49-F238E27FC236}">
                      <a16:creationId xmlns:a16="http://schemas.microsoft.com/office/drawing/2014/main" id="{994F3D0D-2981-48C0-9C32-799D9788ABE1}"/>
                    </a:ext>
                  </a:extLst>
                </p:cNvPr>
                <p:cNvPicPr/>
                <p:nvPr/>
              </p:nvPicPr>
              <p:blipFill>
                <a:blip r:embed="rId230"/>
                <a:stretch>
                  <a:fillRect/>
                </a:stretch>
              </p:blipFill>
              <p:spPr>
                <a:xfrm>
                  <a:off x="6968793" y="1073793"/>
                  <a:ext cx="5796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65" name="Ink 64">
                  <a:extLst>
                    <a:ext uri="{FF2B5EF4-FFF2-40B4-BE49-F238E27FC236}">
                      <a16:creationId xmlns:a16="http://schemas.microsoft.com/office/drawing/2014/main" id="{F5C99967-6280-4C8E-9154-48DD64070FEE}"/>
                    </a:ext>
                  </a:extLst>
                </p14:cNvPr>
                <p14:cNvContentPartPr/>
                <p14:nvPr/>
              </p14:nvContentPartPr>
              <p14:xfrm>
                <a:off x="7113873" y="1100433"/>
                <a:ext cx="73440" cy="115560"/>
              </p14:xfrm>
            </p:contentPart>
          </mc:Choice>
          <mc:Fallback xmlns="">
            <p:pic>
              <p:nvPicPr>
                <p:cNvPr id="65" name="Ink 64">
                  <a:extLst>
                    <a:ext uri="{FF2B5EF4-FFF2-40B4-BE49-F238E27FC236}">
                      <a16:creationId xmlns:a16="http://schemas.microsoft.com/office/drawing/2014/main" id="{F5C99967-6280-4C8E-9154-48DD64070FEE}"/>
                    </a:ext>
                  </a:extLst>
                </p:cNvPr>
                <p:cNvPicPr/>
                <p:nvPr/>
              </p:nvPicPr>
              <p:blipFill>
                <a:blip r:embed="rId232"/>
                <a:stretch>
                  <a:fillRect/>
                </a:stretch>
              </p:blipFill>
              <p:spPr>
                <a:xfrm>
                  <a:off x="7105233" y="1091433"/>
                  <a:ext cx="910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66" name="Ink 65">
                  <a:extLst>
                    <a:ext uri="{FF2B5EF4-FFF2-40B4-BE49-F238E27FC236}">
                      <a16:creationId xmlns:a16="http://schemas.microsoft.com/office/drawing/2014/main" id="{5DD73607-920E-49F7-B26F-BDEB10EBF4D3}"/>
                    </a:ext>
                  </a:extLst>
                </p14:cNvPr>
                <p14:cNvContentPartPr/>
                <p14:nvPr/>
              </p14:nvContentPartPr>
              <p14:xfrm>
                <a:off x="7128633" y="1091433"/>
                <a:ext cx="64080" cy="8280"/>
              </p14:xfrm>
            </p:contentPart>
          </mc:Choice>
          <mc:Fallback xmlns="">
            <p:pic>
              <p:nvPicPr>
                <p:cNvPr id="66" name="Ink 65">
                  <a:extLst>
                    <a:ext uri="{FF2B5EF4-FFF2-40B4-BE49-F238E27FC236}">
                      <a16:creationId xmlns:a16="http://schemas.microsoft.com/office/drawing/2014/main" id="{5DD73607-920E-49F7-B26F-BDEB10EBF4D3}"/>
                    </a:ext>
                  </a:extLst>
                </p:cNvPr>
                <p:cNvPicPr/>
                <p:nvPr/>
              </p:nvPicPr>
              <p:blipFill>
                <a:blip r:embed="rId234"/>
                <a:stretch>
                  <a:fillRect/>
                </a:stretch>
              </p:blipFill>
              <p:spPr>
                <a:xfrm>
                  <a:off x="7119633" y="1082793"/>
                  <a:ext cx="817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67" name="Ink 66">
                  <a:extLst>
                    <a:ext uri="{FF2B5EF4-FFF2-40B4-BE49-F238E27FC236}">
                      <a16:creationId xmlns:a16="http://schemas.microsoft.com/office/drawing/2014/main" id="{EEE9AA56-D7AB-4106-9B81-9EB4FDDB17D7}"/>
                    </a:ext>
                  </a:extLst>
                </p14:cNvPr>
                <p14:cNvContentPartPr/>
                <p14:nvPr/>
              </p14:nvContentPartPr>
              <p14:xfrm>
                <a:off x="7305753" y="1065153"/>
                <a:ext cx="18360" cy="222120"/>
              </p14:xfrm>
            </p:contentPart>
          </mc:Choice>
          <mc:Fallback xmlns="">
            <p:pic>
              <p:nvPicPr>
                <p:cNvPr id="67" name="Ink 66">
                  <a:extLst>
                    <a:ext uri="{FF2B5EF4-FFF2-40B4-BE49-F238E27FC236}">
                      <a16:creationId xmlns:a16="http://schemas.microsoft.com/office/drawing/2014/main" id="{EEE9AA56-D7AB-4106-9B81-9EB4FDDB17D7}"/>
                    </a:ext>
                  </a:extLst>
                </p:cNvPr>
                <p:cNvPicPr/>
                <p:nvPr/>
              </p:nvPicPr>
              <p:blipFill>
                <a:blip r:embed="rId236"/>
                <a:stretch>
                  <a:fillRect/>
                </a:stretch>
              </p:blipFill>
              <p:spPr>
                <a:xfrm>
                  <a:off x="7297113" y="1056153"/>
                  <a:ext cx="360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68" name="Ink 67">
                  <a:extLst>
                    <a:ext uri="{FF2B5EF4-FFF2-40B4-BE49-F238E27FC236}">
                      <a16:creationId xmlns:a16="http://schemas.microsoft.com/office/drawing/2014/main" id="{10F58541-8431-4DE8-BC98-60224E519A96}"/>
                    </a:ext>
                  </a:extLst>
                </p14:cNvPr>
                <p14:cNvContentPartPr/>
                <p14:nvPr/>
              </p14:nvContentPartPr>
              <p14:xfrm>
                <a:off x="7472433" y="1162353"/>
                <a:ext cx="80280" cy="90720"/>
              </p14:xfrm>
            </p:contentPart>
          </mc:Choice>
          <mc:Fallback xmlns="">
            <p:pic>
              <p:nvPicPr>
                <p:cNvPr id="68" name="Ink 67">
                  <a:extLst>
                    <a:ext uri="{FF2B5EF4-FFF2-40B4-BE49-F238E27FC236}">
                      <a16:creationId xmlns:a16="http://schemas.microsoft.com/office/drawing/2014/main" id="{10F58541-8431-4DE8-BC98-60224E519A96}"/>
                    </a:ext>
                  </a:extLst>
                </p:cNvPr>
                <p:cNvPicPr/>
                <p:nvPr/>
              </p:nvPicPr>
              <p:blipFill>
                <a:blip r:embed="rId238"/>
                <a:stretch>
                  <a:fillRect/>
                </a:stretch>
              </p:blipFill>
              <p:spPr>
                <a:xfrm>
                  <a:off x="7463433" y="1153713"/>
                  <a:ext cx="979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69" name="Ink 68">
                  <a:extLst>
                    <a:ext uri="{FF2B5EF4-FFF2-40B4-BE49-F238E27FC236}">
                      <a16:creationId xmlns:a16="http://schemas.microsoft.com/office/drawing/2014/main" id="{7E02E905-A9A3-403A-A18A-68D9EF5AFF6B}"/>
                    </a:ext>
                  </a:extLst>
                </p14:cNvPr>
                <p14:cNvContentPartPr/>
                <p14:nvPr/>
              </p14:nvContentPartPr>
              <p14:xfrm>
                <a:off x="7492593" y="1153713"/>
                <a:ext cx="272160" cy="99720"/>
              </p14:xfrm>
            </p:contentPart>
          </mc:Choice>
          <mc:Fallback xmlns="">
            <p:pic>
              <p:nvPicPr>
                <p:cNvPr id="69" name="Ink 68">
                  <a:extLst>
                    <a:ext uri="{FF2B5EF4-FFF2-40B4-BE49-F238E27FC236}">
                      <a16:creationId xmlns:a16="http://schemas.microsoft.com/office/drawing/2014/main" id="{7E02E905-A9A3-403A-A18A-68D9EF5AFF6B}"/>
                    </a:ext>
                  </a:extLst>
                </p:cNvPr>
                <p:cNvPicPr/>
                <p:nvPr/>
              </p:nvPicPr>
              <p:blipFill>
                <a:blip r:embed="rId240"/>
                <a:stretch>
                  <a:fillRect/>
                </a:stretch>
              </p:blipFill>
              <p:spPr>
                <a:xfrm>
                  <a:off x="7483593" y="1144713"/>
                  <a:ext cx="2898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70" name="Ink 69">
                  <a:extLst>
                    <a:ext uri="{FF2B5EF4-FFF2-40B4-BE49-F238E27FC236}">
                      <a16:creationId xmlns:a16="http://schemas.microsoft.com/office/drawing/2014/main" id="{821131BD-FFE0-4E2A-9E1C-0A919F13AB5E}"/>
                    </a:ext>
                  </a:extLst>
                </p14:cNvPr>
                <p14:cNvContentPartPr/>
                <p14:nvPr/>
              </p14:nvContentPartPr>
              <p14:xfrm>
                <a:off x="7924593" y="1038873"/>
                <a:ext cx="1566720" cy="391320"/>
              </p14:xfrm>
            </p:contentPart>
          </mc:Choice>
          <mc:Fallback xmlns="">
            <p:pic>
              <p:nvPicPr>
                <p:cNvPr id="70" name="Ink 69">
                  <a:extLst>
                    <a:ext uri="{FF2B5EF4-FFF2-40B4-BE49-F238E27FC236}">
                      <a16:creationId xmlns:a16="http://schemas.microsoft.com/office/drawing/2014/main" id="{821131BD-FFE0-4E2A-9E1C-0A919F13AB5E}"/>
                    </a:ext>
                  </a:extLst>
                </p:cNvPr>
                <p:cNvPicPr/>
                <p:nvPr/>
              </p:nvPicPr>
              <p:blipFill>
                <a:blip r:embed="rId242"/>
                <a:stretch>
                  <a:fillRect/>
                </a:stretch>
              </p:blipFill>
              <p:spPr>
                <a:xfrm>
                  <a:off x="7915953" y="1029873"/>
                  <a:ext cx="1584360" cy="4089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71" name="Ink 70">
                  <a:extLst>
                    <a:ext uri="{FF2B5EF4-FFF2-40B4-BE49-F238E27FC236}">
                      <a16:creationId xmlns:a16="http://schemas.microsoft.com/office/drawing/2014/main" id="{B6F35FFB-2A5A-49C2-AF27-F0F06A427EEE}"/>
                    </a:ext>
                  </a:extLst>
                </p14:cNvPr>
                <p14:cNvContentPartPr/>
                <p14:nvPr/>
              </p14:nvContentPartPr>
              <p14:xfrm>
                <a:off x="8291073" y="1136073"/>
                <a:ext cx="73440" cy="161280"/>
              </p14:xfrm>
            </p:contentPart>
          </mc:Choice>
          <mc:Fallback xmlns="">
            <p:pic>
              <p:nvPicPr>
                <p:cNvPr id="71" name="Ink 70">
                  <a:extLst>
                    <a:ext uri="{FF2B5EF4-FFF2-40B4-BE49-F238E27FC236}">
                      <a16:creationId xmlns:a16="http://schemas.microsoft.com/office/drawing/2014/main" id="{B6F35FFB-2A5A-49C2-AF27-F0F06A427EEE}"/>
                    </a:ext>
                  </a:extLst>
                </p:cNvPr>
                <p:cNvPicPr/>
                <p:nvPr/>
              </p:nvPicPr>
              <p:blipFill>
                <a:blip r:embed="rId244"/>
                <a:stretch>
                  <a:fillRect/>
                </a:stretch>
              </p:blipFill>
              <p:spPr>
                <a:xfrm>
                  <a:off x="8282073" y="1127073"/>
                  <a:ext cx="9108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72" name="Ink 71">
                  <a:extLst>
                    <a:ext uri="{FF2B5EF4-FFF2-40B4-BE49-F238E27FC236}">
                      <a16:creationId xmlns:a16="http://schemas.microsoft.com/office/drawing/2014/main" id="{60FED142-1E59-461D-A1CF-5FD5063E066B}"/>
                    </a:ext>
                  </a:extLst>
                </p14:cNvPr>
                <p14:cNvContentPartPr/>
                <p14:nvPr/>
              </p14:nvContentPartPr>
              <p14:xfrm>
                <a:off x="8497353" y="1130673"/>
                <a:ext cx="72000" cy="119160"/>
              </p14:xfrm>
            </p:contentPart>
          </mc:Choice>
          <mc:Fallback xmlns="">
            <p:pic>
              <p:nvPicPr>
                <p:cNvPr id="72" name="Ink 71">
                  <a:extLst>
                    <a:ext uri="{FF2B5EF4-FFF2-40B4-BE49-F238E27FC236}">
                      <a16:creationId xmlns:a16="http://schemas.microsoft.com/office/drawing/2014/main" id="{60FED142-1E59-461D-A1CF-5FD5063E066B}"/>
                    </a:ext>
                  </a:extLst>
                </p:cNvPr>
                <p:cNvPicPr/>
                <p:nvPr/>
              </p:nvPicPr>
              <p:blipFill>
                <a:blip r:embed="rId246"/>
                <a:stretch>
                  <a:fillRect/>
                </a:stretch>
              </p:blipFill>
              <p:spPr>
                <a:xfrm>
                  <a:off x="8488353" y="1122033"/>
                  <a:ext cx="896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73" name="Ink 72">
                  <a:extLst>
                    <a:ext uri="{FF2B5EF4-FFF2-40B4-BE49-F238E27FC236}">
                      <a16:creationId xmlns:a16="http://schemas.microsoft.com/office/drawing/2014/main" id="{DEA0423C-5DEF-4FB2-9197-7784799DC776}"/>
                    </a:ext>
                  </a:extLst>
                </p14:cNvPr>
                <p14:cNvContentPartPr/>
                <p14:nvPr/>
              </p14:nvContentPartPr>
              <p14:xfrm>
                <a:off x="8682033" y="1081353"/>
                <a:ext cx="35640" cy="311760"/>
              </p14:xfrm>
            </p:contentPart>
          </mc:Choice>
          <mc:Fallback xmlns="">
            <p:pic>
              <p:nvPicPr>
                <p:cNvPr id="73" name="Ink 72">
                  <a:extLst>
                    <a:ext uri="{FF2B5EF4-FFF2-40B4-BE49-F238E27FC236}">
                      <a16:creationId xmlns:a16="http://schemas.microsoft.com/office/drawing/2014/main" id="{DEA0423C-5DEF-4FB2-9197-7784799DC776}"/>
                    </a:ext>
                  </a:extLst>
                </p:cNvPr>
                <p:cNvPicPr/>
                <p:nvPr/>
              </p:nvPicPr>
              <p:blipFill>
                <a:blip r:embed="rId248"/>
                <a:stretch>
                  <a:fillRect/>
                </a:stretch>
              </p:blipFill>
              <p:spPr>
                <a:xfrm>
                  <a:off x="8673393" y="1072353"/>
                  <a:ext cx="5328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75" name="Ink 74">
                  <a:extLst>
                    <a:ext uri="{FF2B5EF4-FFF2-40B4-BE49-F238E27FC236}">
                      <a16:creationId xmlns:a16="http://schemas.microsoft.com/office/drawing/2014/main" id="{F27247DF-5567-4E0D-A265-60603F3FB8DD}"/>
                    </a:ext>
                  </a:extLst>
                </p14:cNvPr>
                <p14:cNvContentPartPr/>
                <p14:nvPr/>
              </p14:nvContentPartPr>
              <p14:xfrm>
                <a:off x="8850513" y="1153713"/>
                <a:ext cx="151560" cy="172440"/>
              </p14:xfrm>
            </p:contentPart>
          </mc:Choice>
          <mc:Fallback xmlns="">
            <p:pic>
              <p:nvPicPr>
                <p:cNvPr id="75" name="Ink 74">
                  <a:extLst>
                    <a:ext uri="{FF2B5EF4-FFF2-40B4-BE49-F238E27FC236}">
                      <a16:creationId xmlns:a16="http://schemas.microsoft.com/office/drawing/2014/main" id="{F27247DF-5567-4E0D-A265-60603F3FB8DD}"/>
                    </a:ext>
                  </a:extLst>
                </p:cNvPr>
                <p:cNvPicPr/>
                <p:nvPr/>
              </p:nvPicPr>
              <p:blipFill>
                <a:blip r:embed="rId250"/>
                <a:stretch>
                  <a:fillRect/>
                </a:stretch>
              </p:blipFill>
              <p:spPr>
                <a:xfrm>
                  <a:off x="8841873" y="1144713"/>
                  <a:ext cx="1692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76" name="Ink 75">
                  <a:extLst>
                    <a:ext uri="{FF2B5EF4-FFF2-40B4-BE49-F238E27FC236}">
                      <a16:creationId xmlns:a16="http://schemas.microsoft.com/office/drawing/2014/main" id="{1C91A4B1-183D-494A-A5BF-2A6B2AAB4E94}"/>
                    </a:ext>
                  </a:extLst>
                </p14:cNvPr>
                <p14:cNvContentPartPr/>
                <p14:nvPr/>
              </p14:nvContentPartPr>
              <p14:xfrm>
                <a:off x="8903793" y="1268913"/>
                <a:ext cx="110520" cy="360"/>
              </p14:xfrm>
            </p:contentPart>
          </mc:Choice>
          <mc:Fallback xmlns="">
            <p:pic>
              <p:nvPicPr>
                <p:cNvPr id="76" name="Ink 75">
                  <a:extLst>
                    <a:ext uri="{FF2B5EF4-FFF2-40B4-BE49-F238E27FC236}">
                      <a16:creationId xmlns:a16="http://schemas.microsoft.com/office/drawing/2014/main" id="{1C91A4B1-183D-494A-A5BF-2A6B2AAB4E94}"/>
                    </a:ext>
                  </a:extLst>
                </p:cNvPr>
                <p:cNvPicPr/>
                <p:nvPr/>
              </p:nvPicPr>
              <p:blipFill>
                <a:blip r:embed="rId174"/>
                <a:stretch>
                  <a:fillRect/>
                </a:stretch>
              </p:blipFill>
              <p:spPr>
                <a:xfrm>
                  <a:off x="8895153" y="1260273"/>
                  <a:ext cx="128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77" name="Ink 76">
                  <a:extLst>
                    <a:ext uri="{FF2B5EF4-FFF2-40B4-BE49-F238E27FC236}">
                      <a16:creationId xmlns:a16="http://schemas.microsoft.com/office/drawing/2014/main" id="{1FB11A4F-5108-4FD0-BC18-EBA25270730D}"/>
                    </a:ext>
                  </a:extLst>
                </p14:cNvPr>
                <p14:cNvContentPartPr/>
                <p14:nvPr/>
              </p14:nvContentPartPr>
              <p14:xfrm>
                <a:off x="9109713" y="1197993"/>
                <a:ext cx="42120" cy="112680"/>
              </p14:xfrm>
            </p:contentPart>
          </mc:Choice>
          <mc:Fallback xmlns="">
            <p:pic>
              <p:nvPicPr>
                <p:cNvPr id="77" name="Ink 76">
                  <a:extLst>
                    <a:ext uri="{FF2B5EF4-FFF2-40B4-BE49-F238E27FC236}">
                      <a16:creationId xmlns:a16="http://schemas.microsoft.com/office/drawing/2014/main" id="{1FB11A4F-5108-4FD0-BC18-EBA25270730D}"/>
                    </a:ext>
                  </a:extLst>
                </p:cNvPr>
                <p:cNvPicPr/>
                <p:nvPr/>
              </p:nvPicPr>
              <p:blipFill>
                <a:blip r:embed="rId253"/>
                <a:stretch>
                  <a:fillRect/>
                </a:stretch>
              </p:blipFill>
              <p:spPr>
                <a:xfrm>
                  <a:off x="9101073" y="1189353"/>
                  <a:ext cx="5976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78" name="Ink 77">
                  <a:extLst>
                    <a:ext uri="{FF2B5EF4-FFF2-40B4-BE49-F238E27FC236}">
                      <a16:creationId xmlns:a16="http://schemas.microsoft.com/office/drawing/2014/main" id="{E923F6BB-6D2A-4C85-9D81-51064886C6B7}"/>
                    </a:ext>
                  </a:extLst>
                </p14:cNvPr>
                <p14:cNvContentPartPr/>
                <p14:nvPr/>
              </p14:nvContentPartPr>
              <p14:xfrm>
                <a:off x="9711633" y="1420113"/>
                <a:ext cx="360" cy="360"/>
              </p14:xfrm>
            </p:contentPart>
          </mc:Choice>
          <mc:Fallback xmlns="">
            <p:pic>
              <p:nvPicPr>
                <p:cNvPr id="78" name="Ink 77">
                  <a:extLst>
                    <a:ext uri="{FF2B5EF4-FFF2-40B4-BE49-F238E27FC236}">
                      <a16:creationId xmlns:a16="http://schemas.microsoft.com/office/drawing/2014/main" id="{E923F6BB-6D2A-4C85-9D81-51064886C6B7}"/>
                    </a:ext>
                  </a:extLst>
                </p:cNvPr>
                <p:cNvPicPr/>
                <p:nvPr/>
              </p:nvPicPr>
              <p:blipFill>
                <a:blip r:embed="rId35"/>
                <a:stretch>
                  <a:fillRect/>
                </a:stretch>
              </p:blipFill>
              <p:spPr>
                <a:xfrm>
                  <a:off x="9702993" y="1411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63" name="Ink 162">
                  <a:extLst>
                    <a:ext uri="{FF2B5EF4-FFF2-40B4-BE49-F238E27FC236}">
                      <a16:creationId xmlns:a16="http://schemas.microsoft.com/office/drawing/2014/main" id="{A01A50CB-1C6A-49DB-8A61-CFED59535906}"/>
                    </a:ext>
                  </a:extLst>
                </p14:cNvPr>
                <p14:cNvContentPartPr/>
                <p14:nvPr/>
              </p14:nvContentPartPr>
              <p14:xfrm>
                <a:off x="9391953" y="1091433"/>
                <a:ext cx="599040" cy="360360"/>
              </p14:xfrm>
            </p:contentPart>
          </mc:Choice>
          <mc:Fallback xmlns="">
            <p:pic>
              <p:nvPicPr>
                <p:cNvPr id="163" name="Ink 162">
                  <a:extLst>
                    <a:ext uri="{FF2B5EF4-FFF2-40B4-BE49-F238E27FC236}">
                      <a16:creationId xmlns:a16="http://schemas.microsoft.com/office/drawing/2014/main" id="{A01A50CB-1C6A-49DB-8A61-CFED59535906}"/>
                    </a:ext>
                  </a:extLst>
                </p:cNvPr>
                <p:cNvPicPr/>
                <p:nvPr/>
              </p:nvPicPr>
              <p:blipFill>
                <a:blip r:embed="rId256"/>
                <a:stretch>
                  <a:fillRect/>
                </a:stretch>
              </p:blipFill>
              <p:spPr>
                <a:xfrm>
                  <a:off x="9383313" y="1082793"/>
                  <a:ext cx="61668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64" name="Ink 163">
                  <a:extLst>
                    <a:ext uri="{FF2B5EF4-FFF2-40B4-BE49-F238E27FC236}">
                      <a16:creationId xmlns:a16="http://schemas.microsoft.com/office/drawing/2014/main" id="{DAEE47E4-A4F3-4348-BE09-F3CA79118978}"/>
                    </a:ext>
                  </a:extLst>
                </p14:cNvPr>
                <p14:cNvContentPartPr/>
                <p14:nvPr/>
              </p14:nvContentPartPr>
              <p14:xfrm>
                <a:off x="9570153" y="1233633"/>
                <a:ext cx="35640" cy="134280"/>
              </p14:xfrm>
            </p:contentPart>
          </mc:Choice>
          <mc:Fallback xmlns="">
            <p:pic>
              <p:nvPicPr>
                <p:cNvPr id="164" name="Ink 163">
                  <a:extLst>
                    <a:ext uri="{FF2B5EF4-FFF2-40B4-BE49-F238E27FC236}">
                      <a16:creationId xmlns:a16="http://schemas.microsoft.com/office/drawing/2014/main" id="{DAEE47E4-A4F3-4348-BE09-F3CA79118978}"/>
                    </a:ext>
                  </a:extLst>
                </p:cNvPr>
                <p:cNvPicPr/>
                <p:nvPr/>
              </p:nvPicPr>
              <p:blipFill>
                <a:blip r:embed="rId258"/>
                <a:stretch>
                  <a:fillRect/>
                </a:stretch>
              </p:blipFill>
              <p:spPr>
                <a:xfrm>
                  <a:off x="9561153" y="1224993"/>
                  <a:ext cx="532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65" name="Ink 164">
                  <a:extLst>
                    <a:ext uri="{FF2B5EF4-FFF2-40B4-BE49-F238E27FC236}">
                      <a16:creationId xmlns:a16="http://schemas.microsoft.com/office/drawing/2014/main" id="{6E33EFAC-997D-42A9-9C49-7E977F9C326E}"/>
                    </a:ext>
                  </a:extLst>
                </p14:cNvPr>
                <p14:cNvContentPartPr/>
                <p14:nvPr/>
              </p14:nvContentPartPr>
              <p14:xfrm>
                <a:off x="9620913" y="1232193"/>
                <a:ext cx="183240" cy="132120"/>
              </p14:xfrm>
            </p:contentPart>
          </mc:Choice>
          <mc:Fallback xmlns="">
            <p:pic>
              <p:nvPicPr>
                <p:cNvPr id="165" name="Ink 164">
                  <a:extLst>
                    <a:ext uri="{FF2B5EF4-FFF2-40B4-BE49-F238E27FC236}">
                      <a16:creationId xmlns:a16="http://schemas.microsoft.com/office/drawing/2014/main" id="{6E33EFAC-997D-42A9-9C49-7E977F9C326E}"/>
                    </a:ext>
                  </a:extLst>
                </p:cNvPr>
                <p:cNvPicPr/>
                <p:nvPr/>
              </p:nvPicPr>
              <p:blipFill>
                <a:blip r:embed="rId260"/>
                <a:stretch>
                  <a:fillRect/>
                </a:stretch>
              </p:blipFill>
              <p:spPr>
                <a:xfrm>
                  <a:off x="9611913" y="1223553"/>
                  <a:ext cx="20088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66" name="Ink 165">
                  <a:extLst>
                    <a:ext uri="{FF2B5EF4-FFF2-40B4-BE49-F238E27FC236}">
                      <a16:creationId xmlns:a16="http://schemas.microsoft.com/office/drawing/2014/main" id="{3FF59502-0BC8-4935-98DD-24CD221FB92E}"/>
                    </a:ext>
                  </a:extLst>
                </p14:cNvPr>
                <p14:cNvContentPartPr/>
                <p14:nvPr/>
              </p14:nvContentPartPr>
              <p14:xfrm>
                <a:off x="9571953" y="1295913"/>
                <a:ext cx="59400" cy="62640"/>
              </p14:xfrm>
            </p:contentPart>
          </mc:Choice>
          <mc:Fallback xmlns="">
            <p:pic>
              <p:nvPicPr>
                <p:cNvPr id="166" name="Ink 165">
                  <a:extLst>
                    <a:ext uri="{FF2B5EF4-FFF2-40B4-BE49-F238E27FC236}">
                      <a16:creationId xmlns:a16="http://schemas.microsoft.com/office/drawing/2014/main" id="{3FF59502-0BC8-4935-98DD-24CD221FB92E}"/>
                    </a:ext>
                  </a:extLst>
                </p:cNvPr>
                <p:cNvPicPr/>
                <p:nvPr/>
              </p:nvPicPr>
              <p:blipFill>
                <a:blip r:embed="rId262"/>
                <a:stretch>
                  <a:fillRect/>
                </a:stretch>
              </p:blipFill>
              <p:spPr>
                <a:xfrm>
                  <a:off x="9563313" y="1286913"/>
                  <a:ext cx="7704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0" name="Ink 169">
                  <a:extLst>
                    <a:ext uri="{FF2B5EF4-FFF2-40B4-BE49-F238E27FC236}">
                      <a16:creationId xmlns:a16="http://schemas.microsoft.com/office/drawing/2014/main" id="{EEB90E36-4361-4647-9AA8-BE7EA55F858E}"/>
                    </a:ext>
                  </a:extLst>
                </p14:cNvPr>
                <p14:cNvContentPartPr/>
                <p14:nvPr/>
              </p14:nvContentPartPr>
              <p14:xfrm>
                <a:off x="6924153" y="2094753"/>
                <a:ext cx="1638360" cy="205920"/>
              </p14:xfrm>
            </p:contentPart>
          </mc:Choice>
          <mc:Fallback xmlns="">
            <p:pic>
              <p:nvPicPr>
                <p:cNvPr id="170" name="Ink 169">
                  <a:extLst>
                    <a:ext uri="{FF2B5EF4-FFF2-40B4-BE49-F238E27FC236}">
                      <a16:creationId xmlns:a16="http://schemas.microsoft.com/office/drawing/2014/main" id="{EEB90E36-4361-4647-9AA8-BE7EA55F858E}"/>
                    </a:ext>
                  </a:extLst>
                </p:cNvPr>
                <p:cNvPicPr/>
                <p:nvPr/>
              </p:nvPicPr>
              <p:blipFill>
                <a:blip r:embed="rId264"/>
                <a:stretch>
                  <a:fillRect/>
                </a:stretch>
              </p:blipFill>
              <p:spPr>
                <a:xfrm>
                  <a:off x="6915513" y="2086113"/>
                  <a:ext cx="16560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1" name="Ink 170">
                  <a:extLst>
                    <a:ext uri="{FF2B5EF4-FFF2-40B4-BE49-F238E27FC236}">
                      <a16:creationId xmlns:a16="http://schemas.microsoft.com/office/drawing/2014/main" id="{A5CEB1CE-1260-4403-99FA-3D2C2394DF6C}"/>
                    </a:ext>
                  </a:extLst>
                </p14:cNvPr>
                <p14:cNvContentPartPr/>
                <p14:nvPr/>
              </p14:nvContentPartPr>
              <p14:xfrm>
                <a:off x="8682033" y="2210313"/>
                <a:ext cx="49320" cy="27000"/>
              </p14:xfrm>
            </p:contentPart>
          </mc:Choice>
          <mc:Fallback xmlns="">
            <p:pic>
              <p:nvPicPr>
                <p:cNvPr id="171" name="Ink 170">
                  <a:extLst>
                    <a:ext uri="{FF2B5EF4-FFF2-40B4-BE49-F238E27FC236}">
                      <a16:creationId xmlns:a16="http://schemas.microsoft.com/office/drawing/2014/main" id="{A5CEB1CE-1260-4403-99FA-3D2C2394DF6C}"/>
                    </a:ext>
                  </a:extLst>
                </p:cNvPr>
                <p:cNvPicPr/>
                <p:nvPr/>
              </p:nvPicPr>
              <p:blipFill>
                <a:blip r:embed="rId266"/>
                <a:stretch>
                  <a:fillRect/>
                </a:stretch>
              </p:blipFill>
              <p:spPr>
                <a:xfrm>
                  <a:off x="8673393" y="2201313"/>
                  <a:ext cx="66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3" name="Ink 172">
                  <a:extLst>
                    <a:ext uri="{FF2B5EF4-FFF2-40B4-BE49-F238E27FC236}">
                      <a16:creationId xmlns:a16="http://schemas.microsoft.com/office/drawing/2014/main" id="{53FE36D9-CB7A-4430-8AAC-433CDA9F3A64}"/>
                    </a:ext>
                  </a:extLst>
                </p14:cNvPr>
                <p14:cNvContentPartPr/>
                <p14:nvPr/>
              </p14:nvContentPartPr>
              <p14:xfrm>
                <a:off x="5857833" y="2165673"/>
                <a:ext cx="1209600" cy="300960"/>
              </p14:xfrm>
            </p:contentPart>
          </mc:Choice>
          <mc:Fallback xmlns="">
            <p:pic>
              <p:nvPicPr>
                <p:cNvPr id="173" name="Ink 172">
                  <a:extLst>
                    <a:ext uri="{FF2B5EF4-FFF2-40B4-BE49-F238E27FC236}">
                      <a16:creationId xmlns:a16="http://schemas.microsoft.com/office/drawing/2014/main" id="{53FE36D9-CB7A-4430-8AAC-433CDA9F3A64}"/>
                    </a:ext>
                  </a:extLst>
                </p:cNvPr>
                <p:cNvPicPr/>
                <p:nvPr/>
              </p:nvPicPr>
              <p:blipFill>
                <a:blip r:embed="rId268"/>
                <a:stretch>
                  <a:fillRect/>
                </a:stretch>
              </p:blipFill>
              <p:spPr>
                <a:xfrm>
                  <a:off x="5849193" y="2157033"/>
                  <a:ext cx="122724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5" name="Ink 174">
                  <a:extLst>
                    <a:ext uri="{FF2B5EF4-FFF2-40B4-BE49-F238E27FC236}">
                      <a16:creationId xmlns:a16="http://schemas.microsoft.com/office/drawing/2014/main" id="{C90A4193-44AA-4CA4-BC28-6105E10606CC}"/>
                    </a:ext>
                  </a:extLst>
                </p14:cNvPr>
                <p14:cNvContentPartPr/>
                <p14:nvPr/>
              </p14:nvContentPartPr>
              <p14:xfrm>
                <a:off x="6045033" y="2174313"/>
                <a:ext cx="1078200" cy="234000"/>
              </p14:xfrm>
            </p:contentPart>
          </mc:Choice>
          <mc:Fallback xmlns="">
            <p:pic>
              <p:nvPicPr>
                <p:cNvPr id="175" name="Ink 174">
                  <a:extLst>
                    <a:ext uri="{FF2B5EF4-FFF2-40B4-BE49-F238E27FC236}">
                      <a16:creationId xmlns:a16="http://schemas.microsoft.com/office/drawing/2014/main" id="{C90A4193-44AA-4CA4-BC28-6105E10606CC}"/>
                    </a:ext>
                  </a:extLst>
                </p:cNvPr>
                <p:cNvPicPr/>
                <p:nvPr/>
              </p:nvPicPr>
              <p:blipFill>
                <a:blip r:embed="rId270"/>
                <a:stretch>
                  <a:fillRect/>
                </a:stretch>
              </p:blipFill>
              <p:spPr>
                <a:xfrm>
                  <a:off x="6036393" y="2165313"/>
                  <a:ext cx="10958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6" name="Ink 175">
                  <a:extLst>
                    <a:ext uri="{FF2B5EF4-FFF2-40B4-BE49-F238E27FC236}">
                      <a16:creationId xmlns:a16="http://schemas.microsoft.com/office/drawing/2014/main" id="{91000895-8079-4E9B-B4B3-58A2ED11DC81}"/>
                    </a:ext>
                  </a:extLst>
                </p14:cNvPr>
                <p14:cNvContentPartPr/>
                <p14:nvPr/>
              </p14:nvContentPartPr>
              <p14:xfrm>
                <a:off x="6517353" y="2068113"/>
                <a:ext cx="220680" cy="132120"/>
              </p14:xfrm>
            </p:contentPart>
          </mc:Choice>
          <mc:Fallback xmlns="">
            <p:pic>
              <p:nvPicPr>
                <p:cNvPr id="176" name="Ink 175">
                  <a:extLst>
                    <a:ext uri="{FF2B5EF4-FFF2-40B4-BE49-F238E27FC236}">
                      <a16:creationId xmlns:a16="http://schemas.microsoft.com/office/drawing/2014/main" id="{91000895-8079-4E9B-B4B3-58A2ED11DC81}"/>
                    </a:ext>
                  </a:extLst>
                </p:cNvPr>
                <p:cNvPicPr/>
                <p:nvPr/>
              </p:nvPicPr>
              <p:blipFill>
                <a:blip r:embed="rId272"/>
                <a:stretch>
                  <a:fillRect/>
                </a:stretch>
              </p:blipFill>
              <p:spPr>
                <a:xfrm>
                  <a:off x="6508713" y="2059113"/>
                  <a:ext cx="2383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8" name="Ink 177">
                  <a:extLst>
                    <a:ext uri="{FF2B5EF4-FFF2-40B4-BE49-F238E27FC236}">
                      <a16:creationId xmlns:a16="http://schemas.microsoft.com/office/drawing/2014/main" id="{5C38C78C-8F6D-47F3-9453-542683256BA3}"/>
                    </a:ext>
                  </a:extLst>
                </p14:cNvPr>
                <p14:cNvContentPartPr/>
                <p14:nvPr/>
              </p14:nvContentPartPr>
              <p14:xfrm>
                <a:off x="6525993" y="2093673"/>
                <a:ext cx="153000" cy="69840"/>
              </p14:xfrm>
            </p:contentPart>
          </mc:Choice>
          <mc:Fallback xmlns="">
            <p:pic>
              <p:nvPicPr>
                <p:cNvPr id="178" name="Ink 177">
                  <a:extLst>
                    <a:ext uri="{FF2B5EF4-FFF2-40B4-BE49-F238E27FC236}">
                      <a16:creationId xmlns:a16="http://schemas.microsoft.com/office/drawing/2014/main" id="{5C38C78C-8F6D-47F3-9453-542683256BA3}"/>
                    </a:ext>
                  </a:extLst>
                </p:cNvPr>
                <p:cNvPicPr/>
                <p:nvPr/>
              </p:nvPicPr>
              <p:blipFill>
                <a:blip r:embed="rId274"/>
                <a:stretch>
                  <a:fillRect/>
                </a:stretch>
              </p:blipFill>
              <p:spPr>
                <a:xfrm>
                  <a:off x="6517353" y="2085033"/>
                  <a:ext cx="1706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9" name="Ink 178">
                  <a:extLst>
                    <a:ext uri="{FF2B5EF4-FFF2-40B4-BE49-F238E27FC236}">
                      <a16:creationId xmlns:a16="http://schemas.microsoft.com/office/drawing/2014/main" id="{297B51B2-698D-4151-ADAD-DB345766238B}"/>
                    </a:ext>
                  </a:extLst>
                </p14:cNvPr>
                <p14:cNvContentPartPr/>
                <p14:nvPr/>
              </p14:nvContentPartPr>
              <p14:xfrm>
                <a:off x="5912193" y="2547273"/>
                <a:ext cx="1128960" cy="222480"/>
              </p14:xfrm>
            </p:contentPart>
          </mc:Choice>
          <mc:Fallback xmlns="">
            <p:pic>
              <p:nvPicPr>
                <p:cNvPr id="179" name="Ink 178">
                  <a:extLst>
                    <a:ext uri="{FF2B5EF4-FFF2-40B4-BE49-F238E27FC236}">
                      <a16:creationId xmlns:a16="http://schemas.microsoft.com/office/drawing/2014/main" id="{297B51B2-698D-4151-ADAD-DB345766238B}"/>
                    </a:ext>
                  </a:extLst>
                </p:cNvPr>
                <p:cNvPicPr/>
                <p:nvPr/>
              </p:nvPicPr>
              <p:blipFill>
                <a:blip r:embed="rId276"/>
                <a:stretch>
                  <a:fillRect/>
                </a:stretch>
              </p:blipFill>
              <p:spPr>
                <a:xfrm>
                  <a:off x="5903553" y="2538633"/>
                  <a:ext cx="1146600" cy="240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7">
            <p14:nvContentPartPr>
              <p14:cNvPr id="181" name="Ink 180">
                <a:extLst>
                  <a:ext uri="{FF2B5EF4-FFF2-40B4-BE49-F238E27FC236}">
                    <a16:creationId xmlns:a16="http://schemas.microsoft.com/office/drawing/2014/main" id="{DC993243-4164-4A4F-91C4-40198D976B16}"/>
                  </a:ext>
                </a:extLst>
              </p14:cNvPr>
              <p14:cNvContentPartPr/>
              <p14:nvPr/>
            </p14:nvContentPartPr>
            <p14:xfrm>
              <a:off x="3419193" y="630633"/>
              <a:ext cx="348480" cy="169920"/>
            </p14:xfrm>
          </p:contentPart>
        </mc:Choice>
        <mc:Fallback xmlns="">
          <p:pic>
            <p:nvPicPr>
              <p:cNvPr id="181" name="Ink 180">
                <a:extLst>
                  <a:ext uri="{FF2B5EF4-FFF2-40B4-BE49-F238E27FC236}">
                    <a16:creationId xmlns:a16="http://schemas.microsoft.com/office/drawing/2014/main" id="{DC993243-4164-4A4F-91C4-40198D976B16}"/>
                  </a:ext>
                </a:extLst>
              </p:cNvPr>
              <p:cNvPicPr/>
              <p:nvPr/>
            </p:nvPicPr>
            <p:blipFill>
              <a:blip r:embed="rId278"/>
              <a:stretch>
                <a:fillRect/>
              </a:stretch>
            </p:blipFill>
            <p:spPr>
              <a:xfrm>
                <a:off x="3410193" y="621633"/>
                <a:ext cx="36612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82" name="Ink 181">
                <a:extLst>
                  <a:ext uri="{FF2B5EF4-FFF2-40B4-BE49-F238E27FC236}">
                    <a16:creationId xmlns:a16="http://schemas.microsoft.com/office/drawing/2014/main" id="{7CAAC3E4-B26D-4F97-AE9A-39C991178737}"/>
                  </a:ext>
                </a:extLst>
              </p14:cNvPr>
              <p14:cNvContentPartPr/>
              <p14:nvPr/>
            </p14:nvContentPartPr>
            <p14:xfrm>
              <a:off x="7697073" y="629913"/>
              <a:ext cx="218160" cy="259560"/>
            </p14:xfrm>
          </p:contentPart>
        </mc:Choice>
        <mc:Fallback xmlns="">
          <p:pic>
            <p:nvPicPr>
              <p:cNvPr id="182" name="Ink 181">
                <a:extLst>
                  <a:ext uri="{FF2B5EF4-FFF2-40B4-BE49-F238E27FC236}">
                    <a16:creationId xmlns:a16="http://schemas.microsoft.com/office/drawing/2014/main" id="{7CAAC3E4-B26D-4F97-AE9A-39C991178737}"/>
                  </a:ext>
                </a:extLst>
              </p:cNvPr>
              <p:cNvPicPr/>
              <p:nvPr/>
            </p:nvPicPr>
            <p:blipFill>
              <a:blip r:embed="rId280"/>
              <a:stretch>
                <a:fillRect/>
              </a:stretch>
            </p:blipFill>
            <p:spPr>
              <a:xfrm>
                <a:off x="7688433" y="620913"/>
                <a:ext cx="23580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83" name="Ink 182">
                <a:extLst>
                  <a:ext uri="{FF2B5EF4-FFF2-40B4-BE49-F238E27FC236}">
                    <a16:creationId xmlns:a16="http://schemas.microsoft.com/office/drawing/2014/main" id="{9F199143-997E-42EE-A4D4-D2EED86B7779}"/>
                  </a:ext>
                </a:extLst>
              </p14:cNvPr>
              <p14:cNvContentPartPr/>
              <p14:nvPr/>
            </p14:nvContentPartPr>
            <p14:xfrm>
              <a:off x="3995913" y="1338393"/>
              <a:ext cx="261360" cy="74160"/>
            </p14:xfrm>
          </p:contentPart>
        </mc:Choice>
        <mc:Fallback xmlns="">
          <p:pic>
            <p:nvPicPr>
              <p:cNvPr id="183" name="Ink 182">
                <a:extLst>
                  <a:ext uri="{FF2B5EF4-FFF2-40B4-BE49-F238E27FC236}">
                    <a16:creationId xmlns:a16="http://schemas.microsoft.com/office/drawing/2014/main" id="{9F199143-997E-42EE-A4D4-D2EED86B7779}"/>
                  </a:ext>
                </a:extLst>
              </p:cNvPr>
              <p:cNvPicPr/>
              <p:nvPr/>
            </p:nvPicPr>
            <p:blipFill>
              <a:blip r:embed="rId282"/>
              <a:stretch>
                <a:fillRect/>
              </a:stretch>
            </p:blipFill>
            <p:spPr>
              <a:xfrm>
                <a:off x="3987273" y="1329393"/>
                <a:ext cx="2790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84" name="Ink 183">
                <a:extLst>
                  <a:ext uri="{FF2B5EF4-FFF2-40B4-BE49-F238E27FC236}">
                    <a16:creationId xmlns:a16="http://schemas.microsoft.com/office/drawing/2014/main" id="{CBFBE70F-919B-4A3E-829F-CA2FE41E7D9D}"/>
                  </a:ext>
                </a:extLst>
              </p14:cNvPr>
              <p14:cNvContentPartPr/>
              <p14:nvPr/>
            </p14:nvContentPartPr>
            <p14:xfrm>
              <a:off x="8009553" y="1455753"/>
              <a:ext cx="154800" cy="226440"/>
            </p14:xfrm>
          </p:contentPart>
        </mc:Choice>
        <mc:Fallback xmlns="">
          <p:pic>
            <p:nvPicPr>
              <p:cNvPr id="184" name="Ink 183">
                <a:extLst>
                  <a:ext uri="{FF2B5EF4-FFF2-40B4-BE49-F238E27FC236}">
                    <a16:creationId xmlns:a16="http://schemas.microsoft.com/office/drawing/2014/main" id="{CBFBE70F-919B-4A3E-829F-CA2FE41E7D9D}"/>
                  </a:ext>
                </a:extLst>
              </p:cNvPr>
              <p:cNvPicPr/>
              <p:nvPr/>
            </p:nvPicPr>
            <p:blipFill>
              <a:blip r:embed="rId284"/>
              <a:stretch>
                <a:fillRect/>
              </a:stretch>
            </p:blipFill>
            <p:spPr>
              <a:xfrm>
                <a:off x="8000553" y="1446753"/>
                <a:ext cx="1724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5" name="Ink 184">
                <a:extLst>
                  <a:ext uri="{FF2B5EF4-FFF2-40B4-BE49-F238E27FC236}">
                    <a16:creationId xmlns:a16="http://schemas.microsoft.com/office/drawing/2014/main" id="{E4713D9B-92F4-4A55-8461-739DBB68BA94}"/>
                  </a:ext>
                </a:extLst>
              </p14:cNvPr>
              <p14:cNvContentPartPr/>
              <p14:nvPr/>
            </p14:nvContentPartPr>
            <p14:xfrm>
              <a:off x="4268793" y="2546553"/>
              <a:ext cx="310680" cy="163440"/>
            </p14:xfrm>
          </p:contentPart>
        </mc:Choice>
        <mc:Fallback xmlns="">
          <p:pic>
            <p:nvPicPr>
              <p:cNvPr id="185" name="Ink 184">
                <a:extLst>
                  <a:ext uri="{FF2B5EF4-FFF2-40B4-BE49-F238E27FC236}">
                    <a16:creationId xmlns:a16="http://schemas.microsoft.com/office/drawing/2014/main" id="{E4713D9B-92F4-4A55-8461-739DBB68BA94}"/>
                  </a:ext>
                </a:extLst>
              </p:cNvPr>
              <p:cNvPicPr/>
              <p:nvPr/>
            </p:nvPicPr>
            <p:blipFill>
              <a:blip r:embed="rId286"/>
              <a:stretch>
                <a:fillRect/>
              </a:stretch>
            </p:blipFill>
            <p:spPr>
              <a:xfrm>
                <a:off x="4259793" y="2537913"/>
                <a:ext cx="328320" cy="181080"/>
              </a:xfrm>
              <a:prstGeom prst="rect">
                <a:avLst/>
              </a:prstGeom>
            </p:spPr>
          </p:pic>
        </mc:Fallback>
      </mc:AlternateContent>
    </p:spTree>
    <p:extLst>
      <p:ext uri="{BB962C8B-B14F-4D97-AF65-F5344CB8AC3E}">
        <p14:creationId xmlns:p14="http://schemas.microsoft.com/office/powerpoint/2010/main" val="75638423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C2659C3-51EA-4B0E-8068-E71C4B0172D3}"/>
              </a:ext>
            </a:extLst>
          </p:cNvPr>
          <p:cNvGrpSpPr/>
          <p:nvPr/>
        </p:nvGrpSpPr>
        <p:grpSpPr>
          <a:xfrm>
            <a:off x="265953" y="282153"/>
            <a:ext cx="1384920" cy="585000"/>
            <a:chOff x="265953" y="282153"/>
            <a:chExt cx="1384920" cy="58500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0F88F2-9E0E-49C3-A5E5-197F11B58ABA}"/>
                    </a:ext>
                  </a:extLst>
                </p14:cNvPr>
                <p14:cNvContentPartPr/>
                <p14:nvPr/>
              </p14:nvContentPartPr>
              <p14:xfrm>
                <a:off x="265953" y="282153"/>
                <a:ext cx="555840" cy="37440"/>
              </p14:xfrm>
            </p:contentPart>
          </mc:Choice>
          <mc:Fallback xmlns="">
            <p:pic>
              <p:nvPicPr>
                <p:cNvPr id="4" name="Ink 3">
                  <a:extLst>
                    <a:ext uri="{FF2B5EF4-FFF2-40B4-BE49-F238E27FC236}">
                      <a16:creationId xmlns:a16="http://schemas.microsoft.com/office/drawing/2014/main" id="{8F0F88F2-9E0E-49C3-A5E5-197F11B58ABA}"/>
                    </a:ext>
                  </a:extLst>
                </p:cNvPr>
                <p:cNvPicPr/>
                <p:nvPr/>
              </p:nvPicPr>
              <p:blipFill>
                <a:blip r:embed="rId3"/>
                <a:stretch>
                  <a:fillRect/>
                </a:stretch>
              </p:blipFill>
              <p:spPr>
                <a:xfrm>
                  <a:off x="257313" y="273513"/>
                  <a:ext cx="5734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8389E4D-281E-424B-B280-7B749EA7ACF3}"/>
                    </a:ext>
                  </a:extLst>
                </p14:cNvPr>
                <p14:cNvContentPartPr/>
                <p14:nvPr/>
              </p14:nvContentPartPr>
              <p14:xfrm>
                <a:off x="540993" y="292593"/>
                <a:ext cx="54360" cy="338400"/>
              </p14:xfrm>
            </p:contentPart>
          </mc:Choice>
          <mc:Fallback xmlns="">
            <p:pic>
              <p:nvPicPr>
                <p:cNvPr id="5" name="Ink 4">
                  <a:extLst>
                    <a:ext uri="{FF2B5EF4-FFF2-40B4-BE49-F238E27FC236}">
                      <a16:creationId xmlns:a16="http://schemas.microsoft.com/office/drawing/2014/main" id="{C8389E4D-281E-424B-B280-7B749EA7ACF3}"/>
                    </a:ext>
                  </a:extLst>
                </p:cNvPr>
                <p:cNvPicPr/>
                <p:nvPr/>
              </p:nvPicPr>
              <p:blipFill>
                <a:blip r:embed="rId5"/>
                <a:stretch>
                  <a:fillRect/>
                </a:stretch>
              </p:blipFill>
              <p:spPr>
                <a:xfrm>
                  <a:off x="532353" y="283593"/>
                  <a:ext cx="7200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A9A9FF59-0BEA-42FA-922A-ABFB90A368BF}"/>
                    </a:ext>
                  </a:extLst>
                </p14:cNvPr>
                <p14:cNvContentPartPr/>
                <p14:nvPr/>
              </p14:nvContentPartPr>
              <p14:xfrm>
                <a:off x="773913" y="479073"/>
                <a:ext cx="7560" cy="98640"/>
              </p14:xfrm>
            </p:contentPart>
          </mc:Choice>
          <mc:Fallback xmlns="">
            <p:pic>
              <p:nvPicPr>
                <p:cNvPr id="6" name="Ink 5">
                  <a:extLst>
                    <a:ext uri="{FF2B5EF4-FFF2-40B4-BE49-F238E27FC236}">
                      <a16:creationId xmlns:a16="http://schemas.microsoft.com/office/drawing/2014/main" id="{A9A9FF59-0BEA-42FA-922A-ABFB90A368BF}"/>
                    </a:ext>
                  </a:extLst>
                </p:cNvPr>
                <p:cNvPicPr/>
                <p:nvPr/>
              </p:nvPicPr>
              <p:blipFill>
                <a:blip r:embed="rId7"/>
                <a:stretch>
                  <a:fillRect/>
                </a:stretch>
              </p:blipFill>
              <p:spPr>
                <a:xfrm>
                  <a:off x="764913" y="470433"/>
                  <a:ext cx="252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F64EF623-BEBF-497E-A820-097346F6868C}"/>
                    </a:ext>
                  </a:extLst>
                </p14:cNvPr>
                <p14:cNvContentPartPr/>
                <p14:nvPr/>
              </p14:nvContentPartPr>
              <p14:xfrm>
                <a:off x="746193" y="393753"/>
                <a:ext cx="8280" cy="23400"/>
              </p14:xfrm>
            </p:contentPart>
          </mc:Choice>
          <mc:Fallback xmlns="">
            <p:pic>
              <p:nvPicPr>
                <p:cNvPr id="7" name="Ink 6">
                  <a:extLst>
                    <a:ext uri="{FF2B5EF4-FFF2-40B4-BE49-F238E27FC236}">
                      <a16:creationId xmlns:a16="http://schemas.microsoft.com/office/drawing/2014/main" id="{F64EF623-BEBF-497E-A820-097346F6868C}"/>
                    </a:ext>
                  </a:extLst>
                </p:cNvPr>
                <p:cNvPicPr/>
                <p:nvPr/>
              </p:nvPicPr>
              <p:blipFill>
                <a:blip r:embed="rId9"/>
                <a:stretch>
                  <a:fillRect/>
                </a:stretch>
              </p:blipFill>
              <p:spPr>
                <a:xfrm>
                  <a:off x="737553" y="385113"/>
                  <a:ext cx="259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A7BB814-5D4F-4BE2-A41E-56E08C90092C}"/>
                    </a:ext>
                  </a:extLst>
                </p14:cNvPr>
                <p14:cNvContentPartPr/>
                <p14:nvPr/>
              </p14:nvContentPartPr>
              <p14:xfrm>
                <a:off x="860673" y="429753"/>
                <a:ext cx="374760" cy="130680"/>
              </p14:xfrm>
            </p:contentPart>
          </mc:Choice>
          <mc:Fallback xmlns="">
            <p:pic>
              <p:nvPicPr>
                <p:cNvPr id="8" name="Ink 7">
                  <a:extLst>
                    <a:ext uri="{FF2B5EF4-FFF2-40B4-BE49-F238E27FC236}">
                      <a16:creationId xmlns:a16="http://schemas.microsoft.com/office/drawing/2014/main" id="{DA7BB814-5D4F-4BE2-A41E-56E08C90092C}"/>
                    </a:ext>
                  </a:extLst>
                </p:cNvPr>
                <p:cNvPicPr/>
                <p:nvPr/>
              </p:nvPicPr>
              <p:blipFill>
                <a:blip r:embed="rId11"/>
                <a:stretch>
                  <a:fillRect/>
                </a:stretch>
              </p:blipFill>
              <p:spPr>
                <a:xfrm>
                  <a:off x="852033" y="420753"/>
                  <a:ext cx="3924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93D2078F-E581-4B25-BC47-033BE068CDA9}"/>
                    </a:ext>
                  </a:extLst>
                </p14:cNvPr>
                <p14:cNvContentPartPr/>
                <p14:nvPr/>
              </p14:nvContentPartPr>
              <p14:xfrm>
                <a:off x="1159833" y="360633"/>
                <a:ext cx="16200" cy="5760"/>
              </p14:xfrm>
            </p:contentPart>
          </mc:Choice>
          <mc:Fallback xmlns="">
            <p:pic>
              <p:nvPicPr>
                <p:cNvPr id="9" name="Ink 8">
                  <a:extLst>
                    <a:ext uri="{FF2B5EF4-FFF2-40B4-BE49-F238E27FC236}">
                      <a16:creationId xmlns:a16="http://schemas.microsoft.com/office/drawing/2014/main" id="{93D2078F-E581-4B25-BC47-033BE068CDA9}"/>
                    </a:ext>
                  </a:extLst>
                </p:cNvPr>
                <p:cNvPicPr/>
                <p:nvPr/>
              </p:nvPicPr>
              <p:blipFill>
                <a:blip r:embed="rId13"/>
                <a:stretch>
                  <a:fillRect/>
                </a:stretch>
              </p:blipFill>
              <p:spPr>
                <a:xfrm>
                  <a:off x="1150833" y="351633"/>
                  <a:ext cx="338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448EF001-B3C3-4BCA-8EA0-8075F82E3D0E}"/>
                    </a:ext>
                  </a:extLst>
                </p14:cNvPr>
                <p14:cNvContentPartPr/>
                <p14:nvPr/>
              </p14:nvContentPartPr>
              <p14:xfrm>
                <a:off x="1286913" y="476913"/>
                <a:ext cx="156960" cy="117000"/>
              </p14:xfrm>
            </p:contentPart>
          </mc:Choice>
          <mc:Fallback xmlns="">
            <p:pic>
              <p:nvPicPr>
                <p:cNvPr id="10" name="Ink 9">
                  <a:extLst>
                    <a:ext uri="{FF2B5EF4-FFF2-40B4-BE49-F238E27FC236}">
                      <a16:creationId xmlns:a16="http://schemas.microsoft.com/office/drawing/2014/main" id="{448EF001-B3C3-4BCA-8EA0-8075F82E3D0E}"/>
                    </a:ext>
                  </a:extLst>
                </p:cNvPr>
                <p:cNvPicPr/>
                <p:nvPr/>
              </p:nvPicPr>
              <p:blipFill>
                <a:blip r:embed="rId15"/>
                <a:stretch>
                  <a:fillRect/>
                </a:stretch>
              </p:blipFill>
              <p:spPr>
                <a:xfrm>
                  <a:off x="1277913" y="467913"/>
                  <a:ext cx="17460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B9C7880F-1EDC-498A-A245-BD118BC7A3FF}"/>
                    </a:ext>
                  </a:extLst>
                </p14:cNvPr>
                <p14:cNvContentPartPr/>
                <p14:nvPr/>
              </p14:nvContentPartPr>
              <p14:xfrm>
                <a:off x="1445673" y="456393"/>
                <a:ext cx="205200" cy="410760"/>
              </p14:xfrm>
            </p:contentPart>
          </mc:Choice>
          <mc:Fallback xmlns="">
            <p:pic>
              <p:nvPicPr>
                <p:cNvPr id="11" name="Ink 10">
                  <a:extLst>
                    <a:ext uri="{FF2B5EF4-FFF2-40B4-BE49-F238E27FC236}">
                      <a16:creationId xmlns:a16="http://schemas.microsoft.com/office/drawing/2014/main" id="{B9C7880F-1EDC-498A-A245-BD118BC7A3FF}"/>
                    </a:ext>
                  </a:extLst>
                </p:cNvPr>
                <p:cNvPicPr/>
                <p:nvPr/>
              </p:nvPicPr>
              <p:blipFill>
                <a:blip r:embed="rId17"/>
                <a:stretch>
                  <a:fillRect/>
                </a:stretch>
              </p:blipFill>
              <p:spPr>
                <a:xfrm>
                  <a:off x="1436673" y="447393"/>
                  <a:ext cx="222840" cy="428400"/>
                </a:xfrm>
                <a:prstGeom prst="rect">
                  <a:avLst/>
                </a:prstGeom>
              </p:spPr>
            </p:pic>
          </mc:Fallback>
        </mc:AlternateContent>
      </p:grpSp>
      <p:grpSp>
        <p:nvGrpSpPr>
          <p:cNvPr id="22" name="Group 21">
            <a:extLst>
              <a:ext uri="{FF2B5EF4-FFF2-40B4-BE49-F238E27FC236}">
                <a16:creationId xmlns:a16="http://schemas.microsoft.com/office/drawing/2014/main" id="{55F7F968-75A1-46B5-BC02-E3BBA0521706}"/>
              </a:ext>
            </a:extLst>
          </p:cNvPr>
          <p:cNvGrpSpPr/>
          <p:nvPr/>
        </p:nvGrpSpPr>
        <p:grpSpPr>
          <a:xfrm>
            <a:off x="2119953" y="221673"/>
            <a:ext cx="1821960" cy="648720"/>
            <a:chOff x="2119953" y="221673"/>
            <a:chExt cx="1821960" cy="648720"/>
          </a:xfrm>
        </p:grpSpPr>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8FF78A61-C649-4220-A6C1-F21FB36D86F6}"/>
                    </a:ext>
                  </a:extLst>
                </p14:cNvPr>
                <p14:cNvContentPartPr/>
                <p14:nvPr/>
              </p14:nvContentPartPr>
              <p14:xfrm>
                <a:off x="2119953" y="250833"/>
                <a:ext cx="271440" cy="296280"/>
              </p14:xfrm>
            </p:contentPart>
          </mc:Choice>
          <mc:Fallback xmlns="">
            <p:pic>
              <p:nvPicPr>
                <p:cNvPr id="12" name="Ink 11">
                  <a:extLst>
                    <a:ext uri="{FF2B5EF4-FFF2-40B4-BE49-F238E27FC236}">
                      <a16:creationId xmlns:a16="http://schemas.microsoft.com/office/drawing/2014/main" id="{8FF78A61-C649-4220-A6C1-F21FB36D86F6}"/>
                    </a:ext>
                  </a:extLst>
                </p:cNvPr>
                <p:cNvPicPr/>
                <p:nvPr/>
              </p:nvPicPr>
              <p:blipFill>
                <a:blip r:embed="rId19"/>
                <a:stretch>
                  <a:fillRect/>
                </a:stretch>
              </p:blipFill>
              <p:spPr>
                <a:xfrm>
                  <a:off x="2110953" y="241833"/>
                  <a:ext cx="2890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E78FD62B-1DED-41DE-8DEB-8562B2D60E52}"/>
                    </a:ext>
                  </a:extLst>
                </p14:cNvPr>
                <p14:cNvContentPartPr/>
                <p14:nvPr/>
              </p14:nvContentPartPr>
              <p14:xfrm>
                <a:off x="2209953" y="443433"/>
                <a:ext cx="89280" cy="360"/>
              </p14:xfrm>
            </p:contentPart>
          </mc:Choice>
          <mc:Fallback xmlns="">
            <p:pic>
              <p:nvPicPr>
                <p:cNvPr id="13" name="Ink 12">
                  <a:extLst>
                    <a:ext uri="{FF2B5EF4-FFF2-40B4-BE49-F238E27FC236}">
                      <a16:creationId xmlns:a16="http://schemas.microsoft.com/office/drawing/2014/main" id="{E78FD62B-1DED-41DE-8DEB-8562B2D60E52}"/>
                    </a:ext>
                  </a:extLst>
                </p:cNvPr>
                <p:cNvPicPr/>
                <p:nvPr/>
              </p:nvPicPr>
              <p:blipFill>
                <a:blip r:embed="rId21"/>
                <a:stretch>
                  <a:fillRect/>
                </a:stretch>
              </p:blipFill>
              <p:spPr>
                <a:xfrm>
                  <a:off x="2201313" y="434793"/>
                  <a:ext cx="106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B4CE4B0E-AE5E-405B-ACDC-9F84D8F46BCA}"/>
                    </a:ext>
                  </a:extLst>
                </p14:cNvPr>
                <p14:cNvContentPartPr/>
                <p14:nvPr/>
              </p14:nvContentPartPr>
              <p14:xfrm>
                <a:off x="2520633" y="394473"/>
                <a:ext cx="171720" cy="139320"/>
              </p14:xfrm>
            </p:contentPart>
          </mc:Choice>
          <mc:Fallback xmlns="">
            <p:pic>
              <p:nvPicPr>
                <p:cNvPr id="14" name="Ink 13">
                  <a:extLst>
                    <a:ext uri="{FF2B5EF4-FFF2-40B4-BE49-F238E27FC236}">
                      <a16:creationId xmlns:a16="http://schemas.microsoft.com/office/drawing/2014/main" id="{B4CE4B0E-AE5E-405B-ACDC-9F84D8F46BCA}"/>
                    </a:ext>
                  </a:extLst>
                </p:cNvPr>
                <p:cNvPicPr/>
                <p:nvPr/>
              </p:nvPicPr>
              <p:blipFill>
                <a:blip r:embed="rId23"/>
                <a:stretch>
                  <a:fillRect/>
                </a:stretch>
              </p:blipFill>
              <p:spPr>
                <a:xfrm>
                  <a:off x="2511993" y="385473"/>
                  <a:ext cx="1893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EFD29581-F9A5-474D-8A81-646A0CE29C67}"/>
                    </a:ext>
                  </a:extLst>
                </p14:cNvPr>
                <p14:cNvContentPartPr/>
                <p14:nvPr/>
              </p14:nvContentPartPr>
              <p14:xfrm>
                <a:off x="2734833" y="430473"/>
                <a:ext cx="114840" cy="116640"/>
              </p14:xfrm>
            </p:contentPart>
          </mc:Choice>
          <mc:Fallback xmlns="">
            <p:pic>
              <p:nvPicPr>
                <p:cNvPr id="15" name="Ink 14">
                  <a:extLst>
                    <a:ext uri="{FF2B5EF4-FFF2-40B4-BE49-F238E27FC236}">
                      <a16:creationId xmlns:a16="http://schemas.microsoft.com/office/drawing/2014/main" id="{EFD29581-F9A5-474D-8A81-646A0CE29C67}"/>
                    </a:ext>
                  </a:extLst>
                </p:cNvPr>
                <p:cNvPicPr/>
                <p:nvPr/>
              </p:nvPicPr>
              <p:blipFill>
                <a:blip r:embed="rId25"/>
                <a:stretch>
                  <a:fillRect/>
                </a:stretch>
              </p:blipFill>
              <p:spPr>
                <a:xfrm>
                  <a:off x="2726193" y="421833"/>
                  <a:ext cx="1324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DC6BED81-5CB1-4D01-83A3-2B60590C084A}"/>
                    </a:ext>
                  </a:extLst>
                </p14:cNvPr>
                <p14:cNvContentPartPr/>
                <p14:nvPr/>
              </p14:nvContentPartPr>
              <p14:xfrm>
                <a:off x="2973873" y="221673"/>
                <a:ext cx="248760" cy="648720"/>
              </p14:xfrm>
            </p:contentPart>
          </mc:Choice>
          <mc:Fallback xmlns="">
            <p:pic>
              <p:nvPicPr>
                <p:cNvPr id="16" name="Ink 15">
                  <a:extLst>
                    <a:ext uri="{FF2B5EF4-FFF2-40B4-BE49-F238E27FC236}">
                      <a16:creationId xmlns:a16="http://schemas.microsoft.com/office/drawing/2014/main" id="{DC6BED81-5CB1-4D01-83A3-2B60590C084A}"/>
                    </a:ext>
                  </a:extLst>
                </p:cNvPr>
                <p:cNvPicPr/>
                <p:nvPr/>
              </p:nvPicPr>
              <p:blipFill>
                <a:blip r:embed="rId27"/>
                <a:stretch>
                  <a:fillRect/>
                </a:stretch>
              </p:blipFill>
              <p:spPr>
                <a:xfrm>
                  <a:off x="2964873" y="213033"/>
                  <a:ext cx="266400" cy="666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86D76F1B-749B-45F2-A86C-9324151ACD2B}"/>
                    </a:ext>
                  </a:extLst>
                </p14:cNvPr>
                <p14:cNvContentPartPr/>
                <p14:nvPr/>
              </p14:nvContentPartPr>
              <p14:xfrm>
                <a:off x="3328833" y="401313"/>
                <a:ext cx="97560" cy="150120"/>
              </p14:xfrm>
            </p:contentPart>
          </mc:Choice>
          <mc:Fallback xmlns="">
            <p:pic>
              <p:nvPicPr>
                <p:cNvPr id="17" name="Ink 16">
                  <a:extLst>
                    <a:ext uri="{FF2B5EF4-FFF2-40B4-BE49-F238E27FC236}">
                      <a16:creationId xmlns:a16="http://schemas.microsoft.com/office/drawing/2014/main" id="{86D76F1B-749B-45F2-A86C-9324151ACD2B}"/>
                    </a:ext>
                  </a:extLst>
                </p:cNvPr>
                <p:cNvPicPr/>
                <p:nvPr/>
              </p:nvPicPr>
              <p:blipFill>
                <a:blip r:embed="rId29"/>
                <a:stretch>
                  <a:fillRect/>
                </a:stretch>
              </p:blipFill>
              <p:spPr>
                <a:xfrm>
                  <a:off x="3320193" y="392313"/>
                  <a:ext cx="1152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1C05570C-6E3B-43E9-B17C-9EC01B9D832C}"/>
                    </a:ext>
                  </a:extLst>
                </p14:cNvPr>
                <p14:cNvContentPartPr/>
                <p14:nvPr/>
              </p14:nvContentPartPr>
              <p14:xfrm>
                <a:off x="3541233" y="407793"/>
                <a:ext cx="9720" cy="87480"/>
              </p14:xfrm>
            </p:contentPart>
          </mc:Choice>
          <mc:Fallback xmlns="">
            <p:pic>
              <p:nvPicPr>
                <p:cNvPr id="18" name="Ink 17">
                  <a:extLst>
                    <a:ext uri="{FF2B5EF4-FFF2-40B4-BE49-F238E27FC236}">
                      <a16:creationId xmlns:a16="http://schemas.microsoft.com/office/drawing/2014/main" id="{1C05570C-6E3B-43E9-B17C-9EC01B9D832C}"/>
                    </a:ext>
                  </a:extLst>
                </p:cNvPr>
                <p:cNvPicPr/>
                <p:nvPr/>
              </p:nvPicPr>
              <p:blipFill>
                <a:blip r:embed="rId31"/>
                <a:stretch>
                  <a:fillRect/>
                </a:stretch>
              </p:blipFill>
              <p:spPr>
                <a:xfrm>
                  <a:off x="3532593" y="399153"/>
                  <a:ext cx="27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CBA7FD24-9F91-4506-9312-C0DED69CAD48}"/>
                    </a:ext>
                  </a:extLst>
                </p14:cNvPr>
                <p14:cNvContentPartPr/>
                <p14:nvPr/>
              </p14:nvContentPartPr>
              <p14:xfrm>
                <a:off x="3531153" y="313113"/>
                <a:ext cx="10800" cy="33120"/>
              </p14:xfrm>
            </p:contentPart>
          </mc:Choice>
          <mc:Fallback xmlns="">
            <p:pic>
              <p:nvPicPr>
                <p:cNvPr id="19" name="Ink 18">
                  <a:extLst>
                    <a:ext uri="{FF2B5EF4-FFF2-40B4-BE49-F238E27FC236}">
                      <a16:creationId xmlns:a16="http://schemas.microsoft.com/office/drawing/2014/main" id="{CBA7FD24-9F91-4506-9312-C0DED69CAD48}"/>
                    </a:ext>
                  </a:extLst>
                </p:cNvPr>
                <p:cNvPicPr/>
                <p:nvPr/>
              </p:nvPicPr>
              <p:blipFill>
                <a:blip r:embed="rId33"/>
                <a:stretch>
                  <a:fillRect/>
                </a:stretch>
              </p:blipFill>
              <p:spPr>
                <a:xfrm>
                  <a:off x="3522513" y="304113"/>
                  <a:ext cx="284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BD3B4B6D-D223-422C-A48E-A54696FB79EC}"/>
                    </a:ext>
                  </a:extLst>
                </p14:cNvPr>
                <p14:cNvContentPartPr/>
                <p14:nvPr/>
              </p14:nvContentPartPr>
              <p14:xfrm>
                <a:off x="3642033" y="367113"/>
                <a:ext cx="290880" cy="175680"/>
              </p14:xfrm>
            </p:contentPart>
          </mc:Choice>
          <mc:Fallback xmlns="">
            <p:pic>
              <p:nvPicPr>
                <p:cNvPr id="20" name="Ink 19">
                  <a:extLst>
                    <a:ext uri="{FF2B5EF4-FFF2-40B4-BE49-F238E27FC236}">
                      <a16:creationId xmlns:a16="http://schemas.microsoft.com/office/drawing/2014/main" id="{BD3B4B6D-D223-422C-A48E-A54696FB79EC}"/>
                    </a:ext>
                  </a:extLst>
                </p:cNvPr>
                <p:cNvPicPr/>
                <p:nvPr/>
              </p:nvPicPr>
              <p:blipFill>
                <a:blip r:embed="rId35"/>
                <a:stretch>
                  <a:fillRect/>
                </a:stretch>
              </p:blipFill>
              <p:spPr>
                <a:xfrm>
                  <a:off x="3633393" y="358113"/>
                  <a:ext cx="3085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id="{2A78D1A2-E290-471D-89D0-181F8113AE3F}"/>
                    </a:ext>
                  </a:extLst>
                </p14:cNvPr>
                <p14:cNvContentPartPr/>
                <p14:nvPr/>
              </p14:nvContentPartPr>
              <p14:xfrm>
                <a:off x="3930753" y="564033"/>
                <a:ext cx="11160" cy="12600"/>
              </p14:xfrm>
            </p:contentPart>
          </mc:Choice>
          <mc:Fallback xmlns="">
            <p:pic>
              <p:nvPicPr>
                <p:cNvPr id="21" name="Ink 20">
                  <a:extLst>
                    <a:ext uri="{FF2B5EF4-FFF2-40B4-BE49-F238E27FC236}">
                      <a16:creationId xmlns:a16="http://schemas.microsoft.com/office/drawing/2014/main" id="{2A78D1A2-E290-471D-89D0-181F8113AE3F}"/>
                    </a:ext>
                  </a:extLst>
                </p:cNvPr>
                <p:cNvPicPr/>
                <p:nvPr/>
              </p:nvPicPr>
              <p:blipFill>
                <a:blip r:embed="rId37"/>
                <a:stretch>
                  <a:fillRect/>
                </a:stretch>
              </p:blipFill>
              <p:spPr>
                <a:xfrm>
                  <a:off x="3921753" y="555393"/>
                  <a:ext cx="28800" cy="30240"/>
                </a:xfrm>
                <a:prstGeom prst="rect">
                  <a:avLst/>
                </a:prstGeom>
              </p:spPr>
            </p:pic>
          </mc:Fallback>
        </mc:AlternateContent>
      </p:grpSp>
      <p:grpSp>
        <p:nvGrpSpPr>
          <p:cNvPr id="37" name="Group 36">
            <a:extLst>
              <a:ext uri="{FF2B5EF4-FFF2-40B4-BE49-F238E27FC236}">
                <a16:creationId xmlns:a16="http://schemas.microsoft.com/office/drawing/2014/main" id="{720611C5-28E1-4537-BF96-5EDE322AAAFE}"/>
              </a:ext>
            </a:extLst>
          </p:cNvPr>
          <p:cNvGrpSpPr/>
          <p:nvPr/>
        </p:nvGrpSpPr>
        <p:grpSpPr>
          <a:xfrm>
            <a:off x="1208793" y="1015473"/>
            <a:ext cx="553680" cy="351360"/>
            <a:chOff x="1208793" y="1015473"/>
            <a:chExt cx="553680" cy="351360"/>
          </a:xfrm>
        </p:grpSpPr>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5A85E15C-C5B0-42B6-BB5D-C4C5E4B534BC}"/>
                    </a:ext>
                  </a:extLst>
                </p14:cNvPr>
                <p14:cNvContentPartPr/>
                <p14:nvPr/>
              </p14:nvContentPartPr>
              <p14:xfrm>
                <a:off x="1208793" y="1015473"/>
                <a:ext cx="316440" cy="351360"/>
              </p14:xfrm>
            </p:contentPart>
          </mc:Choice>
          <mc:Fallback xmlns="">
            <p:pic>
              <p:nvPicPr>
                <p:cNvPr id="24" name="Ink 23">
                  <a:extLst>
                    <a:ext uri="{FF2B5EF4-FFF2-40B4-BE49-F238E27FC236}">
                      <a16:creationId xmlns:a16="http://schemas.microsoft.com/office/drawing/2014/main" id="{5A85E15C-C5B0-42B6-BB5D-C4C5E4B534BC}"/>
                    </a:ext>
                  </a:extLst>
                </p:cNvPr>
                <p:cNvPicPr/>
                <p:nvPr/>
              </p:nvPicPr>
              <p:blipFill>
                <a:blip r:embed="rId39"/>
                <a:stretch>
                  <a:fillRect/>
                </a:stretch>
              </p:blipFill>
              <p:spPr>
                <a:xfrm>
                  <a:off x="1200153" y="1006473"/>
                  <a:ext cx="33408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 name="Ink 24">
                  <a:extLst>
                    <a:ext uri="{FF2B5EF4-FFF2-40B4-BE49-F238E27FC236}">
                      <a16:creationId xmlns:a16="http://schemas.microsoft.com/office/drawing/2014/main" id="{EFEA61A5-86E3-4027-8F3F-49C51F6393C0}"/>
                    </a:ext>
                  </a:extLst>
                </p14:cNvPr>
                <p14:cNvContentPartPr/>
                <p14:nvPr/>
              </p14:nvContentPartPr>
              <p14:xfrm>
                <a:off x="1447113" y="1202313"/>
                <a:ext cx="142920" cy="158400"/>
              </p14:xfrm>
            </p:contentPart>
          </mc:Choice>
          <mc:Fallback xmlns="">
            <p:pic>
              <p:nvPicPr>
                <p:cNvPr id="25" name="Ink 24">
                  <a:extLst>
                    <a:ext uri="{FF2B5EF4-FFF2-40B4-BE49-F238E27FC236}">
                      <a16:creationId xmlns:a16="http://schemas.microsoft.com/office/drawing/2014/main" id="{EFEA61A5-86E3-4027-8F3F-49C51F6393C0}"/>
                    </a:ext>
                  </a:extLst>
                </p:cNvPr>
                <p:cNvPicPr/>
                <p:nvPr/>
              </p:nvPicPr>
              <p:blipFill>
                <a:blip r:embed="rId41"/>
                <a:stretch>
                  <a:fillRect/>
                </a:stretch>
              </p:blipFill>
              <p:spPr>
                <a:xfrm>
                  <a:off x="1438113" y="1193313"/>
                  <a:ext cx="1605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6" name="Ink 25">
                  <a:extLst>
                    <a:ext uri="{FF2B5EF4-FFF2-40B4-BE49-F238E27FC236}">
                      <a16:creationId xmlns:a16="http://schemas.microsoft.com/office/drawing/2014/main" id="{1326FD74-3E0E-4194-8D57-05B78F2BB732}"/>
                    </a:ext>
                  </a:extLst>
                </p14:cNvPr>
                <p14:cNvContentPartPr/>
                <p14:nvPr/>
              </p14:nvContentPartPr>
              <p14:xfrm>
                <a:off x="1651233" y="1018713"/>
                <a:ext cx="93600" cy="311760"/>
              </p14:xfrm>
            </p:contentPart>
          </mc:Choice>
          <mc:Fallback xmlns="">
            <p:pic>
              <p:nvPicPr>
                <p:cNvPr id="26" name="Ink 25">
                  <a:extLst>
                    <a:ext uri="{FF2B5EF4-FFF2-40B4-BE49-F238E27FC236}">
                      <a16:creationId xmlns:a16="http://schemas.microsoft.com/office/drawing/2014/main" id="{1326FD74-3E0E-4194-8D57-05B78F2BB732}"/>
                    </a:ext>
                  </a:extLst>
                </p:cNvPr>
                <p:cNvPicPr/>
                <p:nvPr/>
              </p:nvPicPr>
              <p:blipFill>
                <a:blip r:embed="rId43"/>
                <a:stretch>
                  <a:fillRect/>
                </a:stretch>
              </p:blipFill>
              <p:spPr>
                <a:xfrm>
                  <a:off x="1642233" y="1009713"/>
                  <a:ext cx="11124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7" name="Ink 26">
                  <a:extLst>
                    <a:ext uri="{FF2B5EF4-FFF2-40B4-BE49-F238E27FC236}">
                      <a16:creationId xmlns:a16="http://schemas.microsoft.com/office/drawing/2014/main" id="{DC15FFDE-DE36-4016-8BD7-77E823B05929}"/>
                    </a:ext>
                  </a:extLst>
                </p14:cNvPr>
                <p14:cNvContentPartPr/>
                <p14:nvPr/>
              </p14:nvContentPartPr>
              <p14:xfrm>
                <a:off x="1668513" y="1215633"/>
                <a:ext cx="16560" cy="360"/>
              </p14:xfrm>
            </p:contentPart>
          </mc:Choice>
          <mc:Fallback xmlns="">
            <p:pic>
              <p:nvPicPr>
                <p:cNvPr id="27" name="Ink 26">
                  <a:extLst>
                    <a:ext uri="{FF2B5EF4-FFF2-40B4-BE49-F238E27FC236}">
                      <a16:creationId xmlns:a16="http://schemas.microsoft.com/office/drawing/2014/main" id="{DC15FFDE-DE36-4016-8BD7-77E823B05929}"/>
                    </a:ext>
                  </a:extLst>
                </p:cNvPr>
                <p:cNvPicPr/>
                <p:nvPr/>
              </p:nvPicPr>
              <p:blipFill>
                <a:blip r:embed="rId45"/>
                <a:stretch>
                  <a:fillRect/>
                </a:stretch>
              </p:blipFill>
              <p:spPr>
                <a:xfrm>
                  <a:off x="1659873" y="1206993"/>
                  <a:ext cx="34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8" name="Ink 27">
                  <a:extLst>
                    <a:ext uri="{FF2B5EF4-FFF2-40B4-BE49-F238E27FC236}">
                      <a16:creationId xmlns:a16="http://schemas.microsoft.com/office/drawing/2014/main" id="{D2C1F3BB-E5CB-4BCA-A338-6B5ED8DD44AF}"/>
                    </a:ext>
                  </a:extLst>
                </p14:cNvPr>
                <p14:cNvContentPartPr/>
                <p14:nvPr/>
              </p14:nvContentPartPr>
              <p14:xfrm>
                <a:off x="1659873" y="1150113"/>
                <a:ext cx="102600" cy="3960"/>
              </p14:xfrm>
            </p:contentPart>
          </mc:Choice>
          <mc:Fallback xmlns="">
            <p:pic>
              <p:nvPicPr>
                <p:cNvPr id="28" name="Ink 27">
                  <a:extLst>
                    <a:ext uri="{FF2B5EF4-FFF2-40B4-BE49-F238E27FC236}">
                      <a16:creationId xmlns:a16="http://schemas.microsoft.com/office/drawing/2014/main" id="{D2C1F3BB-E5CB-4BCA-A338-6B5ED8DD44AF}"/>
                    </a:ext>
                  </a:extLst>
                </p:cNvPr>
                <p:cNvPicPr/>
                <p:nvPr/>
              </p:nvPicPr>
              <p:blipFill>
                <a:blip r:embed="rId47"/>
                <a:stretch>
                  <a:fillRect/>
                </a:stretch>
              </p:blipFill>
              <p:spPr>
                <a:xfrm>
                  <a:off x="1650873" y="1141473"/>
                  <a:ext cx="120240" cy="21600"/>
                </a:xfrm>
                <a:prstGeom prst="rect">
                  <a:avLst/>
                </a:prstGeom>
              </p:spPr>
            </p:pic>
          </mc:Fallback>
        </mc:AlternateContent>
      </p:grpSp>
      <p:grpSp>
        <p:nvGrpSpPr>
          <p:cNvPr id="36" name="Group 35">
            <a:extLst>
              <a:ext uri="{FF2B5EF4-FFF2-40B4-BE49-F238E27FC236}">
                <a16:creationId xmlns:a16="http://schemas.microsoft.com/office/drawing/2014/main" id="{86059305-261B-447A-90EE-83696E7EB268}"/>
              </a:ext>
            </a:extLst>
          </p:cNvPr>
          <p:cNvGrpSpPr/>
          <p:nvPr/>
        </p:nvGrpSpPr>
        <p:grpSpPr>
          <a:xfrm>
            <a:off x="2307873" y="1136073"/>
            <a:ext cx="897480" cy="158400"/>
            <a:chOff x="2307873" y="1136073"/>
            <a:chExt cx="897480" cy="158400"/>
          </a:xfrm>
        </p:grpSpPr>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965B0836-72AB-43BB-92FC-EA11AEA4DB39}"/>
                    </a:ext>
                  </a:extLst>
                </p14:cNvPr>
                <p14:cNvContentPartPr/>
                <p14:nvPr/>
              </p14:nvContentPartPr>
              <p14:xfrm>
                <a:off x="2307873" y="1189353"/>
                <a:ext cx="284040" cy="105120"/>
              </p14:xfrm>
            </p:contentPart>
          </mc:Choice>
          <mc:Fallback xmlns="">
            <p:pic>
              <p:nvPicPr>
                <p:cNvPr id="29" name="Ink 28">
                  <a:extLst>
                    <a:ext uri="{FF2B5EF4-FFF2-40B4-BE49-F238E27FC236}">
                      <a16:creationId xmlns:a16="http://schemas.microsoft.com/office/drawing/2014/main" id="{965B0836-72AB-43BB-92FC-EA11AEA4DB39}"/>
                    </a:ext>
                  </a:extLst>
                </p:cNvPr>
                <p:cNvPicPr/>
                <p:nvPr/>
              </p:nvPicPr>
              <p:blipFill>
                <a:blip r:embed="rId49"/>
                <a:stretch>
                  <a:fillRect/>
                </a:stretch>
              </p:blipFill>
              <p:spPr>
                <a:xfrm>
                  <a:off x="2298873" y="1180353"/>
                  <a:ext cx="301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0D0C0315-B0B1-496F-94CC-F2D38931E4BC}"/>
                    </a:ext>
                  </a:extLst>
                </p14:cNvPr>
                <p14:cNvContentPartPr/>
                <p14:nvPr/>
              </p14:nvContentPartPr>
              <p14:xfrm>
                <a:off x="2733753" y="1197993"/>
                <a:ext cx="118440" cy="7200"/>
              </p14:xfrm>
            </p:contentPart>
          </mc:Choice>
          <mc:Fallback xmlns="">
            <p:pic>
              <p:nvPicPr>
                <p:cNvPr id="30" name="Ink 29">
                  <a:extLst>
                    <a:ext uri="{FF2B5EF4-FFF2-40B4-BE49-F238E27FC236}">
                      <a16:creationId xmlns:a16="http://schemas.microsoft.com/office/drawing/2014/main" id="{0D0C0315-B0B1-496F-94CC-F2D38931E4BC}"/>
                    </a:ext>
                  </a:extLst>
                </p:cNvPr>
                <p:cNvPicPr/>
                <p:nvPr/>
              </p:nvPicPr>
              <p:blipFill>
                <a:blip r:embed="rId51"/>
                <a:stretch>
                  <a:fillRect/>
                </a:stretch>
              </p:blipFill>
              <p:spPr>
                <a:xfrm>
                  <a:off x="2725113" y="1189353"/>
                  <a:ext cx="13608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77A192BB-448B-402F-84F0-C78E554AA11A}"/>
                    </a:ext>
                  </a:extLst>
                </p14:cNvPr>
                <p14:cNvContentPartPr/>
                <p14:nvPr/>
              </p14:nvContentPartPr>
              <p14:xfrm>
                <a:off x="2760753" y="1278273"/>
                <a:ext cx="151200" cy="8280"/>
              </p14:xfrm>
            </p:contentPart>
          </mc:Choice>
          <mc:Fallback xmlns="">
            <p:pic>
              <p:nvPicPr>
                <p:cNvPr id="31" name="Ink 30">
                  <a:extLst>
                    <a:ext uri="{FF2B5EF4-FFF2-40B4-BE49-F238E27FC236}">
                      <a16:creationId xmlns:a16="http://schemas.microsoft.com/office/drawing/2014/main" id="{77A192BB-448B-402F-84F0-C78E554AA11A}"/>
                    </a:ext>
                  </a:extLst>
                </p:cNvPr>
                <p:cNvPicPr/>
                <p:nvPr/>
              </p:nvPicPr>
              <p:blipFill>
                <a:blip r:embed="rId53"/>
                <a:stretch>
                  <a:fillRect/>
                </a:stretch>
              </p:blipFill>
              <p:spPr>
                <a:xfrm>
                  <a:off x="2751753" y="1269273"/>
                  <a:ext cx="16884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D42E805B-5A59-493D-ACE1-55D3E3A8FCCD}"/>
                    </a:ext>
                  </a:extLst>
                </p14:cNvPr>
                <p14:cNvContentPartPr/>
                <p14:nvPr/>
              </p14:nvContentPartPr>
              <p14:xfrm>
                <a:off x="3080433" y="1136073"/>
                <a:ext cx="124920" cy="138600"/>
              </p14:xfrm>
            </p:contentPart>
          </mc:Choice>
          <mc:Fallback xmlns="">
            <p:pic>
              <p:nvPicPr>
                <p:cNvPr id="32" name="Ink 31">
                  <a:extLst>
                    <a:ext uri="{FF2B5EF4-FFF2-40B4-BE49-F238E27FC236}">
                      <a16:creationId xmlns:a16="http://schemas.microsoft.com/office/drawing/2014/main" id="{D42E805B-5A59-493D-ACE1-55D3E3A8FCCD}"/>
                    </a:ext>
                  </a:extLst>
                </p:cNvPr>
                <p:cNvPicPr/>
                <p:nvPr/>
              </p:nvPicPr>
              <p:blipFill>
                <a:blip r:embed="rId55"/>
                <a:stretch>
                  <a:fillRect/>
                </a:stretch>
              </p:blipFill>
              <p:spPr>
                <a:xfrm>
                  <a:off x="3071433" y="1127073"/>
                  <a:ext cx="142560" cy="156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BD867E73-D66E-481E-A4D4-B9A55471DA8C}"/>
                  </a:ext>
                </a:extLst>
              </p14:cNvPr>
              <p14:cNvContentPartPr/>
              <p14:nvPr/>
            </p14:nvContentPartPr>
            <p14:xfrm>
              <a:off x="3818793" y="1437753"/>
              <a:ext cx="282600" cy="159120"/>
            </p14:xfrm>
          </p:contentPart>
        </mc:Choice>
        <mc:Fallback xmlns="">
          <p:pic>
            <p:nvPicPr>
              <p:cNvPr id="43" name="Ink 42">
                <a:extLst>
                  <a:ext uri="{FF2B5EF4-FFF2-40B4-BE49-F238E27FC236}">
                    <a16:creationId xmlns:a16="http://schemas.microsoft.com/office/drawing/2014/main" id="{BD867E73-D66E-481E-A4D4-B9A55471DA8C}"/>
                  </a:ext>
                </a:extLst>
              </p:cNvPr>
              <p:cNvPicPr/>
              <p:nvPr/>
            </p:nvPicPr>
            <p:blipFill>
              <a:blip r:embed="rId57"/>
              <a:stretch>
                <a:fillRect/>
              </a:stretch>
            </p:blipFill>
            <p:spPr>
              <a:xfrm>
                <a:off x="3810153" y="1429113"/>
                <a:ext cx="30024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7" name="Ink 46">
                <a:extLst>
                  <a:ext uri="{FF2B5EF4-FFF2-40B4-BE49-F238E27FC236}">
                    <a16:creationId xmlns:a16="http://schemas.microsoft.com/office/drawing/2014/main" id="{87C3521E-698C-436B-BA7B-00B804057FA3}"/>
                  </a:ext>
                </a:extLst>
              </p14:cNvPr>
              <p14:cNvContentPartPr/>
              <p14:nvPr/>
            </p14:nvContentPartPr>
            <p14:xfrm>
              <a:off x="7279473" y="1340193"/>
              <a:ext cx="190080" cy="278280"/>
            </p14:xfrm>
          </p:contentPart>
        </mc:Choice>
        <mc:Fallback xmlns="">
          <p:pic>
            <p:nvPicPr>
              <p:cNvPr id="47" name="Ink 46">
                <a:extLst>
                  <a:ext uri="{FF2B5EF4-FFF2-40B4-BE49-F238E27FC236}">
                    <a16:creationId xmlns:a16="http://schemas.microsoft.com/office/drawing/2014/main" id="{87C3521E-698C-436B-BA7B-00B804057FA3}"/>
                  </a:ext>
                </a:extLst>
              </p:cNvPr>
              <p:cNvPicPr/>
              <p:nvPr/>
            </p:nvPicPr>
            <p:blipFill>
              <a:blip r:embed="rId59"/>
              <a:stretch>
                <a:fillRect/>
              </a:stretch>
            </p:blipFill>
            <p:spPr>
              <a:xfrm>
                <a:off x="7270833" y="1331553"/>
                <a:ext cx="2077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0" name="Ink 69">
                <a:extLst>
                  <a:ext uri="{FF2B5EF4-FFF2-40B4-BE49-F238E27FC236}">
                    <a16:creationId xmlns:a16="http://schemas.microsoft.com/office/drawing/2014/main" id="{131A6275-4C4A-41A6-B342-A2C147F7F8A2}"/>
                  </a:ext>
                </a:extLst>
              </p14:cNvPr>
              <p14:cNvContentPartPr/>
              <p14:nvPr/>
            </p14:nvContentPartPr>
            <p14:xfrm>
              <a:off x="4171953" y="2653833"/>
              <a:ext cx="444240" cy="259920"/>
            </p14:xfrm>
          </p:contentPart>
        </mc:Choice>
        <mc:Fallback xmlns="">
          <p:pic>
            <p:nvPicPr>
              <p:cNvPr id="70" name="Ink 69">
                <a:extLst>
                  <a:ext uri="{FF2B5EF4-FFF2-40B4-BE49-F238E27FC236}">
                    <a16:creationId xmlns:a16="http://schemas.microsoft.com/office/drawing/2014/main" id="{131A6275-4C4A-41A6-B342-A2C147F7F8A2}"/>
                  </a:ext>
                </a:extLst>
              </p:cNvPr>
              <p:cNvPicPr/>
              <p:nvPr/>
            </p:nvPicPr>
            <p:blipFill>
              <a:blip r:embed="rId61"/>
              <a:stretch>
                <a:fillRect/>
              </a:stretch>
            </p:blipFill>
            <p:spPr>
              <a:xfrm>
                <a:off x="4163313" y="2645193"/>
                <a:ext cx="461880" cy="277560"/>
              </a:xfrm>
              <a:prstGeom prst="rect">
                <a:avLst/>
              </a:prstGeom>
            </p:spPr>
          </p:pic>
        </mc:Fallback>
      </mc:AlternateContent>
      <p:grpSp>
        <p:nvGrpSpPr>
          <p:cNvPr id="155" name="Group 154">
            <a:extLst>
              <a:ext uri="{FF2B5EF4-FFF2-40B4-BE49-F238E27FC236}">
                <a16:creationId xmlns:a16="http://schemas.microsoft.com/office/drawing/2014/main" id="{B8B6EC7B-7940-4C15-B320-1820A016BE02}"/>
              </a:ext>
            </a:extLst>
          </p:cNvPr>
          <p:cNvGrpSpPr/>
          <p:nvPr/>
        </p:nvGrpSpPr>
        <p:grpSpPr>
          <a:xfrm>
            <a:off x="1402113" y="4142073"/>
            <a:ext cx="990360" cy="290520"/>
            <a:chOff x="1402113" y="4142073"/>
            <a:chExt cx="990360" cy="290520"/>
          </a:xfrm>
        </p:grpSpPr>
        <mc:AlternateContent xmlns:mc="http://schemas.openxmlformats.org/markup-compatibility/2006" xmlns:p14="http://schemas.microsoft.com/office/powerpoint/2010/main">
          <mc:Choice Requires="p14">
            <p:contentPart p14:bwMode="auto" r:id="rId62">
              <p14:nvContentPartPr>
                <p14:cNvPr id="126" name="Ink 125">
                  <a:extLst>
                    <a:ext uri="{FF2B5EF4-FFF2-40B4-BE49-F238E27FC236}">
                      <a16:creationId xmlns:a16="http://schemas.microsoft.com/office/drawing/2014/main" id="{0CC8840E-0B76-496B-9AC8-8745482E2F54}"/>
                    </a:ext>
                  </a:extLst>
                </p14:cNvPr>
                <p14:cNvContentPartPr/>
                <p14:nvPr/>
              </p14:nvContentPartPr>
              <p14:xfrm>
                <a:off x="1402113" y="4234233"/>
                <a:ext cx="255600" cy="360"/>
              </p14:xfrm>
            </p:contentPart>
          </mc:Choice>
          <mc:Fallback xmlns="">
            <p:pic>
              <p:nvPicPr>
                <p:cNvPr id="126" name="Ink 125">
                  <a:extLst>
                    <a:ext uri="{FF2B5EF4-FFF2-40B4-BE49-F238E27FC236}">
                      <a16:creationId xmlns:a16="http://schemas.microsoft.com/office/drawing/2014/main" id="{0CC8840E-0B76-496B-9AC8-8745482E2F54}"/>
                    </a:ext>
                  </a:extLst>
                </p:cNvPr>
                <p:cNvPicPr/>
                <p:nvPr/>
              </p:nvPicPr>
              <p:blipFill>
                <a:blip r:embed="rId63"/>
                <a:stretch>
                  <a:fillRect/>
                </a:stretch>
              </p:blipFill>
              <p:spPr>
                <a:xfrm>
                  <a:off x="1393473" y="4225593"/>
                  <a:ext cx="273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7" name="Ink 126">
                  <a:extLst>
                    <a:ext uri="{FF2B5EF4-FFF2-40B4-BE49-F238E27FC236}">
                      <a16:creationId xmlns:a16="http://schemas.microsoft.com/office/drawing/2014/main" id="{B181592C-D0D7-4983-B16B-84B80FABF064}"/>
                    </a:ext>
                  </a:extLst>
                </p14:cNvPr>
                <p14:cNvContentPartPr/>
                <p14:nvPr/>
              </p14:nvContentPartPr>
              <p14:xfrm>
                <a:off x="1553313" y="4243233"/>
                <a:ext cx="63000" cy="189360"/>
              </p14:xfrm>
            </p:contentPart>
          </mc:Choice>
          <mc:Fallback xmlns="">
            <p:pic>
              <p:nvPicPr>
                <p:cNvPr id="127" name="Ink 126">
                  <a:extLst>
                    <a:ext uri="{FF2B5EF4-FFF2-40B4-BE49-F238E27FC236}">
                      <a16:creationId xmlns:a16="http://schemas.microsoft.com/office/drawing/2014/main" id="{B181592C-D0D7-4983-B16B-84B80FABF064}"/>
                    </a:ext>
                  </a:extLst>
                </p:cNvPr>
                <p:cNvPicPr/>
                <p:nvPr/>
              </p:nvPicPr>
              <p:blipFill>
                <a:blip r:embed="rId65"/>
                <a:stretch>
                  <a:fillRect/>
                </a:stretch>
              </p:blipFill>
              <p:spPr>
                <a:xfrm>
                  <a:off x="1544313" y="4234233"/>
                  <a:ext cx="8064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8" name="Ink 127">
                  <a:extLst>
                    <a:ext uri="{FF2B5EF4-FFF2-40B4-BE49-F238E27FC236}">
                      <a16:creationId xmlns:a16="http://schemas.microsoft.com/office/drawing/2014/main" id="{4E38CAD3-D79D-4962-88DA-64068A1F3BF3}"/>
                    </a:ext>
                  </a:extLst>
                </p14:cNvPr>
                <p14:cNvContentPartPr/>
                <p14:nvPr/>
              </p14:nvContentPartPr>
              <p14:xfrm>
                <a:off x="1642233" y="4142073"/>
                <a:ext cx="558360" cy="261360"/>
              </p14:xfrm>
            </p:contentPart>
          </mc:Choice>
          <mc:Fallback xmlns="">
            <p:pic>
              <p:nvPicPr>
                <p:cNvPr id="128" name="Ink 127">
                  <a:extLst>
                    <a:ext uri="{FF2B5EF4-FFF2-40B4-BE49-F238E27FC236}">
                      <a16:creationId xmlns:a16="http://schemas.microsoft.com/office/drawing/2014/main" id="{4E38CAD3-D79D-4962-88DA-64068A1F3BF3}"/>
                    </a:ext>
                  </a:extLst>
                </p:cNvPr>
                <p:cNvPicPr/>
                <p:nvPr/>
              </p:nvPicPr>
              <p:blipFill>
                <a:blip r:embed="rId67"/>
                <a:stretch>
                  <a:fillRect/>
                </a:stretch>
              </p:blipFill>
              <p:spPr>
                <a:xfrm>
                  <a:off x="1633233" y="4133073"/>
                  <a:ext cx="57600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9" name="Ink 128">
                  <a:extLst>
                    <a:ext uri="{FF2B5EF4-FFF2-40B4-BE49-F238E27FC236}">
                      <a16:creationId xmlns:a16="http://schemas.microsoft.com/office/drawing/2014/main" id="{808D8F50-79C6-4089-8B83-ECB6EE6CBCA0}"/>
                    </a:ext>
                  </a:extLst>
                </p14:cNvPr>
                <p14:cNvContentPartPr/>
                <p14:nvPr/>
              </p14:nvContentPartPr>
              <p14:xfrm>
                <a:off x="2201313" y="4207953"/>
                <a:ext cx="191160" cy="120600"/>
              </p14:xfrm>
            </p:contentPart>
          </mc:Choice>
          <mc:Fallback xmlns="">
            <p:pic>
              <p:nvPicPr>
                <p:cNvPr id="129" name="Ink 128">
                  <a:extLst>
                    <a:ext uri="{FF2B5EF4-FFF2-40B4-BE49-F238E27FC236}">
                      <a16:creationId xmlns:a16="http://schemas.microsoft.com/office/drawing/2014/main" id="{808D8F50-79C6-4089-8B83-ECB6EE6CBCA0}"/>
                    </a:ext>
                  </a:extLst>
                </p:cNvPr>
                <p:cNvPicPr/>
                <p:nvPr/>
              </p:nvPicPr>
              <p:blipFill>
                <a:blip r:embed="rId69"/>
                <a:stretch>
                  <a:fillRect/>
                </a:stretch>
              </p:blipFill>
              <p:spPr>
                <a:xfrm>
                  <a:off x="2192313" y="4198953"/>
                  <a:ext cx="208800" cy="138240"/>
                </a:xfrm>
                <a:prstGeom prst="rect">
                  <a:avLst/>
                </a:prstGeom>
              </p:spPr>
            </p:pic>
          </mc:Fallback>
        </mc:AlternateContent>
      </p:grpSp>
      <p:grpSp>
        <p:nvGrpSpPr>
          <p:cNvPr id="154" name="Group 153">
            <a:extLst>
              <a:ext uri="{FF2B5EF4-FFF2-40B4-BE49-F238E27FC236}">
                <a16:creationId xmlns:a16="http://schemas.microsoft.com/office/drawing/2014/main" id="{D8705E9A-7824-4E4C-B4EB-4B85D5B2A375}"/>
              </a:ext>
            </a:extLst>
          </p:cNvPr>
          <p:cNvGrpSpPr/>
          <p:nvPr/>
        </p:nvGrpSpPr>
        <p:grpSpPr>
          <a:xfrm>
            <a:off x="2843193" y="4083393"/>
            <a:ext cx="1428840" cy="586800"/>
            <a:chOff x="2843193" y="4083393"/>
            <a:chExt cx="1428840" cy="586800"/>
          </a:xfrm>
        </p:grpSpPr>
        <mc:AlternateContent xmlns:mc="http://schemas.openxmlformats.org/markup-compatibility/2006" xmlns:p14="http://schemas.microsoft.com/office/powerpoint/2010/main">
          <mc:Choice Requires="p14">
            <p:contentPart p14:bwMode="auto" r:id="rId70">
              <p14:nvContentPartPr>
                <p14:cNvPr id="130" name="Ink 129">
                  <a:extLst>
                    <a:ext uri="{FF2B5EF4-FFF2-40B4-BE49-F238E27FC236}">
                      <a16:creationId xmlns:a16="http://schemas.microsoft.com/office/drawing/2014/main" id="{334CFD87-1CE3-4431-985B-12EC3B0973C8}"/>
                    </a:ext>
                  </a:extLst>
                </p14:cNvPr>
                <p14:cNvContentPartPr/>
                <p14:nvPr/>
              </p14:nvContentPartPr>
              <p14:xfrm>
                <a:off x="2843193" y="4259793"/>
                <a:ext cx="141840" cy="163080"/>
              </p14:xfrm>
            </p:contentPart>
          </mc:Choice>
          <mc:Fallback xmlns="">
            <p:pic>
              <p:nvPicPr>
                <p:cNvPr id="130" name="Ink 129">
                  <a:extLst>
                    <a:ext uri="{FF2B5EF4-FFF2-40B4-BE49-F238E27FC236}">
                      <a16:creationId xmlns:a16="http://schemas.microsoft.com/office/drawing/2014/main" id="{334CFD87-1CE3-4431-985B-12EC3B0973C8}"/>
                    </a:ext>
                  </a:extLst>
                </p:cNvPr>
                <p:cNvPicPr/>
                <p:nvPr/>
              </p:nvPicPr>
              <p:blipFill>
                <a:blip r:embed="rId71"/>
                <a:stretch>
                  <a:fillRect/>
                </a:stretch>
              </p:blipFill>
              <p:spPr>
                <a:xfrm>
                  <a:off x="2834553" y="4251153"/>
                  <a:ext cx="1594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31" name="Ink 130">
                  <a:extLst>
                    <a:ext uri="{FF2B5EF4-FFF2-40B4-BE49-F238E27FC236}">
                      <a16:creationId xmlns:a16="http://schemas.microsoft.com/office/drawing/2014/main" id="{18760F74-71AD-4BA6-A3F5-D5D356D134B8}"/>
                    </a:ext>
                  </a:extLst>
                </p14:cNvPr>
                <p14:cNvContentPartPr/>
                <p14:nvPr/>
              </p14:nvContentPartPr>
              <p14:xfrm>
                <a:off x="2973873" y="4119033"/>
                <a:ext cx="144360" cy="268200"/>
              </p14:xfrm>
            </p:contentPart>
          </mc:Choice>
          <mc:Fallback xmlns="">
            <p:pic>
              <p:nvPicPr>
                <p:cNvPr id="131" name="Ink 130">
                  <a:extLst>
                    <a:ext uri="{FF2B5EF4-FFF2-40B4-BE49-F238E27FC236}">
                      <a16:creationId xmlns:a16="http://schemas.microsoft.com/office/drawing/2014/main" id="{18760F74-71AD-4BA6-A3F5-D5D356D134B8}"/>
                    </a:ext>
                  </a:extLst>
                </p:cNvPr>
                <p:cNvPicPr/>
                <p:nvPr/>
              </p:nvPicPr>
              <p:blipFill>
                <a:blip r:embed="rId73"/>
                <a:stretch>
                  <a:fillRect/>
                </a:stretch>
              </p:blipFill>
              <p:spPr>
                <a:xfrm>
                  <a:off x="2964873" y="4110033"/>
                  <a:ext cx="1620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32" name="Ink 131">
                  <a:extLst>
                    <a:ext uri="{FF2B5EF4-FFF2-40B4-BE49-F238E27FC236}">
                      <a16:creationId xmlns:a16="http://schemas.microsoft.com/office/drawing/2014/main" id="{E6DFF12A-9B35-4989-BA13-166E85B4A11F}"/>
                    </a:ext>
                  </a:extLst>
                </p14:cNvPr>
                <p14:cNvContentPartPr/>
                <p14:nvPr/>
              </p14:nvContentPartPr>
              <p14:xfrm>
                <a:off x="3257553" y="4234233"/>
                <a:ext cx="140760" cy="116280"/>
              </p14:xfrm>
            </p:contentPart>
          </mc:Choice>
          <mc:Fallback xmlns="">
            <p:pic>
              <p:nvPicPr>
                <p:cNvPr id="132" name="Ink 131">
                  <a:extLst>
                    <a:ext uri="{FF2B5EF4-FFF2-40B4-BE49-F238E27FC236}">
                      <a16:creationId xmlns:a16="http://schemas.microsoft.com/office/drawing/2014/main" id="{E6DFF12A-9B35-4989-BA13-166E85B4A11F}"/>
                    </a:ext>
                  </a:extLst>
                </p:cNvPr>
                <p:cNvPicPr/>
                <p:nvPr/>
              </p:nvPicPr>
              <p:blipFill>
                <a:blip r:embed="rId75"/>
                <a:stretch>
                  <a:fillRect/>
                </a:stretch>
              </p:blipFill>
              <p:spPr>
                <a:xfrm>
                  <a:off x="3248913" y="4225593"/>
                  <a:ext cx="1584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3" name="Ink 132">
                  <a:extLst>
                    <a:ext uri="{FF2B5EF4-FFF2-40B4-BE49-F238E27FC236}">
                      <a16:creationId xmlns:a16="http://schemas.microsoft.com/office/drawing/2014/main" id="{B68C462A-8281-4ACC-BF68-C83BD4A77AC7}"/>
                    </a:ext>
                  </a:extLst>
                </p14:cNvPr>
                <p14:cNvContentPartPr/>
                <p14:nvPr/>
              </p14:nvContentPartPr>
              <p14:xfrm>
                <a:off x="3488313" y="4207953"/>
                <a:ext cx="30600" cy="162000"/>
              </p14:xfrm>
            </p:contentPart>
          </mc:Choice>
          <mc:Fallback xmlns="">
            <p:pic>
              <p:nvPicPr>
                <p:cNvPr id="133" name="Ink 132">
                  <a:extLst>
                    <a:ext uri="{FF2B5EF4-FFF2-40B4-BE49-F238E27FC236}">
                      <a16:creationId xmlns:a16="http://schemas.microsoft.com/office/drawing/2014/main" id="{B68C462A-8281-4ACC-BF68-C83BD4A77AC7}"/>
                    </a:ext>
                  </a:extLst>
                </p:cNvPr>
                <p:cNvPicPr/>
                <p:nvPr/>
              </p:nvPicPr>
              <p:blipFill>
                <a:blip r:embed="rId77"/>
                <a:stretch>
                  <a:fillRect/>
                </a:stretch>
              </p:blipFill>
              <p:spPr>
                <a:xfrm>
                  <a:off x="3479673" y="4198953"/>
                  <a:ext cx="482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4" name="Ink 133">
                  <a:extLst>
                    <a:ext uri="{FF2B5EF4-FFF2-40B4-BE49-F238E27FC236}">
                      <a16:creationId xmlns:a16="http://schemas.microsoft.com/office/drawing/2014/main" id="{32C1FFF7-4541-44FA-8360-AD5F681A70C9}"/>
                    </a:ext>
                  </a:extLst>
                </p14:cNvPr>
                <p14:cNvContentPartPr/>
                <p14:nvPr/>
              </p14:nvContentPartPr>
              <p14:xfrm>
                <a:off x="3627633" y="4263393"/>
                <a:ext cx="364680" cy="160200"/>
              </p14:xfrm>
            </p:contentPart>
          </mc:Choice>
          <mc:Fallback xmlns="">
            <p:pic>
              <p:nvPicPr>
                <p:cNvPr id="134" name="Ink 133">
                  <a:extLst>
                    <a:ext uri="{FF2B5EF4-FFF2-40B4-BE49-F238E27FC236}">
                      <a16:creationId xmlns:a16="http://schemas.microsoft.com/office/drawing/2014/main" id="{32C1FFF7-4541-44FA-8360-AD5F681A70C9}"/>
                    </a:ext>
                  </a:extLst>
                </p:cNvPr>
                <p:cNvPicPr/>
                <p:nvPr/>
              </p:nvPicPr>
              <p:blipFill>
                <a:blip r:embed="rId79"/>
                <a:stretch>
                  <a:fillRect/>
                </a:stretch>
              </p:blipFill>
              <p:spPr>
                <a:xfrm>
                  <a:off x="3618633" y="4254393"/>
                  <a:ext cx="3823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5" name="Ink 134">
                  <a:extLst>
                    <a:ext uri="{FF2B5EF4-FFF2-40B4-BE49-F238E27FC236}">
                      <a16:creationId xmlns:a16="http://schemas.microsoft.com/office/drawing/2014/main" id="{4CC6C11F-D272-4A5D-B302-E4600F95D28F}"/>
                    </a:ext>
                  </a:extLst>
                </p14:cNvPr>
                <p14:cNvContentPartPr/>
                <p14:nvPr/>
              </p14:nvContentPartPr>
              <p14:xfrm>
                <a:off x="4030113" y="4083393"/>
                <a:ext cx="241920" cy="586800"/>
              </p14:xfrm>
            </p:contentPart>
          </mc:Choice>
          <mc:Fallback xmlns="">
            <p:pic>
              <p:nvPicPr>
                <p:cNvPr id="135" name="Ink 134">
                  <a:extLst>
                    <a:ext uri="{FF2B5EF4-FFF2-40B4-BE49-F238E27FC236}">
                      <a16:creationId xmlns:a16="http://schemas.microsoft.com/office/drawing/2014/main" id="{4CC6C11F-D272-4A5D-B302-E4600F95D28F}"/>
                    </a:ext>
                  </a:extLst>
                </p:cNvPr>
                <p:cNvPicPr/>
                <p:nvPr/>
              </p:nvPicPr>
              <p:blipFill>
                <a:blip r:embed="rId81"/>
                <a:stretch>
                  <a:fillRect/>
                </a:stretch>
              </p:blipFill>
              <p:spPr>
                <a:xfrm>
                  <a:off x="4021113" y="4074393"/>
                  <a:ext cx="259560" cy="604440"/>
                </a:xfrm>
                <a:prstGeom prst="rect">
                  <a:avLst/>
                </a:prstGeom>
              </p:spPr>
            </p:pic>
          </mc:Fallback>
        </mc:AlternateContent>
      </p:grpSp>
      <p:grpSp>
        <p:nvGrpSpPr>
          <p:cNvPr id="153" name="Group 152">
            <a:extLst>
              <a:ext uri="{FF2B5EF4-FFF2-40B4-BE49-F238E27FC236}">
                <a16:creationId xmlns:a16="http://schemas.microsoft.com/office/drawing/2014/main" id="{5B07335E-299E-4EB0-953C-9E6FD30C52E1}"/>
              </a:ext>
            </a:extLst>
          </p:cNvPr>
          <p:cNvGrpSpPr/>
          <p:nvPr/>
        </p:nvGrpSpPr>
        <p:grpSpPr>
          <a:xfrm>
            <a:off x="5121993" y="4261233"/>
            <a:ext cx="386640" cy="286920"/>
            <a:chOff x="5121993" y="4261233"/>
            <a:chExt cx="386640" cy="286920"/>
          </a:xfrm>
        </p:grpSpPr>
        <mc:AlternateContent xmlns:mc="http://schemas.openxmlformats.org/markup-compatibility/2006" xmlns:p14="http://schemas.microsoft.com/office/powerpoint/2010/main">
          <mc:Choice Requires="p14">
            <p:contentPart p14:bwMode="auto" r:id="rId82">
              <p14:nvContentPartPr>
                <p14:cNvPr id="136" name="Ink 135">
                  <a:extLst>
                    <a:ext uri="{FF2B5EF4-FFF2-40B4-BE49-F238E27FC236}">
                      <a16:creationId xmlns:a16="http://schemas.microsoft.com/office/drawing/2014/main" id="{B9E6C662-01A0-49CC-A592-A34C5172A7A4}"/>
                    </a:ext>
                  </a:extLst>
                </p14:cNvPr>
                <p14:cNvContentPartPr/>
                <p14:nvPr/>
              </p14:nvContentPartPr>
              <p14:xfrm>
                <a:off x="5121993" y="4261233"/>
                <a:ext cx="386640" cy="9720"/>
              </p14:xfrm>
            </p:contentPart>
          </mc:Choice>
          <mc:Fallback xmlns="">
            <p:pic>
              <p:nvPicPr>
                <p:cNvPr id="136" name="Ink 135">
                  <a:extLst>
                    <a:ext uri="{FF2B5EF4-FFF2-40B4-BE49-F238E27FC236}">
                      <a16:creationId xmlns:a16="http://schemas.microsoft.com/office/drawing/2014/main" id="{B9E6C662-01A0-49CC-A592-A34C5172A7A4}"/>
                    </a:ext>
                  </a:extLst>
                </p:cNvPr>
                <p:cNvPicPr/>
                <p:nvPr/>
              </p:nvPicPr>
              <p:blipFill>
                <a:blip r:embed="rId83"/>
                <a:stretch>
                  <a:fillRect/>
                </a:stretch>
              </p:blipFill>
              <p:spPr>
                <a:xfrm>
                  <a:off x="5113353" y="4252233"/>
                  <a:ext cx="4042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Ink 136">
                  <a:extLst>
                    <a:ext uri="{FF2B5EF4-FFF2-40B4-BE49-F238E27FC236}">
                      <a16:creationId xmlns:a16="http://schemas.microsoft.com/office/drawing/2014/main" id="{8E7F2273-5DC6-445C-B66C-E27A43F357AE}"/>
                    </a:ext>
                  </a:extLst>
                </p14:cNvPr>
                <p14:cNvContentPartPr/>
                <p14:nvPr/>
              </p14:nvContentPartPr>
              <p14:xfrm>
                <a:off x="5406033" y="4305153"/>
                <a:ext cx="14040" cy="243000"/>
              </p14:xfrm>
            </p:contentPart>
          </mc:Choice>
          <mc:Fallback xmlns="">
            <p:pic>
              <p:nvPicPr>
                <p:cNvPr id="137" name="Ink 136">
                  <a:extLst>
                    <a:ext uri="{FF2B5EF4-FFF2-40B4-BE49-F238E27FC236}">
                      <a16:creationId xmlns:a16="http://schemas.microsoft.com/office/drawing/2014/main" id="{8E7F2273-5DC6-445C-B66C-E27A43F357AE}"/>
                    </a:ext>
                  </a:extLst>
                </p:cNvPr>
                <p:cNvPicPr/>
                <p:nvPr/>
              </p:nvPicPr>
              <p:blipFill>
                <a:blip r:embed="rId85"/>
                <a:stretch>
                  <a:fillRect/>
                </a:stretch>
              </p:blipFill>
              <p:spPr>
                <a:xfrm>
                  <a:off x="5397033" y="4296153"/>
                  <a:ext cx="31680" cy="260640"/>
                </a:xfrm>
                <a:prstGeom prst="rect">
                  <a:avLst/>
                </a:prstGeom>
              </p:spPr>
            </p:pic>
          </mc:Fallback>
        </mc:AlternateContent>
      </p:grpSp>
      <p:grpSp>
        <p:nvGrpSpPr>
          <p:cNvPr id="152" name="Group 151">
            <a:extLst>
              <a:ext uri="{FF2B5EF4-FFF2-40B4-BE49-F238E27FC236}">
                <a16:creationId xmlns:a16="http://schemas.microsoft.com/office/drawing/2014/main" id="{63FAEF46-EF0F-4429-AE87-51B70BB90F46}"/>
              </a:ext>
            </a:extLst>
          </p:cNvPr>
          <p:cNvGrpSpPr/>
          <p:nvPr/>
        </p:nvGrpSpPr>
        <p:grpSpPr>
          <a:xfrm>
            <a:off x="5832273" y="4067913"/>
            <a:ext cx="1462320" cy="602280"/>
            <a:chOff x="5832273" y="4067913"/>
            <a:chExt cx="1462320" cy="602280"/>
          </a:xfrm>
        </p:grpSpPr>
        <mc:AlternateContent xmlns:mc="http://schemas.openxmlformats.org/markup-compatibility/2006" xmlns:p14="http://schemas.microsoft.com/office/powerpoint/2010/main">
          <mc:Choice Requires="p14">
            <p:contentPart p14:bwMode="auto" r:id="rId86">
              <p14:nvContentPartPr>
                <p14:cNvPr id="138" name="Ink 137">
                  <a:extLst>
                    <a:ext uri="{FF2B5EF4-FFF2-40B4-BE49-F238E27FC236}">
                      <a16:creationId xmlns:a16="http://schemas.microsoft.com/office/drawing/2014/main" id="{5D01CE90-3ACA-4650-8F1C-67EA43EB9B51}"/>
                    </a:ext>
                  </a:extLst>
                </p14:cNvPr>
                <p14:cNvContentPartPr/>
                <p14:nvPr/>
              </p14:nvContentPartPr>
              <p14:xfrm>
                <a:off x="5832273" y="4067913"/>
                <a:ext cx="194760" cy="516600"/>
              </p14:xfrm>
            </p:contentPart>
          </mc:Choice>
          <mc:Fallback xmlns="">
            <p:pic>
              <p:nvPicPr>
                <p:cNvPr id="138" name="Ink 137">
                  <a:extLst>
                    <a:ext uri="{FF2B5EF4-FFF2-40B4-BE49-F238E27FC236}">
                      <a16:creationId xmlns:a16="http://schemas.microsoft.com/office/drawing/2014/main" id="{5D01CE90-3ACA-4650-8F1C-67EA43EB9B51}"/>
                    </a:ext>
                  </a:extLst>
                </p:cNvPr>
                <p:cNvPicPr/>
                <p:nvPr/>
              </p:nvPicPr>
              <p:blipFill>
                <a:blip r:embed="rId87"/>
                <a:stretch>
                  <a:fillRect/>
                </a:stretch>
              </p:blipFill>
              <p:spPr>
                <a:xfrm>
                  <a:off x="5823633" y="4059273"/>
                  <a:ext cx="212400" cy="5342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9" name="Ink 138">
                  <a:extLst>
                    <a:ext uri="{FF2B5EF4-FFF2-40B4-BE49-F238E27FC236}">
                      <a16:creationId xmlns:a16="http://schemas.microsoft.com/office/drawing/2014/main" id="{A18F26D9-6732-498C-A060-36F6185DFE80}"/>
                    </a:ext>
                  </a:extLst>
                </p14:cNvPr>
                <p14:cNvContentPartPr/>
                <p14:nvPr/>
              </p14:nvContentPartPr>
              <p14:xfrm>
                <a:off x="6036393" y="4323153"/>
                <a:ext cx="234000" cy="232560"/>
              </p14:xfrm>
            </p:contentPart>
          </mc:Choice>
          <mc:Fallback xmlns="">
            <p:pic>
              <p:nvPicPr>
                <p:cNvPr id="139" name="Ink 138">
                  <a:extLst>
                    <a:ext uri="{FF2B5EF4-FFF2-40B4-BE49-F238E27FC236}">
                      <a16:creationId xmlns:a16="http://schemas.microsoft.com/office/drawing/2014/main" id="{A18F26D9-6732-498C-A060-36F6185DFE80}"/>
                    </a:ext>
                  </a:extLst>
                </p:cNvPr>
                <p:cNvPicPr/>
                <p:nvPr/>
              </p:nvPicPr>
              <p:blipFill>
                <a:blip r:embed="rId89"/>
                <a:stretch>
                  <a:fillRect/>
                </a:stretch>
              </p:blipFill>
              <p:spPr>
                <a:xfrm>
                  <a:off x="6027393" y="4314513"/>
                  <a:ext cx="2516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0" name="Ink 139">
                  <a:extLst>
                    <a:ext uri="{FF2B5EF4-FFF2-40B4-BE49-F238E27FC236}">
                      <a16:creationId xmlns:a16="http://schemas.microsoft.com/office/drawing/2014/main" id="{3AB4F764-5E54-4415-B02C-7D8EE8E36925}"/>
                    </a:ext>
                  </a:extLst>
                </p14:cNvPr>
                <p14:cNvContentPartPr/>
                <p14:nvPr/>
              </p14:nvContentPartPr>
              <p14:xfrm>
                <a:off x="6354273" y="4544913"/>
                <a:ext cx="37440" cy="86760"/>
              </p14:xfrm>
            </p:contentPart>
          </mc:Choice>
          <mc:Fallback xmlns="">
            <p:pic>
              <p:nvPicPr>
                <p:cNvPr id="140" name="Ink 139">
                  <a:extLst>
                    <a:ext uri="{FF2B5EF4-FFF2-40B4-BE49-F238E27FC236}">
                      <a16:creationId xmlns:a16="http://schemas.microsoft.com/office/drawing/2014/main" id="{3AB4F764-5E54-4415-B02C-7D8EE8E36925}"/>
                    </a:ext>
                  </a:extLst>
                </p:cNvPr>
                <p:cNvPicPr/>
                <p:nvPr/>
              </p:nvPicPr>
              <p:blipFill>
                <a:blip r:embed="rId91"/>
                <a:stretch>
                  <a:fillRect/>
                </a:stretch>
              </p:blipFill>
              <p:spPr>
                <a:xfrm>
                  <a:off x="6345633" y="4536273"/>
                  <a:ext cx="5508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1" name="Ink 140">
                  <a:extLst>
                    <a:ext uri="{FF2B5EF4-FFF2-40B4-BE49-F238E27FC236}">
                      <a16:creationId xmlns:a16="http://schemas.microsoft.com/office/drawing/2014/main" id="{8A916D13-99FE-4C28-A317-84043E9AE442}"/>
                    </a:ext>
                  </a:extLst>
                </p14:cNvPr>
                <p14:cNvContentPartPr/>
                <p14:nvPr/>
              </p14:nvContentPartPr>
              <p14:xfrm>
                <a:off x="6506913" y="4358433"/>
                <a:ext cx="198000" cy="250200"/>
              </p14:xfrm>
            </p:contentPart>
          </mc:Choice>
          <mc:Fallback xmlns="">
            <p:pic>
              <p:nvPicPr>
                <p:cNvPr id="141" name="Ink 140">
                  <a:extLst>
                    <a:ext uri="{FF2B5EF4-FFF2-40B4-BE49-F238E27FC236}">
                      <a16:creationId xmlns:a16="http://schemas.microsoft.com/office/drawing/2014/main" id="{8A916D13-99FE-4C28-A317-84043E9AE442}"/>
                    </a:ext>
                  </a:extLst>
                </p:cNvPr>
                <p:cNvPicPr/>
                <p:nvPr/>
              </p:nvPicPr>
              <p:blipFill>
                <a:blip r:embed="rId93"/>
                <a:stretch>
                  <a:fillRect/>
                </a:stretch>
              </p:blipFill>
              <p:spPr>
                <a:xfrm>
                  <a:off x="6498273" y="4349433"/>
                  <a:ext cx="2156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2" name="Ink 141">
                  <a:extLst>
                    <a:ext uri="{FF2B5EF4-FFF2-40B4-BE49-F238E27FC236}">
                      <a16:creationId xmlns:a16="http://schemas.microsoft.com/office/drawing/2014/main" id="{6E0BAFD3-0B3A-4A16-9639-7EDEC4ED0CB5}"/>
                    </a:ext>
                  </a:extLst>
                </p14:cNvPr>
                <p14:cNvContentPartPr/>
                <p14:nvPr/>
              </p14:nvContentPartPr>
              <p14:xfrm>
                <a:off x="6684393" y="4110033"/>
                <a:ext cx="218160" cy="560160"/>
              </p14:xfrm>
            </p:contentPart>
          </mc:Choice>
          <mc:Fallback xmlns="">
            <p:pic>
              <p:nvPicPr>
                <p:cNvPr id="142" name="Ink 141">
                  <a:extLst>
                    <a:ext uri="{FF2B5EF4-FFF2-40B4-BE49-F238E27FC236}">
                      <a16:creationId xmlns:a16="http://schemas.microsoft.com/office/drawing/2014/main" id="{6E0BAFD3-0B3A-4A16-9639-7EDEC4ED0CB5}"/>
                    </a:ext>
                  </a:extLst>
                </p:cNvPr>
                <p:cNvPicPr/>
                <p:nvPr/>
              </p:nvPicPr>
              <p:blipFill>
                <a:blip r:embed="rId95"/>
                <a:stretch>
                  <a:fillRect/>
                </a:stretch>
              </p:blipFill>
              <p:spPr>
                <a:xfrm>
                  <a:off x="6675393" y="4101393"/>
                  <a:ext cx="235800" cy="5778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3" name="Ink 142">
                  <a:extLst>
                    <a:ext uri="{FF2B5EF4-FFF2-40B4-BE49-F238E27FC236}">
                      <a16:creationId xmlns:a16="http://schemas.microsoft.com/office/drawing/2014/main" id="{B31C291F-9BF2-411B-A372-56D6F8D8E334}"/>
                    </a:ext>
                  </a:extLst>
                </p14:cNvPr>
                <p14:cNvContentPartPr/>
                <p14:nvPr/>
              </p14:nvContentPartPr>
              <p14:xfrm>
                <a:off x="7083993" y="4419993"/>
                <a:ext cx="178920" cy="18720"/>
              </p14:xfrm>
            </p:contentPart>
          </mc:Choice>
          <mc:Fallback xmlns="">
            <p:pic>
              <p:nvPicPr>
                <p:cNvPr id="143" name="Ink 142">
                  <a:extLst>
                    <a:ext uri="{FF2B5EF4-FFF2-40B4-BE49-F238E27FC236}">
                      <a16:creationId xmlns:a16="http://schemas.microsoft.com/office/drawing/2014/main" id="{B31C291F-9BF2-411B-A372-56D6F8D8E334}"/>
                    </a:ext>
                  </a:extLst>
                </p:cNvPr>
                <p:cNvPicPr/>
                <p:nvPr/>
              </p:nvPicPr>
              <p:blipFill>
                <a:blip r:embed="rId97"/>
                <a:stretch>
                  <a:fillRect/>
                </a:stretch>
              </p:blipFill>
              <p:spPr>
                <a:xfrm>
                  <a:off x="7075353" y="4411353"/>
                  <a:ext cx="1965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4" name="Ink 143">
                  <a:extLst>
                    <a:ext uri="{FF2B5EF4-FFF2-40B4-BE49-F238E27FC236}">
                      <a16:creationId xmlns:a16="http://schemas.microsoft.com/office/drawing/2014/main" id="{045FCAEC-97DB-4F5A-87FE-1739FBC24E6E}"/>
                    </a:ext>
                  </a:extLst>
                </p14:cNvPr>
                <p14:cNvContentPartPr/>
                <p14:nvPr/>
              </p14:nvContentPartPr>
              <p14:xfrm>
                <a:off x="7119633" y="4500633"/>
                <a:ext cx="174960" cy="11160"/>
              </p14:xfrm>
            </p:contentPart>
          </mc:Choice>
          <mc:Fallback xmlns="">
            <p:pic>
              <p:nvPicPr>
                <p:cNvPr id="144" name="Ink 143">
                  <a:extLst>
                    <a:ext uri="{FF2B5EF4-FFF2-40B4-BE49-F238E27FC236}">
                      <a16:creationId xmlns:a16="http://schemas.microsoft.com/office/drawing/2014/main" id="{045FCAEC-97DB-4F5A-87FE-1739FBC24E6E}"/>
                    </a:ext>
                  </a:extLst>
                </p:cNvPr>
                <p:cNvPicPr/>
                <p:nvPr/>
              </p:nvPicPr>
              <p:blipFill>
                <a:blip r:embed="rId99"/>
                <a:stretch>
                  <a:fillRect/>
                </a:stretch>
              </p:blipFill>
              <p:spPr>
                <a:xfrm>
                  <a:off x="7110993" y="4491633"/>
                  <a:ext cx="192600" cy="2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0">
            <p14:nvContentPartPr>
              <p14:cNvPr id="161" name="Ink 160">
                <a:extLst>
                  <a:ext uri="{FF2B5EF4-FFF2-40B4-BE49-F238E27FC236}">
                    <a16:creationId xmlns:a16="http://schemas.microsoft.com/office/drawing/2014/main" id="{88BFDB1F-64F6-4A54-965D-505BF430D3E5}"/>
                  </a:ext>
                </a:extLst>
              </p14:cNvPr>
              <p14:cNvContentPartPr/>
              <p14:nvPr/>
            </p14:nvContentPartPr>
            <p14:xfrm>
              <a:off x="922233" y="4575873"/>
              <a:ext cx="774360" cy="380880"/>
            </p14:xfrm>
          </p:contentPart>
        </mc:Choice>
        <mc:Fallback xmlns="">
          <p:pic>
            <p:nvPicPr>
              <p:cNvPr id="161" name="Ink 160">
                <a:extLst>
                  <a:ext uri="{FF2B5EF4-FFF2-40B4-BE49-F238E27FC236}">
                    <a16:creationId xmlns:a16="http://schemas.microsoft.com/office/drawing/2014/main" id="{88BFDB1F-64F6-4A54-965D-505BF430D3E5}"/>
                  </a:ext>
                </a:extLst>
              </p:cNvPr>
              <p:cNvPicPr/>
              <p:nvPr/>
            </p:nvPicPr>
            <p:blipFill>
              <a:blip r:embed="rId101"/>
              <a:stretch>
                <a:fillRect/>
              </a:stretch>
            </p:blipFill>
            <p:spPr>
              <a:xfrm>
                <a:off x="913233" y="4566873"/>
                <a:ext cx="792000" cy="398520"/>
              </a:xfrm>
              <a:prstGeom prst="rect">
                <a:avLst/>
              </a:prstGeom>
            </p:spPr>
          </p:pic>
        </mc:Fallback>
      </mc:AlternateContent>
      <p:grpSp>
        <p:nvGrpSpPr>
          <p:cNvPr id="179" name="Group 178">
            <a:extLst>
              <a:ext uri="{FF2B5EF4-FFF2-40B4-BE49-F238E27FC236}">
                <a16:creationId xmlns:a16="http://schemas.microsoft.com/office/drawing/2014/main" id="{A6322028-4032-4B15-BEA1-4DD1E6209B84}"/>
              </a:ext>
            </a:extLst>
          </p:cNvPr>
          <p:cNvGrpSpPr/>
          <p:nvPr/>
        </p:nvGrpSpPr>
        <p:grpSpPr>
          <a:xfrm>
            <a:off x="2006193" y="4633833"/>
            <a:ext cx="1522440" cy="377640"/>
            <a:chOff x="2006193" y="4633833"/>
            <a:chExt cx="1522440" cy="377640"/>
          </a:xfrm>
        </p:grpSpPr>
        <mc:AlternateContent xmlns:mc="http://schemas.openxmlformats.org/markup-compatibility/2006" xmlns:p14="http://schemas.microsoft.com/office/powerpoint/2010/main">
          <mc:Choice Requires="p14">
            <p:contentPart p14:bwMode="auto" r:id="rId102">
              <p14:nvContentPartPr>
                <p14:cNvPr id="162" name="Ink 161">
                  <a:extLst>
                    <a:ext uri="{FF2B5EF4-FFF2-40B4-BE49-F238E27FC236}">
                      <a16:creationId xmlns:a16="http://schemas.microsoft.com/office/drawing/2014/main" id="{6C6B0824-4EF8-4EBA-A47F-D973F2E5C7FB}"/>
                    </a:ext>
                  </a:extLst>
                </p14:cNvPr>
                <p14:cNvContentPartPr/>
                <p14:nvPr/>
              </p14:nvContentPartPr>
              <p14:xfrm>
                <a:off x="2006193" y="4696113"/>
                <a:ext cx="188280" cy="302760"/>
              </p14:xfrm>
            </p:contentPart>
          </mc:Choice>
          <mc:Fallback xmlns="">
            <p:pic>
              <p:nvPicPr>
                <p:cNvPr id="162" name="Ink 161">
                  <a:extLst>
                    <a:ext uri="{FF2B5EF4-FFF2-40B4-BE49-F238E27FC236}">
                      <a16:creationId xmlns:a16="http://schemas.microsoft.com/office/drawing/2014/main" id="{6C6B0824-4EF8-4EBA-A47F-D973F2E5C7FB}"/>
                    </a:ext>
                  </a:extLst>
                </p:cNvPr>
                <p:cNvPicPr/>
                <p:nvPr/>
              </p:nvPicPr>
              <p:blipFill>
                <a:blip r:embed="rId103"/>
                <a:stretch>
                  <a:fillRect/>
                </a:stretch>
              </p:blipFill>
              <p:spPr>
                <a:xfrm>
                  <a:off x="1997193" y="4687113"/>
                  <a:ext cx="2059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63" name="Ink 162">
                  <a:extLst>
                    <a:ext uri="{FF2B5EF4-FFF2-40B4-BE49-F238E27FC236}">
                      <a16:creationId xmlns:a16="http://schemas.microsoft.com/office/drawing/2014/main" id="{DA3D36D6-1B35-4D2B-AAED-180B5E831CF9}"/>
                    </a:ext>
                  </a:extLst>
                </p14:cNvPr>
                <p14:cNvContentPartPr/>
                <p14:nvPr/>
              </p14:nvContentPartPr>
              <p14:xfrm>
                <a:off x="2680473" y="4855953"/>
                <a:ext cx="163800" cy="123120"/>
              </p14:xfrm>
            </p:contentPart>
          </mc:Choice>
          <mc:Fallback xmlns="">
            <p:pic>
              <p:nvPicPr>
                <p:cNvPr id="163" name="Ink 162">
                  <a:extLst>
                    <a:ext uri="{FF2B5EF4-FFF2-40B4-BE49-F238E27FC236}">
                      <a16:creationId xmlns:a16="http://schemas.microsoft.com/office/drawing/2014/main" id="{DA3D36D6-1B35-4D2B-AAED-180B5E831CF9}"/>
                    </a:ext>
                  </a:extLst>
                </p:cNvPr>
                <p:cNvPicPr/>
                <p:nvPr/>
              </p:nvPicPr>
              <p:blipFill>
                <a:blip r:embed="rId105"/>
                <a:stretch>
                  <a:fillRect/>
                </a:stretch>
              </p:blipFill>
              <p:spPr>
                <a:xfrm>
                  <a:off x="2671833" y="4846953"/>
                  <a:ext cx="1814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4" name="Ink 163">
                  <a:extLst>
                    <a:ext uri="{FF2B5EF4-FFF2-40B4-BE49-F238E27FC236}">
                      <a16:creationId xmlns:a16="http://schemas.microsoft.com/office/drawing/2014/main" id="{AB095FFC-2246-44EF-B4AF-FFB2B6AF625A}"/>
                    </a:ext>
                  </a:extLst>
                </p14:cNvPr>
                <p14:cNvContentPartPr/>
                <p14:nvPr/>
              </p14:nvContentPartPr>
              <p14:xfrm>
                <a:off x="2671833" y="4722393"/>
                <a:ext cx="1800" cy="360"/>
              </p14:xfrm>
            </p:contentPart>
          </mc:Choice>
          <mc:Fallback xmlns="">
            <p:pic>
              <p:nvPicPr>
                <p:cNvPr id="164" name="Ink 163">
                  <a:extLst>
                    <a:ext uri="{FF2B5EF4-FFF2-40B4-BE49-F238E27FC236}">
                      <a16:creationId xmlns:a16="http://schemas.microsoft.com/office/drawing/2014/main" id="{AB095FFC-2246-44EF-B4AF-FFB2B6AF625A}"/>
                    </a:ext>
                  </a:extLst>
                </p:cNvPr>
                <p:cNvPicPr/>
                <p:nvPr/>
              </p:nvPicPr>
              <p:blipFill>
                <a:blip r:embed="rId107"/>
                <a:stretch>
                  <a:fillRect/>
                </a:stretch>
              </p:blipFill>
              <p:spPr>
                <a:xfrm>
                  <a:off x="2662833" y="4713753"/>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65" name="Ink 164">
                  <a:extLst>
                    <a:ext uri="{FF2B5EF4-FFF2-40B4-BE49-F238E27FC236}">
                      <a16:creationId xmlns:a16="http://schemas.microsoft.com/office/drawing/2014/main" id="{ECBA5E42-B366-412F-8425-F08A7BC033D0}"/>
                    </a:ext>
                  </a:extLst>
                </p14:cNvPr>
                <p14:cNvContentPartPr/>
                <p14:nvPr/>
              </p14:nvContentPartPr>
              <p14:xfrm>
                <a:off x="2938233" y="4660473"/>
                <a:ext cx="14760" cy="347760"/>
              </p14:xfrm>
            </p:contentPart>
          </mc:Choice>
          <mc:Fallback xmlns="">
            <p:pic>
              <p:nvPicPr>
                <p:cNvPr id="165" name="Ink 164">
                  <a:extLst>
                    <a:ext uri="{FF2B5EF4-FFF2-40B4-BE49-F238E27FC236}">
                      <a16:creationId xmlns:a16="http://schemas.microsoft.com/office/drawing/2014/main" id="{ECBA5E42-B366-412F-8425-F08A7BC033D0}"/>
                    </a:ext>
                  </a:extLst>
                </p:cNvPr>
                <p:cNvPicPr/>
                <p:nvPr/>
              </p:nvPicPr>
              <p:blipFill>
                <a:blip r:embed="rId109"/>
                <a:stretch>
                  <a:fillRect/>
                </a:stretch>
              </p:blipFill>
              <p:spPr>
                <a:xfrm>
                  <a:off x="2929233" y="4651473"/>
                  <a:ext cx="3240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6" name="Ink 165">
                  <a:extLst>
                    <a:ext uri="{FF2B5EF4-FFF2-40B4-BE49-F238E27FC236}">
                      <a16:creationId xmlns:a16="http://schemas.microsoft.com/office/drawing/2014/main" id="{960DBECD-D402-4AAC-AE77-A3F9976BBC1B}"/>
                    </a:ext>
                  </a:extLst>
                </p14:cNvPr>
                <p14:cNvContentPartPr/>
                <p14:nvPr/>
              </p14:nvContentPartPr>
              <p14:xfrm>
                <a:off x="2893593" y="4846953"/>
                <a:ext cx="251640" cy="141120"/>
              </p14:xfrm>
            </p:contentPart>
          </mc:Choice>
          <mc:Fallback xmlns="">
            <p:pic>
              <p:nvPicPr>
                <p:cNvPr id="166" name="Ink 165">
                  <a:extLst>
                    <a:ext uri="{FF2B5EF4-FFF2-40B4-BE49-F238E27FC236}">
                      <a16:creationId xmlns:a16="http://schemas.microsoft.com/office/drawing/2014/main" id="{960DBECD-D402-4AAC-AE77-A3F9976BBC1B}"/>
                    </a:ext>
                  </a:extLst>
                </p:cNvPr>
                <p:cNvPicPr/>
                <p:nvPr/>
              </p:nvPicPr>
              <p:blipFill>
                <a:blip r:embed="rId111"/>
                <a:stretch>
                  <a:fillRect/>
                </a:stretch>
              </p:blipFill>
              <p:spPr>
                <a:xfrm>
                  <a:off x="2884953" y="4838313"/>
                  <a:ext cx="26928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67" name="Ink 166">
                  <a:extLst>
                    <a:ext uri="{FF2B5EF4-FFF2-40B4-BE49-F238E27FC236}">
                      <a16:creationId xmlns:a16="http://schemas.microsoft.com/office/drawing/2014/main" id="{46381A2E-50C9-4E3A-89F8-683A8EE97EEE}"/>
                    </a:ext>
                  </a:extLst>
                </p14:cNvPr>
                <p14:cNvContentPartPr/>
                <p14:nvPr/>
              </p14:nvContentPartPr>
              <p14:xfrm>
                <a:off x="3069993" y="4798353"/>
                <a:ext cx="12600" cy="4320"/>
              </p14:xfrm>
            </p:contentPart>
          </mc:Choice>
          <mc:Fallback xmlns="">
            <p:pic>
              <p:nvPicPr>
                <p:cNvPr id="167" name="Ink 166">
                  <a:extLst>
                    <a:ext uri="{FF2B5EF4-FFF2-40B4-BE49-F238E27FC236}">
                      <a16:creationId xmlns:a16="http://schemas.microsoft.com/office/drawing/2014/main" id="{46381A2E-50C9-4E3A-89F8-683A8EE97EEE}"/>
                    </a:ext>
                  </a:extLst>
                </p:cNvPr>
                <p:cNvPicPr/>
                <p:nvPr/>
              </p:nvPicPr>
              <p:blipFill>
                <a:blip r:embed="rId113"/>
                <a:stretch>
                  <a:fillRect/>
                </a:stretch>
              </p:blipFill>
              <p:spPr>
                <a:xfrm>
                  <a:off x="3060993" y="4789713"/>
                  <a:ext cx="302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68" name="Ink 167">
                  <a:extLst>
                    <a:ext uri="{FF2B5EF4-FFF2-40B4-BE49-F238E27FC236}">
                      <a16:creationId xmlns:a16="http://schemas.microsoft.com/office/drawing/2014/main" id="{DB47768A-3273-4DD0-AA72-0D43AF652E31}"/>
                    </a:ext>
                  </a:extLst>
                </p14:cNvPr>
                <p14:cNvContentPartPr/>
                <p14:nvPr/>
              </p14:nvContentPartPr>
              <p14:xfrm>
                <a:off x="3177993" y="4881153"/>
                <a:ext cx="350640" cy="130320"/>
              </p14:xfrm>
            </p:contentPart>
          </mc:Choice>
          <mc:Fallback xmlns="">
            <p:pic>
              <p:nvPicPr>
                <p:cNvPr id="168" name="Ink 167">
                  <a:extLst>
                    <a:ext uri="{FF2B5EF4-FFF2-40B4-BE49-F238E27FC236}">
                      <a16:creationId xmlns:a16="http://schemas.microsoft.com/office/drawing/2014/main" id="{DB47768A-3273-4DD0-AA72-0D43AF652E31}"/>
                    </a:ext>
                  </a:extLst>
                </p:cNvPr>
                <p:cNvPicPr/>
                <p:nvPr/>
              </p:nvPicPr>
              <p:blipFill>
                <a:blip r:embed="rId115"/>
                <a:stretch>
                  <a:fillRect/>
                </a:stretch>
              </p:blipFill>
              <p:spPr>
                <a:xfrm>
                  <a:off x="3169353" y="4872153"/>
                  <a:ext cx="36828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69" name="Ink 168">
                  <a:extLst>
                    <a:ext uri="{FF2B5EF4-FFF2-40B4-BE49-F238E27FC236}">
                      <a16:creationId xmlns:a16="http://schemas.microsoft.com/office/drawing/2014/main" id="{E613BA11-B1BA-4154-8D24-029277163589}"/>
                    </a:ext>
                  </a:extLst>
                </p14:cNvPr>
                <p14:cNvContentPartPr/>
                <p14:nvPr/>
              </p14:nvContentPartPr>
              <p14:xfrm>
                <a:off x="2680473" y="4772073"/>
                <a:ext cx="108360" cy="174960"/>
              </p14:xfrm>
            </p:contentPart>
          </mc:Choice>
          <mc:Fallback xmlns="">
            <p:pic>
              <p:nvPicPr>
                <p:cNvPr id="169" name="Ink 168">
                  <a:extLst>
                    <a:ext uri="{FF2B5EF4-FFF2-40B4-BE49-F238E27FC236}">
                      <a16:creationId xmlns:a16="http://schemas.microsoft.com/office/drawing/2014/main" id="{E613BA11-B1BA-4154-8D24-029277163589}"/>
                    </a:ext>
                  </a:extLst>
                </p:cNvPr>
                <p:cNvPicPr/>
                <p:nvPr/>
              </p:nvPicPr>
              <p:blipFill>
                <a:blip r:embed="rId117"/>
                <a:stretch>
                  <a:fillRect/>
                </a:stretch>
              </p:blipFill>
              <p:spPr>
                <a:xfrm>
                  <a:off x="2671833" y="4763433"/>
                  <a:ext cx="1260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70" name="Ink 169">
                  <a:extLst>
                    <a:ext uri="{FF2B5EF4-FFF2-40B4-BE49-F238E27FC236}">
                      <a16:creationId xmlns:a16="http://schemas.microsoft.com/office/drawing/2014/main" id="{13A03A8F-251F-4E9C-915E-5A9E6EC60E20}"/>
                    </a:ext>
                  </a:extLst>
                </p14:cNvPr>
                <p14:cNvContentPartPr/>
                <p14:nvPr/>
              </p14:nvContentPartPr>
              <p14:xfrm>
                <a:off x="2421993" y="4633833"/>
                <a:ext cx="117720" cy="103320"/>
              </p14:xfrm>
            </p:contentPart>
          </mc:Choice>
          <mc:Fallback xmlns="">
            <p:pic>
              <p:nvPicPr>
                <p:cNvPr id="170" name="Ink 169">
                  <a:extLst>
                    <a:ext uri="{FF2B5EF4-FFF2-40B4-BE49-F238E27FC236}">
                      <a16:creationId xmlns:a16="http://schemas.microsoft.com/office/drawing/2014/main" id="{13A03A8F-251F-4E9C-915E-5A9E6EC60E20}"/>
                    </a:ext>
                  </a:extLst>
                </p:cNvPr>
                <p:cNvPicPr/>
                <p:nvPr/>
              </p:nvPicPr>
              <p:blipFill>
                <a:blip r:embed="rId119"/>
                <a:stretch>
                  <a:fillRect/>
                </a:stretch>
              </p:blipFill>
              <p:spPr>
                <a:xfrm>
                  <a:off x="2413353" y="4625193"/>
                  <a:ext cx="135360" cy="12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0">
            <p14:nvContentPartPr>
              <p14:cNvPr id="171" name="Ink 170">
                <a:extLst>
                  <a:ext uri="{FF2B5EF4-FFF2-40B4-BE49-F238E27FC236}">
                    <a16:creationId xmlns:a16="http://schemas.microsoft.com/office/drawing/2014/main" id="{4D280C67-1522-42A9-8288-DC865FDEBDD7}"/>
                  </a:ext>
                </a:extLst>
              </p14:cNvPr>
              <p14:cNvContentPartPr/>
              <p14:nvPr/>
            </p14:nvContentPartPr>
            <p14:xfrm>
              <a:off x="2343513" y="4500633"/>
              <a:ext cx="1800" cy="1800"/>
            </p14:xfrm>
          </p:contentPart>
        </mc:Choice>
        <mc:Fallback xmlns="">
          <p:pic>
            <p:nvPicPr>
              <p:cNvPr id="171" name="Ink 170">
                <a:extLst>
                  <a:ext uri="{FF2B5EF4-FFF2-40B4-BE49-F238E27FC236}">
                    <a16:creationId xmlns:a16="http://schemas.microsoft.com/office/drawing/2014/main" id="{4D280C67-1522-42A9-8288-DC865FDEBDD7}"/>
                  </a:ext>
                </a:extLst>
              </p:cNvPr>
              <p:cNvPicPr/>
              <p:nvPr/>
            </p:nvPicPr>
            <p:blipFill>
              <a:blip r:embed="rId121"/>
              <a:stretch>
                <a:fillRect/>
              </a:stretch>
            </p:blipFill>
            <p:spPr>
              <a:xfrm>
                <a:off x="2334513" y="4491633"/>
                <a:ext cx="19440" cy="19440"/>
              </a:xfrm>
              <a:prstGeom prst="rect">
                <a:avLst/>
              </a:prstGeom>
            </p:spPr>
          </p:pic>
        </mc:Fallback>
      </mc:AlternateContent>
      <p:grpSp>
        <p:nvGrpSpPr>
          <p:cNvPr id="178" name="Group 177">
            <a:extLst>
              <a:ext uri="{FF2B5EF4-FFF2-40B4-BE49-F238E27FC236}">
                <a16:creationId xmlns:a16="http://schemas.microsoft.com/office/drawing/2014/main" id="{8C7A2C60-F123-41E8-9CFF-EF7307EEA24E}"/>
              </a:ext>
            </a:extLst>
          </p:cNvPr>
          <p:cNvGrpSpPr/>
          <p:nvPr/>
        </p:nvGrpSpPr>
        <p:grpSpPr>
          <a:xfrm>
            <a:off x="3772713" y="4722393"/>
            <a:ext cx="729720" cy="293040"/>
            <a:chOff x="3772713" y="4722393"/>
            <a:chExt cx="729720" cy="293040"/>
          </a:xfrm>
        </p:grpSpPr>
        <mc:AlternateContent xmlns:mc="http://schemas.openxmlformats.org/markup-compatibility/2006" xmlns:p14="http://schemas.microsoft.com/office/powerpoint/2010/main">
          <mc:Choice Requires="p14">
            <p:contentPart p14:bwMode="auto" r:id="rId122">
              <p14:nvContentPartPr>
                <p14:cNvPr id="172" name="Ink 171">
                  <a:extLst>
                    <a:ext uri="{FF2B5EF4-FFF2-40B4-BE49-F238E27FC236}">
                      <a16:creationId xmlns:a16="http://schemas.microsoft.com/office/drawing/2014/main" id="{B1D63623-1622-4E15-A9CE-57E77331685D}"/>
                    </a:ext>
                  </a:extLst>
                </p14:cNvPr>
                <p14:cNvContentPartPr/>
                <p14:nvPr/>
              </p14:nvContentPartPr>
              <p14:xfrm>
                <a:off x="3852273" y="4722393"/>
                <a:ext cx="9360" cy="250200"/>
              </p14:xfrm>
            </p:contentPart>
          </mc:Choice>
          <mc:Fallback xmlns="">
            <p:pic>
              <p:nvPicPr>
                <p:cNvPr id="172" name="Ink 171">
                  <a:extLst>
                    <a:ext uri="{FF2B5EF4-FFF2-40B4-BE49-F238E27FC236}">
                      <a16:creationId xmlns:a16="http://schemas.microsoft.com/office/drawing/2014/main" id="{B1D63623-1622-4E15-A9CE-57E77331685D}"/>
                    </a:ext>
                  </a:extLst>
                </p:cNvPr>
                <p:cNvPicPr/>
                <p:nvPr/>
              </p:nvPicPr>
              <p:blipFill>
                <a:blip r:embed="rId123"/>
                <a:stretch>
                  <a:fillRect/>
                </a:stretch>
              </p:blipFill>
              <p:spPr>
                <a:xfrm>
                  <a:off x="3843633" y="4713753"/>
                  <a:ext cx="270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3" name="Ink 172">
                  <a:extLst>
                    <a:ext uri="{FF2B5EF4-FFF2-40B4-BE49-F238E27FC236}">
                      <a16:creationId xmlns:a16="http://schemas.microsoft.com/office/drawing/2014/main" id="{4317DB42-75D9-4430-A8D2-330966F3D71E}"/>
                    </a:ext>
                  </a:extLst>
                </p14:cNvPr>
                <p14:cNvContentPartPr/>
                <p14:nvPr/>
              </p14:nvContentPartPr>
              <p14:xfrm>
                <a:off x="3772713" y="4855953"/>
                <a:ext cx="295200" cy="114120"/>
              </p14:xfrm>
            </p:contentPart>
          </mc:Choice>
          <mc:Fallback xmlns="">
            <p:pic>
              <p:nvPicPr>
                <p:cNvPr id="173" name="Ink 172">
                  <a:extLst>
                    <a:ext uri="{FF2B5EF4-FFF2-40B4-BE49-F238E27FC236}">
                      <a16:creationId xmlns:a16="http://schemas.microsoft.com/office/drawing/2014/main" id="{4317DB42-75D9-4430-A8D2-330966F3D71E}"/>
                    </a:ext>
                  </a:extLst>
                </p:cNvPr>
                <p:cNvPicPr/>
                <p:nvPr/>
              </p:nvPicPr>
              <p:blipFill>
                <a:blip r:embed="rId125"/>
                <a:stretch>
                  <a:fillRect/>
                </a:stretch>
              </p:blipFill>
              <p:spPr>
                <a:xfrm>
                  <a:off x="3764073" y="4846953"/>
                  <a:ext cx="31284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4" name="Ink 173">
                  <a:extLst>
                    <a:ext uri="{FF2B5EF4-FFF2-40B4-BE49-F238E27FC236}">
                      <a16:creationId xmlns:a16="http://schemas.microsoft.com/office/drawing/2014/main" id="{E6D46638-1476-4FF0-A8BB-1161896178E2}"/>
                    </a:ext>
                  </a:extLst>
                </p14:cNvPr>
                <p14:cNvContentPartPr/>
                <p14:nvPr/>
              </p14:nvContentPartPr>
              <p14:xfrm>
                <a:off x="4126953" y="4722393"/>
                <a:ext cx="375480" cy="293040"/>
              </p14:xfrm>
            </p:contentPart>
          </mc:Choice>
          <mc:Fallback xmlns="">
            <p:pic>
              <p:nvPicPr>
                <p:cNvPr id="174" name="Ink 173">
                  <a:extLst>
                    <a:ext uri="{FF2B5EF4-FFF2-40B4-BE49-F238E27FC236}">
                      <a16:creationId xmlns:a16="http://schemas.microsoft.com/office/drawing/2014/main" id="{E6D46638-1476-4FF0-A8BB-1161896178E2}"/>
                    </a:ext>
                  </a:extLst>
                </p:cNvPr>
                <p:cNvPicPr/>
                <p:nvPr/>
              </p:nvPicPr>
              <p:blipFill>
                <a:blip r:embed="rId127"/>
                <a:stretch>
                  <a:fillRect/>
                </a:stretch>
              </p:blipFill>
              <p:spPr>
                <a:xfrm>
                  <a:off x="4118313" y="4713753"/>
                  <a:ext cx="393120" cy="310680"/>
                </a:xfrm>
                <a:prstGeom prst="rect">
                  <a:avLst/>
                </a:prstGeom>
              </p:spPr>
            </p:pic>
          </mc:Fallback>
        </mc:AlternateContent>
      </p:grpSp>
      <p:grpSp>
        <p:nvGrpSpPr>
          <p:cNvPr id="177" name="Group 176">
            <a:extLst>
              <a:ext uri="{FF2B5EF4-FFF2-40B4-BE49-F238E27FC236}">
                <a16:creationId xmlns:a16="http://schemas.microsoft.com/office/drawing/2014/main" id="{A7250893-BC61-4147-8CF4-C07C5847ED61}"/>
              </a:ext>
            </a:extLst>
          </p:cNvPr>
          <p:cNvGrpSpPr/>
          <p:nvPr/>
        </p:nvGrpSpPr>
        <p:grpSpPr>
          <a:xfrm>
            <a:off x="4793673" y="4696113"/>
            <a:ext cx="250560" cy="332280"/>
            <a:chOff x="4793673" y="4696113"/>
            <a:chExt cx="250560" cy="332280"/>
          </a:xfrm>
        </p:grpSpPr>
        <mc:AlternateContent xmlns:mc="http://schemas.openxmlformats.org/markup-compatibility/2006" xmlns:p14="http://schemas.microsoft.com/office/powerpoint/2010/main">
          <mc:Choice Requires="p14">
            <p:contentPart p14:bwMode="auto" r:id="rId128">
              <p14:nvContentPartPr>
                <p14:cNvPr id="175" name="Ink 174">
                  <a:extLst>
                    <a:ext uri="{FF2B5EF4-FFF2-40B4-BE49-F238E27FC236}">
                      <a16:creationId xmlns:a16="http://schemas.microsoft.com/office/drawing/2014/main" id="{D23FFB2C-6E2A-4DDD-9DB1-69B91E7C69B5}"/>
                    </a:ext>
                  </a:extLst>
                </p14:cNvPr>
                <p14:cNvContentPartPr/>
                <p14:nvPr/>
              </p14:nvContentPartPr>
              <p14:xfrm>
                <a:off x="4837953" y="4696113"/>
                <a:ext cx="18000" cy="332280"/>
              </p14:xfrm>
            </p:contentPart>
          </mc:Choice>
          <mc:Fallback xmlns="">
            <p:pic>
              <p:nvPicPr>
                <p:cNvPr id="175" name="Ink 174">
                  <a:extLst>
                    <a:ext uri="{FF2B5EF4-FFF2-40B4-BE49-F238E27FC236}">
                      <a16:creationId xmlns:a16="http://schemas.microsoft.com/office/drawing/2014/main" id="{D23FFB2C-6E2A-4DDD-9DB1-69B91E7C69B5}"/>
                    </a:ext>
                  </a:extLst>
                </p:cNvPr>
                <p:cNvPicPr/>
                <p:nvPr/>
              </p:nvPicPr>
              <p:blipFill>
                <a:blip r:embed="rId129"/>
                <a:stretch>
                  <a:fillRect/>
                </a:stretch>
              </p:blipFill>
              <p:spPr>
                <a:xfrm>
                  <a:off x="4829313" y="4687113"/>
                  <a:ext cx="3564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6" name="Ink 175">
                  <a:extLst>
                    <a:ext uri="{FF2B5EF4-FFF2-40B4-BE49-F238E27FC236}">
                      <a16:creationId xmlns:a16="http://schemas.microsoft.com/office/drawing/2014/main" id="{57F348D9-04CE-457C-980B-EC315F51B488}"/>
                    </a:ext>
                  </a:extLst>
                </p14:cNvPr>
                <p14:cNvContentPartPr/>
                <p14:nvPr/>
              </p14:nvContentPartPr>
              <p14:xfrm>
                <a:off x="4793673" y="4882233"/>
                <a:ext cx="250560" cy="140400"/>
              </p14:xfrm>
            </p:contentPart>
          </mc:Choice>
          <mc:Fallback xmlns="">
            <p:pic>
              <p:nvPicPr>
                <p:cNvPr id="176" name="Ink 175">
                  <a:extLst>
                    <a:ext uri="{FF2B5EF4-FFF2-40B4-BE49-F238E27FC236}">
                      <a16:creationId xmlns:a16="http://schemas.microsoft.com/office/drawing/2014/main" id="{57F348D9-04CE-457C-980B-EC315F51B488}"/>
                    </a:ext>
                  </a:extLst>
                </p:cNvPr>
                <p:cNvPicPr/>
                <p:nvPr/>
              </p:nvPicPr>
              <p:blipFill>
                <a:blip r:embed="rId131"/>
                <a:stretch>
                  <a:fillRect/>
                </a:stretch>
              </p:blipFill>
              <p:spPr>
                <a:xfrm>
                  <a:off x="4784673" y="4873593"/>
                  <a:ext cx="268200" cy="158040"/>
                </a:xfrm>
                <a:prstGeom prst="rect">
                  <a:avLst/>
                </a:prstGeom>
              </p:spPr>
            </p:pic>
          </mc:Fallback>
        </mc:AlternateContent>
      </p:grpSp>
      <p:grpSp>
        <p:nvGrpSpPr>
          <p:cNvPr id="183" name="Group 182">
            <a:extLst>
              <a:ext uri="{FF2B5EF4-FFF2-40B4-BE49-F238E27FC236}">
                <a16:creationId xmlns:a16="http://schemas.microsoft.com/office/drawing/2014/main" id="{31D479AC-C881-48E6-9B80-B5255EE3FEC0}"/>
              </a:ext>
            </a:extLst>
          </p:cNvPr>
          <p:cNvGrpSpPr/>
          <p:nvPr/>
        </p:nvGrpSpPr>
        <p:grpSpPr>
          <a:xfrm>
            <a:off x="5484873" y="4808433"/>
            <a:ext cx="1779120" cy="394200"/>
            <a:chOff x="5484873" y="4808433"/>
            <a:chExt cx="1779120" cy="394200"/>
          </a:xfrm>
        </p:grpSpPr>
        <mc:AlternateContent xmlns:mc="http://schemas.openxmlformats.org/markup-compatibility/2006" xmlns:p14="http://schemas.microsoft.com/office/powerpoint/2010/main">
          <mc:Choice Requires="p14">
            <p:contentPart p14:bwMode="auto" r:id="rId132">
              <p14:nvContentPartPr>
                <p14:cNvPr id="180" name="Ink 179">
                  <a:extLst>
                    <a:ext uri="{FF2B5EF4-FFF2-40B4-BE49-F238E27FC236}">
                      <a16:creationId xmlns:a16="http://schemas.microsoft.com/office/drawing/2014/main" id="{11C2E7B2-61F0-4B04-AF69-EFA1CA0C87D5}"/>
                    </a:ext>
                  </a:extLst>
                </p14:cNvPr>
                <p14:cNvContentPartPr/>
                <p14:nvPr/>
              </p14:nvContentPartPr>
              <p14:xfrm>
                <a:off x="5484873" y="4958193"/>
                <a:ext cx="1084680" cy="244440"/>
              </p14:xfrm>
            </p:contentPart>
          </mc:Choice>
          <mc:Fallback xmlns="">
            <p:pic>
              <p:nvPicPr>
                <p:cNvPr id="180" name="Ink 179">
                  <a:extLst>
                    <a:ext uri="{FF2B5EF4-FFF2-40B4-BE49-F238E27FC236}">
                      <a16:creationId xmlns:a16="http://schemas.microsoft.com/office/drawing/2014/main" id="{11C2E7B2-61F0-4B04-AF69-EFA1CA0C87D5}"/>
                    </a:ext>
                  </a:extLst>
                </p:cNvPr>
                <p:cNvPicPr/>
                <p:nvPr/>
              </p:nvPicPr>
              <p:blipFill>
                <a:blip r:embed="rId133"/>
                <a:stretch>
                  <a:fillRect/>
                </a:stretch>
              </p:blipFill>
              <p:spPr>
                <a:xfrm>
                  <a:off x="5475873" y="4949193"/>
                  <a:ext cx="110232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81" name="Ink 180">
                  <a:extLst>
                    <a:ext uri="{FF2B5EF4-FFF2-40B4-BE49-F238E27FC236}">
                      <a16:creationId xmlns:a16="http://schemas.microsoft.com/office/drawing/2014/main" id="{80101076-E94D-4007-BE81-A974B04FD56C}"/>
                    </a:ext>
                  </a:extLst>
                </p14:cNvPr>
                <p14:cNvContentPartPr/>
                <p14:nvPr/>
              </p14:nvContentPartPr>
              <p14:xfrm>
                <a:off x="6897513" y="4808433"/>
                <a:ext cx="6120" cy="261720"/>
              </p14:xfrm>
            </p:contentPart>
          </mc:Choice>
          <mc:Fallback xmlns="">
            <p:pic>
              <p:nvPicPr>
                <p:cNvPr id="181" name="Ink 180">
                  <a:extLst>
                    <a:ext uri="{FF2B5EF4-FFF2-40B4-BE49-F238E27FC236}">
                      <a16:creationId xmlns:a16="http://schemas.microsoft.com/office/drawing/2014/main" id="{80101076-E94D-4007-BE81-A974B04FD56C}"/>
                    </a:ext>
                  </a:extLst>
                </p:cNvPr>
                <p:cNvPicPr/>
                <p:nvPr/>
              </p:nvPicPr>
              <p:blipFill>
                <a:blip r:embed="rId135"/>
                <a:stretch>
                  <a:fillRect/>
                </a:stretch>
              </p:blipFill>
              <p:spPr>
                <a:xfrm>
                  <a:off x="6888513" y="4799433"/>
                  <a:ext cx="2376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82" name="Ink 181">
                  <a:extLst>
                    <a:ext uri="{FF2B5EF4-FFF2-40B4-BE49-F238E27FC236}">
                      <a16:creationId xmlns:a16="http://schemas.microsoft.com/office/drawing/2014/main" id="{55583593-CC67-499D-ABED-F8F0A90B6478}"/>
                    </a:ext>
                  </a:extLst>
                </p14:cNvPr>
                <p14:cNvContentPartPr/>
                <p14:nvPr/>
              </p14:nvContentPartPr>
              <p14:xfrm>
                <a:off x="6799953" y="4961433"/>
                <a:ext cx="464040" cy="159120"/>
              </p14:xfrm>
            </p:contentPart>
          </mc:Choice>
          <mc:Fallback xmlns="">
            <p:pic>
              <p:nvPicPr>
                <p:cNvPr id="182" name="Ink 181">
                  <a:extLst>
                    <a:ext uri="{FF2B5EF4-FFF2-40B4-BE49-F238E27FC236}">
                      <a16:creationId xmlns:a16="http://schemas.microsoft.com/office/drawing/2014/main" id="{55583593-CC67-499D-ABED-F8F0A90B6478}"/>
                    </a:ext>
                  </a:extLst>
                </p:cNvPr>
                <p:cNvPicPr/>
                <p:nvPr/>
              </p:nvPicPr>
              <p:blipFill>
                <a:blip r:embed="rId137"/>
                <a:stretch>
                  <a:fillRect/>
                </a:stretch>
              </p:blipFill>
              <p:spPr>
                <a:xfrm>
                  <a:off x="6791313" y="4952793"/>
                  <a:ext cx="481680" cy="17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8">
            <p14:nvContentPartPr>
              <p14:cNvPr id="184" name="Ink 183">
                <a:extLst>
                  <a:ext uri="{FF2B5EF4-FFF2-40B4-BE49-F238E27FC236}">
                    <a16:creationId xmlns:a16="http://schemas.microsoft.com/office/drawing/2014/main" id="{778504A7-1FFC-47C7-89DB-E615BDF1F384}"/>
                  </a:ext>
                </a:extLst>
              </p14:cNvPr>
              <p14:cNvContentPartPr/>
              <p14:nvPr/>
            </p14:nvContentPartPr>
            <p14:xfrm>
              <a:off x="7572153" y="5015073"/>
              <a:ext cx="154440" cy="109440"/>
            </p14:xfrm>
          </p:contentPart>
        </mc:Choice>
        <mc:Fallback xmlns="">
          <p:pic>
            <p:nvPicPr>
              <p:cNvPr id="184" name="Ink 183">
                <a:extLst>
                  <a:ext uri="{FF2B5EF4-FFF2-40B4-BE49-F238E27FC236}">
                    <a16:creationId xmlns:a16="http://schemas.microsoft.com/office/drawing/2014/main" id="{778504A7-1FFC-47C7-89DB-E615BDF1F384}"/>
                  </a:ext>
                </a:extLst>
              </p:cNvPr>
              <p:cNvPicPr/>
              <p:nvPr/>
            </p:nvPicPr>
            <p:blipFill>
              <a:blip r:embed="rId139"/>
              <a:stretch>
                <a:fillRect/>
              </a:stretch>
            </p:blipFill>
            <p:spPr>
              <a:xfrm>
                <a:off x="7563513" y="5006073"/>
                <a:ext cx="172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85" name="Ink 184">
                <a:extLst>
                  <a:ext uri="{FF2B5EF4-FFF2-40B4-BE49-F238E27FC236}">
                    <a16:creationId xmlns:a16="http://schemas.microsoft.com/office/drawing/2014/main" id="{4C9485F1-EB07-4B34-8CCF-BD4CD204AF89}"/>
                  </a:ext>
                </a:extLst>
              </p14:cNvPr>
              <p14:cNvContentPartPr/>
              <p14:nvPr/>
            </p14:nvContentPartPr>
            <p14:xfrm>
              <a:off x="7865553" y="4774233"/>
              <a:ext cx="23400" cy="316800"/>
            </p14:xfrm>
          </p:contentPart>
        </mc:Choice>
        <mc:Fallback xmlns="">
          <p:pic>
            <p:nvPicPr>
              <p:cNvPr id="185" name="Ink 184">
                <a:extLst>
                  <a:ext uri="{FF2B5EF4-FFF2-40B4-BE49-F238E27FC236}">
                    <a16:creationId xmlns:a16="http://schemas.microsoft.com/office/drawing/2014/main" id="{4C9485F1-EB07-4B34-8CCF-BD4CD204AF89}"/>
                  </a:ext>
                </a:extLst>
              </p:cNvPr>
              <p:cNvPicPr/>
              <p:nvPr/>
            </p:nvPicPr>
            <p:blipFill>
              <a:blip r:embed="rId141"/>
              <a:stretch>
                <a:fillRect/>
              </a:stretch>
            </p:blipFill>
            <p:spPr>
              <a:xfrm>
                <a:off x="7856553" y="4765233"/>
                <a:ext cx="4104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86" name="Ink 185">
                <a:extLst>
                  <a:ext uri="{FF2B5EF4-FFF2-40B4-BE49-F238E27FC236}">
                    <a16:creationId xmlns:a16="http://schemas.microsoft.com/office/drawing/2014/main" id="{284524FE-56B9-49CE-9B61-0EFC5E768291}"/>
                  </a:ext>
                </a:extLst>
              </p14:cNvPr>
              <p14:cNvContentPartPr/>
              <p14:nvPr/>
            </p14:nvContentPartPr>
            <p14:xfrm>
              <a:off x="7918833" y="4855953"/>
              <a:ext cx="846000" cy="315360"/>
            </p14:xfrm>
          </p:contentPart>
        </mc:Choice>
        <mc:Fallback xmlns="">
          <p:pic>
            <p:nvPicPr>
              <p:cNvPr id="186" name="Ink 185">
                <a:extLst>
                  <a:ext uri="{FF2B5EF4-FFF2-40B4-BE49-F238E27FC236}">
                    <a16:creationId xmlns:a16="http://schemas.microsoft.com/office/drawing/2014/main" id="{284524FE-56B9-49CE-9B61-0EFC5E768291}"/>
                  </a:ext>
                </a:extLst>
              </p:cNvPr>
              <p:cNvPicPr/>
              <p:nvPr/>
            </p:nvPicPr>
            <p:blipFill>
              <a:blip r:embed="rId143"/>
              <a:stretch>
                <a:fillRect/>
              </a:stretch>
            </p:blipFill>
            <p:spPr>
              <a:xfrm>
                <a:off x="7909833" y="4847313"/>
                <a:ext cx="86364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87" name="Ink 186">
                <a:extLst>
                  <a:ext uri="{FF2B5EF4-FFF2-40B4-BE49-F238E27FC236}">
                    <a16:creationId xmlns:a16="http://schemas.microsoft.com/office/drawing/2014/main" id="{B272ADEC-DCD9-4EBA-AA34-A742D0C4AF53}"/>
                  </a:ext>
                </a:extLst>
              </p14:cNvPr>
              <p14:cNvContentPartPr/>
              <p14:nvPr/>
            </p14:nvContentPartPr>
            <p14:xfrm>
              <a:off x="8388993" y="4848753"/>
              <a:ext cx="304920" cy="7560"/>
            </p14:xfrm>
          </p:contentPart>
        </mc:Choice>
        <mc:Fallback xmlns="">
          <p:pic>
            <p:nvPicPr>
              <p:cNvPr id="187" name="Ink 186">
                <a:extLst>
                  <a:ext uri="{FF2B5EF4-FFF2-40B4-BE49-F238E27FC236}">
                    <a16:creationId xmlns:a16="http://schemas.microsoft.com/office/drawing/2014/main" id="{B272ADEC-DCD9-4EBA-AA34-A742D0C4AF53}"/>
                  </a:ext>
                </a:extLst>
              </p:cNvPr>
              <p:cNvPicPr/>
              <p:nvPr/>
            </p:nvPicPr>
            <p:blipFill>
              <a:blip r:embed="rId145"/>
              <a:stretch>
                <a:fillRect/>
              </a:stretch>
            </p:blipFill>
            <p:spPr>
              <a:xfrm>
                <a:off x="8379993" y="4839753"/>
                <a:ext cx="3225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88" name="Ink 187">
                <a:extLst>
                  <a:ext uri="{FF2B5EF4-FFF2-40B4-BE49-F238E27FC236}">
                    <a16:creationId xmlns:a16="http://schemas.microsoft.com/office/drawing/2014/main" id="{113B7E2F-8676-4ABB-98C8-D2A374832B10}"/>
                  </a:ext>
                </a:extLst>
              </p14:cNvPr>
              <p14:cNvContentPartPr/>
              <p14:nvPr/>
            </p14:nvContentPartPr>
            <p14:xfrm>
              <a:off x="9002793" y="4959993"/>
              <a:ext cx="217080" cy="233280"/>
            </p14:xfrm>
          </p:contentPart>
        </mc:Choice>
        <mc:Fallback xmlns="">
          <p:pic>
            <p:nvPicPr>
              <p:cNvPr id="188" name="Ink 187">
                <a:extLst>
                  <a:ext uri="{FF2B5EF4-FFF2-40B4-BE49-F238E27FC236}">
                    <a16:creationId xmlns:a16="http://schemas.microsoft.com/office/drawing/2014/main" id="{113B7E2F-8676-4ABB-98C8-D2A374832B10}"/>
                  </a:ext>
                </a:extLst>
              </p:cNvPr>
              <p:cNvPicPr/>
              <p:nvPr/>
            </p:nvPicPr>
            <p:blipFill>
              <a:blip r:embed="rId147"/>
              <a:stretch>
                <a:fillRect/>
              </a:stretch>
            </p:blipFill>
            <p:spPr>
              <a:xfrm>
                <a:off x="8994153" y="4950993"/>
                <a:ext cx="234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3" name="Ink 32">
                <a:extLst>
                  <a:ext uri="{FF2B5EF4-FFF2-40B4-BE49-F238E27FC236}">
                    <a16:creationId xmlns:a16="http://schemas.microsoft.com/office/drawing/2014/main" id="{D1302A06-A6EE-4A53-ADD9-25B4809D0BE3}"/>
                  </a:ext>
                </a:extLst>
              </p14:cNvPr>
              <p14:cNvContentPartPr/>
              <p14:nvPr/>
            </p14:nvContentPartPr>
            <p14:xfrm>
              <a:off x="2769393" y="1766433"/>
              <a:ext cx="51840" cy="346320"/>
            </p14:xfrm>
          </p:contentPart>
        </mc:Choice>
        <mc:Fallback xmlns="">
          <p:pic>
            <p:nvPicPr>
              <p:cNvPr id="33" name="Ink 32">
                <a:extLst>
                  <a:ext uri="{FF2B5EF4-FFF2-40B4-BE49-F238E27FC236}">
                    <a16:creationId xmlns:a16="http://schemas.microsoft.com/office/drawing/2014/main" id="{D1302A06-A6EE-4A53-ADD9-25B4809D0BE3}"/>
                  </a:ext>
                </a:extLst>
              </p:cNvPr>
              <p:cNvPicPr/>
              <p:nvPr/>
            </p:nvPicPr>
            <p:blipFill>
              <a:blip r:embed="rId149"/>
              <a:stretch>
                <a:fillRect/>
              </a:stretch>
            </p:blipFill>
            <p:spPr>
              <a:xfrm>
                <a:off x="2760753" y="1757433"/>
                <a:ext cx="6948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4" name="Ink 33">
                <a:extLst>
                  <a:ext uri="{FF2B5EF4-FFF2-40B4-BE49-F238E27FC236}">
                    <a16:creationId xmlns:a16="http://schemas.microsoft.com/office/drawing/2014/main" id="{2089CF4F-39B8-4231-80AF-B4EDDFCE921C}"/>
                  </a:ext>
                </a:extLst>
              </p14:cNvPr>
              <p14:cNvContentPartPr/>
              <p14:nvPr/>
            </p14:nvContentPartPr>
            <p14:xfrm>
              <a:off x="2801433" y="1757433"/>
              <a:ext cx="2252160" cy="498960"/>
            </p14:xfrm>
          </p:contentPart>
        </mc:Choice>
        <mc:Fallback xmlns="">
          <p:pic>
            <p:nvPicPr>
              <p:cNvPr id="34" name="Ink 33">
                <a:extLst>
                  <a:ext uri="{FF2B5EF4-FFF2-40B4-BE49-F238E27FC236}">
                    <a16:creationId xmlns:a16="http://schemas.microsoft.com/office/drawing/2014/main" id="{2089CF4F-39B8-4231-80AF-B4EDDFCE921C}"/>
                  </a:ext>
                </a:extLst>
              </p:cNvPr>
              <p:cNvPicPr/>
              <p:nvPr/>
            </p:nvPicPr>
            <p:blipFill>
              <a:blip r:embed="rId151"/>
              <a:stretch>
                <a:fillRect/>
              </a:stretch>
            </p:blipFill>
            <p:spPr>
              <a:xfrm>
                <a:off x="2792793" y="1748793"/>
                <a:ext cx="226980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8" name="Ink 37">
                <a:extLst>
                  <a:ext uri="{FF2B5EF4-FFF2-40B4-BE49-F238E27FC236}">
                    <a16:creationId xmlns:a16="http://schemas.microsoft.com/office/drawing/2014/main" id="{DFFB7E57-45F4-4FC9-B839-035CF5E2BCCF}"/>
                  </a:ext>
                </a:extLst>
              </p14:cNvPr>
              <p14:cNvContentPartPr/>
              <p14:nvPr/>
            </p14:nvContentPartPr>
            <p14:xfrm>
              <a:off x="3186993" y="1792713"/>
              <a:ext cx="18720" cy="358920"/>
            </p14:xfrm>
          </p:contentPart>
        </mc:Choice>
        <mc:Fallback xmlns="">
          <p:pic>
            <p:nvPicPr>
              <p:cNvPr id="38" name="Ink 37">
                <a:extLst>
                  <a:ext uri="{FF2B5EF4-FFF2-40B4-BE49-F238E27FC236}">
                    <a16:creationId xmlns:a16="http://schemas.microsoft.com/office/drawing/2014/main" id="{DFFB7E57-45F4-4FC9-B839-035CF5E2BCCF}"/>
                  </a:ext>
                </a:extLst>
              </p:cNvPr>
              <p:cNvPicPr/>
              <p:nvPr/>
            </p:nvPicPr>
            <p:blipFill>
              <a:blip r:embed="rId153"/>
              <a:stretch>
                <a:fillRect/>
              </a:stretch>
            </p:blipFill>
            <p:spPr>
              <a:xfrm>
                <a:off x="3177993" y="1784073"/>
                <a:ext cx="3636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9" name="Ink 38">
                <a:extLst>
                  <a:ext uri="{FF2B5EF4-FFF2-40B4-BE49-F238E27FC236}">
                    <a16:creationId xmlns:a16="http://schemas.microsoft.com/office/drawing/2014/main" id="{C999B9FE-F94B-4128-B97B-EA8DD5CCE6E0}"/>
                  </a:ext>
                </a:extLst>
              </p14:cNvPr>
              <p14:cNvContentPartPr/>
              <p14:nvPr/>
            </p14:nvContentPartPr>
            <p14:xfrm>
              <a:off x="3577233" y="1805313"/>
              <a:ext cx="360" cy="355320"/>
            </p14:xfrm>
          </p:contentPart>
        </mc:Choice>
        <mc:Fallback xmlns="">
          <p:pic>
            <p:nvPicPr>
              <p:cNvPr id="39" name="Ink 38">
                <a:extLst>
                  <a:ext uri="{FF2B5EF4-FFF2-40B4-BE49-F238E27FC236}">
                    <a16:creationId xmlns:a16="http://schemas.microsoft.com/office/drawing/2014/main" id="{C999B9FE-F94B-4128-B97B-EA8DD5CCE6E0}"/>
                  </a:ext>
                </a:extLst>
              </p:cNvPr>
              <p:cNvPicPr/>
              <p:nvPr/>
            </p:nvPicPr>
            <p:blipFill>
              <a:blip r:embed="rId155"/>
              <a:stretch>
                <a:fillRect/>
              </a:stretch>
            </p:blipFill>
            <p:spPr>
              <a:xfrm>
                <a:off x="3568593" y="1796313"/>
                <a:ext cx="1800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40" name="Ink 39">
                <a:extLst>
                  <a:ext uri="{FF2B5EF4-FFF2-40B4-BE49-F238E27FC236}">
                    <a16:creationId xmlns:a16="http://schemas.microsoft.com/office/drawing/2014/main" id="{3B09088E-DB06-4348-B104-F3E9D28319D5}"/>
                  </a:ext>
                </a:extLst>
              </p14:cNvPr>
              <p14:cNvContentPartPr/>
              <p14:nvPr/>
            </p14:nvContentPartPr>
            <p14:xfrm>
              <a:off x="3800433" y="1877673"/>
              <a:ext cx="25920" cy="342720"/>
            </p14:xfrm>
          </p:contentPart>
        </mc:Choice>
        <mc:Fallback xmlns="">
          <p:pic>
            <p:nvPicPr>
              <p:cNvPr id="40" name="Ink 39">
                <a:extLst>
                  <a:ext uri="{FF2B5EF4-FFF2-40B4-BE49-F238E27FC236}">
                    <a16:creationId xmlns:a16="http://schemas.microsoft.com/office/drawing/2014/main" id="{3B09088E-DB06-4348-B104-F3E9D28319D5}"/>
                  </a:ext>
                </a:extLst>
              </p:cNvPr>
              <p:cNvPicPr/>
              <p:nvPr/>
            </p:nvPicPr>
            <p:blipFill>
              <a:blip r:embed="rId157"/>
              <a:stretch>
                <a:fillRect/>
              </a:stretch>
            </p:blipFill>
            <p:spPr>
              <a:xfrm>
                <a:off x="3791793" y="1869033"/>
                <a:ext cx="4356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1" name="Ink 40">
                <a:extLst>
                  <a:ext uri="{FF2B5EF4-FFF2-40B4-BE49-F238E27FC236}">
                    <a16:creationId xmlns:a16="http://schemas.microsoft.com/office/drawing/2014/main" id="{C53EA11F-9E99-4892-9FA9-055BB4069DC5}"/>
                  </a:ext>
                </a:extLst>
              </p14:cNvPr>
              <p14:cNvContentPartPr/>
              <p14:nvPr/>
            </p14:nvContentPartPr>
            <p14:xfrm>
              <a:off x="4118673" y="1845993"/>
              <a:ext cx="30960" cy="384120"/>
            </p14:xfrm>
          </p:contentPart>
        </mc:Choice>
        <mc:Fallback xmlns="">
          <p:pic>
            <p:nvPicPr>
              <p:cNvPr id="41" name="Ink 40">
                <a:extLst>
                  <a:ext uri="{FF2B5EF4-FFF2-40B4-BE49-F238E27FC236}">
                    <a16:creationId xmlns:a16="http://schemas.microsoft.com/office/drawing/2014/main" id="{C53EA11F-9E99-4892-9FA9-055BB4069DC5}"/>
                  </a:ext>
                </a:extLst>
              </p:cNvPr>
              <p:cNvPicPr/>
              <p:nvPr/>
            </p:nvPicPr>
            <p:blipFill>
              <a:blip r:embed="rId159"/>
              <a:stretch>
                <a:fillRect/>
              </a:stretch>
            </p:blipFill>
            <p:spPr>
              <a:xfrm>
                <a:off x="4110033" y="1837353"/>
                <a:ext cx="486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2" name="Ink 41">
                <a:extLst>
                  <a:ext uri="{FF2B5EF4-FFF2-40B4-BE49-F238E27FC236}">
                    <a16:creationId xmlns:a16="http://schemas.microsoft.com/office/drawing/2014/main" id="{1A45B874-D0DF-45EF-88BD-ACF30174BB85}"/>
                  </a:ext>
                </a:extLst>
              </p14:cNvPr>
              <p14:cNvContentPartPr/>
              <p14:nvPr/>
            </p14:nvContentPartPr>
            <p14:xfrm>
              <a:off x="4518633" y="1924833"/>
              <a:ext cx="26280" cy="314640"/>
            </p14:xfrm>
          </p:contentPart>
        </mc:Choice>
        <mc:Fallback xmlns="">
          <p:pic>
            <p:nvPicPr>
              <p:cNvPr id="42" name="Ink 41">
                <a:extLst>
                  <a:ext uri="{FF2B5EF4-FFF2-40B4-BE49-F238E27FC236}">
                    <a16:creationId xmlns:a16="http://schemas.microsoft.com/office/drawing/2014/main" id="{1A45B874-D0DF-45EF-88BD-ACF30174BB85}"/>
                  </a:ext>
                </a:extLst>
              </p:cNvPr>
              <p:cNvPicPr/>
              <p:nvPr/>
            </p:nvPicPr>
            <p:blipFill>
              <a:blip r:embed="rId161"/>
              <a:stretch>
                <a:fillRect/>
              </a:stretch>
            </p:blipFill>
            <p:spPr>
              <a:xfrm>
                <a:off x="4509633" y="1915833"/>
                <a:ext cx="4392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56" name="Ink 55">
                <a:extLst>
                  <a:ext uri="{FF2B5EF4-FFF2-40B4-BE49-F238E27FC236}">
                    <a16:creationId xmlns:a16="http://schemas.microsoft.com/office/drawing/2014/main" id="{CE7B9396-E23D-49BA-A275-84B70A145CE4}"/>
                  </a:ext>
                </a:extLst>
              </p14:cNvPr>
              <p14:cNvContentPartPr/>
              <p14:nvPr/>
            </p14:nvContentPartPr>
            <p14:xfrm>
              <a:off x="1167753" y="2664633"/>
              <a:ext cx="13680" cy="185760"/>
            </p14:xfrm>
          </p:contentPart>
        </mc:Choice>
        <mc:Fallback xmlns="">
          <p:pic>
            <p:nvPicPr>
              <p:cNvPr id="56" name="Ink 55">
                <a:extLst>
                  <a:ext uri="{FF2B5EF4-FFF2-40B4-BE49-F238E27FC236}">
                    <a16:creationId xmlns:a16="http://schemas.microsoft.com/office/drawing/2014/main" id="{CE7B9396-E23D-49BA-A275-84B70A145CE4}"/>
                  </a:ext>
                </a:extLst>
              </p:cNvPr>
              <p:cNvPicPr/>
              <p:nvPr/>
            </p:nvPicPr>
            <p:blipFill>
              <a:blip r:embed="rId163"/>
              <a:stretch>
                <a:fillRect/>
              </a:stretch>
            </p:blipFill>
            <p:spPr>
              <a:xfrm>
                <a:off x="1158753" y="2655993"/>
                <a:ext cx="313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7" name="Ink 56">
                <a:extLst>
                  <a:ext uri="{FF2B5EF4-FFF2-40B4-BE49-F238E27FC236}">
                    <a16:creationId xmlns:a16="http://schemas.microsoft.com/office/drawing/2014/main" id="{2964908E-8157-442A-86D5-7E0F0177C863}"/>
                  </a:ext>
                </a:extLst>
              </p14:cNvPr>
              <p14:cNvContentPartPr/>
              <p14:nvPr/>
            </p14:nvContentPartPr>
            <p14:xfrm>
              <a:off x="1197993" y="2609193"/>
              <a:ext cx="236520" cy="199440"/>
            </p14:xfrm>
          </p:contentPart>
        </mc:Choice>
        <mc:Fallback xmlns="">
          <p:pic>
            <p:nvPicPr>
              <p:cNvPr id="57" name="Ink 56">
                <a:extLst>
                  <a:ext uri="{FF2B5EF4-FFF2-40B4-BE49-F238E27FC236}">
                    <a16:creationId xmlns:a16="http://schemas.microsoft.com/office/drawing/2014/main" id="{2964908E-8157-442A-86D5-7E0F0177C863}"/>
                  </a:ext>
                </a:extLst>
              </p:cNvPr>
              <p:cNvPicPr/>
              <p:nvPr/>
            </p:nvPicPr>
            <p:blipFill>
              <a:blip r:embed="rId165"/>
              <a:stretch>
                <a:fillRect/>
              </a:stretch>
            </p:blipFill>
            <p:spPr>
              <a:xfrm>
                <a:off x="1188993" y="2600193"/>
                <a:ext cx="25416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8" name="Ink 57">
                <a:extLst>
                  <a:ext uri="{FF2B5EF4-FFF2-40B4-BE49-F238E27FC236}">
                    <a16:creationId xmlns:a16="http://schemas.microsoft.com/office/drawing/2014/main" id="{31285E96-DBEC-41B5-A27D-01BA1DB4C90F}"/>
                  </a:ext>
                </a:extLst>
              </p14:cNvPr>
              <p14:cNvContentPartPr/>
              <p14:nvPr/>
            </p14:nvContentPartPr>
            <p14:xfrm>
              <a:off x="1519473" y="2618553"/>
              <a:ext cx="91440" cy="154800"/>
            </p14:xfrm>
          </p:contentPart>
        </mc:Choice>
        <mc:Fallback xmlns="">
          <p:pic>
            <p:nvPicPr>
              <p:cNvPr id="58" name="Ink 57">
                <a:extLst>
                  <a:ext uri="{FF2B5EF4-FFF2-40B4-BE49-F238E27FC236}">
                    <a16:creationId xmlns:a16="http://schemas.microsoft.com/office/drawing/2014/main" id="{31285E96-DBEC-41B5-A27D-01BA1DB4C90F}"/>
                  </a:ext>
                </a:extLst>
              </p:cNvPr>
              <p:cNvPicPr/>
              <p:nvPr/>
            </p:nvPicPr>
            <p:blipFill>
              <a:blip r:embed="rId167"/>
              <a:stretch>
                <a:fillRect/>
              </a:stretch>
            </p:blipFill>
            <p:spPr>
              <a:xfrm>
                <a:off x="1510833" y="2609913"/>
                <a:ext cx="1090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59" name="Ink 58">
                <a:extLst>
                  <a:ext uri="{FF2B5EF4-FFF2-40B4-BE49-F238E27FC236}">
                    <a16:creationId xmlns:a16="http://schemas.microsoft.com/office/drawing/2014/main" id="{2415EAC2-EF4E-413F-A880-B7A603EAC8F2}"/>
                  </a:ext>
                </a:extLst>
              </p14:cNvPr>
              <p14:cNvContentPartPr/>
              <p14:nvPr/>
            </p14:nvContentPartPr>
            <p14:xfrm>
              <a:off x="1672833" y="2633313"/>
              <a:ext cx="130680" cy="147240"/>
            </p14:xfrm>
          </p:contentPart>
        </mc:Choice>
        <mc:Fallback xmlns="">
          <p:pic>
            <p:nvPicPr>
              <p:cNvPr id="59" name="Ink 58">
                <a:extLst>
                  <a:ext uri="{FF2B5EF4-FFF2-40B4-BE49-F238E27FC236}">
                    <a16:creationId xmlns:a16="http://schemas.microsoft.com/office/drawing/2014/main" id="{2415EAC2-EF4E-413F-A880-B7A603EAC8F2}"/>
                  </a:ext>
                </a:extLst>
              </p:cNvPr>
              <p:cNvPicPr/>
              <p:nvPr/>
            </p:nvPicPr>
            <p:blipFill>
              <a:blip r:embed="rId169"/>
              <a:stretch>
                <a:fillRect/>
              </a:stretch>
            </p:blipFill>
            <p:spPr>
              <a:xfrm>
                <a:off x="1664193" y="2624673"/>
                <a:ext cx="14832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60" name="Ink 59">
                <a:extLst>
                  <a:ext uri="{FF2B5EF4-FFF2-40B4-BE49-F238E27FC236}">
                    <a16:creationId xmlns:a16="http://schemas.microsoft.com/office/drawing/2014/main" id="{1BE1B763-88B3-401C-AD73-D2074D6D2D6B}"/>
                  </a:ext>
                </a:extLst>
              </p14:cNvPr>
              <p14:cNvContentPartPr/>
              <p14:nvPr/>
            </p14:nvContentPartPr>
            <p14:xfrm>
              <a:off x="1887753" y="2637993"/>
              <a:ext cx="188640" cy="204840"/>
            </p14:xfrm>
          </p:contentPart>
        </mc:Choice>
        <mc:Fallback xmlns="">
          <p:pic>
            <p:nvPicPr>
              <p:cNvPr id="60" name="Ink 59">
                <a:extLst>
                  <a:ext uri="{FF2B5EF4-FFF2-40B4-BE49-F238E27FC236}">
                    <a16:creationId xmlns:a16="http://schemas.microsoft.com/office/drawing/2014/main" id="{1BE1B763-88B3-401C-AD73-D2074D6D2D6B}"/>
                  </a:ext>
                </a:extLst>
              </p:cNvPr>
              <p:cNvPicPr/>
              <p:nvPr/>
            </p:nvPicPr>
            <p:blipFill>
              <a:blip r:embed="rId171"/>
              <a:stretch>
                <a:fillRect/>
              </a:stretch>
            </p:blipFill>
            <p:spPr>
              <a:xfrm>
                <a:off x="1878753" y="2628993"/>
                <a:ext cx="2062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61" name="Ink 60">
                <a:extLst>
                  <a:ext uri="{FF2B5EF4-FFF2-40B4-BE49-F238E27FC236}">
                    <a16:creationId xmlns:a16="http://schemas.microsoft.com/office/drawing/2014/main" id="{91C4CF0E-8247-4689-9276-6790773195D5}"/>
                  </a:ext>
                </a:extLst>
              </p14:cNvPr>
              <p14:cNvContentPartPr/>
              <p14:nvPr/>
            </p14:nvContentPartPr>
            <p14:xfrm>
              <a:off x="2188713" y="2823033"/>
              <a:ext cx="12600" cy="26640"/>
            </p14:xfrm>
          </p:contentPart>
        </mc:Choice>
        <mc:Fallback xmlns="">
          <p:pic>
            <p:nvPicPr>
              <p:cNvPr id="61" name="Ink 60">
                <a:extLst>
                  <a:ext uri="{FF2B5EF4-FFF2-40B4-BE49-F238E27FC236}">
                    <a16:creationId xmlns:a16="http://schemas.microsoft.com/office/drawing/2014/main" id="{91C4CF0E-8247-4689-9276-6790773195D5}"/>
                  </a:ext>
                </a:extLst>
              </p:cNvPr>
              <p:cNvPicPr/>
              <p:nvPr/>
            </p:nvPicPr>
            <p:blipFill>
              <a:blip r:embed="rId173"/>
              <a:stretch>
                <a:fillRect/>
              </a:stretch>
            </p:blipFill>
            <p:spPr>
              <a:xfrm>
                <a:off x="2180073" y="2814033"/>
                <a:ext cx="302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62" name="Ink 61">
                <a:extLst>
                  <a:ext uri="{FF2B5EF4-FFF2-40B4-BE49-F238E27FC236}">
                    <a16:creationId xmlns:a16="http://schemas.microsoft.com/office/drawing/2014/main" id="{5B0F17DD-6805-4570-AA09-5EABDEF7C54A}"/>
                  </a:ext>
                </a:extLst>
              </p14:cNvPr>
              <p14:cNvContentPartPr/>
              <p14:nvPr/>
            </p14:nvContentPartPr>
            <p14:xfrm>
              <a:off x="2600913" y="2628273"/>
              <a:ext cx="448560" cy="349560"/>
            </p14:xfrm>
          </p:contentPart>
        </mc:Choice>
        <mc:Fallback xmlns="">
          <p:pic>
            <p:nvPicPr>
              <p:cNvPr id="62" name="Ink 61">
                <a:extLst>
                  <a:ext uri="{FF2B5EF4-FFF2-40B4-BE49-F238E27FC236}">
                    <a16:creationId xmlns:a16="http://schemas.microsoft.com/office/drawing/2014/main" id="{5B0F17DD-6805-4570-AA09-5EABDEF7C54A}"/>
                  </a:ext>
                </a:extLst>
              </p:cNvPr>
              <p:cNvPicPr/>
              <p:nvPr/>
            </p:nvPicPr>
            <p:blipFill>
              <a:blip r:embed="rId175"/>
              <a:stretch>
                <a:fillRect/>
              </a:stretch>
            </p:blipFill>
            <p:spPr>
              <a:xfrm>
                <a:off x="2592273" y="2619273"/>
                <a:ext cx="46620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63" name="Ink 62">
                <a:extLst>
                  <a:ext uri="{FF2B5EF4-FFF2-40B4-BE49-F238E27FC236}">
                    <a16:creationId xmlns:a16="http://schemas.microsoft.com/office/drawing/2014/main" id="{307AE21B-6390-4C28-944D-25723C83C080}"/>
                  </a:ext>
                </a:extLst>
              </p14:cNvPr>
              <p14:cNvContentPartPr/>
              <p14:nvPr/>
            </p14:nvContentPartPr>
            <p14:xfrm>
              <a:off x="2840313" y="2805033"/>
              <a:ext cx="156600" cy="19440"/>
            </p14:xfrm>
          </p:contentPart>
        </mc:Choice>
        <mc:Fallback xmlns="">
          <p:pic>
            <p:nvPicPr>
              <p:cNvPr id="63" name="Ink 62">
                <a:extLst>
                  <a:ext uri="{FF2B5EF4-FFF2-40B4-BE49-F238E27FC236}">
                    <a16:creationId xmlns:a16="http://schemas.microsoft.com/office/drawing/2014/main" id="{307AE21B-6390-4C28-944D-25723C83C080}"/>
                  </a:ext>
                </a:extLst>
              </p:cNvPr>
              <p:cNvPicPr/>
              <p:nvPr/>
            </p:nvPicPr>
            <p:blipFill>
              <a:blip r:embed="rId177"/>
              <a:stretch>
                <a:fillRect/>
              </a:stretch>
            </p:blipFill>
            <p:spPr>
              <a:xfrm>
                <a:off x="2831673" y="2796033"/>
                <a:ext cx="1742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64" name="Ink 63">
                <a:extLst>
                  <a:ext uri="{FF2B5EF4-FFF2-40B4-BE49-F238E27FC236}">
                    <a16:creationId xmlns:a16="http://schemas.microsoft.com/office/drawing/2014/main" id="{CCABB68F-772E-4C07-93BC-4EE976C1D0D5}"/>
                  </a:ext>
                </a:extLst>
              </p14:cNvPr>
              <p14:cNvContentPartPr/>
              <p14:nvPr/>
            </p14:nvContentPartPr>
            <p14:xfrm>
              <a:off x="3434313" y="2769393"/>
              <a:ext cx="144720" cy="195480"/>
            </p14:xfrm>
          </p:contentPart>
        </mc:Choice>
        <mc:Fallback xmlns="">
          <p:pic>
            <p:nvPicPr>
              <p:cNvPr id="64" name="Ink 63">
                <a:extLst>
                  <a:ext uri="{FF2B5EF4-FFF2-40B4-BE49-F238E27FC236}">
                    <a16:creationId xmlns:a16="http://schemas.microsoft.com/office/drawing/2014/main" id="{CCABB68F-772E-4C07-93BC-4EE976C1D0D5}"/>
                  </a:ext>
                </a:extLst>
              </p:cNvPr>
              <p:cNvPicPr/>
              <p:nvPr/>
            </p:nvPicPr>
            <p:blipFill>
              <a:blip r:embed="rId179"/>
              <a:stretch>
                <a:fillRect/>
              </a:stretch>
            </p:blipFill>
            <p:spPr>
              <a:xfrm>
                <a:off x="3425673" y="2760753"/>
                <a:ext cx="1623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65" name="Ink 64">
                <a:extLst>
                  <a:ext uri="{FF2B5EF4-FFF2-40B4-BE49-F238E27FC236}">
                    <a16:creationId xmlns:a16="http://schemas.microsoft.com/office/drawing/2014/main" id="{E1471A49-A42D-4E10-A386-29A1C408BA93}"/>
                  </a:ext>
                </a:extLst>
              </p14:cNvPr>
              <p14:cNvContentPartPr/>
              <p14:nvPr/>
            </p14:nvContentPartPr>
            <p14:xfrm>
              <a:off x="3577233" y="2827713"/>
              <a:ext cx="102600" cy="150120"/>
            </p14:xfrm>
          </p:contentPart>
        </mc:Choice>
        <mc:Fallback xmlns="">
          <p:pic>
            <p:nvPicPr>
              <p:cNvPr id="65" name="Ink 64">
                <a:extLst>
                  <a:ext uri="{FF2B5EF4-FFF2-40B4-BE49-F238E27FC236}">
                    <a16:creationId xmlns:a16="http://schemas.microsoft.com/office/drawing/2014/main" id="{E1471A49-A42D-4E10-A386-29A1C408BA93}"/>
                  </a:ext>
                </a:extLst>
              </p:cNvPr>
              <p:cNvPicPr/>
              <p:nvPr/>
            </p:nvPicPr>
            <p:blipFill>
              <a:blip r:embed="rId181"/>
              <a:stretch>
                <a:fillRect/>
              </a:stretch>
            </p:blipFill>
            <p:spPr>
              <a:xfrm>
                <a:off x="3568593" y="2818713"/>
                <a:ext cx="1202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66" name="Ink 65">
                <a:extLst>
                  <a:ext uri="{FF2B5EF4-FFF2-40B4-BE49-F238E27FC236}">
                    <a16:creationId xmlns:a16="http://schemas.microsoft.com/office/drawing/2014/main" id="{9DF07083-7DDD-4671-8F12-F39A6294DE84}"/>
                  </a:ext>
                </a:extLst>
              </p14:cNvPr>
              <p14:cNvContentPartPr/>
              <p14:nvPr/>
            </p14:nvContentPartPr>
            <p14:xfrm>
              <a:off x="3789993" y="2982873"/>
              <a:ext cx="119880" cy="134280"/>
            </p14:xfrm>
          </p:contentPart>
        </mc:Choice>
        <mc:Fallback xmlns="">
          <p:pic>
            <p:nvPicPr>
              <p:cNvPr id="66" name="Ink 65">
                <a:extLst>
                  <a:ext uri="{FF2B5EF4-FFF2-40B4-BE49-F238E27FC236}">
                    <a16:creationId xmlns:a16="http://schemas.microsoft.com/office/drawing/2014/main" id="{9DF07083-7DDD-4671-8F12-F39A6294DE84}"/>
                  </a:ext>
                </a:extLst>
              </p:cNvPr>
              <p:cNvPicPr/>
              <p:nvPr/>
            </p:nvPicPr>
            <p:blipFill>
              <a:blip r:embed="rId183"/>
              <a:stretch>
                <a:fillRect/>
              </a:stretch>
            </p:blipFill>
            <p:spPr>
              <a:xfrm>
                <a:off x="3780993" y="2973873"/>
                <a:ext cx="1375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79" name="Ink 78">
                <a:extLst>
                  <a:ext uri="{FF2B5EF4-FFF2-40B4-BE49-F238E27FC236}">
                    <a16:creationId xmlns:a16="http://schemas.microsoft.com/office/drawing/2014/main" id="{5FDF6670-2244-4E8E-8F1C-4057A2C0A011}"/>
                  </a:ext>
                </a:extLst>
              </p14:cNvPr>
              <p14:cNvContentPartPr/>
              <p14:nvPr/>
            </p14:nvContentPartPr>
            <p14:xfrm>
              <a:off x="699393" y="3364473"/>
              <a:ext cx="516240" cy="468360"/>
            </p14:xfrm>
          </p:contentPart>
        </mc:Choice>
        <mc:Fallback xmlns="">
          <p:pic>
            <p:nvPicPr>
              <p:cNvPr id="79" name="Ink 78">
                <a:extLst>
                  <a:ext uri="{FF2B5EF4-FFF2-40B4-BE49-F238E27FC236}">
                    <a16:creationId xmlns:a16="http://schemas.microsoft.com/office/drawing/2014/main" id="{5FDF6670-2244-4E8E-8F1C-4057A2C0A011}"/>
                  </a:ext>
                </a:extLst>
              </p:cNvPr>
              <p:cNvPicPr/>
              <p:nvPr/>
            </p:nvPicPr>
            <p:blipFill>
              <a:blip r:embed="rId185"/>
              <a:stretch>
                <a:fillRect/>
              </a:stretch>
            </p:blipFill>
            <p:spPr>
              <a:xfrm>
                <a:off x="690753" y="3355473"/>
                <a:ext cx="53388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80" name="Ink 79">
                <a:extLst>
                  <a:ext uri="{FF2B5EF4-FFF2-40B4-BE49-F238E27FC236}">
                    <a16:creationId xmlns:a16="http://schemas.microsoft.com/office/drawing/2014/main" id="{CEFF7209-6138-40B9-BF6D-52F3CB8BB542}"/>
                  </a:ext>
                </a:extLst>
              </p14:cNvPr>
              <p14:cNvContentPartPr/>
              <p14:nvPr/>
            </p14:nvContentPartPr>
            <p14:xfrm>
              <a:off x="1127073" y="3675153"/>
              <a:ext cx="86400" cy="360"/>
            </p14:xfrm>
          </p:contentPart>
        </mc:Choice>
        <mc:Fallback xmlns="">
          <p:pic>
            <p:nvPicPr>
              <p:cNvPr id="80" name="Ink 79">
                <a:extLst>
                  <a:ext uri="{FF2B5EF4-FFF2-40B4-BE49-F238E27FC236}">
                    <a16:creationId xmlns:a16="http://schemas.microsoft.com/office/drawing/2014/main" id="{CEFF7209-6138-40B9-BF6D-52F3CB8BB542}"/>
                  </a:ext>
                </a:extLst>
              </p:cNvPr>
              <p:cNvPicPr/>
              <p:nvPr/>
            </p:nvPicPr>
            <p:blipFill>
              <a:blip r:embed="rId187"/>
              <a:stretch>
                <a:fillRect/>
              </a:stretch>
            </p:blipFill>
            <p:spPr>
              <a:xfrm>
                <a:off x="1118433" y="3666513"/>
                <a:ext cx="104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81" name="Ink 80">
                <a:extLst>
                  <a:ext uri="{FF2B5EF4-FFF2-40B4-BE49-F238E27FC236}">
                    <a16:creationId xmlns:a16="http://schemas.microsoft.com/office/drawing/2014/main" id="{637D52E7-C5EB-43D3-B3A4-1DD94148D57F}"/>
                  </a:ext>
                </a:extLst>
              </p14:cNvPr>
              <p14:cNvContentPartPr/>
              <p14:nvPr/>
            </p14:nvContentPartPr>
            <p14:xfrm>
              <a:off x="1721793" y="3505233"/>
              <a:ext cx="267840" cy="19080"/>
            </p14:xfrm>
          </p:contentPart>
        </mc:Choice>
        <mc:Fallback xmlns="">
          <p:pic>
            <p:nvPicPr>
              <p:cNvPr id="81" name="Ink 80">
                <a:extLst>
                  <a:ext uri="{FF2B5EF4-FFF2-40B4-BE49-F238E27FC236}">
                    <a16:creationId xmlns:a16="http://schemas.microsoft.com/office/drawing/2014/main" id="{637D52E7-C5EB-43D3-B3A4-1DD94148D57F}"/>
                  </a:ext>
                </a:extLst>
              </p:cNvPr>
              <p:cNvPicPr/>
              <p:nvPr/>
            </p:nvPicPr>
            <p:blipFill>
              <a:blip r:embed="rId189"/>
              <a:stretch>
                <a:fillRect/>
              </a:stretch>
            </p:blipFill>
            <p:spPr>
              <a:xfrm>
                <a:off x="1713153" y="3496593"/>
                <a:ext cx="2854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82" name="Ink 81">
                <a:extLst>
                  <a:ext uri="{FF2B5EF4-FFF2-40B4-BE49-F238E27FC236}">
                    <a16:creationId xmlns:a16="http://schemas.microsoft.com/office/drawing/2014/main" id="{C619149B-7BC2-48C0-8797-A8E0543B088A}"/>
                  </a:ext>
                </a:extLst>
              </p14:cNvPr>
              <p14:cNvContentPartPr/>
              <p14:nvPr/>
            </p14:nvContentPartPr>
            <p14:xfrm>
              <a:off x="1881633" y="3506313"/>
              <a:ext cx="32400" cy="256320"/>
            </p14:xfrm>
          </p:contentPart>
        </mc:Choice>
        <mc:Fallback xmlns="">
          <p:pic>
            <p:nvPicPr>
              <p:cNvPr id="82" name="Ink 81">
                <a:extLst>
                  <a:ext uri="{FF2B5EF4-FFF2-40B4-BE49-F238E27FC236}">
                    <a16:creationId xmlns:a16="http://schemas.microsoft.com/office/drawing/2014/main" id="{C619149B-7BC2-48C0-8797-A8E0543B088A}"/>
                  </a:ext>
                </a:extLst>
              </p:cNvPr>
              <p:cNvPicPr/>
              <p:nvPr/>
            </p:nvPicPr>
            <p:blipFill>
              <a:blip r:embed="rId191"/>
              <a:stretch>
                <a:fillRect/>
              </a:stretch>
            </p:blipFill>
            <p:spPr>
              <a:xfrm>
                <a:off x="1872633" y="3497313"/>
                <a:ext cx="5004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85" name="Ink 84">
                <a:extLst>
                  <a:ext uri="{FF2B5EF4-FFF2-40B4-BE49-F238E27FC236}">
                    <a16:creationId xmlns:a16="http://schemas.microsoft.com/office/drawing/2014/main" id="{7C995178-505C-4107-BBE6-DEF7C2798C47}"/>
                  </a:ext>
                </a:extLst>
              </p14:cNvPr>
              <p14:cNvContentPartPr/>
              <p14:nvPr/>
            </p14:nvContentPartPr>
            <p14:xfrm>
              <a:off x="2032473" y="3772353"/>
              <a:ext cx="123840" cy="129600"/>
            </p14:xfrm>
          </p:contentPart>
        </mc:Choice>
        <mc:Fallback xmlns="">
          <p:pic>
            <p:nvPicPr>
              <p:cNvPr id="85" name="Ink 84">
                <a:extLst>
                  <a:ext uri="{FF2B5EF4-FFF2-40B4-BE49-F238E27FC236}">
                    <a16:creationId xmlns:a16="http://schemas.microsoft.com/office/drawing/2014/main" id="{7C995178-505C-4107-BBE6-DEF7C2798C47}"/>
                  </a:ext>
                </a:extLst>
              </p:cNvPr>
              <p:cNvPicPr/>
              <p:nvPr/>
            </p:nvPicPr>
            <p:blipFill>
              <a:blip r:embed="rId193"/>
              <a:stretch>
                <a:fillRect/>
              </a:stretch>
            </p:blipFill>
            <p:spPr>
              <a:xfrm>
                <a:off x="2023833" y="3763713"/>
                <a:ext cx="1414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87" name="Ink 86">
                <a:extLst>
                  <a:ext uri="{FF2B5EF4-FFF2-40B4-BE49-F238E27FC236}">
                    <a16:creationId xmlns:a16="http://schemas.microsoft.com/office/drawing/2014/main" id="{F93A250F-C3CA-432C-BB94-869B9AF89879}"/>
                  </a:ext>
                </a:extLst>
              </p14:cNvPr>
              <p14:cNvContentPartPr/>
              <p14:nvPr/>
            </p14:nvContentPartPr>
            <p14:xfrm>
              <a:off x="1988193" y="3773793"/>
              <a:ext cx="186840" cy="114840"/>
            </p14:xfrm>
          </p:contentPart>
        </mc:Choice>
        <mc:Fallback xmlns="">
          <p:pic>
            <p:nvPicPr>
              <p:cNvPr id="87" name="Ink 86">
                <a:extLst>
                  <a:ext uri="{FF2B5EF4-FFF2-40B4-BE49-F238E27FC236}">
                    <a16:creationId xmlns:a16="http://schemas.microsoft.com/office/drawing/2014/main" id="{F93A250F-C3CA-432C-BB94-869B9AF89879}"/>
                  </a:ext>
                </a:extLst>
              </p:cNvPr>
              <p:cNvPicPr/>
              <p:nvPr/>
            </p:nvPicPr>
            <p:blipFill>
              <a:blip r:embed="rId195"/>
              <a:stretch>
                <a:fillRect/>
              </a:stretch>
            </p:blipFill>
            <p:spPr>
              <a:xfrm>
                <a:off x="1979193" y="3765153"/>
                <a:ext cx="2044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88" name="Ink 87">
                <a:extLst>
                  <a:ext uri="{FF2B5EF4-FFF2-40B4-BE49-F238E27FC236}">
                    <a16:creationId xmlns:a16="http://schemas.microsoft.com/office/drawing/2014/main" id="{78DB3071-12FC-46B3-93C6-62CDE545CBE4}"/>
                  </a:ext>
                </a:extLst>
              </p14:cNvPr>
              <p14:cNvContentPartPr/>
              <p14:nvPr/>
            </p14:nvContentPartPr>
            <p14:xfrm>
              <a:off x="2385273" y="3357273"/>
              <a:ext cx="100800" cy="344520"/>
            </p14:xfrm>
          </p:contentPart>
        </mc:Choice>
        <mc:Fallback xmlns="">
          <p:pic>
            <p:nvPicPr>
              <p:cNvPr id="88" name="Ink 87">
                <a:extLst>
                  <a:ext uri="{FF2B5EF4-FFF2-40B4-BE49-F238E27FC236}">
                    <a16:creationId xmlns:a16="http://schemas.microsoft.com/office/drawing/2014/main" id="{78DB3071-12FC-46B3-93C6-62CDE545CBE4}"/>
                  </a:ext>
                </a:extLst>
              </p:cNvPr>
              <p:cNvPicPr/>
              <p:nvPr/>
            </p:nvPicPr>
            <p:blipFill>
              <a:blip r:embed="rId197"/>
              <a:stretch>
                <a:fillRect/>
              </a:stretch>
            </p:blipFill>
            <p:spPr>
              <a:xfrm>
                <a:off x="2376273" y="3348273"/>
                <a:ext cx="11844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89" name="Ink 88">
                <a:extLst>
                  <a:ext uri="{FF2B5EF4-FFF2-40B4-BE49-F238E27FC236}">
                    <a16:creationId xmlns:a16="http://schemas.microsoft.com/office/drawing/2014/main" id="{0288AE93-47C1-444E-B851-0797CE57614F}"/>
                  </a:ext>
                </a:extLst>
              </p14:cNvPr>
              <p14:cNvContentPartPr/>
              <p14:nvPr/>
            </p14:nvContentPartPr>
            <p14:xfrm>
              <a:off x="2547633" y="3515313"/>
              <a:ext cx="144360" cy="174600"/>
            </p14:xfrm>
          </p:contentPart>
        </mc:Choice>
        <mc:Fallback xmlns="">
          <p:pic>
            <p:nvPicPr>
              <p:cNvPr id="89" name="Ink 88">
                <a:extLst>
                  <a:ext uri="{FF2B5EF4-FFF2-40B4-BE49-F238E27FC236}">
                    <a16:creationId xmlns:a16="http://schemas.microsoft.com/office/drawing/2014/main" id="{0288AE93-47C1-444E-B851-0797CE57614F}"/>
                  </a:ext>
                </a:extLst>
              </p:cNvPr>
              <p:cNvPicPr/>
              <p:nvPr/>
            </p:nvPicPr>
            <p:blipFill>
              <a:blip r:embed="rId199"/>
              <a:stretch>
                <a:fillRect/>
              </a:stretch>
            </p:blipFill>
            <p:spPr>
              <a:xfrm>
                <a:off x="2538993" y="3506673"/>
                <a:ext cx="162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90" name="Ink 89">
                <a:extLst>
                  <a:ext uri="{FF2B5EF4-FFF2-40B4-BE49-F238E27FC236}">
                    <a16:creationId xmlns:a16="http://schemas.microsoft.com/office/drawing/2014/main" id="{67595444-F9CE-4D77-BE7F-5E172AA1F056}"/>
                  </a:ext>
                </a:extLst>
              </p14:cNvPr>
              <p14:cNvContentPartPr/>
              <p14:nvPr/>
            </p14:nvContentPartPr>
            <p14:xfrm>
              <a:off x="2732313" y="3648513"/>
              <a:ext cx="37440" cy="94320"/>
            </p14:xfrm>
          </p:contentPart>
        </mc:Choice>
        <mc:Fallback xmlns="">
          <p:pic>
            <p:nvPicPr>
              <p:cNvPr id="90" name="Ink 89">
                <a:extLst>
                  <a:ext uri="{FF2B5EF4-FFF2-40B4-BE49-F238E27FC236}">
                    <a16:creationId xmlns:a16="http://schemas.microsoft.com/office/drawing/2014/main" id="{67595444-F9CE-4D77-BE7F-5E172AA1F056}"/>
                  </a:ext>
                </a:extLst>
              </p:cNvPr>
              <p:cNvPicPr/>
              <p:nvPr/>
            </p:nvPicPr>
            <p:blipFill>
              <a:blip r:embed="rId201"/>
              <a:stretch>
                <a:fillRect/>
              </a:stretch>
            </p:blipFill>
            <p:spPr>
              <a:xfrm>
                <a:off x="2723673" y="3639513"/>
                <a:ext cx="550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91" name="Ink 90">
                <a:extLst>
                  <a:ext uri="{FF2B5EF4-FFF2-40B4-BE49-F238E27FC236}">
                    <a16:creationId xmlns:a16="http://schemas.microsoft.com/office/drawing/2014/main" id="{78D0F880-93C6-4E57-8D24-94D4B1809BF1}"/>
                  </a:ext>
                </a:extLst>
              </p14:cNvPr>
              <p14:cNvContentPartPr/>
              <p14:nvPr/>
            </p14:nvContentPartPr>
            <p14:xfrm>
              <a:off x="2884953" y="3586233"/>
              <a:ext cx="136080" cy="142920"/>
            </p14:xfrm>
          </p:contentPart>
        </mc:Choice>
        <mc:Fallback xmlns="">
          <p:pic>
            <p:nvPicPr>
              <p:cNvPr id="91" name="Ink 90">
                <a:extLst>
                  <a:ext uri="{FF2B5EF4-FFF2-40B4-BE49-F238E27FC236}">
                    <a16:creationId xmlns:a16="http://schemas.microsoft.com/office/drawing/2014/main" id="{78D0F880-93C6-4E57-8D24-94D4B1809BF1}"/>
                  </a:ext>
                </a:extLst>
              </p:cNvPr>
              <p:cNvPicPr/>
              <p:nvPr/>
            </p:nvPicPr>
            <p:blipFill>
              <a:blip r:embed="rId203"/>
              <a:stretch>
                <a:fillRect/>
              </a:stretch>
            </p:blipFill>
            <p:spPr>
              <a:xfrm>
                <a:off x="2875953" y="3577593"/>
                <a:ext cx="1537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92" name="Ink 91">
                <a:extLst>
                  <a:ext uri="{FF2B5EF4-FFF2-40B4-BE49-F238E27FC236}">
                    <a16:creationId xmlns:a16="http://schemas.microsoft.com/office/drawing/2014/main" id="{5A9D12CA-0F34-4DEA-B2A6-E572473DD1F1}"/>
                  </a:ext>
                </a:extLst>
              </p14:cNvPr>
              <p14:cNvContentPartPr/>
              <p14:nvPr/>
            </p14:nvContentPartPr>
            <p14:xfrm>
              <a:off x="3009153" y="3406953"/>
              <a:ext cx="171720" cy="410040"/>
            </p14:xfrm>
          </p:contentPart>
        </mc:Choice>
        <mc:Fallback xmlns="">
          <p:pic>
            <p:nvPicPr>
              <p:cNvPr id="92" name="Ink 91">
                <a:extLst>
                  <a:ext uri="{FF2B5EF4-FFF2-40B4-BE49-F238E27FC236}">
                    <a16:creationId xmlns:a16="http://schemas.microsoft.com/office/drawing/2014/main" id="{5A9D12CA-0F34-4DEA-B2A6-E572473DD1F1}"/>
                  </a:ext>
                </a:extLst>
              </p:cNvPr>
              <p:cNvPicPr/>
              <p:nvPr/>
            </p:nvPicPr>
            <p:blipFill>
              <a:blip r:embed="rId205"/>
              <a:stretch>
                <a:fillRect/>
              </a:stretch>
            </p:blipFill>
            <p:spPr>
              <a:xfrm>
                <a:off x="3000153" y="3398313"/>
                <a:ext cx="1893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93" name="Ink 92">
                <a:extLst>
                  <a:ext uri="{FF2B5EF4-FFF2-40B4-BE49-F238E27FC236}">
                    <a16:creationId xmlns:a16="http://schemas.microsoft.com/office/drawing/2014/main" id="{D47C5CEA-019B-484C-9D13-A3AF31377DDB}"/>
                  </a:ext>
                </a:extLst>
              </p14:cNvPr>
              <p14:cNvContentPartPr/>
              <p14:nvPr/>
            </p14:nvContentPartPr>
            <p14:xfrm>
              <a:off x="3754713" y="3498393"/>
              <a:ext cx="300960" cy="275400"/>
            </p14:xfrm>
          </p:contentPart>
        </mc:Choice>
        <mc:Fallback xmlns="">
          <p:pic>
            <p:nvPicPr>
              <p:cNvPr id="93" name="Ink 92">
                <a:extLst>
                  <a:ext uri="{FF2B5EF4-FFF2-40B4-BE49-F238E27FC236}">
                    <a16:creationId xmlns:a16="http://schemas.microsoft.com/office/drawing/2014/main" id="{D47C5CEA-019B-484C-9D13-A3AF31377DDB}"/>
                  </a:ext>
                </a:extLst>
              </p:cNvPr>
              <p:cNvPicPr/>
              <p:nvPr/>
            </p:nvPicPr>
            <p:blipFill>
              <a:blip r:embed="rId207"/>
              <a:stretch>
                <a:fillRect/>
              </a:stretch>
            </p:blipFill>
            <p:spPr>
              <a:xfrm>
                <a:off x="3746073" y="3489393"/>
                <a:ext cx="31860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94" name="Ink 93">
                <a:extLst>
                  <a:ext uri="{FF2B5EF4-FFF2-40B4-BE49-F238E27FC236}">
                    <a16:creationId xmlns:a16="http://schemas.microsoft.com/office/drawing/2014/main" id="{061DA028-4A1D-429A-97DF-8A9E7F1EE848}"/>
                  </a:ext>
                </a:extLst>
              </p14:cNvPr>
              <p14:cNvContentPartPr/>
              <p14:nvPr/>
            </p14:nvContentPartPr>
            <p14:xfrm>
              <a:off x="4491633" y="3471033"/>
              <a:ext cx="11520" cy="239400"/>
            </p14:xfrm>
          </p:contentPart>
        </mc:Choice>
        <mc:Fallback xmlns="">
          <p:pic>
            <p:nvPicPr>
              <p:cNvPr id="94" name="Ink 93">
                <a:extLst>
                  <a:ext uri="{FF2B5EF4-FFF2-40B4-BE49-F238E27FC236}">
                    <a16:creationId xmlns:a16="http://schemas.microsoft.com/office/drawing/2014/main" id="{061DA028-4A1D-429A-97DF-8A9E7F1EE848}"/>
                  </a:ext>
                </a:extLst>
              </p:cNvPr>
              <p:cNvPicPr/>
              <p:nvPr/>
            </p:nvPicPr>
            <p:blipFill>
              <a:blip r:embed="rId209"/>
              <a:stretch>
                <a:fillRect/>
              </a:stretch>
            </p:blipFill>
            <p:spPr>
              <a:xfrm>
                <a:off x="4482993" y="3462033"/>
                <a:ext cx="2916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95" name="Ink 94">
                <a:extLst>
                  <a:ext uri="{FF2B5EF4-FFF2-40B4-BE49-F238E27FC236}">
                    <a16:creationId xmlns:a16="http://schemas.microsoft.com/office/drawing/2014/main" id="{3CC5F360-F901-46A9-ADD0-1D26AA7C03E7}"/>
                  </a:ext>
                </a:extLst>
              </p14:cNvPr>
              <p14:cNvContentPartPr/>
              <p14:nvPr/>
            </p14:nvContentPartPr>
            <p14:xfrm>
              <a:off x="4562553" y="3444033"/>
              <a:ext cx="166680" cy="198360"/>
            </p14:xfrm>
          </p:contentPart>
        </mc:Choice>
        <mc:Fallback xmlns="">
          <p:pic>
            <p:nvPicPr>
              <p:cNvPr id="95" name="Ink 94">
                <a:extLst>
                  <a:ext uri="{FF2B5EF4-FFF2-40B4-BE49-F238E27FC236}">
                    <a16:creationId xmlns:a16="http://schemas.microsoft.com/office/drawing/2014/main" id="{3CC5F360-F901-46A9-ADD0-1D26AA7C03E7}"/>
                  </a:ext>
                </a:extLst>
              </p:cNvPr>
              <p:cNvPicPr/>
              <p:nvPr/>
            </p:nvPicPr>
            <p:blipFill>
              <a:blip r:embed="rId211"/>
              <a:stretch>
                <a:fillRect/>
              </a:stretch>
            </p:blipFill>
            <p:spPr>
              <a:xfrm>
                <a:off x="4553553" y="3435393"/>
                <a:ext cx="18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96" name="Ink 95">
                <a:extLst>
                  <a:ext uri="{FF2B5EF4-FFF2-40B4-BE49-F238E27FC236}">
                    <a16:creationId xmlns:a16="http://schemas.microsoft.com/office/drawing/2014/main" id="{6241F5DB-DEA6-4436-BB9D-954E019E82AB}"/>
                  </a:ext>
                </a:extLst>
              </p14:cNvPr>
              <p14:cNvContentPartPr/>
              <p14:nvPr/>
            </p14:nvContentPartPr>
            <p14:xfrm>
              <a:off x="4340793" y="3479673"/>
              <a:ext cx="151560" cy="360"/>
            </p14:xfrm>
          </p:contentPart>
        </mc:Choice>
        <mc:Fallback xmlns="">
          <p:pic>
            <p:nvPicPr>
              <p:cNvPr id="96" name="Ink 95">
                <a:extLst>
                  <a:ext uri="{FF2B5EF4-FFF2-40B4-BE49-F238E27FC236}">
                    <a16:creationId xmlns:a16="http://schemas.microsoft.com/office/drawing/2014/main" id="{6241F5DB-DEA6-4436-BB9D-954E019E82AB}"/>
                  </a:ext>
                </a:extLst>
              </p:cNvPr>
              <p:cNvPicPr/>
              <p:nvPr/>
            </p:nvPicPr>
            <p:blipFill>
              <a:blip r:embed="rId213"/>
              <a:stretch>
                <a:fillRect/>
              </a:stretch>
            </p:blipFill>
            <p:spPr>
              <a:xfrm>
                <a:off x="4331793" y="3471033"/>
                <a:ext cx="169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23" name="Ink 122">
                <a:extLst>
                  <a:ext uri="{FF2B5EF4-FFF2-40B4-BE49-F238E27FC236}">
                    <a16:creationId xmlns:a16="http://schemas.microsoft.com/office/drawing/2014/main" id="{E5C800ED-F15D-46FD-9730-E7C6C4DB0ADF}"/>
                  </a:ext>
                </a:extLst>
              </p14:cNvPr>
              <p14:cNvContentPartPr/>
              <p14:nvPr/>
            </p14:nvContentPartPr>
            <p14:xfrm>
              <a:off x="11531433" y="3230913"/>
              <a:ext cx="360" cy="360"/>
            </p14:xfrm>
          </p:contentPart>
        </mc:Choice>
        <mc:Fallback xmlns="">
          <p:pic>
            <p:nvPicPr>
              <p:cNvPr id="123" name="Ink 122">
                <a:extLst>
                  <a:ext uri="{FF2B5EF4-FFF2-40B4-BE49-F238E27FC236}">
                    <a16:creationId xmlns:a16="http://schemas.microsoft.com/office/drawing/2014/main" id="{E5C800ED-F15D-46FD-9730-E7C6C4DB0ADF}"/>
                  </a:ext>
                </a:extLst>
              </p:cNvPr>
              <p:cNvPicPr/>
              <p:nvPr/>
            </p:nvPicPr>
            <p:blipFill>
              <a:blip r:embed="rId215"/>
              <a:stretch>
                <a:fillRect/>
              </a:stretch>
            </p:blipFill>
            <p:spPr>
              <a:xfrm>
                <a:off x="11522793" y="3222273"/>
                <a:ext cx="18000" cy="18000"/>
              </a:xfrm>
              <a:prstGeom prst="rect">
                <a:avLst/>
              </a:prstGeom>
            </p:spPr>
          </p:pic>
        </mc:Fallback>
      </mc:AlternateContent>
      <p:grpSp>
        <p:nvGrpSpPr>
          <p:cNvPr id="226" name="Group 225">
            <a:extLst>
              <a:ext uri="{FF2B5EF4-FFF2-40B4-BE49-F238E27FC236}">
                <a16:creationId xmlns:a16="http://schemas.microsoft.com/office/drawing/2014/main" id="{786150F8-5F66-4279-AC60-D9B7C8966E3C}"/>
              </a:ext>
            </a:extLst>
          </p:cNvPr>
          <p:cNvGrpSpPr/>
          <p:nvPr/>
        </p:nvGrpSpPr>
        <p:grpSpPr>
          <a:xfrm>
            <a:off x="4110033" y="1330473"/>
            <a:ext cx="798480" cy="305640"/>
            <a:chOff x="4110033" y="1330473"/>
            <a:chExt cx="798480" cy="305640"/>
          </a:xfrm>
        </p:grpSpPr>
        <mc:AlternateContent xmlns:mc="http://schemas.openxmlformats.org/markup-compatibility/2006" xmlns:p14="http://schemas.microsoft.com/office/powerpoint/2010/main">
          <mc:Choice Requires="p14">
            <p:contentPart p14:bwMode="auto" r:id="rId216">
              <p14:nvContentPartPr>
                <p14:cNvPr id="219" name="Ink 218">
                  <a:extLst>
                    <a:ext uri="{FF2B5EF4-FFF2-40B4-BE49-F238E27FC236}">
                      <a16:creationId xmlns:a16="http://schemas.microsoft.com/office/drawing/2014/main" id="{B06019FA-0A37-4F26-BA19-B98D01F8AB12}"/>
                    </a:ext>
                  </a:extLst>
                </p14:cNvPr>
                <p14:cNvContentPartPr/>
                <p14:nvPr/>
              </p14:nvContentPartPr>
              <p14:xfrm>
                <a:off x="4110033" y="1349193"/>
                <a:ext cx="137520" cy="3960"/>
              </p14:xfrm>
            </p:contentPart>
          </mc:Choice>
          <mc:Fallback xmlns="">
            <p:pic>
              <p:nvPicPr>
                <p:cNvPr id="219" name="Ink 218">
                  <a:extLst>
                    <a:ext uri="{FF2B5EF4-FFF2-40B4-BE49-F238E27FC236}">
                      <a16:creationId xmlns:a16="http://schemas.microsoft.com/office/drawing/2014/main" id="{B06019FA-0A37-4F26-BA19-B98D01F8AB12}"/>
                    </a:ext>
                  </a:extLst>
                </p:cNvPr>
                <p:cNvPicPr/>
                <p:nvPr/>
              </p:nvPicPr>
              <p:blipFill>
                <a:blip r:embed="rId217"/>
                <a:stretch>
                  <a:fillRect/>
                </a:stretch>
              </p:blipFill>
              <p:spPr>
                <a:xfrm>
                  <a:off x="4101033" y="1340193"/>
                  <a:ext cx="15516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20" name="Ink 219">
                  <a:extLst>
                    <a:ext uri="{FF2B5EF4-FFF2-40B4-BE49-F238E27FC236}">
                      <a16:creationId xmlns:a16="http://schemas.microsoft.com/office/drawing/2014/main" id="{8703C974-4771-45B0-A948-B29E9334AA7A}"/>
                    </a:ext>
                  </a:extLst>
                </p14:cNvPr>
                <p14:cNvContentPartPr/>
                <p14:nvPr/>
              </p14:nvContentPartPr>
              <p14:xfrm>
                <a:off x="4137033" y="1357833"/>
                <a:ext cx="130680" cy="278280"/>
              </p14:xfrm>
            </p:contentPart>
          </mc:Choice>
          <mc:Fallback xmlns="">
            <p:pic>
              <p:nvPicPr>
                <p:cNvPr id="220" name="Ink 219">
                  <a:extLst>
                    <a:ext uri="{FF2B5EF4-FFF2-40B4-BE49-F238E27FC236}">
                      <a16:creationId xmlns:a16="http://schemas.microsoft.com/office/drawing/2014/main" id="{8703C974-4771-45B0-A948-B29E9334AA7A}"/>
                    </a:ext>
                  </a:extLst>
                </p:cNvPr>
                <p:cNvPicPr/>
                <p:nvPr/>
              </p:nvPicPr>
              <p:blipFill>
                <a:blip r:embed="rId219"/>
                <a:stretch>
                  <a:fillRect/>
                </a:stretch>
              </p:blipFill>
              <p:spPr>
                <a:xfrm>
                  <a:off x="4128393" y="1349193"/>
                  <a:ext cx="1483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22" name="Ink 221">
                  <a:extLst>
                    <a:ext uri="{FF2B5EF4-FFF2-40B4-BE49-F238E27FC236}">
                      <a16:creationId xmlns:a16="http://schemas.microsoft.com/office/drawing/2014/main" id="{FB39B0D6-7DE6-49F3-BE1B-6E4D023173AB}"/>
                    </a:ext>
                  </a:extLst>
                </p14:cNvPr>
                <p14:cNvContentPartPr/>
                <p14:nvPr/>
              </p14:nvContentPartPr>
              <p14:xfrm>
                <a:off x="4287513" y="1452513"/>
                <a:ext cx="107640" cy="83880"/>
              </p14:xfrm>
            </p:contentPart>
          </mc:Choice>
          <mc:Fallback xmlns="">
            <p:pic>
              <p:nvPicPr>
                <p:cNvPr id="222" name="Ink 221">
                  <a:extLst>
                    <a:ext uri="{FF2B5EF4-FFF2-40B4-BE49-F238E27FC236}">
                      <a16:creationId xmlns:a16="http://schemas.microsoft.com/office/drawing/2014/main" id="{FB39B0D6-7DE6-49F3-BE1B-6E4D023173AB}"/>
                    </a:ext>
                  </a:extLst>
                </p:cNvPr>
                <p:cNvPicPr/>
                <p:nvPr/>
              </p:nvPicPr>
              <p:blipFill>
                <a:blip r:embed="rId221"/>
                <a:stretch>
                  <a:fillRect/>
                </a:stretch>
              </p:blipFill>
              <p:spPr>
                <a:xfrm>
                  <a:off x="4278513" y="1443873"/>
                  <a:ext cx="1252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23" name="Ink 222">
                  <a:extLst>
                    <a:ext uri="{FF2B5EF4-FFF2-40B4-BE49-F238E27FC236}">
                      <a16:creationId xmlns:a16="http://schemas.microsoft.com/office/drawing/2014/main" id="{7781D32B-46F1-42D0-BAB0-EA688E698DC3}"/>
                    </a:ext>
                  </a:extLst>
                </p14:cNvPr>
                <p14:cNvContentPartPr/>
                <p14:nvPr/>
              </p14:nvContentPartPr>
              <p14:xfrm>
                <a:off x="4456353" y="1464393"/>
                <a:ext cx="96120" cy="71280"/>
              </p14:xfrm>
            </p:contentPart>
          </mc:Choice>
          <mc:Fallback xmlns="">
            <p:pic>
              <p:nvPicPr>
                <p:cNvPr id="223" name="Ink 222">
                  <a:extLst>
                    <a:ext uri="{FF2B5EF4-FFF2-40B4-BE49-F238E27FC236}">
                      <a16:creationId xmlns:a16="http://schemas.microsoft.com/office/drawing/2014/main" id="{7781D32B-46F1-42D0-BAB0-EA688E698DC3}"/>
                    </a:ext>
                  </a:extLst>
                </p:cNvPr>
                <p:cNvPicPr/>
                <p:nvPr/>
              </p:nvPicPr>
              <p:blipFill>
                <a:blip r:embed="rId223"/>
                <a:stretch>
                  <a:fillRect/>
                </a:stretch>
              </p:blipFill>
              <p:spPr>
                <a:xfrm>
                  <a:off x="4447713" y="1455753"/>
                  <a:ext cx="1137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24" name="Ink 223">
                  <a:extLst>
                    <a:ext uri="{FF2B5EF4-FFF2-40B4-BE49-F238E27FC236}">
                      <a16:creationId xmlns:a16="http://schemas.microsoft.com/office/drawing/2014/main" id="{C9C425AB-A17D-4B76-8511-EB96DE94485F}"/>
                    </a:ext>
                  </a:extLst>
                </p14:cNvPr>
                <p14:cNvContentPartPr/>
                <p14:nvPr/>
              </p14:nvContentPartPr>
              <p14:xfrm>
                <a:off x="4642473" y="1473393"/>
                <a:ext cx="91440" cy="99720"/>
              </p14:xfrm>
            </p:contentPart>
          </mc:Choice>
          <mc:Fallback xmlns="">
            <p:pic>
              <p:nvPicPr>
                <p:cNvPr id="224" name="Ink 223">
                  <a:extLst>
                    <a:ext uri="{FF2B5EF4-FFF2-40B4-BE49-F238E27FC236}">
                      <a16:creationId xmlns:a16="http://schemas.microsoft.com/office/drawing/2014/main" id="{C9C425AB-A17D-4B76-8511-EB96DE94485F}"/>
                    </a:ext>
                  </a:extLst>
                </p:cNvPr>
                <p:cNvPicPr/>
                <p:nvPr/>
              </p:nvPicPr>
              <p:blipFill>
                <a:blip r:embed="rId225"/>
                <a:stretch>
                  <a:fillRect/>
                </a:stretch>
              </p:blipFill>
              <p:spPr>
                <a:xfrm>
                  <a:off x="4633833" y="1464393"/>
                  <a:ext cx="1090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25" name="Ink 224">
                  <a:extLst>
                    <a:ext uri="{FF2B5EF4-FFF2-40B4-BE49-F238E27FC236}">
                      <a16:creationId xmlns:a16="http://schemas.microsoft.com/office/drawing/2014/main" id="{53E7C475-EE33-4400-B5CB-F56C719B0FF1}"/>
                    </a:ext>
                  </a:extLst>
                </p14:cNvPr>
                <p14:cNvContentPartPr/>
                <p14:nvPr/>
              </p14:nvContentPartPr>
              <p14:xfrm>
                <a:off x="4749033" y="1330473"/>
                <a:ext cx="159480" cy="296640"/>
              </p14:xfrm>
            </p:contentPart>
          </mc:Choice>
          <mc:Fallback xmlns="">
            <p:pic>
              <p:nvPicPr>
                <p:cNvPr id="225" name="Ink 224">
                  <a:extLst>
                    <a:ext uri="{FF2B5EF4-FFF2-40B4-BE49-F238E27FC236}">
                      <a16:creationId xmlns:a16="http://schemas.microsoft.com/office/drawing/2014/main" id="{53E7C475-EE33-4400-B5CB-F56C719B0FF1}"/>
                    </a:ext>
                  </a:extLst>
                </p:cNvPr>
                <p:cNvPicPr/>
                <p:nvPr/>
              </p:nvPicPr>
              <p:blipFill>
                <a:blip r:embed="rId227"/>
                <a:stretch>
                  <a:fillRect/>
                </a:stretch>
              </p:blipFill>
              <p:spPr>
                <a:xfrm>
                  <a:off x="4740393" y="1321833"/>
                  <a:ext cx="177120" cy="314280"/>
                </a:xfrm>
                <a:prstGeom prst="rect">
                  <a:avLst/>
                </a:prstGeom>
              </p:spPr>
            </p:pic>
          </mc:Fallback>
        </mc:AlternateContent>
      </p:grpSp>
      <p:grpSp>
        <p:nvGrpSpPr>
          <p:cNvPr id="235" name="Group 234">
            <a:extLst>
              <a:ext uri="{FF2B5EF4-FFF2-40B4-BE49-F238E27FC236}">
                <a16:creationId xmlns:a16="http://schemas.microsoft.com/office/drawing/2014/main" id="{7D90C998-1D5B-4A32-9B39-7C251CA80556}"/>
              </a:ext>
            </a:extLst>
          </p:cNvPr>
          <p:cNvGrpSpPr/>
          <p:nvPr/>
        </p:nvGrpSpPr>
        <p:grpSpPr>
          <a:xfrm>
            <a:off x="7527873" y="1331913"/>
            <a:ext cx="484560" cy="376920"/>
            <a:chOff x="7527873" y="1331913"/>
            <a:chExt cx="484560" cy="376920"/>
          </a:xfrm>
        </p:grpSpPr>
        <mc:AlternateContent xmlns:mc="http://schemas.openxmlformats.org/markup-compatibility/2006" xmlns:p14="http://schemas.microsoft.com/office/powerpoint/2010/main">
          <mc:Choice Requires="p14">
            <p:contentPart p14:bwMode="auto" r:id="rId228">
              <p14:nvContentPartPr>
                <p14:cNvPr id="227" name="Ink 226">
                  <a:extLst>
                    <a:ext uri="{FF2B5EF4-FFF2-40B4-BE49-F238E27FC236}">
                      <a16:creationId xmlns:a16="http://schemas.microsoft.com/office/drawing/2014/main" id="{47EC02FF-7FA0-45EF-8E98-8ACA78EB3885}"/>
                    </a:ext>
                  </a:extLst>
                </p14:cNvPr>
                <p14:cNvContentPartPr/>
                <p14:nvPr/>
              </p14:nvContentPartPr>
              <p14:xfrm>
                <a:off x="7527873" y="1356753"/>
                <a:ext cx="140400" cy="352080"/>
              </p14:xfrm>
            </p:contentPart>
          </mc:Choice>
          <mc:Fallback xmlns="">
            <p:pic>
              <p:nvPicPr>
                <p:cNvPr id="227" name="Ink 226">
                  <a:extLst>
                    <a:ext uri="{FF2B5EF4-FFF2-40B4-BE49-F238E27FC236}">
                      <a16:creationId xmlns:a16="http://schemas.microsoft.com/office/drawing/2014/main" id="{47EC02FF-7FA0-45EF-8E98-8ACA78EB3885}"/>
                    </a:ext>
                  </a:extLst>
                </p:cNvPr>
                <p:cNvPicPr/>
                <p:nvPr/>
              </p:nvPicPr>
              <p:blipFill>
                <a:blip r:embed="rId229"/>
                <a:stretch>
                  <a:fillRect/>
                </a:stretch>
              </p:blipFill>
              <p:spPr>
                <a:xfrm>
                  <a:off x="7518873" y="1348113"/>
                  <a:ext cx="15804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28" name="Ink 227">
                  <a:extLst>
                    <a:ext uri="{FF2B5EF4-FFF2-40B4-BE49-F238E27FC236}">
                      <a16:creationId xmlns:a16="http://schemas.microsoft.com/office/drawing/2014/main" id="{716AF499-1A4B-46B9-A2EE-FF9A8E49F7BD}"/>
                    </a:ext>
                  </a:extLst>
                </p14:cNvPr>
                <p14:cNvContentPartPr/>
                <p14:nvPr/>
              </p14:nvContentPartPr>
              <p14:xfrm>
                <a:off x="7687713" y="1464393"/>
                <a:ext cx="109080" cy="105120"/>
              </p14:xfrm>
            </p:contentPart>
          </mc:Choice>
          <mc:Fallback xmlns="">
            <p:pic>
              <p:nvPicPr>
                <p:cNvPr id="228" name="Ink 227">
                  <a:extLst>
                    <a:ext uri="{FF2B5EF4-FFF2-40B4-BE49-F238E27FC236}">
                      <a16:creationId xmlns:a16="http://schemas.microsoft.com/office/drawing/2014/main" id="{716AF499-1A4B-46B9-A2EE-FF9A8E49F7BD}"/>
                    </a:ext>
                  </a:extLst>
                </p:cNvPr>
                <p:cNvPicPr/>
                <p:nvPr/>
              </p:nvPicPr>
              <p:blipFill>
                <a:blip r:embed="rId231"/>
                <a:stretch>
                  <a:fillRect/>
                </a:stretch>
              </p:blipFill>
              <p:spPr>
                <a:xfrm>
                  <a:off x="7678713" y="1455753"/>
                  <a:ext cx="1267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29" name="Ink 228">
                  <a:extLst>
                    <a:ext uri="{FF2B5EF4-FFF2-40B4-BE49-F238E27FC236}">
                      <a16:creationId xmlns:a16="http://schemas.microsoft.com/office/drawing/2014/main" id="{65AC29BB-FAA1-4F87-BC26-63FD960649F5}"/>
                    </a:ext>
                  </a:extLst>
                </p14:cNvPr>
                <p14:cNvContentPartPr/>
                <p14:nvPr/>
              </p14:nvContentPartPr>
              <p14:xfrm>
                <a:off x="7874193" y="1331913"/>
                <a:ext cx="138240" cy="320760"/>
              </p14:xfrm>
            </p:contentPart>
          </mc:Choice>
          <mc:Fallback xmlns="">
            <p:pic>
              <p:nvPicPr>
                <p:cNvPr id="229" name="Ink 228">
                  <a:extLst>
                    <a:ext uri="{FF2B5EF4-FFF2-40B4-BE49-F238E27FC236}">
                      <a16:creationId xmlns:a16="http://schemas.microsoft.com/office/drawing/2014/main" id="{65AC29BB-FAA1-4F87-BC26-63FD960649F5}"/>
                    </a:ext>
                  </a:extLst>
                </p:cNvPr>
                <p:cNvPicPr/>
                <p:nvPr/>
              </p:nvPicPr>
              <p:blipFill>
                <a:blip r:embed="rId233"/>
                <a:stretch>
                  <a:fillRect/>
                </a:stretch>
              </p:blipFill>
              <p:spPr>
                <a:xfrm>
                  <a:off x="7865553" y="1323273"/>
                  <a:ext cx="155880" cy="338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4">
            <p14:nvContentPartPr>
              <p14:cNvPr id="45" name="Ink 44">
                <a:extLst>
                  <a:ext uri="{FF2B5EF4-FFF2-40B4-BE49-F238E27FC236}">
                    <a16:creationId xmlns:a16="http://schemas.microsoft.com/office/drawing/2014/main" id="{95BC73E0-E753-458C-90D4-76EA54BFEB8A}"/>
                  </a:ext>
                </a:extLst>
              </p14:cNvPr>
              <p14:cNvContentPartPr/>
              <p14:nvPr/>
            </p14:nvContentPartPr>
            <p14:xfrm>
              <a:off x="6204873" y="1957953"/>
              <a:ext cx="25920" cy="189360"/>
            </p14:xfrm>
          </p:contentPart>
        </mc:Choice>
        <mc:Fallback xmlns="">
          <p:pic>
            <p:nvPicPr>
              <p:cNvPr id="45" name="Ink 44">
                <a:extLst>
                  <a:ext uri="{FF2B5EF4-FFF2-40B4-BE49-F238E27FC236}">
                    <a16:creationId xmlns:a16="http://schemas.microsoft.com/office/drawing/2014/main" id="{95BC73E0-E753-458C-90D4-76EA54BFEB8A}"/>
                  </a:ext>
                </a:extLst>
              </p:cNvPr>
              <p:cNvPicPr/>
              <p:nvPr/>
            </p:nvPicPr>
            <p:blipFill>
              <a:blip r:embed="rId235"/>
              <a:stretch>
                <a:fillRect/>
              </a:stretch>
            </p:blipFill>
            <p:spPr>
              <a:xfrm>
                <a:off x="6196233" y="1948953"/>
                <a:ext cx="435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46" name="Ink 45">
                <a:extLst>
                  <a:ext uri="{FF2B5EF4-FFF2-40B4-BE49-F238E27FC236}">
                    <a16:creationId xmlns:a16="http://schemas.microsoft.com/office/drawing/2014/main" id="{AB215A01-BCA1-41E9-A884-6A8E8B33345D}"/>
                  </a:ext>
                </a:extLst>
              </p14:cNvPr>
              <p14:cNvContentPartPr/>
              <p14:nvPr/>
            </p14:nvContentPartPr>
            <p14:xfrm>
              <a:off x="6158793" y="1837353"/>
              <a:ext cx="2093400" cy="359280"/>
            </p14:xfrm>
          </p:contentPart>
        </mc:Choice>
        <mc:Fallback xmlns="">
          <p:pic>
            <p:nvPicPr>
              <p:cNvPr id="46" name="Ink 45">
                <a:extLst>
                  <a:ext uri="{FF2B5EF4-FFF2-40B4-BE49-F238E27FC236}">
                    <a16:creationId xmlns:a16="http://schemas.microsoft.com/office/drawing/2014/main" id="{AB215A01-BCA1-41E9-A884-6A8E8B33345D}"/>
                  </a:ext>
                </a:extLst>
              </p:cNvPr>
              <p:cNvPicPr/>
              <p:nvPr/>
            </p:nvPicPr>
            <p:blipFill>
              <a:blip r:embed="rId237"/>
              <a:stretch>
                <a:fillRect/>
              </a:stretch>
            </p:blipFill>
            <p:spPr>
              <a:xfrm>
                <a:off x="6150153" y="1828713"/>
                <a:ext cx="211104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48" name="Ink 47">
                <a:extLst>
                  <a:ext uri="{FF2B5EF4-FFF2-40B4-BE49-F238E27FC236}">
                    <a16:creationId xmlns:a16="http://schemas.microsoft.com/office/drawing/2014/main" id="{EC8ACFF0-FF68-406A-9D16-834FD26A0D50}"/>
                  </a:ext>
                </a:extLst>
              </p14:cNvPr>
              <p14:cNvContentPartPr/>
              <p14:nvPr/>
            </p14:nvContentPartPr>
            <p14:xfrm>
              <a:off x="6480633" y="1917273"/>
              <a:ext cx="19800" cy="154440"/>
            </p14:xfrm>
          </p:contentPart>
        </mc:Choice>
        <mc:Fallback xmlns="">
          <p:pic>
            <p:nvPicPr>
              <p:cNvPr id="48" name="Ink 47">
                <a:extLst>
                  <a:ext uri="{FF2B5EF4-FFF2-40B4-BE49-F238E27FC236}">
                    <a16:creationId xmlns:a16="http://schemas.microsoft.com/office/drawing/2014/main" id="{EC8ACFF0-FF68-406A-9D16-834FD26A0D50}"/>
                  </a:ext>
                </a:extLst>
              </p:cNvPr>
              <p:cNvPicPr/>
              <p:nvPr/>
            </p:nvPicPr>
            <p:blipFill>
              <a:blip r:embed="rId239"/>
              <a:stretch>
                <a:fillRect/>
              </a:stretch>
            </p:blipFill>
            <p:spPr>
              <a:xfrm>
                <a:off x="6471633" y="1908633"/>
                <a:ext cx="374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49" name="Ink 48">
                <a:extLst>
                  <a:ext uri="{FF2B5EF4-FFF2-40B4-BE49-F238E27FC236}">
                    <a16:creationId xmlns:a16="http://schemas.microsoft.com/office/drawing/2014/main" id="{5AA85507-D545-4005-9B9B-E0430306E4C0}"/>
                  </a:ext>
                </a:extLst>
              </p14:cNvPr>
              <p14:cNvContentPartPr/>
              <p14:nvPr/>
            </p14:nvContentPartPr>
            <p14:xfrm>
              <a:off x="6737673" y="1899273"/>
              <a:ext cx="7560" cy="170640"/>
            </p14:xfrm>
          </p:contentPart>
        </mc:Choice>
        <mc:Fallback xmlns="">
          <p:pic>
            <p:nvPicPr>
              <p:cNvPr id="49" name="Ink 48">
                <a:extLst>
                  <a:ext uri="{FF2B5EF4-FFF2-40B4-BE49-F238E27FC236}">
                    <a16:creationId xmlns:a16="http://schemas.microsoft.com/office/drawing/2014/main" id="{5AA85507-D545-4005-9B9B-E0430306E4C0}"/>
                  </a:ext>
                </a:extLst>
              </p:cNvPr>
              <p:cNvPicPr/>
              <p:nvPr/>
            </p:nvPicPr>
            <p:blipFill>
              <a:blip r:embed="rId241"/>
              <a:stretch>
                <a:fillRect/>
              </a:stretch>
            </p:blipFill>
            <p:spPr>
              <a:xfrm>
                <a:off x="6728673" y="1890633"/>
                <a:ext cx="252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50" name="Ink 49">
                <a:extLst>
                  <a:ext uri="{FF2B5EF4-FFF2-40B4-BE49-F238E27FC236}">
                    <a16:creationId xmlns:a16="http://schemas.microsoft.com/office/drawing/2014/main" id="{0AFBD0D9-2145-4F86-935A-9669F7E464FF}"/>
                  </a:ext>
                </a:extLst>
              </p14:cNvPr>
              <p14:cNvContentPartPr/>
              <p14:nvPr/>
            </p14:nvContentPartPr>
            <p14:xfrm>
              <a:off x="7075353" y="1881633"/>
              <a:ext cx="360" cy="192960"/>
            </p14:xfrm>
          </p:contentPart>
        </mc:Choice>
        <mc:Fallback xmlns="">
          <p:pic>
            <p:nvPicPr>
              <p:cNvPr id="50" name="Ink 49">
                <a:extLst>
                  <a:ext uri="{FF2B5EF4-FFF2-40B4-BE49-F238E27FC236}">
                    <a16:creationId xmlns:a16="http://schemas.microsoft.com/office/drawing/2014/main" id="{0AFBD0D9-2145-4F86-935A-9669F7E464FF}"/>
                  </a:ext>
                </a:extLst>
              </p:cNvPr>
              <p:cNvPicPr/>
              <p:nvPr/>
            </p:nvPicPr>
            <p:blipFill>
              <a:blip r:embed="rId243"/>
              <a:stretch>
                <a:fillRect/>
              </a:stretch>
            </p:blipFill>
            <p:spPr>
              <a:xfrm>
                <a:off x="7066353" y="1872993"/>
                <a:ext cx="180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51" name="Ink 50">
                <a:extLst>
                  <a:ext uri="{FF2B5EF4-FFF2-40B4-BE49-F238E27FC236}">
                    <a16:creationId xmlns:a16="http://schemas.microsoft.com/office/drawing/2014/main" id="{B6203478-09E4-4C84-A7C6-7FDFE30C29C6}"/>
                  </a:ext>
                </a:extLst>
              </p14:cNvPr>
              <p14:cNvContentPartPr/>
              <p14:nvPr/>
            </p14:nvContentPartPr>
            <p14:xfrm>
              <a:off x="7341753" y="1872993"/>
              <a:ext cx="24840" cy="278640"/>
            </p14:xfrm>
          </p:contentPart>
        </mc:Choice>
        <mc:Fallback xmlns="">
          <p:pic>
            <p:nvPicPr>
              <p:cNvPr id="51" name="Ink 50">
                <a:extLst>
                  <a:ext uri="{FF2B5EF4-FFF2-40B4-BE49-F238E27FC236}">
                    <a16:creationId xmlns:a16="http://schemas.microsoft.com/office/drawing/2014/main" id="{B6203478-09E4-4C84-A7C6-7FDFE30C29C6}"/>
                  </a:ext>
                </a:extLst>
              </p:cNvPr>
              <p:cNvPicPr/>
              <p:nvPr/>
            </p:nvPicPr>
            <p:blipFill>
              <a:blip r:embed="rId245"/>
              <a:stretch>
                <a:fillRect/>
              </a:stretch>
            </p:blipFill>
            <p:spPr>
              <a:xfrm>
                <a:off x="7332753" y="1863993"/>
                <a:ext cx="4248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71" name="Ink 70">
                <a:extLst>
                  <a:ext uri="{FF2B5EF4-FFF2-40B4-BE49-F238E27FC236}">
                    <a16:creationId xmlns:a16="http://schemas.microsoft.com/office/drawing/2014/main" id="{478542A9-0102-4C37-B3AF-0CD2F9E05FC1}"/>
                  </a:ext>
                </a:extLst>
              </p14:cNvPr>
              <p14:cNvContentPartPr/>
              <p14:nvPr/>
            </p14:nvContentPartPr>
            <p14:xfrm>
              <a:off x="5015433" y="2669313"/>
              <a:ext cx="402840" cy="227160"/>
            </p14:xfrm>
          </p:contentPart>
        </mc:Choice>
        <mc:Fallback xmlns="">
          <p:pic>
            <p:nvPicPr>
              <p:cNvPr id="71" name="Ink 70">
                <a:extLst>
                  <a:ext uri="{FF2B5EF4-FFF2-40B4-BE49-F238E27FC236}">
                    <a16:creationId xmlns:a16="http://schemas.microsoft.com/office/drawing/2014/main" id="{478542A9-0102-4C37-B3AF-0CD2F9E05FC1}"/>
                  </a:ext>
                </a:extLst>
              </p:cNvPr>
              <p:cNvPicPr/>
              <p:nvPr/>
            </p:nvPicPr>
            <p:blipFill>
              <a:blip r:embed="rId247"/>
              <a:stretch>
                <a:fillRect/>
              </a:stretch>
            </p:blipFill>
            <p:spPr>
              <a:xfrm>
                <a:off x="5006793" y="2660673"/>
                <a:ext cx="4204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72" name="Ink 71">
                <a:extLst>
                  <a:ext uri="{FF2B5EF4-FFF2-40B4-BE49-F238E27FC236}">
                    <a16:creationId xmlns:a16="http://schemas.microsoft.com/office/drawing/2014/main" id="{F5024E40-FE63-4D3F-97EF-E085403F5842}"/>
                  </a:ext>
                </a:extLst>
              </p14:cNvPr>
              <p14:cNvContentPartPr/>
              <p14:nvPr/>
            </p14:nvContentPartPr>
            <p14:xfrm>
              <a:off x="5636793" y="2645193"/>
              <a:ext cx="9720" cy="234360"/>
            </p14:xfrm>
          </p:contentPart>
        </mc:Choice>
        <mc:Fallback xmlns="">
          <p:pic>
            <p:nvPicPr>
              <p:cNvPr id="72" name="Ink 71">
                <a:extLst>
                  <a:ext uri="{FF2B5EF4-FFF2-40B4-BE49-F238E27FC236}">
                    <a16:creationId xmlns:a16="http://schemas.microsoft.com/office/drawing/2014/main" id="{F5024E40-FE63-4D3F-97EF-E085403F5842}"/>
                  </a:ext>
                </a:extLst>
              </p:cNvPr>
              <p:cNvPicPr/>
              <p:nvPr/>
            </p:nvPicPr>
            <p:blipFill>
              <a:blip r:embed="rId249"/>
              <a:stretch>
                <a:fillRect/>
              </a:stretch>
            </p:blipFill>
            <p:spPr>
              <a:xfrm>
                <a:off x="5627793" y="2636193"/>
                <a:ext cx="27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73" name="Ink 72">
                <a:extLst>
                  <a:ext uri="{FF2B5EF4-FFF2-40B4-BE49-F238E27FC236}">
                    <a16:creationId xmlns:a16="http://schemas.microsoft.com/office/drawing/2014/main" id="{D9CD141A-668F-4386-8C43-88B12B3EA68C}"/>
                  </a:ext>
                </a:extLst>
              </p14:cNvPr>
              <p14:cNvContentPartPr/>
              <p14:nvPr/>
            </p14:nvContentPartPr>
            <p14:xfrm>
              <a:off x="5752353" y="2653833"/>
              <a:ext cx="393480" cy="235440"/>
            </p14:xfrm>
          </p:contentPart>
        </mc:Choice>
        <mc:Fallback xmlns="">
          <p:pic>
            <p:nvPicPr>
              <p:cNvPr id="73" name="Ink 72">
                <a:extLst>
                  <a:ext uri="{FF2B5EF4-FFF2-40B4-BE49-F238E27FC236}">
                    <a16:creationId xmlns:a16="http://schemas.microsoft.com/office/drawing/2014/main" id="{D9CD141A-668F-4386-8C43-88B12B3EA68C}"/>
                  </a:ext>
                </a:extLst>
              </p:cNvPr>
              <p:cNvPicPr/>
              <p:nvPr/>
            </p:nvPicPr>
            <p:blipFill>
              <a:blip r:embed="rId251"/>
              <a:stretch>
                <a:fillRect/>
              </a:stretch>
            </p:blipFill>
            <p:spPr>
              <a:xfrm>
                <a:off x="5743353" y="2645193"/>
                <a:ext cx="4111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74" name="Ink 73">
                <a:extLst>
                  <a:ext uri="{FF2B5EF4-FFF2-40B4-BE49-F238E27FC236}">
                    <a16:creationId xmlns:a16="http://schemas.microsoft.com/office/drawing/2014/main" id="{D927459A-7B97-4C8C-A618-83184AFD0DBB}"/>
                  </a:ext>
                </a:extLst>
              </p14:cNvPr>
              <p14:cNvContentPartPr/>
              <p14:nvPr/>
            </p14:nvContentPartPr>
            <p14:xfrm>
              <a:off x="5530593" y="2618553"/>
              <a:ext cx="198000" cy="14040"/>
            </p14:xfrm>
          </p:contentPart>
        </mc:Choice>
        <mc:Fallback xmlns="">
          <p:pic>
            <p:nvPicPr>
              <p:cNvPr id="74" name="Ink 73">
                <a:extLst>
                  <a:ext uri="{FF2B5EF4-FFF2-40B4-BE49-F238E27FC236}">
                    <a16:creationId xmlns:a16="http://schemas.microsoft.com/office/drawing/2014/main" id="{D927459A-7B97-4C8C-A618-83184AFD0DBB}"/>
                  </a:ext>
                </a:extLst>
              </p:cNvPr>
              <p:cNvPicPr/>
              <p:nvPr/>
            </p:nvPicPr>
            <p:blipFill>
              <a:blip r:embed="rId253"/>
              <a:stretch>
                <a:fillRect/>
              </a:stretch>
            </p:blipFill>
            <p:spPr>
              <a:xfrm>
                <a:off x="5521593" y="2609913"/>
                <a:ext cx="2156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75" name="Ink 74">
                <a:extLst>
                  <a:ext uri="{FF2B5EF4-FFF2-40B4-BE49-F238E27FC236}">
                    <a16:creationId xmlns:a16="http://schemas.microsoft.com/office/drawing/2014/main" id="{FD935196-00C2-4CC7-9914-95AE54BB4424}"/>
                  </a:ext>
                </a:extLst>
              </p14:cNvPr>
              <p14:cNvContentPartPr/>
              <p14:nvPr/>
            </p14:nvContentPartPr>
            <p14:xfrm>
              <a:off x="6291993" y="2591913"/>
              <a:ext cx="158760" cy="279000"/>
            </p14:xfrm>
          </p:contentPart>
        </mc:Choice>
        <mc:Fallback xmlns="">
          <p:pic>
            <p:nvPicPr>
              <p:cNvPr id="75" name="Ink 74">
                <a:extLst>
                  <a:ext uri="{FF2B5EF4-FFF2-40B4-BE49-F238E27FC236}">
                    <a16:creationId xmlns:a16="http://schemas.microsoft.com/office/drawing/2014/main" id="{FD935196-00C2-4CC7-9914-95AE54BB4424}"/>
                  </a:ext>
                </a:extLst>
              </p:cNvPr>
              <p:cNvPicPr/>
              <p:nvPr/>
            </p:nvPicPr>
            <p:blipFill>
              <a:blip r:embed="rId255"/>
              <a:stretch>
                <a:fillRect/>
              </a:stretch>
            </p:blipFill>
            <p:spPr>
              <a:xfrm>
                <a:off x="6283353" y="2582913"/>
                <a:ext cx="17640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76" name="Ink 75">
                <a:extLst>
                  <a:ext uri="{FF2B5EF4-FFF2-40B4-BE49-F238E27FC236}">
                    <a16:creationId xmlns:a16="http://schemas.microsoft.com/office/drawing/2014/main" id="{AB8B1D1F-DCE1-46F7-8836-1AE7856662D3}"/>
                  </a:ext>
                </a:extLst>
              </p14:cNvPr>
              <p14:cNvContentPartPr/>
              <p14:nvPr/>
            </p14:nvContentPartPr>
            <p14:xfrm>
              <a:off x="6506553" y="2787393"/>
              <a:ext cx="71280" cy="124560"/>
            </p14:xfrm>
          </p:contentPart>
        </mc:Choice>
        <mc:Fallback xmlns="">
          <p:pic>
            <p:nvPicPr>
              <p:cNvPr id="76" name="Ink 75">
                <a:extLst>
                  <a:ext uri="{FF2B5EF4-FFF2-40B4-BE49-F238E27FC236}">
                    <a16:creationId xmlns:a16="http://schemas.microsoft.com/office/drawing/2014/main" id="{AB8B1D1F-DCE1-46F7-8836-1AE7856662D3}"/>
                  </a:ext>
                </a:extLst>
              </p:cNvPr>
              <p:cNvPicPr/>
              <p:nvPr/>
            </p:nvPicPr>
            <p:blipFill>
              <a:blip r:embed="rId257"/>
              <a:stretch>
                <a:fillRect/>
              </a:stretch>
            </p:blipFill>
            <p:spPr>
              <a:xfrm>
                <a:off x="6497553" y="2778393"/>
                <a:ext cx="88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77" name="Ink 76">
                <a:extLst>
                  <a:ext uri="{FF2B5EF4-FFF2-40B4-BE49-F238E27FC236}">
                    <a16:creationId xmlns:a16="http://schemas.microsoft.com/office/drawing/2014/main" id="{BC86732F-FBC5-4478-A623-44F46AC9F54E}"/>
                  </a:ext>
                </a:extLst>
              </p14:cNvPr>
              <p14:cNvContentPartPr/>
              <p14:nvPr/>
            </p14:nvContentPartPr>
            <p14:xfrm>
              <a:off x="6915513" y="2966673"/>
              <a:ext cx="360" cy="7200"/>
            </p14:xfrm>
          </p:contentPart>
        </mc:Choice>
        <mc:Fallback xmlns="">
          <p:pic>
            <p:nvPicPr>
              <p:cNvPr id="77" name="Ink 76">
                <a:extLst>
                  <a:ext uri="{FF2B5EF4-FFF2-40B4-BE49-F238E27FC236}">
                    <a16:creationId xmlns:a16="http://schemas.microsoft.com/office/drawing/2014/main" id="{BC86732F-FBC5-4478-A623-44F46AC9F54E}"/>
                  </a:ext>
                </a:extLst>
              </p:cNvPr>
              <p:cNvPicPr/>
              <p:nvPr/>
            </p:nvPicPr>
            <p:blipFill>
              <a:blip r:embed="rId259"/>
              <a:stretch>
                <a:fillRect/>
              </a:stretch>
            </p:blipFill>
            <p:spPr>
              <a:xfrm>
                <a:off x="6906513" y="2957673"/>
                <a:ext cx="18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99" name="Ink 98">
                <a:extLst>
                  <a:ext uri="{FF2B5EF4-FFF2-40B4-BE49-F238E27FC236}">
                    <a16:creationId xmlns:a16="http://schemas.microsoft.com/office/drawing/2014/main" id="{909B713A-D69D-461F-9DCC-2117CF9995B5}"/>
                  </a:ext>
                </a:extLst>
              </p14:cNvPr>
              <p14:cNvContentPartPr/>
              <p14:nvPr/>
            </p14:nvContentPartPr>
            <p14:xfrm>
              <a:off x="5424033" y="3316953"/>
              <a:ext cx="36000" cy="329760"/>
            </p14:xfrm>
          </p:contentPart>
        </mc:Choice>
        <mc:Fallback xmlns="">
          <p:pic>
            <p:nvPicPr>
              <p:cNvPr id="99" name="Ink 98">
                <a:extLst>
                  <a:ext uri="{FF2B5EF4-FFF2-40B4-BE49-F238E27FC236}">
                    <a16:creationId xmlns:a16="http://schemas.microsoft.com/office/drawing/2014/main" id="{909B713A-D69D-461F-9DCC-2117CF9995B5}"/>
                  </a:ext>
                </a:extLst>
              </p:cNvPr>
              <p:cNvPicPr/>
              <p:nvPr/>
            </p:nvPicPr>
            <p:blipFill>
              <a:blip r:embed="rId261"/>
              <a:stretch>
                <a:fillRect/>
              </a:stretch>
            </p:blipFill>
            <p:spPr>
              <a:xfrm>
                <a:off x="5415033" y="3307953"/>
                <a:ext cx="5364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00" name="Ink 99">
                <a:extLst>
                  <a:ext uri="{FF2B5EF4-FFF2-40B4-BE49-F238E27FC236}">
                    <a16:creationId xmlns:a16="http://schemas.microsoft.com/office/drawing/2014/main" id="{D16EC7FA-7D26-41D1-91BA-AB8ECC9FB93B}"/>
                  </a:ext>
                </a:extLst>
              </p14:cNvPr>
              <p14:cNvContentPartPr/>
              <p14:nvPr/>
            </p14:nvContentPartPr>
            <p14:xfrm>
              <a:off x="5326113" y="3497313"/>
              <a:ext cx="359640" cy="125280"/>
            </p14:xfrm>
          </p:contentPart>
        </mc:Choice>
        <mc:Fallback xmlns="">
          <p:pic>
            <p:nvPicPr>
              <p:cNvPr id="100" name="Ink 99">
                <a:extLst>
                  <a:ext uri="{FF2B5EF4-FFF2-40B4-BE49-F238E27FC236}">
                    <a16:creationId xmlns:a16="http://schemas.microsoft.com/office/drawing/2014/main" id="{D16EC7FA-7D26-41D1-91BA-AB8ECC9FB93B}"/>
                  </a:ext>
                </a:extLst>
              </p:cNvPr>
              <p:cNvPicPr/>
              <p:nvPr/>
            </p:nvPicPr>
            <p:blipFill>
              <a:blip r:embed="rId263"/>
              <a:stretch>
                <a:fillRect/>
              </a:stretch>
            </p:blipFill>
            <p:spPr>
              <a:xfrm>
                <a:off x="5317473" y="3488673"/>
                <a:ext cx="3772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01" name="Ink 100">
                <a:extLst>
                  <a:ext uri="{FF2B5EF4-FFF2-40B4-BE49-F238E27FC236}">
                    <a16:creationId xmlns:a16="http://schemas.microsoft.com/office/drawing/2014/main" id="{5A738F46-15EF-45FE-A1F3-2D5C5E53C178}"/>
                  </a:ext>
                </a:extLst>
              </p14:cNvPr>
              <p14:cNvContentPartPr/>
              <p14:nvPr/>
            </p14:nvContentPartPr>
            <p14:xfrm>
              <a:off x="5619153" y="3399753"/>
              <a:ext cx="360" cy="1800"/>
            </p14:xfrm>
          </p:contentPart>
        </mc:Choice>
        <mc:Fallback xmlns="">
          <p:pic>
            <p:nvPicPr>
              <p:cNvPr id="101" name="Ink 100">
                <a:extLst>
                  <a:ext uri="{FF2B5EF4-FFF2-40B4-BE49-F238E27FC236}">
                    <a16:creationId xmlns:a16="http://schemas.microsoft.com/office/drawing/2014/main" id="{5A738F46-15EF-45FE-A1F3-2D5C5E53C178}"/>
                  </a:ext>
                </a:extLst>
              </p:cNvPr>
              <p:cNvPicPr/>
              <p:nvPr/>
            </p:nvPicPr>
            <p:blipFill>
              <a:blip r:embed="rId107"/>
              <a:stretch>
                <a:fillRect/>
              </a:stretch>
            </p:blipFill>
            <p:spPr>
              <a:xfrm>
                <a:off x="5610153" y="3390753"/>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02" name="Ink 101">
                <a:extLst>
                  <a:ext uri="{FF2B5EF4-FFF2-40B4-BE49-F238E27FC236}">
                    <a16:creationId xmlns:a16="http://schemas.microsoft.com/office/drawing/2014/main" id="{718A1C29-7B21-4FF9-9B0B-9E5C9A92934B}"/>
                  </a:ext>
                </a:extLst>
              </p14:cNvPr>
              <p14:cNvContentPartPr/>
              <p14:nvPr/>
            </p14:nvContentPartPr>
            <p14:xfrm>
              <a:off x="5743713" y="3506313"/>
              <a:ext cx="318960" cy="175320"/>
            </p14:xfrm>
          </p:contentPart>
        </mc:Choice>
        <mc:Fallback xmlns="">
          <p:pic>
            <p:nvPicPr>
              <p:cNvPr id="102" name="Ink 101">
                <a:extLst>
                  <a:ext uri="{FF2B5EF4-FFF2-40B4-BE49-F238E27FC236}">
                    <a16:creationId xmlns:a16="http://schemas.microsoft.com/office/drawing/2014/main" id="{718A1C29-7B21-4FF9-9B0B-9E5C9A92934B}"/>
                  </a:ext>
                </a:extLst>
              </p:cNvPr>
              <p:cNvPicPr/>
              <p:nvPr/>
            </p:nvPicPr>
            <p:blipFill>
              <a:blip r:embed="rId266"/>
              <a:stretch>
                <a:fillRect/>
              </a:stretch>
            </p:blipFill>
            <p:spPr>
              <a:xfrm>
                <a:off x="5734713" y="3497313"/>
                <a:ext cx="3366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03" name="Ink 102">
                <a:extLst>
                  <a:ext uri="{FF2B5EF4-FFF2-40B4-BE49-F238E27FC236}">
                    <a16:creationId xmlns:a16="http://schemas.microsoft.com/office/drawing/2014/main" id="{21CD77E2-14A0-4591-8B48-5D8209314883}"/>
                  </a:ext>
                </a:extLst>
              </p14:cNvPr>
              <p14:cNvContentPartPr/>
              <p14:nvPr/>
            </p14:nvContentPartPr>
            <p14:xfrm>
              <a:off x="6452193" y="3386793"/>
              <a:ext cx="871560" cy="455760"/>
            </p14:xfrm>
          </p:contentPart>
        </mc:Choice>
        <mc:Fallback xmlns="">
          <p:pic>
            <p:nvPicPr>
              <p:cNvPr id="103" name="Ink 102">
                <a:extLst>
                  <a:ext uri="{FF2B5EF4-FFF2-40B4-BE49-F238E27FC236}">
                    <a16:creationId xmlns:a16="http://schemas.microsoft.com/office/drawing/2014/main" id="{21CD77E2-14A0-4591-8B48-5D8209314883}"/>
                  </a:ext>
                </a:extLst>
              </p:cNvPr>
              <p:cNvPicPr/>
              <p:nvPr/>
            </p:nvPicPr>
            <p:blipFill>
              <a:blip r:embed="rId268"/>
              <a:stretch>
                <a:fillRect/>
              </a:stretch>
            </p:blipFill>
            <p:spPr>
              <a:xfrm>
                <a:off x="6443553" y="3378153"/>
                <a:ext cx="88920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04" name="Ink 103">
                <a:extLst>
                  <a:ext uri="{FF2B5EF4-FFF2-40B4-BE49-F238E27FC236}">
                    <a16:creationId xmlns:a16="http://schemas.microsoft.com/office/drawing/2014/main" id="{A9EAA401-CAF7-4445-9459-A84BB85FDA49}"/>
                  </a:ext>
                </a:extLst>
              </p14:cNvPr>
              <p14:cNvContentPartPr/>
              <p14:nvPr/>
            </p14:nvContentPartPr>
            <p14:xfrm>
              <a:off x="7403673" y="3541953"/>
              <a:ext cx="88920" cy="105840"/>
            </p14:xfrm>
          </p:contentPart>
        </mc:Choice>
        <mc:Fallback xmlns="">
          <p:pic>
            <p:nvPicPr>
              <p:cNvPr id="104" name="Ink 103">
                <a:extLst>
                  <a:ext uri="{FF2B5EF4-FFF2-40B4-BE49-F238E27FC236}">
                    <a16:creationId xmlns:a16="http://schemas.microsoft.com/office/drawing/2014/main" id="{A9EAA401-CAF7-4445-9459-A84BB85FDA49}"/>
                  </a:ext>
                </a:extLst>
              </p:cNvPr>
              <p:cNvPicPr/>
              <p:nvPr/>
            </p:nvPicPr>
            <p:blipFill>
              <a:blip r:embed="rId270"/>
              <a:stretch>
                <a:fillRect/>
              </a:stretch>
            </p:blipFill>
            <p:spPr>
              <a:xfrm>
                <a:off x="7394673" y="3532953"/>
                <a:ext cx="1065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05" name="Ink 104">
                <a:extLst>
                  <a:ext uri="{FF2B5EF4-FFF2-40B4-BE49-F238E27FC236}">
                    <a16:creationId xmlns:a16="http://schemas.microsoft.com/office/drawing/2014/main" id="{AE31FC05-ACB4-46F5-8D46-F13445282E72}"/>
                  </a:ext>
                </a:extLst>
              </p14:cNvPr>
              <p14:cNvContentPartPr/>
              <p14:nvPr/>
            </p14:nvContentPartPr>
            <p14:xfrm>
              <a:off x="7460553" y="3559593"/>
              <a:ext cx="129600" cy="125640"/>
            </p14:xfrm>
          </p:contentPart>
        </mc:Choice>
        <mc:Fallback xmlns="">
          <p:pic>
            <p:nvPicPr>
              <p:cNvPr id="105" name="Ink 104">
                <a:extLst>
                  <a:ext uri="{FF2B5EF4-FFF2-40B4-BE49-F238E27FC236}">
                    <a16:creationId xmlns:a16="http://schemas.microsoft.com/office/drawing/2014/main" id="{AE31FC05-ACB4-46F5-8D46-F13445282E72}"/>
                  </a:ext>
                </a:extLst>
              </p:cNvPr>
              <p:cNvPicPr/>
              <p:nvPr/>
            </p:nvPicPr>
            <p:blipFill>
              <a:blip r:embed="rId272"/>
              <a:stretch>
                <a:fillRect/>
              </a:stretch>
            </p:blipFill>
            <p:spPr>
              <a:xfrm>
                <a:off x="7451553" y="3550593"/>
                <a:ext cx="1472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06" name="Ink 105">
                <a:extLst>
                  <a:ext uri="{FF2B5EF4-FFF2-40B4-BE49-F238E27FC236}">
                    <a16:creationId xmlns:a16="http://schemas.microsoft.com/office/drawing/2014/main" id="{ED20DC11-8956-4C64-A9F7-5C05B3BC8BCE}"/>
                  </a:ext>
                </a:extLst>
              </p14:cNvPr>
              <p14:cNvContentPartPr/>
              <p14:nvPr/>
            </p14:nvContentPartPr>
            <p14:xfrm>
              <a:off x="7543713" y="3419193"/>
              <a:ext cx="11520" cy="7560"/>
            </p14:xfrm>
          </p:contentPart>
        </mc:Choice>
        <mc:Fallback xmlns="">
          <p:pic>
            <p:nvPicPr>
              <p:cNvPr id="106" name="Ink 105">
                <a:extLst>
                  <a:ext uri="{FF2B5EF4-FFF2-40B4-BE49-F238E27FC236}">
                    <a16:creationId xmlns:a16="http://schemas.microsoft.com/office/drawing/2014/main" id="{ED20DC11-8956-4C64-A9F7-5C05B3BC8BCE}"/>
                  </a:ext>
                </a:extLst>
              </p:cNvPr>
              <p:cNvPicPr/>
              <p:nvPr/>
            </p:nvPicPr>
            <p:blipFill>
              <a:blip r:embed="rId274"/>
              <a:stretch>
                <a:fillRect/>
              </a:stretch>
            </p:blipFill>
            <p:spPr>
              <a:xfrm>
                <a:off x="7534713" y="3410193"/>
                <a:ext cx="291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07" name="Ink 106">
                <a:extLst>
                  <a:ext uri="{FF2B5EF4-FFF2-40B4-BE49-F238E27FC236}">
                    <a16:creationId xmlns:a16="http://schemas.microsoft.com/office/drawing/2014/main" id="{B55901B8-2C37-49B0-8D2D-864C3C705B65}"/>
                  </a:ext>
                </a:extLst>
              </p14:cNvPr>
              <p14:cNvContentPartPr/>
              <p14:nvPr/>
            </p14:nvContentPartPr>
            <p14:xfrm>
              <a:off x="7652073" y="3257913"/>
              <a:ext cx="207000" cy="561240"/>
            </p14:xfrm>
          </p:contentPart>
        </mc:Choice>
        <mc:Fallback xmlns="">
          <p:pic>
            <p:nvPicPr>
              <p:cNvPr id="107" name="Ink 106">
                <a:extLst>
                  <a:ext uri="{FF2B5EF4-FFF2-40B4-BE49-F238E27FC236}">
                    <a16:creationId xmlns:a16="http://schemas.microsoft.com/office/drawing/2014/main" id="{B55901B8-2C37-49B0-8D2D-864C3C705B65}"/>
                  </a:ext>
                </a:extLst>
              </p:cNvPr>
              <p:cNvPicPr/>
              <p:nvPr/>
            </p:nvPicPr>
            <p:blipFill>
              <a:blip r:embed="rId276"/>
              <a:stretch>
                <a:fillRect/>
              </a:stretch>
            </p:blipFill>
            <p:spPr>
              <a:xfrm>
                <a:off x="7643433" y="3248913"/>
                <a:ext cx="22464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08" name="Ink 107">
                <a:extLst>
                  <a:ext uri="{FF2B5EF4-FFF2-40B4-BE49-F238E27FC236}">
                    <a16:creationId xmlns:a16="http://schemas.microsoft.com/office/drawing/2014/main" id="{81A3DBE0-79C2-49ED-A1DA-0F5DC1459E34}"/>
                  </a:ext>
                </a:extLst>
              </p14:cNvPr>
              <p14:cNvContentPartPr/>
              <p14:nvPr/>
            </p14:nvContentPartPr>
            <p14:xfrm>
              <a:off x="7581153" y="3410553"/>
              <a:ext cx="118080" cy="16200"/>
            </p14:xfrm>
          </p:contentPart>
        </mc:Choice>
        <mc:Fallback xmlns="">
          <p:pic>
            <p:nvPicPr>
              <p:cNvPr id="108" name="Ink 107">
                <a:extLst>
                  <a:ext uri="{FF2B5EF4-FFF2-40B4-BE49-F238E27FC236}">
                    <a16:creationId xmlns:a16="http://schemas.microsoft.com/office/drawing/2014/main" id="{81A3DBE0-79C2-49ED-A1DA-0F5DC1459E34}"/>
                  </a:ext>
                </a:extLst>
              </p:cNvPr>
              <p:cNvPicPr/>
              <p:nvPr/>
            </p:nvPicPr>
            <p:blipFill>
              <a:blip r:embed="rId278"/>
              <a:stretch>
                <a:fillRect/>
              </a:stretch>
            </p:blipFill>
            <p:spPr>
              <a:xfrm>
                <a:off x="7572153" y="3401553"/>
                <a:ext cx="1357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11" name="Ink 110">
                <a:extLst>
                  <a:ext uri="{FF2B5EF4-FFF2-40B4-BE49-F238E27FC236}">
                    <a16:creationId xmlns:a16="http://schemas.microsoft.com/office/drawing/2014/main" id="{3777FC0A-B0CC-421B-9E34-398198CDD2DD}"/>
                  </a:ext>
                </a:extLst>
              </p14:cNvPr>
              <p14:cNvContentPartPr/>
              <p14:nvPr/>
            </p14:nvContentPartPr>
            <p14:xfrm>
              <a:off x="8390793" y="3259713"/>
              <a:ext cx="51840" cy="407880"/>
            </p14:xfrm>
          </p:contentPart>
        </mc:Choice>
        <mc:Fallback xmlns="">
          <p:pic>
            <p:nvPicPr>
              <p:cNvPr id="111" name="Ink 110">
                <a:extLst>
                  <a:ext uri="{FF2B5EF4-FFF2-40B4-BE49-F238E27FC236}">
                    <a16:creationId xmlns:a16="http://schemas.microsoft.com/office/drawing/2014/main" id="{3777FC0A-B0CC-421B-9E34-398198CDD2DD}"/>
                  </a:ext>
                </a:extLst>
              </p:cNvPr>
              <p:cNvPicPr/>
              <p:nvPr/>
            </p:nvPicPr>
            <p:blipFill>
              <a:blip r:embed="rId280"/>
              <a:stretch>
                <a:fillRect/>
              </a:stretch>
            </p:blipFill>
            <p:spPr>
              <a:xfrm>
                <a:off x="8382153" y="3251073"/>
                <a:ext cx="6948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12" name="Ink 111">
                <a:extLst>
                  <a:ext uri="{FF2B5EF4-FFF2-40B4-BE49-F238E27FC236}">
                    <a16:creationId xmlns:a16="http://schemas.microsoft.com/office/drawing/2014/main" id="{5957338D-2D60-44CC-B00B-8EE3AF8B14DB}"/>
                  </a:ext>
                </a:extLst>
              </p14:cNvPr>
              <p14:cNvContentPartPr/>
              <p14:nvPr/>
            </p14:nvContentPartPr>
            <p14:xfrm>
              <a:off x="8229153" y="3384993"/>
              <a:ext cx="597600" cy="172440"/>
            </p14:xfrm>
          </p:contentPart>
        </mc:Choice>
        <mc:Fallback xmlns="">
          <p:pic>
            <p:nvPicPr>
              <p:cNvPr id="112" name="Ink 111">
                <a:extLst>
                  <a:ext uri="{FF2B5EF4-FFF2-40B4-BE49-F238E27FC236}">
                    <a16:creationId xmlns:a16="http://schemas.microsoft.com/office/drawing/2014/main" id="{5957338D-2D60-44CC-B00B-8EE3AF8B14DB}"/>
                  </a:ext>
                </a:extLst>
              </p:cNvPr>
              <p:cNvPicPr/>
              <p:nvPr/>
            </p:nvPicPr>
            <p:blipFill>
              <a:blip r:embed="rId282"/>
              <a:stretch>
                <a:fillRect/>
              </a:stretch>
            </p:blipFill>
            <p:spPr>
              <a:xfrm>
                <a:off x="8220153" y="3375993"/>
                <a:ext cx="61524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13" name="Ink 112">
                <a:extLst>
                  <a:ext uri="{FF2B5EF4-FFF2-40B4-BE49-F238E27FC236}">
                    <a16:creationId xmlns:a16="http://schemas.microsoft.com/office/drawing/2014/main" id="{7BAA35AE-185D-4852-A678-AA79E00CDE2E}"/>
                  </a:ext>
                </a:extLst>
              </p14:cNvPr>
              <p14:cNvContentPartPr/>
              <p14:nvPr/>
            </p14:nvContentPartPr>
            <p14:xfrm>
              <a:off x="9116913" y="3440793"/>
              <a:ext cx="215280" cy="114480"/>
            </p14:xfrm>
          </p:contentPart>
        </mc:Choice>
        <mc:Fallback xmlns="">
          <p:pic>
            <p:nvPicPr>
              <p:cNvPr id="113" name="Ink 112">
                <a:extLst>
                  <a:ext uri="{FF2B5EF4-FFF2-40B4-BE49-F238E27FC236}">
                    <a16:creationId xmlns:a16="http://schemas.microsoft.com/office/drawing/2014/main" id="{7BAA35AE-185D-4852-A678-AA79E00CDE2E}"/>
                  </a:ext>
                </a:extLst>
              </p:cNvPr>
              <p:cNvPicPr/>
              <p:nvPr/>
            </p:nvPicPr>
            <p:blipFill>
              <a:blip r:embed="rId284"/>
              <a:stretch>
                <a:fillRect/>
              </a:stretch>
            </p:blipFill>
            <p:spPr>
              <a:xfrm>
                <a:off x="9108273" y="3431793"/>
                <a:ext cx="23292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15" name="Ink 114">
                <a:extLst>
                  <a:ext uri="{FF2B5EF4-FFF2-40B4-BE49-F238E27FC236}">
                    <a16:creationId xmlns:a16="http://schemas.microsoft.com/office/drawing/2014/main" id="{C0DBBD9E-DE99-4F86-A607-A004B9DD4A01}"/>
                  </a:ext>
                </a:extLst>
              </p14:cNvPr>
              <p14:cNvContentPartPr/>
              <p14:nvPr/>
            </p14:nvContentPartPr>
            <p14:xfrm>
              <a:off x="9476193" y="3541953"/>
              <a:ext cx="31680" cy="65160"/>
            </p14:xfrm>
          </p:contentPart>
        </mc:Choice>
        <mc:Fallback xmlns="">
          <p:pic>
            <p:nvPicPr>
              <p:cNvPr id="115" name="Ink 114">
                <a:extLst>
                  <a:ext uri="{FF2B5EF4-FFF2-40B4-BE49-F238E27FC236}">
                    <a16:creationId xmlns:a16="http://schemas.microsoft.com/office/drawing/2014/main" id="{C0DBBD9E-DE99-4F86-A607-A004B9DD4A01}"/>
                  </a:ext>
                </a:extLst>
              </p:cNvPr>
              <p:cNvPicPr/>
              <p:nvPr/>
            </p:nvPicPr>
            <p:blipFill>
              <a:blip r:embed="rId286"/>
              <a:stretch>
                <a:fillRect/>
              </a:stretch>
            </p:blipFill>
            <p:spPr>
              <a:xfrm>
                <a:off x="9467193" y="3532953"/>
                <a:ext cx="4932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16" name="Ink 115">
                <a:extLst>
                  <a:ext uri="{FF2B5EF4-FFF2-40B4-BE49-F238E27FC236}">
                    <a16:creationId xmlns:a16="http://schemas.microsoft.com/office/drawing/2014/main" id="{AD1F964B-DA99-4D99-9053-74A25B869B5E}"/>
                  </a:ext>
                </a:extLst>
              </p14:cNvPr>
              <p14:cNvContentPartPr/>
              <p14:nvPr/>
            </p14:nvContentPartPr>
            <p14:xfrm>
              <a:off x="9755913" y="3435393"/>
              <a:ext cx="145080" cy="96840"/>
            </p14:xfrm>
          </p:contentPart>
        </mc:Choice>
        <mc:Fallback xmlns="">
          <p:pic>
            <p:nvPicPr>
              <p:cNvPr id="116" name="Ink 115">
                <a:extLst>
                  <a:ext uri="{FF2B5EF4-FFF2-40B4-BE49-F238E27FC236}">
                    <a16:creationId xmlns:a16="http://schemas.microsoft.com/office/drawing/2014/main" id="{AD1F964B-DA99-4D99-9053-74A25B869B5E}"/>
                  </a:ext>
                </a:extLst>
              </p:cNvPr>
              <p:cNvPicPr/>
              <p:nvPr/>
            </p:nvPicPr>
            <p:blipFill>
              <a:blip r:embed="rId288"/>
              <a:stretch>
                <a:fillRect/>
              </a:stretch>
            </p:blipFill>
            <p:spPr>
              <a:xfrm>
                <a:off x="9746913" y="3426393"/>
                <a:ext cx="1627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17" name="Ink 116">
                <a:extLst>
                  <a:ext uri="{FF2B5EF4-FFF2-40B4-BE49-F238E27FC236}">
                    <a16:creationId xmlns:a16="http://schemas.microsoft.com/office/drawing/2014/main" id="{0DDBE8D6-5350-4A89-8C62-EA0662D4D8D6}"/>
                  </a:ext>
                </a:extLst>
              </p14:cNvPr>
              <p14:cNvContentPartPr/>
              <p14:nvPr/>
            </p14:nvContentPartPr>
            <p14:xfrm>
              <a:off x="10137873" y="3392913"/>
              <a:ext cx="950400" cy="306360"/>
            </p14:xfrm>
          </p:contentPart>
        </mc:Choice>
        <mc:Fallback xmlns="">
          <p:pic>
            <p:nvPicPr>
              <p:cNvPr id="117" name="Ink 116">
                <a:extLst>
                  <a:ext uri="{FF2B5EF4-FFF2-40B4-BE49-F238E27FC236}">
                    <a16:creationId xmlns:a16="http://schemas.microsoft.com/office/drawing/2014/main" id="{0DDBE8D6-5350-4A89-8C62-EA0662D4D8D6}"/>
                  </a:ext>
                </a:extLst>
              </p:cNvPr>
              <p:cNvPicPr/>
              <p:nvPr/>
            </p:nvPicPr>
            <p:blipFill>
              <a:blip r:embed="rId290"/>
              <a:stretch>
                <a:fillRect/>
              </a:stretch>
            </p:blipFill>
            <p:spPr>
              <a:xfrm>
                <a:off x="10128873" y="3384273"/>
                <a:ext cx="96804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18" name="Ink 117">
                <a:extLst>
                  <a:ext uri="{FF2B5EF4-FFF2-40B4-BE49-F238E27FC236}">
                    <a16:creationId xmlns:a16="http://schemas.microsoft.com/office/drawing/2014/main" id="{1D616DA4-A54F-4B48-B1FA-6F07A5268F68}"/>
                  </a:ext>
                </a:extLst>
              </p14:cNvPr>
              <p14:cNvContentPartPr/>
              <p14:nvPr/>
            </p14:nvContentPartPr>
            <p14:xfrm>
              <a:off x="10218873" y="3062433"/>
              <a:ext cx="61920" cy="98280"/>
            </p14:xfrm>
          </p:contentPart>
        </mc:Choice>
        <mc:Fallback xmlns="">
          <p:pic>
            <p:nvPicPr>
              <p:cNvPr id="118" name="Ink 117">
                <a:extLst>
                  <a:ext uri="{FF2B5EF4-FFF2-40B4-BE49-F238E27FC236}">
                    <a16:creationId xmlns:a16="http://schemas.microsoft.com/office/drawing/2014/main" id="{1D616DA4-A54F-4B48-B1FA-6F07A5268F68}"/>
                  </a:ext>
                </a:extLst>
              </p:cNvPr>
              <p:cNvPicPr/>
              <p:nvPr/>
            </p:nvPicPr>
            <p:blipFill>
              <a:blip r:embed="rId292"/>
              <a:stretch>
                <a:fillRect/>
              </a:stretch>
            </p:blipFill>
            <p:spPr>
              <a:xfrm>
                <a:off x="10209873" y="3053433"/>
                <a:ext cx="795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19" name="Ink 118">
                <a:extLst>
                  <a:ext uri="{FF2B5EF4-FFF2-40B4-BE49-F238E27FC236}">
                    <a16:creationId xmlns:a16="http://schemas.microsoft.com/office/drawing/2014/main" id="{7A4EFFF6-63F2-45E4-867D-55F52A251191}"/>
                  </a:ext>
                </a:extLst>
              </p14:cNvPr>
              <p14:cNvContentPartPr/>
              <p14:nvPr/>
            </p14:nvContentPartPr>
            <p14:xfrm>
              <a:off x="10400313" y="3088713"/>
              <a:ext cx="235080" cy="129600"/>
            </p14:xfrm>
          </p:contentPart>
        </mc:Choice>
        <mc:Fallback xmlns="">
          <p:pic>
            <p:nvPicPr>
              <p:cNvPr id="119" name="Ink 118">
                <a:extLst>
                  <a:ext uri="{FF2B5EF4-FFF2-40B4-BE49-F238E27FC236}">
                    <a16:creationId xmlns:a16="http://schemas.microsoft.com/office/drawing/2014/main" id="{7A4EFFF6-63F2-45E4-867D-55F52A251191}"/>
                  </a:ext>
                </a:extLst>
              </p:cNvPr>
              <p:cNvPicPr/>
              <p:nvPr/>
            </p:nvPicPr>
            <p:blipFill>
              <a:blip r:embed="rId294"/>
              <a:stretch>
                <a:fillRect/>
              </a:stretch>
            </p:blipFill>
            <p:spPr>
              <a:xfrm>
                <a:off x="10391313" y="3080073"/>
                <a:ext cx="2527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20" name="Ink 119">
                <a:extLst>
                  <a:ext uri="{FF2B5EF4-FFF2-40B4-BE49-F238E27FC236}">
                    <a16:creationId xmlns:a16="http://schemas.microsoft.com/office/drawing/2014/main" id="{525A8013-D535-4991-853D-9B3098E8E480}"/>
                  </a:ext>
                </a:extLst>
              </p14:cNvPr>
              <p14:cNvContentPartPr/>
              <p14:nvPr/>
            </p14:nvContentPartPr>
            <p14:xfrm>
              <a:off x="10732593" y="2831673"/>
              <a:ext cx="48960" cy="374760"/>
            </p14:xfrm>
          </p:contentPart>
        </mc:Choice>
        <mc:Fallback xmlns="">
          <p:pic>
            <p:nvPicPr>
              <p:cNvPr id="120" name="Ink 119">
                <a:extLst>
                  <a:ext uri="{FF2B5EF4-FFF2-40B4-BE49-F238E27FC236}">
                    <a16:creationId xmlns:a16="http://schemas.microsoft.com/office/drawing/2014/main" id="{525A8013-D535-4991-853D-9B3098E8E480}"/>
                  </a:ext>
                </a:extLst>
              </p:cNvPr>
              <p:cNvPicPr/>
              <p:nvPr/>
            </p:nvPicPr>
            <p:blipFill>
              <a:blip r:embed="rId296"/>
              <a:stretch>
                <a:fillRect/>
              </a:stretch>
            </p:blipFill>
            <p:spPr>
              <a:xfrm>
                <a:off x="10723593" y="2823033"/>
                <a:ext cx="6660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21" name="Ink 120">
                <a:extLst>
                  <a:ext uri="{FF2B5EF4-FFF2-40B4-BE49-F238E27FC236}">
                    <a16:creationId xmlns:a16="http://schemas.microsoft.com/office/drawing/2014/main" id="{E52F7E83-706C-4608-9834-459C31C427D4}"/>
                  </a:ext>
                </a:extLst>
              </p14:cNvPr>
              <p14:cNvContentPartPr/>
              <p14:nvPr/>
            </p14:nvContentPartPr>
            <p14:xfrm>
              <a:off x="10635393" y="3009153"/>
              <a:ext cx="209160" cy="41400"/>
            </p14:xfrm>
          </p:contentPart>
        </mc:Choice>
        <mc:Fallback xmlns="">
          <p:pic>
            <p:nvPicPr>
              <p:cNvPr id="121" name="Ink 120">
                <a:extLst>
                  <a:ext uri="{FF2B5EF4-FFF2-40B4-BE49-F238E27FC236}">
                    <a16:creationId xmlns:a16="http://schemas.microsoft.com/office/drawing/2014/main" id="{E52F7E83-706C-4608-9834-459C31C427D4}"/>
                  </a:ext>
                </a:extLst>
              </p:cNvPr>
              <p:cNvPicPr/>
              <p:nvPr/>
            </p:nvPicPr>
            <p:blipFill>
              <a:blip r:embed="rId298"/>
              <a:stretch>
                <a:fillRect/>
              </a:stretch>
            </p:blipFill>
            <p:spPr>
              <a:xfrm>
                <a:off x="10626393" y="3000153"/>
                <a:ext cx="22680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22" name="Ink 121">
                <a:extLst>
                  <a:ext uri="{FF2B5EF4-FFF2-40B4-BE49-F238E27FC236}">
                    <a16:creationId xmlns:a16="http://schemas.microsoft.com/office/drawing/2014/main" id="{EF3B3944-0CB8-4599-B57F-63C38F44766B}"/>
                  </a:ext>
                </a:extLst>
              </p14:cNvPr>
              <p14:cNvContentPartPr/>
              <p14:nvPr/>
            </p14:nvContentPartPr>
            <p14:xfrm>
              <a:off x="10910433" y="2913033"/>
              <a:ext cx="326880" cy="321120"/>
            </p14:xfrm>
          </p:contentPart>
        </mc:Choice>
        <mc:Fallback xmlns="">
          <p:pic>
            <p:nvPicPr>
              <p:cNvPr id="122" name="Ink 121">
                <a:extLst>
                  <a:ext uri="{FF2B5EF4-FFF2-40B4-BE49-F238E27FC236}">
                    <a16:creationId xmlns:a16="http://schemas.microsoft.com/office/drawing/2014/main" id="{EF3B3944-0CB8-4599-B57F-63C38F44766B}"/>
                  </a:ext>
                </a:extLst>
              </p:cNvPr>
              <p:cNvPicPr/>
              <p:nvPr/>
            </p:nvPicPr>
            <p:blipFill>
              <a:blip r:embed="rId300"/>
              <a:stretch>
                <a:fillRect/>
              </a:stretch>
            </p:blipFill>
            <p:spPr>
              <a:xfrm>
                <a:off x="10901433" y="2904393"/>
                <a:ext cx="344520" cy="338760"/>
              </a:xfrm>
              <a:prstGeom prst="rect">
                <a:avLst/>
              </a:prstGeom>
            </p:spPr>
          </p:pic>
        </mc:Fallback>
      </mc:AlternateContent>
      <p:grpSp>
        <p:nvGrpSpPr>
          <p:cNvPr id="238" name="Group 237">
            <a:extLst>
              <a:ext uri="{FF2B5EF4-FFF2-40B4-BE49-F238E27FC236}">
                <a16:creationId xmlns:a16="http://schemas.microsoft.com/office/drawing/2014/main" id="{36E3FAA9-8016-45EA-BD14-2712C895C3FB}"/>
              </a:ext>
            </a:extLst>
          </p:cNvPr>
          <p:cNvGrpSpPr/>
          <p:nvPr/>
        </p:nvGrpSpPr>
        <p:grpSpPr>
          <a:xfrm>
            <a:off x="7643073" y="1881633"/>
            <a:ext cx="2992320" cy="950400"/>
            <a:chOff x="7643073" y="1881633"/>
            <a:chExt cx="2992320" cy="950400"/>
          </a:xfrm>
        </p:grpSpPr>
        <mc:AlternateContent xmlns:mc="http://schemas.openxmlformats.org/markup-compatibility/2006" xmlns:p14="http://schemas.microsoft.com/office/powerpoint/2010/main">
          <mc:Choice Requires="p14">
            <p:contentPart p14:bwMode="auto" r:id="rId301">
              <p14:nvContentPartPr>
                <p14:cNvPr id="52" name="Ink 51">
                  <a:extLst>
                    <a:ext uri="{FF2B5EF4-FFF2-40B4-BE49-F238E27FC236}">
                      <a16:creationId xmlns:a16="http://schemas.microsoft.com/office/drawing/2014/main" id="{06E77871-4D00-499B-8D43-9B0A2E92A9F2}"/>
                    </a:ext>
                  </a:extLst>
                </p14:cNvPr>
                <p14:cNvContentPartPr/>
                <p14:nvPr/>
              </p14:nvContentPartPr>
              <p14:xfrm>
                <a:off x="7643073" y="1881633"/>
                <a:ext cx="360" cy="268560"/>
              </p14:xfrm>
            </p:contentPart>
          </mc:Choice>
          <mc:Fallback xmlns="">
            <p:pic>
              <p:nvPicPr>
                <p:cNvPr id="52" name="Ink 51">
                  <a:extLst>
                    <a:ext uri="{FF2B5EF4-FFF2-40B4-BE49-F238E27FC236}">
                      <a16:creationId xmlns:a16="http://schemas.microsoft.com/office/drawing/2014/main" id="{06E77871-4D00-499B-8D43-9B0A2E92A9F2}"/>
                    </a:ext>
                  </a:extLst>
                </p:cNvPr>
                <p:cNvPicPr/>
                <p:nvPr/>
              </p:nvPicPr>
              <p:blipFill>
                <a:blip r:embed="rId302"/>
                <a:stretch>
                  <a:fillRect/>
                </a:stretch>
              </p:blipFill>
              <p:spPr>
                <a:xfrm>
                  <a:off x="7634433" y="1872993"/>
                  <a:ext cx="180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54" name="Ink 53">
                  <a:extLst>
                    <a:ext uri="{FF2B5EF4-FFF2-40B4-BE49-F238E27FC236}">
                      <a16:creationId xmlns:a16="http://schemas.microsoft.com/office/drawing/2014/main" id="{283958A6-C862-4CFC-8D1E-08E6ED4ED9D1}"/>
                    </a:ext>
                  </a:extLst>
                </p14:cNvPr>
                <p14:cNvContentPartPr/>
                <p14:nvPr/>
              </p14:nvContentPartPr>
              <p14:xfrm>
                <a:off x="7936473" y="1899273"/>
                <a:ext cx="23040" cy="232920"/>
              </p14:xfrm>
            </p:contentPart>
          </mc:Choice>
          <mc:Fallback xmlns="">
            <p:pic>
              <p:nvPicPr>
                <p:cNvPr id="54" name="Ink 53">
                  <a:extLst>
                    <a:ext uri="{FF2B5EF4-FFF2-40B4-BE49-F238E27FC236}">
                      <a16:creationId xmlns:a16="http://schemas.microsoft.com/office/drawing/2014/main" id="{283958A6-C862-4CFC-8D1E-08E6ED4ED9D1}"/>
                    </a:ext>
                  </a:extLst>
                </p:cNvPr>
                <p:cNvPicPr/>
                <p:nvPr/>
              </p:nvPicPr>
              <p:blipFill>
                <a:blip r:embed="rId304"/>
                <a:stretch>
                  <a:fillRect/>
                </a:stretch>
              </p:blipFill>
              <p:spPr>
                <a:xfrm>
                  <a:off x="7927473" y="1890633"/>
                  <a:ext cx="406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07" name="Ink 206">
                  <a:extLst>
                    <a:ext uri="{FF2B5EF4-FFF2-40B4-BE49-F238E27FC236}">
                      <a16:creationId xmlns:a16="http://schemas.microsoft.com/office/drawing/2014/main" id="{97EFAAAE-6108-4133-A932-FC4233313C45}"/>
                    </a:ext>
                  </a:extLst>
                </p14:cNvPr>
                <p14:cNvContentPartPr/>
                <p14:nvPr/>
              </p14:nvContentPartPr>
              <p14:xfrm>
                <a:off x="7749633" y="2518113"/>
                <a:ext cx="39600" cy="218160"/>
              </p14:xfrm>
            </p:contentPart>
          </mc:Choice>
          <mc:Fallback xmlns="">
            <p:pic>
              <p:nvPicPr>
                <p:cNvPr id="207" name="Ink 206">
                  <a:extLst>
                    <a:ext uri="{FF2B5EF4-FFF2-40B4-BE49-F238E27FC236}">
                      <a16:creationId xmlns:a16="http://schemas.microsoft.com/office/drawing/2014/main" id="{97EFAAAE-6108-4133-A932-FC4233313C45}"/>
                    </a:ext>
                  </a:extLst>
                </p:cNvPr>
                <p:cNvPicPr/>
                <p:nvPr/>
              </p:nvPicPr>
              <p:blipFill>
                <a:blip r:embed="rId306"/>
                <a:stretch>
                  <a:fillRect/>
                </a:stretch>
              </p:blipFill>
              <p:spPr>
                <a:xfrm>
                  <a:off x="7740993" y="2509113"/>
                  <a:ext cx="5724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08" name="Ink 207">
                  <a:extLst>
                    <a:ext uri="{FF2B5EF4-FFF2-40B4-BE49-F238E27FC236}">
                      <a16:creationId xmlns:a16="http://schemas.microsoft.com/office/drawing/2014/main" id="{5C72E4D0-7F75-49F2-8251-9E7626BBAE3A}"/>
                    </a:ext>
                  </a:extLst>
                </p14:cNvPr>
                <p14:cNvContentPartPr/>
                <p14:nvPr/>
              </p14:nvContentPartPr>
              <p14:xfrm>
                <a:off x="7776633" y="2475273"/>
                <a:ext cx="2833200" cy="82440"/>
              </p14:xfrm>
            </p:contentPart>
          </mc:Choice>
          <mc:Fallback xmlns="">
            <p:pic>
              <p:nvPicPr>
                <p:cNvPr id="208" name="Ink 207">
                  <a:extLst>
                    <a:ext uri="{FF2B5EF4-FFF2-40B4-BE49-F238E27FC236}">
                      <a16:creationId xmlns:a16="http://schemas.microsoft.com/office/drawing/2014/main" id="{5C72E4D0-7F75-49F2-8251-9E7626BBAE3A}"/>
                    </a:ext>
                  </a:extLst>
                </p:cNvPr>
                <p:cNvPicPr/>
                <p:nvPr/>
              </p:nvPicPr>
              <p:blipFill>
                <a:blip r:embed="rId308"/>
                <a:stretch>
                  <a:fillRect/>
                </a:stretch>
              </p:blipFill>
              <p:spPr>
                <a:xfrm>
                  <a:off x="7767633" y="2466273"/>
                  <a:ext cx="285084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09" name="Ink 208">
                  <a:extLst>
                    <a:ext uri="{FF2B5EF4-FFF2-40B4-BE49-F238E27FC236}">
                      <a16:creationId xmlns:a16="http://schemas.microsoft.com/office/drawing/2014/main" id="{F06FD801-1310-4366-BEB4-77CF8985604D}"/>
                    </a:ext>
                  </a:extLst>
                </p14:cNvPr>
                <p14:cNvContentPartPr/>
                <p14:nvPr/>
              </p14:nvContentPartPr>
              <p14:xfrm>
                <a:off x="10087473" y="2556633"/>
                <a:ext cx="547920" cy="144720"/>
              </p14:xfrm>
            </p:contentPart>
          </mc:Choice>
          <mc:Fallback xmlns="">
            <p:pic>
              <p:nvPicPr>
                <p:cNvPr id="209" name="Ink 208">
                  <a:extLst>
                    <a:ext uri="{FF2B5EF4-FFF2-40B4-BE49-F238E27FC236}">
                      <a16:creationId xmlns:a16="http://schemas.microsoft.com/office/drawing/2014/main" id="{F06FD801-1310-4366-BEB4-77CF8985604D}"/>
                    </a:ext>
                  </a:extLst>
                </p:cNvPr>
                <p:cNvPicPr/>
                <p:nvPr/>
              </p:nvPicPr>
              <p:blipFill>
                <a:blip r:embed="rId310"/>
                <a:stretch>
                  <a:fillRect/>
                </a:stretch>
              </p:blipFill>
              <p:spPr>
                <a:xfrm>
                  <a:off x="10078833" y="2547633"/>
                  <a:ext cx="5655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11" name="Ink 210">
                  <a:extLst>
                    <a:ext uri="{FF2B5EF4-FFF2-40B4-BE49-F238E27FC236}">
                      <a16:creationId xmlns:a16="http://schemas.microsoft.com/office/drawing/2014/main" id="{3118B228-B48E-4B7E-B6D5-E7EB210A0A2C}"/>
                    </a:ext>
                  </a:extLst>
                </p14:cNvPr>
                <p14:cNvContentPartPr/>
                <p14:nvPr/>
              </p14:nvContentPartPr>
              <p14:xfrm>
                <a:off x="7794273" y="2680833"/>
                <a:ext cx="2365920" cy="151200"/>
              </p14:xfrm>
            </p:contentPart>
          </mc:Choice>
          <mc:Fallback xmlns="">
            <p:pic>
              <p:nvPicPr>
                <p:cNvPr id="211" name="Ink 210">
                  <a:extLst>
                    <a:ext uri="{FF2B5EF4-FFF2-40B4-BE49-F238E27FC236}">
                      <a16:creationId xmlns:a16="http://schemas.microsoft.com/office/drawing/2014/main" id="{3118B228-B48E-4B7E-B6D5-E7EB210A0A2C}"/>
                    </a:ext>
                  </a:extLst>
                </p:cNvPr>
                <p:cNvPicPr/>
                <p:nvPr/>
              </p:nvPicPr>
              <p:blipFill>
                <a:blip r:embed="rId312"/>
                <a:stretch>
                  <a:fillRect/>
                </a:stretch>
              </p:blipFill>
              <p:spPr>
                <a:xfrm>
                  <a:off x="7785273" y="2671833"/>
                  <a:ext cx="23835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13" name="Ink 212">
                  <a:extLst>
                    <a:ext uri="{FF2B5EF4-FFF2-40B4-BE49-F238E27FC236}">
                      <a16:creationId xmlns:a16="http://schemas.microsoft.com/office/drawing/2014/main" id="{4C161C33-A35D-4C9A-AF3F-8E292CDA2488}"/>
                    </a:ext>
                  </a:extLst>
                </p14:cNvPr>
                <p14:cNvContentPartPr/>
                <p14:nvPr/>
              </p14:nvContentPartPr>
              <p14:xfrm>
                <a:off x="10128873" y="2805033"/>
                <a:ext cx="21960" cy="360"/>
              </p14:xfrm>
            </p:contentPart>
          </mc:Choice>
          <mc:Fallback xmlns="">
            <p:pic>
              <p:nvPicPr>
                <p:cNvPr id="213" name="Ink 212">
                  <a:extLst>
                    <a:ext uri="{FF2B5EF4-FFF2-40B4-BE49-F238E27FC236}">
                      <a16:creationId xmlns:a16="http://schemas.microsoft.com/office/drawing/2014/main" id="{4C161C33-A35D-4C9A-AF3F-8E292CDA2488}"/>
                    </a:ext>
                  </a:extLst>
                </p:cNvPr>
                <p:cNvPicPr/>
                <p:nvPr/>
              </p:nvPicPr>
              <p:blipFill>
                <a:blip r:embed="rId314"/>
                <a:stretch>
                  <a:fillRect/>
                </a:stretch>
              </p:blipFill>
              <p:spPr>
                <a:xfrm>
                  <a:off x="10120233" y="2796033"/>
                  <a:ext cx="39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15" name="Ink 214">
                  <a:extLst>
                    <a:ext uri="{FF2B5EF4-FFF2-40B4-BE49-F238E27FC236}">
                      <a16:creationId xmlns:a16="http://schemas.microsoft.com/office/drawing/2014/main" id="{1EE14DBF-14DE-4B02-A209-CFF9F1504D93}"/>
                    </a:ext>
                  </a:extLst>
                </p14:cNvPr>
                <p14:cNvContentPartPr/>
                <p14:nvPr/>
              </p14:nvContentPartPr>
              <p14:xfrm>
                <a:off x="10058313" y="2786313"/>
                <a:ext cx="524880" cy="27720"/>
              </p14:xfrm>
            </p:contentPart>
          </mc:Choice>
          <mc:Fallback xmlns="">
            <p:pic>
              <p:nvPicPr>
                <p:cNvPr id="215" name="Ink 214">
                  <a:extLst>
                    <a:ext uri="{FF2B5EF4-FFF2-40B4-BE49-F238E27FC236}">
                      <a16:creationId xmlns:a16="http://schemas.microsoft.com/office/drawing/2014/main" id="{1EE14DBF-14DE-4B02-A209-CFF9F1504D93}"/>
                    </a:ext>
                  </a:extLst>
                </p:cNvPr>
                <p:cNvPicPr/>
                <p:nvPr/>
              </p:nvPicPr>
              <p:blipFill>
                <a:blip r:embed="rId316"/>
                <a:stretch>
                  <a:fillRect/>
                </a:stretch>
              </p:blipFill>
              <p:spPr>
                <a:xfrm>
                  <a:off x="10049313" y="2777673"/>
                  <a:ext cx="5425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16" name="Ink 215">
                  <a:extLst>
                    <a:ext uri="{FF2B5EF4-FFF2-40B4-BE49-F238E27FC236}">
                      <a16:creationId xmlns:a16="http://schemas.microsoft.com/office/drawing/2014/main" id="{2051C0A5-DEEF-41A6-AFF3-CEFD05F2A1A6}"/>
                    </a:ext>
                  </a:extLst>
                </p14:cNvPr>
                <p14:cNvContentPartPr/>
                <p14:nvPr/>
              </p14:nvContentPartPr>
              <p14:xfrm>
                <a:off x="10598313" y="2505153"/>
                <a:ext cx="31680" cy="239400"/>
              </p14:xfrm>
            </p:contentPart>
          </mc:Choice>
          <mc:Fallback xmlns="">
            <p:pic>
              <p:nvPicPr>
                <p:cNvPr id="216" name="Ink 215">
                  <a:extLst>
                    <a:ext uri="{FF2B5EF4-FFF2-40B4-BE49-F238E27FC236}">
                      <a16:creationId xmlns:a16="http://schemas.microsoft.com/office/drawing/2014/main" id="{2051C0A5-DEEF-41A6-AFF3-CEFD05F2A1A6}"/>
                    </a:ext>
                  </a:extLst>
                </p:cNvPr>
                <p:cNvPicPr/>
                <p:nvPr/>
              </p:nvPicPr>
              <p:blipFill>
                <a:blip r:embed="rId318"/>
                <a:stretch>
                  <a:fillRect/>
                </a:stretch>
              </p:blipFill>
              <p:spPr>
                <a:xfrm>
                  <a:off x="10589673" y="2496153"/>
                  <a:ext cx="493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7" name="Ink 216">
                  <a:extLst>
                    <a:ext uri="{FF2B5EF4-FFF2-40B4-BE49-F238E27FC236}">
                      <a16:creationId xmlns:a16="http://schemas.microsoft.com/office/drawing/2014/main" id="{BD0E9486-263E-4E3C-B5C1-11519C19E1CB}"/>
                    </a:ext>
                  </a:extLst>
                </p14:cNvPr>
                <p14:cNvContentPartPr/>
                <p14:nvPr/>
              </p14:nvContentPartPr>
              <p14:xfrm>
                <a:off x="9348753" y="2221113"/>
                <a:ext cx="255240" cy="162360"/>
              </p14:xfrm>
            </p:contentPart>
          </mc:Choice>
          <mc:Fallback xmlns="">
            <p:pic>
              <p:nvPicPr>
                <p:cNvPr id="217" name="Ink 216">
                  <a:extLst>
                    <a:ext uri="{FF2B5EF4-FFF2-40B4-BE49-F238E27FC236}">
                      <a16:creationId xmlns:a16="http://schemas.microsoft.com/office/drawing/2014/main" id="{BD0E9486-263E-4E3C-B5C1-11519C19E1CB}"/>
                    </a:ext>
                  </a:extLst>
                </p:cNvPr>
                <p:cNvPicPr/>
                <p:nvPr/>
              </p:nvPicPr>
              <p:blipFill>
                <a:blip r:embed="rId320"/>
                <a:stretch>
                  <a:fillRect/>
                </a:stretch>
              </p:blipFill>
              <p:spPr>
                <a:xfrm>
                  <a:off x="9340113" y="2212113"/>
                  <a:ext cx="2728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30" name="Ink 229">
                  <a:extLst>
                    <a:ext uri="{FF2B5EF4-FFF2-40B4-BE49-F238E27FC236}">
                      <a16:creationId xmlns:a16="http://schemas.microsoft.com/office/drawing/2014/main" id="{38275E3F-4AD6-4FD9-84D2-BEB73704A2E0}"/>
                    </a:ext>
                  </a:extLst>
                </p14:cNvPr>
                <p14:cNvContentPartPr/>
                <p14:nvPr/>
              </p14:nvContentPartPr>
              <p14:xfrm>
                <a:off x="9676353" y="2139393"/>
                <a:ext cx="115200" cy="297000"/>
              </p14:xfrm>
            </p:contentPart>
          </mc:Choice>
          <mc:Fallback xmlns="">
            <p:pic>
              <p:nvPicPr>
                <p:cNvPr id="230" name="Ink 229">
                  <a:extLst>
                    <a:ext uri="{FF2B5EF4-FFF2-40B4-BE49-F238E27FC236}">
                      <a16:creationId xmlns:a16="http://schemas.microsoft.com/office/drawing/2014/main" id="{38275E3F-4AD6-4FD9-84D2-BEB73704A2E0}"/>
                    </a:ext>
                  </a:extLst>
                </p:cNvPr>
                <p:cNvPicPr/>
                <p:nvPr/>
              </p:nvPicPr>
              <p:blipFill>
                <a:blip r:embed="rId322"/>
                <a:stretch>
                  <a:fillRect/>
                </a:stretch>
              </p:blipFill>
              <p:spPr>
                <a:xfrm>
                  <a:off x="9667713" y="2130393"/>
                  <a:ext cx="13284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31" name="Ink 230">
                  <a:extLst>
                    <a:ext uri="{FF2B5EF4-FFF2-40B4-BE49-F238E27FC236}">
                      <a16:creationId xmlns:a16="http://schemas.microsoft.com/office/drawing/2014/main" id="{50134189-FACE-4351-9D01-9305BA9C2C97}"/>
                    </a:ext>
                  </a:extLst>
                </p14:cNvPr>
                <p14:cNvContentPartPr/>
                <p14:nvPr/>
              </p14:nvContentPartPr>
              <p14:xfrm>
                <a:off x="9853473" y="2245953"/>
                <a:ext cx="53640" cy="155880"/>
              </p14:xfrm>
            </p:contentPart>
          </mc:Choice>
          <mc:Fallback xmlns="">
            <p:pic>
              <p:nvPicPr>
                <p:cNvPr id="231" name="Ink 230">
                  <a:extLst>
                    <a:ext uri="{FF2B5EF4-FFF2-40B4-BE49-F238E27FC236}">
                      <a16:creationId xmlns:a16="http://schemas.microsoft.com/office/drawing/2014/main" id="{50134189-FACE-4351-9D01-9305BA9C2C97}"/>
                    </a:ext>
                  </a:extLst>
                </p:cNvPr>
                <p:cNvPicPr/>
                <p:nvPr/>
              </p:nvPicPr>
              <p:blipFill>
                <a:blip r:embed="rId324"/>
                <a:stretch>
                  <a:fillRect/>
                </a:stretch>
              </p:blipFill>
              <p:spPr>
                <a:xfrm>
                  <a:off x="9844473" y="2236953"/>
                  <a:ext cx="712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32" name="Ink 231">
                  <a:extLst>
                    <a:ext uri="{FF2B5EF4-FFF2-40B4-BE49-F238E27FC236}">
                      <a16:creationId xmlns:a16="http://schemas.microsoft.com/office/drawing/2014/main" id="{661119EF-1899-4F4D-91BA-3ED6BDCD7A16}"/>
                    </a:ext>
                  </a:extLst>
                </p14:cNvPr>
                <p14:cNvContentPartPr/>
                <p14:nvPr/>
              </p14:nvContentPartPr>
              <p14:xfrm>
                <a:off x="9853833" y="2183673"/>
                <a:ext cx="7200" cy="360"/>
              </p14:xfrm>
            </p:contentPart>
          </mc:Choice>
          <mc:Fallback xmlns="">
            <p:pic>
              <p:nvPicPr>
                <p:cNvPr id="232" name="Ink 231">
                  <a:extLst>
                    <a:ext uri="{FF2B5EF4-FFF2-40B4-BE49-F238E27FC236}">
                      <a16:creationId xmlns:a16="http://schemas.microsoft.com/office/drawing/2014/main" id="{661119EF-1899-4F4D-91BA-3ED6BDCD7A16}"/>
                    </a:ext>
                  </a:extLst>
                </p:cNvPr>
                <p:cNvPicPr/>
                <p:nvPr/>
              </p:nvPicPr>
              <p:blipFill>
                <a:blip r:embed="rId326"/>
                <a:stretch>
                  <a:fillRect/>
                </a:stretch>
              </p:blipFill>
              <p:spPr>
                <a:xfrm>
                  <a:off x="9845193" y="2175033"/>
                  <a:ext cx="24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33" name="Ink 232">
                  <a:extLst>
                    <a:ext uri="{FF2B5EF4-FFF2-40B4-BE49-F238E27FC236}">
                      <a16:creationId xmlns:a16="http://schemas.microsoft.com/office/drawing/2014/main" id="{C471FE8B-E778-48FC-946D-FD6C2B820BB3}"/>
                    </a:ext>
                  </a:extLst>
                </p14:cNvPr>
                <p14:cNvContentPartPr/>
                <p14:nvPr/>
              </p14:nvContentPartPr>
              <p14:xfrm>
                <a:off x="9969393" y="2111313"/>
                <a:ext cx="147960" cy="354240"/>
              </p14:xfrm>
            </p:contentPart>
          </mc:Choice>
          <mc:Fallback xmlns="">
            <p:pic>
              <p:nvPicPr>
                <p:cNvPr id="233" name="Ink 232">
                  <a:extLst>
                    <a:ext uri="{FF2B5EF4-FFF2-40B4-BE49-F238E27FC236}">
                      <a16:creationId xmlns:a16="http://schemas.microsoft.com/office/drawing/2014/main" id="{C471FE8B-E778-48FC-946D-FD6C2B820BB3}"/>
                    </a:ext>
                  </a:extLst>
                </p:cNvPr>
                <p:cNvPicPr/>
                <p:nvPr/>
              </p:nvPicPr>
              <p:blipFill>
                <a:blip r:embed="rId328"/>
                <a:stretch>
                  <a:fillRect/>
                </a:stretch>
              </p:blipFill>
              <p:spPr>
                <a:xfrm>
                  <a:off x="9960393" y="2102673"/>
                  <a:ext cx="16560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36" name="Ink 235">
                  <a:extLst>
                    <a:ext uri="{FF2B5EF4-FFF2-40B4-BE49-F238E27FC236}">
                      <a16:creationId xmlns:a16="http://schemas.microsoft.com/office/drawing/2014/main" id="{9601B71A-2750-4324-BFFD-D9D6ADD1D0D8}"/>
                    </a:ext>
                  </a:extLst>
                </p14:cNvPr>
                <p14:cNvContentPartPr/>
                <p14:nvPr/>
              </p14:nvContentPartPr>
              <p14:xfrm>
                <a:off x="9862833" y="2077113"/>
                <a:ext cx="127440" cy="302400"/>
              </p14:xfrm>
            </p:contentPart>
          </mc:Choice>
          <mc:Fallback xmlns="">
            <p:pic>
              <p:nvPicPr>
                <p:cNvPr id="236" name="Ink 235">
                  <a:extLst>
                    <a:ext uri="{FF2B5EF4-FFF2-40B4-BE49-F238E27FC236}">
                      <a16:creationId xmlns:a16="http://schemas.microsoft.com/office/drawing/2014/main" id="{9601B71A-2750-4324-BFFD-D9D6ADD1D0D8}"/>
                    </a:ext>
                  </a:extLst>
                </p:cNvPr>
                <p:cNvPicPr/>
                <p:nvPr/>
              </p:nvPicPr>
              <p:blipFill>
                <a:blip r:embed="rId330"/>
                <a:stretch>
                  <a:fillRect/>
                </a:stretch>
              </p:blipFill>
              <p:spPr>
                <a:xfrm>
                  <a:off x="9853833" y="2068473"/>
                  <a:ext cx="145080" cy="320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1">
            <p14:nvContentPartPr>
              <p14:cNvPr id="237" name="Ink 236">
                <a:extLst>
                  <a:ext uri="{FF2B5EF4-FFF2-40B4-BE49-F238E27FC236}">
                    <a16:creationId xmlns:a16="http://schemas.microsoft.com/office/drawing/2014/main" id="{17841FFD-006C-4907-AECF-8C33CD6C4C0E}"/>
                  </a:ext>
                </a:extLst>
              </p14:cNvPr>
              <p14:cNvContentPartPr/>
              <p14:nvPr/>
            </p14:nvContentPartPr>
            <p14:xfrm>
              <a:off x="11212113" y="2032833"/>
              <a:ext cx="130320" cy="345240"/>
            </p14:xfrm>
          </p:contentPart>
        </mc:Choice>
        <mc:Fallback xmlns="">
          <p:pic>
            <p:nvPicPr>
              <p:cNvPr id="237" name="Ink 236">
                <a:extLst>
                  <a:ext uri="{FF2B5EF4-FFF2-40B4-BE49-F238E27FC236}">
                    <a16:creationId xmlns:a16="http://schemas.microsoft.com/office/drawing/2014/main" id="{17841FFD-006C-4907-AECF-8C33CD6C4C0E}"/>
                  </a:ext>
                </a:extLst>
              </p:cNvPr>
              <p:cNvPicPr/>
              <p:nvPr/>
            </p:nvPicPr>
            <p:blipFill>
              <a:blip r:embed="rId332"/>
              <a:stretch>
                <a:fillRect/>
              </a:stretch>
            </p:blipFill>
            <p:spPr>
              <a:xfrm>
                <a:off x="11203113" y="2023833"/>
                <a:ext cx="147960" cy="362880"/>
              </a:xfrm>
              <a:prstGeom prst="rect">
                <a:avLst/>
              </a:prstGeom>
            </p:spPr>
          </p:pic>
        </mc:Fallback>
      </mc:AlternateContent>
      <p:grpSp>
        <p:nvGrpSpPr>
          <p:cNvPr id="249" name="Group 248">
            <a:extLst>
              <a:ext uri="{FF2B5EF4-FFF2-40B4-BE49-F238E27FC236}">
                <a16:creationId xmlns:a16="http://schemas.microsoft.com/office/drawing/2014/main" id="{C5157C51-4258-4CA0-989D-74ECBD74F930}"/>
              </a:ext>
            </a:extLst>
          </p:cNvPr>
          <p:cNvGrpSpPr/>
          <p:nvPr/>
        </p:nvGrpSpPr>
        <p:grpSpPr>
          <a:xfrm>
            <a:off x="11460513" y="2121393"/>
            <a:ext cx="552600" cy="210240"/>
            <a:chOff x="11460513" y="2121393"/>
            <a:chExt cx="552600" cy="210240"/>
          </a:xfrm>
        </p:grpSpPr>
        <mc:AlternateContent xmlns:mc="http://schemas.openxmlformats.org/markup-compatibility/2006" xmlns:p14="http://schemas.microsoft.com/office/powerpoint/2010/main">
          <mc:Choice Requires="p14">
            <p:contentPart p14:bwMode="auto" r:id="rId333">
              <p14:nvContentPartPr>
                <p14:cNvPr id="239" name="Ink 238">
                  <a:extLst>
                    <a:ext uri="{FF2B5EF4-FFF2-40B4-BE49-F238E27FC236}">
                      <a16:creationId xmlns:a16="http://schemas.microsoft.com/office/drawing/2014/main" id="{21137C85-BC82-421C-B681-823C831F817B}"/>
                    </a:ext>
                  </a:extLst>
                </p14:cNvPr>
                <p14:cNvContentPartPr/>
                <p14:nvPr/>
              </p14:nvContentPartPr>
              <p14:xfrm>
                <a:off x="11481393" y="2121393"/>
                <a:ext cx="124560" cy="152640"/>
              </p14:xfrm>
            </p:contentPart>
          </mc:Choice>
          <mc:Fallback xmlns="">
            <p:pic>
              <p:nvPicPr>
                <p:cNvPr id="239" name="Ink 238">
                  <a:extLst>
                    <a:ext uri="{FF2B5EF4-FFF2-40B4-BE49-F238E27FC236}">
                      <a16:creationId xmlns:a16="http://schemas.microsoft.com/office/drawing/2014/main" id="{21137C85-BC82-421C-B681-823C831F817B}"/>
                    </a:ext>
                  </a:extLst>
                </p:cNvPr>
                <p:cNvPicPr/>
                <p:nvPr/>
              </p:nvPicPr>
              <p:blipFill>
                <a:blip r:embed="rId334"/>
                <a:stretch>
                  <a:fillRect/>
                </a:stretch>
              </p:blipFill>
              <p:spPr>
                <a:xfrm>
                  <a:off x="11472753" y="2112393"/>
                  <a:ext cx="1422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240" name="Ink 239">
                  <a:extLst>
                    <a:ext uri="{FF2B5EF4-FFF2-40B4-BE49-F238E27FC236}">
                      <a16:creationId xmlns:a16="http://schemas.microsoft.com/office/drawing/2014/main" id="{1CEEEC81-D060-442F-ACA5-2644D39BBF80}"/>
                    </a:ext>
                  </a:extLst>
                </p14:cNvPr>
                <p14:cNvContentPartPr/>
                <p14:nvPr/>
              </p14:nvContentPartPr>
              <p14:xfrm>
                <a:off x="11460513" y="2307873"/>
                <a:ext cx="77760" cy="23760"/>
              </p14:xfrm>
            </p:contentPart>
          </mc:Choice>
          <mc:Fallback xmlns="">
            <p:pic>
              <p:nvPicPr>
                <p:cNvPr id="240" name="Ink 239">
                  <a:extLst>
                    <a:ext uri="{FF2B5EF4-FFF2-40B4-BE49-F238E27FC236}">
                      <a16:creationId xmlns:a16="http://schemas.microsoft.com/office/drawing/2014/main" id="{1CEEEC81-D060-442F-ACA5-2644D39BBF80}"/>
                    </a:ext>
                  </a:extLst>
                </p:cNvPr>
                <p:cNvPicPr/>
                <p:nvPr/>
              </p:nvPicPr>
              <p:blipFill>
                <a:blip r:embed="rId336"/>
                <a:stretch>
                  <a:fillRect/>
                </a:stretch>
              </p:blipFill>
              <p:spPr>
                <a:xfrm>
                  <a:off x="11451873" y="2299233"/>
                  <a:ext cx="954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241" name="Ink 240">
                  <a:extLst>
                    <a:ext uri="{FF2B5EF4-FFF2-40B4-BE49-F238E27FC236}">
                      <a16:creationId xmlns:a16="http://schemas.microsoft.com/office/drawing/2014/main" id="{9C035699-FB54-4E86-AC19-77F5BE5CAE60}"/>
                    </a:ext>
                  </a:extLst>
                </p14:cNvPr>
                <p14:cNvContentPartPr/>
                <p14:nvPr/>
              </p14:nvContentPartPr>
              <p14:xfrm>
                <a:off x="11645913" y="2174673"/>
                <a:ext cx="153000" cy="127800"/>
              </p14:xfrm>
            </p:contentPart>
          </mc:Choice>
          <mc:Fallback xmlns="">
            <p:pic>
              <p:nvPicPr>
                <p:cNvPr id="241" name="Ink 240">
                  <a:extLst>
                    <a:ext uri="{FF2B5EF4-FFF2-40B4-BE49-F238E27FC236}">
                      <a16:creationId xmlns:a16="http://schemas.microsoft.com/office/drawing/2014/main" id="{9C035699-FB54-4E86-AC19-77F5BE5CAE60}"/>
                    </a:ext>
                  </a:extLst>
                </p:cNvPr>
                <p:cNvPicPr/>
                <p:nvPr/>
              </p:nvPicPr>
              <p:blipFill>
                <a:blip r:embed="rId338"/>
                <a:stretch>
                  <a:fillRect/>
                </a:stretch>
              </p:blipFill>
              <p:spPr>
                <a:xfrm>
                  <a:off x="11636913" y="2165673"/>
                  <a:ext cx="17064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242" name="Ink 241">
                  <a:extLst>
                    <a:ext uri="{FF2B5EF4-FFF2-40B4-BE49-F238E27FC236}">
                      <a16:creationId xmlns:a16="http://schemas.microsoft.com/office/drawing/2014/main" id="{997C2AD8-C1B2-4CBE-8BD3-4840A6CD5F21}"/>
                    </a:ext>
                  </a:extLst>
                </p14:cNvPr>
                <p14:cNvContentPartPr/>
                <p14:nvPr/>
              </p14:nvContentPartPr>
              <p14:xfrm>
                <a:off x="11851113" y="2236953"/>
                <a:ext cx="46800" cy="5760"/>
              </p14:xfrm>
            </p:contentPart>
          </mc:Choice>
          <mc:Fallback xmlns="">
            <p:pic>
              <p:nvPicPr>
                <p:cNvPr id="242" name="Ink 241">
                  <a:extLst>
                    <a:ext uri="{FF2B5EF4-FFF2-40B4-BE49-F238E27FC236}">
                      <a16:creationId xmlns:a16="http://schemas.microsoft.com/office/drawing/2014/main" id="{997C2AD8-C1B2-4CBE-8BD3-4840A6CD5F21}"/>
                    </a:ext>
                  </a:extLst>
                </p:cNvPr>
                <p:cNvPicPr/>
                <p:nvPr/>
              </p:nvPicPr>
              <p:blipFill>
                <a:blip r:embed="rId340"/>
                <a:stretch>
                  <a:fillRect/>
                </a:stretch>
              </p:blipFill>
              <p:spPr>
                <a:xfrm>
                  <a:off x="11842473" y="2228313"/>
                  <a:ext cx="644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243" name="Ink 242">
                  <a:extLst>
                    <a:ext uri="{FF2B5EF4-FFF2-40B4-BE49-F238E27FC236}">
                      <a16:creationId xmlns:a16="http://schemas.microsoft.com/office/drawing/2014/main" id="{1D62A897-62AA-41B2-9D34-52A4DC36BFE2}"/>
                    </a:ext>
                  </a:extLst>
                </p14:cNvPr>
                <p14:cNvContentPartPr/>
                <p14:nvPr/>
              </p14:nvContentPartPr>
              <p14:xfrm>
                <a:off x="11869473" y="2183673"/>
                <a:ext cx="9000" cy="74160"/>
              </p14:xfrm>
            </p:contentPart>
          </mc:Choice>
          <mc:Fallback xmlns="">
            <p:pic>
              <p:nvPicPr>
                <p:cNvPr id="243" name="Ink 242">
                  <a:extLst>
                    <a:ext uri="{FF2B5EF4-FFF2-40B4-BE49-F238E27FC236}">
                      <a16:creationId xmlns:a16="http://schemas.microsoft.com/office/drawing/2014/main" id="{1D62A897-62AA-41B2-9D34-52A4DC36BFE2}"/>
                    </a:ext>
                  </a:extLst>
                </p:cNvPr>
                <p:cNvPicPr/>
                <p:nvPr/>
              </p:nvPicPr>
              <p:blipFill>
                <a:blip r:embed="rId342"/>
                <a:stretch>
                  <a:fillRect/>
                </a:stretch>
              </p:blipFill>
              <p:spPr>
                <a:xfrm>
                  <a:off x="11860473" y="2175033"/>
                  <a:ext cx="266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244" name="Ink 243">
                  <a:extLst>
                    <a:ext uri="{FF2B5EF4-FFF2-40B4-BE49-F238E27FC236}">
                      <a16:creationId xmlns:a16="http://schemas.microsoft.com/office/drawing/2014/main" id="{C9651F96-0C40-419E-9965-4931777E0E65}"/>
                    </a:ext>
                  </a:extLst>
                </p14:cNvPr>
                <p14:cNvContentPartPr/>
                <p14:nvPr/>
              </p14:nvContentPartPr>
              <p14:xfrm>
                <a:off x="11929593" y="2183673"/>
                <a:ext cx="83520" cy="115920"/>
              </p14:xfrm>
            </p:contentPart>
          </mc:Choice>
          <mc:Fallback xmlns="">
            <p:pic>
              <p:nvPicPr>
                <p:cNvPr id="244" name="Ink 243">
                  <a:extLst>
                    <a:ext uri="{FF2B5EF4-FFF2-40B4-BE49-F238E27FC236}">
                      <a16:creationId xmlns:a16="http://schemas.microsoft.com/office/drawing/2014/main" id="{C9651F96-0C40-419E-9965-4931777E0E65}"/>
                    </a:ext>
                  </a:extLst>
                </p:cNvPr>
                <p:cNvPicPr/>
                <p:nvPr/>
              </p:nvPicPr>
              <p:blipFill>
                <a:blip r:embed="rId344"/>
                <a:stretch>
                  <a:fillRect/>
                </a:stretch>
              </p:blipFill>
              <p:spPr>
                <a:xfrm>
                  <a:off x="11920953" y="2175033"/>
                  <a:ext cx="101160" cy="133560"/>
                </a:xfrm>
                <a:prstGeom prst="rect">
                  <a:avLst/>
                </a:prstGeom>
              </p:spPr>
            </p:pic>
          </mc:Fallback>
        </mc:AlternateContent>
      </p:grpSp>
      <p:grpSp>
        <p:nvGrpSpPr>
          <p:cNvPr id="248" name="Group 247">
            <a:extLst>
              <a:ext uri="{FF2B5EF4-FFF2-40B4-BE49-F238E27FC236}">
                <a16:creationId xmlns:a16="http://schemas.microsoft.com/office/drawing/2014/main" id="{DB00147B-E57B-490D-9725-1906F755841D}"/>
              </a:ext>
            </a:extLst>
          </p:cNvPr>
          <p:cNvGrpSpPr/>
          <p:nvPr/>
        </p:nvGrpSpPr>
        <p:grpSpPr>
          <a:xfrm>
            <a:off x="10880553" y="2058753"/>
            <a:ext cx="234360" cy="226440"/>
            <a:chOff x="10880553" y="2058753"/>
            <a:chExt cx="234360" cy="226440"/>
          </a:xfrm>
        </p:grpSpPr>
        <mc:AlternateContent xmlns:mc="http://schemas.openxmlformats.org/markup-compatibility/2006" xmlns:p14="http://schemas.microsoft.com/office/powerpoint/2010/main">
          <mc:Choice Requires="p14">
            <p:contentPart p14:bwMode="auto" r:id="rId345">
              <p14:nvContentPartPr>
                <p14:cNvPr id="245" name="Ink 244">
                  <a:extLst>
                    <a:ext uri="{FF2B5EF4-FFF2-40B4-BE49-F238E27FC236}">
                      <a16:creationId xmlns:a16="http://schemas.microsoft.com/office/drawing/2014/main" id="{9676A3F6-02C5-4421-9BE4-6457E4DF98FF}"/>
                    </a:ext>
                  </a:extLst>
                </p14:cNvPr>
                <p14:cNvContentPartPr/>
                <p14:nvPr/>
              </p14:nvContentPartPr>
              <p14:xfrm>
                <a:off x="10880553" y="2058753"/>
                <a:ext cx="132840" cy="153720"/>
              </p14:xfrm>
            </p:contentPart>
          </mc:Choice>
          <mc:Fallback xmlns="">
            <p:pic>
              <p:nvPicPr>
                <p:cNvPr id="245" name="Ink 244">
                  <a:extLst>
                    <a:ext uri="{FF2B5EF4-FFF2-40B4-BE49-F238E27FC236}">
                      <a16:creationId xmlns:a16="http://schemas.microsoft.com/office/drawing/2014/main" id="{9676A3F6-02C5-4421-9BE4-6457E4DF98FF}"/>
                    </a:ext>
                  </a:extLst>
                </p:cNvPr>
                <p:cNvPicPr/>
                <p:nvPr/>
              </p:nvPicPr>
              <p:blipFill>
                <a:blip r:embed="rId346"/>
                <a:stretch>
                  <a:fillRect/>
                </a:stretch>
              </p:blipFill>
              <p:spPr>
                <a:xfrm>
                  <a:off x="10871913" y="2050113"/>
                  <a:ext cx="15048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246" name="Ink 245">
                  <a:extLst>
                    <a:ext uri="{FF2B5EF4-FFF2-40B4-BE49-F238E27FC236}">
                      <a16:creationId xmlns:a16="http://schemas.microsoft.com/office/drawing/2014/main" id="{32B3D134-15F5-4FFD-89D5-EA0E6296A2AB}"/>
                    </a:ext>
                  </a:extLst>
                </p14:cNvPr>
                <p14:cNvContentPartPr/>
                <p14:nvPr/>
              </p14:nvContentPartPr>
              <p14:xfrm>
                <a:off x="11053353" y="2094753"/>
                <a:ext cx="61560" cy="96480"/>
              </p14:xfrm>
            </p:contentPart>
          </mc:Choice>
          <mc:Fallback xmlns="">
            <p:pic>
              <p:nvPicPr>
                <p:cNvPr id="246" name="Ink 245">
                  <a:extLst>
                    <a:ext uri="{FF2B5EF4-FFF2-40B4-BE49-F238E27FC236}">
                      <a16:creationId xmlns:a16="http://schemas.microsoft.com/office/drawing/2014/main" id="{32B3D134-15F5-4FFD-89D5-EA0E6296A2AB}"/>
                    </a:ext>
                  </a:extLst>
                </p:cNvPr>
                <p:cNvPicPr/>
                <p:nvPr/>
              </p:nvPicPr>
              <p:blipFill>
                <a:blip r:embed="rId348"/>
                <a:stretch>
                  <a:fillRect/>
                </a:stretch>
              </p:blipFill>
              <p:spPr>
                <a:xfrm>
                  <a:off x="11044713" y="2086113"/>
                  <a:ext cx="792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247" name="Ink 246">
                  <a:extLst>
                    <a:ext uri="{FF2B5EF4-FFF2-40B4-BE49-F238E27FC236}">
                      <a16:creationId xmlns:a16="http://schemas.microsoft.com/office/drawing/2014/main" id="{EBC23C06-7DD6-4920-B80D-01541A23DB2C}"/>
                    </a:ext>
                  </a:extLst>
                </p14:cNvPr>
                <p14:cNvContentPartPr/>
                <p14:nvPr/>
              </p14:nvContentPartPr>
              <p14:xfrm>
                <a:off x="11061273" y="2210313"/>
                <a:ext cx="39960" cy="74880"/>
              </p14:xfrm>
            </p:contentPart>
          </mc:Choice>
          <mc:Fallback xmlns="">
            <p:pic>
              <p:nvPicPr>
                <p:cNvPr id="247" name="Ink 246">
                  <a:extLst>
                    <a:ext uri="{FF2B5EF4-FFF2-40B4-BE49-F238E27FC236}">
                      <a16:creationId xmlns:a16="http://schemas.microsoft.com/office/drawing/2014/main" id="{EBC23C06-7DD6-4920-B80D-01541A23DB2C}"/>
                    </a:ext>
                  </a:extLst>
                </p:cNvPr>
                <p:cNvPicPr/>
                <p:nvPr/>
              </p:nvPicPr>
              <p:blipFill>
                <a:blip r:embed="rId350"/>
                <a:stretch>
                  <a:fillRect/>
                </a:stretch>
              </p:blipFill>
              <p:spPr>
                <a:xfrm>
                  <a:off x="11052633" y="2201313"/>
                  <a:ext cx="57600" cy="92520"/>
                </a:xfrm>
                <a:prstGeom prst="rect">
                  <a:avLst/>
                </a:prstGeom>
              </p:spPr>
            </p:pic>
          </mc:Fallback>
        </mc:AlternateContent>
      </p:grpSp>
      <p:grpSp>
        <p:nvGrpSpPr>
          <p:cNvPr id="258" name="Group 257">
            <a:extLst>
              <a:ext uri="{FF2B5EF4-FFF2-40B4-BE49-F238E27FC236}">
                <a16:creationId xmlns:a16="http://schemas.microsoft.com/office/drawing/2014/main" id="{3B5353CA-443C-437F-9C6C-286A413F934E}"/>
              </a:ext>
            </a:extLst>
          </p:cNvPr>
          <p:cNvGrpSpPr/>
          <p:nvPr/>
        </p:nvGrpSpPr>
        <p:grpSpPr>
          <a:xfrm>
            <a:off x="1943553" y="4624833"/>
            <a:ext cx="358200" cy="427680"/>
            <a:chOff x="1943553" y="4624833"/>
            <a:chExt cx="358200" cy="427680"/>
          </a:xfrm>
        </p:grpSpPr>
        <mc:AlternateContent xmlns:mc="http://schemas.openxmlformats.org/markup-compatibility/2006" xmlns:p14="http://schemas.microsoft.com/office/powerpoint/2010/main">
          <mc:Choice Requires="p14">
            <p:contentPart p14:bwMode="auto" r:id="rId351">
              <p14:nvContentPartPr>
                <p14:cNvPr id="254" name="Ink 253">
                  <a:extLst>
                    <a:ext uri="{FF2B5EF4-FFF2-40B4-BE49-F238E27FC236}">
                      <a16:creationId xmlns:a16="http://schemas.microsoft.com/office/drawing/2014/main" id="{78434569-0BEE-4DC9-9F22-AA3B3F676670}"/>
                    </a:ext>
                  </a:extLst>
                </p14:cNvPr>
                <p14:cNvContentPartPr/>
                <p14:nvPr/>
              </p14:nvContentPartPr>
              <p14:xfrm>
                <a:off x="2014833" y="4634193"/>
                <a:ext cx="260640" cy="230760"/>
              </p14:xfrm>
            </p:contentPart>
          </mc:Choice>
          <mc:Fallback xmlns="">
            <p:pic>
              <p:nvPicPr>
                <p:cNvPr id="254" name="Ink 253">
                  <a:extLst>
                    <a:ext uri="{FF2B5EF4-FFF2-40B4-BE49-F238E27FC236}">
                      <a16:creationId xmlns:a16="http://schemas.microsoft.com/office/drawing/2014/main" id="{78434569-0BEE-4DC9-9F22-AA3B3F676670}"/>
                    </a:ext>
                  </a:extLst>
                </p:cNvPr>
                <p:cNvPicPr/>
                <p:nvPr/>
              </p:nvPicPr>
              <p:blipFill>
                <a:blip r:embed="rId352"/>
                <a:stretch>
                  <a:fillRect/>
                </a:stretch>
              </p:blipFill>
              <p:spPr>
                <a:xfrm>
                  <a:off x="2006193" y="4625193"/>
                  <a:ext cx="27828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255" name="Ink 254">
                  <a:extLst>
                    <a:ext uri="{FF2B5EF4-FFF2-40B4-BE49-F238E27FC236}">
                      <a16:creationId xmlns:a16="http://schemas.microsoft.com/office/drawing/2014/main" id="{67864A5A-1D74-4AF2-9D69-170DEA660F7F}"/>
                    </a:ext>
                  </a:extLst>
                </p14:cNvPr>
                <p14:cNvContentPartPr/>
                <p14:nvPr/>
              </p14:nvContentPartPr>
              <p14:xfrm>
                <a:off x="1943553" y="4855953"/>
                <a:ext cx="358200" cy="196560"/>
              </p14:xfrm>
            </p:contentPart>
          </mc:Choice>
          <mc:Fallback xmlns="">
            <p:pic>
              <p:nvPicPr>
                <p:cNvPr id="255" name="Ink 254">
                  <a:extLst>
                    <a:ext uri="{FF2B5EF4-FFF2-40B4-BE49-F238E27FC236}">
                      <a16:creationId xmlns:a16="http://schemas.microsoft.com/office/drawing/2014/main" id="{67864A5A-1D74-4AF2-9D69-170DEA660F7F}"/>
                    </a:ext>
                  </a:extLst>
                </p:cNvPr>
                <p:cNvPicPr/>
                <p:nvPr/>
              </p:nvPicPr>
              <p:blipFill>
                <a:blip r:embed="rId354"/>
                <a:stretch>
                  <a:fillRect/>
                </a:stretch>
              </p:blipFill>
              <p:spPr>
                <a:xfrm>
                  <a:off x="1934913" y="4846953"/>
                  <a:ext cx="37584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257" name="Ink 256">
                  <a:extLst>
                    <a:ext uri="{FF2B5EF4-FFF2-40B4-BE49-F238E27FC236}">
                      <a16:creationId xmlns:a16="http://schemas.microsoft.com/office/drawing/2014/main" id="{ADBEFB60-B2FD-4560-A98B-A82D5C965E69}"/>
                    </a:ext>
                  </a:extLst>
                </p14:cNvPr>
                <p14:cNvContentPartPr/>
                <p14:nvPr/>
              </p14:nvContentPartPr>
              <p14:xfrm>
                <a:off x="2025633" y="4624833"/>
                <a:ext cx="7200" cy="424080"/>
              </p14:xfrm>
            </p:contentPart>
          </mc:Choice>
          <mc:Fallback xmlns="">
            <p:pic>
              <p:nvPicPr>
                <p:cNvPr id="257" name="Ink 256">
                  <a:extLst>
                    <a:ext uri="{FF2B5EF4-FFF2-40B4-BE49-F238E27FC236}">
                      <a16:creationId xmlns:a16="http://schemas.microsoft.com/office/drawing/2014/main" id="{ADBEFB60-B2FD-4560-A98B-A82D5C965E69}"/>
                    </a:ext>
                  </a:extLst>
                </p:cNvPr>
                <p:cNvPicPr/>
                <p:nvPr/>
              </p:nvPicPr>
              <p:blipFill>
                <a:blip r:embed="rId356"/>
                <a:stretch>
                  <a:fillRect/>
                </a:stretch>
              </p:blipFill>
              <p:spPr>
                <a:xfrm>
                  <a:off x="2016993" y="4615833"/>
                  <a:ext cx="24840" cy="441720"/>
                </a:xfrm>
                <a:prstGeom prst="rect">
                  <a:avLst/>
                </a:prstGeom>
              </p:spPr>
            </p:pic>
          </mc:Fallback>
        </mc:AlternateContent>
      </p:grpSp>
      <p:grpSp>
        <p:nvGrpSpPr>
          <p:cNvPr id="260" name="Group 259">
            <a:extLst>
              <a:ext uri="{FF2B5EF4-FFF2-40B4-BE49-F238E27FC236}">
                <a16:creationId xmlns:a16="http://schemas.microsoft.com/office/drawing/2014/main" id="{6C31BA0E-AF0C-489B-A80A-B3D14F402AAD}"/>
              </a:ext>
            </a:extLst>
          </p:cNvPr>
          <p:cNvGrpSpPr/>
          <p:nvPr/>
        </p:nvGrpSpPr>
        <p:grpSpPr>
          <a:xfrm>
            <a:off x="9480873" y="4712313"/>
            <a:ext cx="2084040" cy="410400"/>
            <a:chOff x="9480873" y="4712313"/>
            <a:chExt cx="2084040" cy="410400"/>
          </a:xfrm>
        </p:grpSpPr>
        <mc:AlternateContent xmlns:mc="http://schemas.openxmlformats.org/markup-compatibility/2006" xmlns:p14="http://schemas.microsoft.com/office/powerpoint/2010/main">
          <mc:Choice Requires="p14">
            <p:contentPart p14:bwMode="auto" r:id="rId357">
              <p14:nvContentPartPr>
                <p14:cNvPr id="189" name="Ink 188">
                  <a:extLst>
                    <a:ext uri="{FF2B5EF4-FFF2-40B4-BE49-F238E27FC236}">
                      <a16:creationId xmlns:a16="http://schemas.microsoft.com/office/drawing/2014/main" id="{703A65B0-E6B3-4159-8535-015B8BE37A14}"/>
                    </a:ext>
                  </a:extLst>
                </p14:cNvPr>
                <p14:cNvContentPartPr/>
                <p14:nvPr/>
              </p14:nvContentPartPr>
              <p14:xfrm>
                <a:off x="9480873" y="4934433"/>
                <a:ext cx="199440" cy="188280"/>
              </p14:xfrm>
            </p:contentPart>
          </mc:Choice>
          <mc:Fallback xmlns="">
            <p:pic>
              <p:nvPicPr>
                <p:cNvPr id="189" name="Ink 188">
                  <a:extLst>
                    <a:ext uri="{FF2B5EF4-FFF2-40B4-BE49-F238E27FC236}">
                      <a16:creationId xmlns:a16="http://schemas.microsoft.com/office/drawing/2014/main" id="{703A65B0-E6B3-4159-8535-015B8BE37A14}"/>
                    </a:ext>
                  </a:extLst>
                </p:cNvPr>
                <p:cNvPicPr/>
                <p:nvPr/>
              </p:nvPicPr>
              <p:blipFill>
                <a:blip r:embed="rId358"/>
                <a:stretch>
                  <a:fillRect/>
                </a:stretch>
              </p:blipFill>
              <p:spPr>
                <a:xfrm>
                  <a:off x="9472233" y="4925433"/>
                  <a:ext cx="2170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190" name="Ink 189">
                  <a:extLst>
                    <a:ext uri="{FF2B5EF4-FFF2-40B4-BE49-F238E27FC236}">
                      <a16:creationId xmlns:a16="http://schemas.microsoft.com/office/drawing/2014/main" id="{CCE66B29-C78F-48CC-A3F0-C8E670FE312C}"/>
                    </a:ext>
                  </a:extLst>
                </p14:cNvPr>
                <p14:cNvContentPartPr/>
                <p14:nvPr/>
              </p14:nvContentPartPr>
              <p14:xfrm>
                <a:off x="9502833" y="4941273"/>
                <a:ext cx="186120" cy="148320"/>
              </p14:xfrm>
            </p:contentPart>
          </mc:Choice>
          <mc:Fallback xmlns="">
            <p:pic>
              <p:nvPicPr>
                <p:cNvPr id="190" name="Ink 189">
                  <a:extLst>
                    <a:ext uri="{FF2B5EF4-FFF2-40B4-BE49-F238E27FC236}">
                      <a16:creationId xmlns:a16="http://schemas.microsoft.com/office/drawing/2014/main" id="{CCE66B29-C78F-48CC-A3F0-C8E670FE312C}"/>
                    </a:ext>
                  </a:extLst>
                </p:cNvPr>
                <p:cNvPicPr/>
                <p:nvPr/>
              </p:nvPicPr>
              <p:blipFill>
                <a:blip r:embed="rId360"/>
                <a:stretch>
                  <a:fillRect/>
                </a:stretch>
              </p:blipFill>
              <p:spPr>
                <a:xfrm>
                  <a:off x="9493833" y="4932633"/>
                  <a:ext cx="2037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191" name="Ink 190">
                  <a:extLst>
                    <a:ext uri="{FF2B5EF4-FFF2-40B4-BE49-F238E27FC236}">
                      <a16:creationId xmlns:a16="http://schemas.microsoft.com/office/drawing/2014/main" id="{F91B0DD9-F82E-4577-9B93-E92FED2911BF}"/>
                    </a:ext>
                  </a:extLst>
                </p14:cNvPr>
                <p14:cNvContentPartPr/>
                <p14:nvPr/>
              </p14:nvContentPartPr>
              <p14:xfrm>
                <a:off x="9907113" y="4935513"/>
                <a:ext cx="9000" cy="103320"/>
              </p14:xfrm>
            </p:contentPart>
          </mc:Choice>
          <mc:Fallback xmlns="">
            <p:pic>
              <p:nvPicPr>
                <p:cNvPr id="191" name="Ink 190">
                  <a:extLst>
                    <a:ext uri="{FF2B5EF4-FFF2-40B4-BE49-F238E27FC236}">
                      <a16:creationId xmlns:a16="http://schemas.microsoft.com/office/drawing/2014/main" id="{F91B0DD9-F82E-4577-9B93-E92FED2911BF}"/>
                    </a:ext>
                  </a:extLst>
                </p:cNvPr>
                <p:cNvPicPr/>
                <p:nvPr/>
              </p:nvPicPr>
              <p:blipFill>
                <a:blip r:embed="rId362"/>
                <a:stretch>
                  <a:fillRect/>
                </a:stretch>
              </p:blipFill>
              <p:spPr>
                <a:xfrm>
                  <a:off x="9898473" y="4926873"/>
                  <a:ext cx="2664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194" name="Ink 193">
                  <a:extLst>
                    <a:ext uri="{FF2B5EF4-FFF2-40B4-BE49-F238E27FC236}">
                      <a16:creationId xmlns:a16="http://schemas.microsoft.com/office/drawing/2014/main" id="{BD066A93-725F-4254-B228-2F87A93AAB9D}"/>
                    </a:ext>
                  </a:extLst>
                </p14:cNvPr>
                <p14:cNvContentPartPr/>
                <p14:nvPr/>
              </p14:nvContentPartPr>
              <p14:xfrm>
                <a:off x="9907113" y="5010033"/>
                <a:ext cx="83520" cy="47520"/>
              </p14:xfrm>
            </p:contentPart>
          </mc:Choice>
          <mc:Fallback xmlns="">
            <p:pic>
              <p:nvPicPr>
                <p:cNvPr id="194" name="Ink 193">
                  <a:extLst>
                    <a:ext uri="{FF2B5EF4-FFF2-40B4-BE49-F238E27FC236}">
                      <a16:creationId xmlns:a16="http://schemas.microsoft.com/office/drawing/2014/main" id="{BD066A93-725F-4254-B228-2F87A93AAB9D}"/>
                    </a:ext>
                  </a:extLst>
                </p:cNvPr>
                <p:cNvPicPr/>
                <p:nvPr/>
              </p:nvPicPr>
              <p:blipFill>
                <a:blip r:embed="rId364"/>
                <a:stretch>
                  <a:fillRect/>
                </a:stretch>
              </p:blipFill>
              <p:spPr>
                <a:xfrm>
                  <a:off x="9898473" y="5001393"/>
                  <a:ext cx="10116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196" name="Ink 195">
                  <a:extLst>
                    <a:ext uri="{FF2B5EF4-FFF2-40B4-BE49-F238E27FC236}">
                      <a16:creationId xmlns:a16="http://schemas.microsoft.com/office/drawing/2014/main" id="{3A4E75A0-5FE7-47CA-AC2B-AF8E9978D763}"/>
                    </a:ext>
                  </a:extLst>
                </p14:cNvPr>
                <p14:cNvContentPartPr/>
                <p14:nvPr/>
              </p14:nvContentPartPr>
              <p14:xfrm>
                <a:off x="9986673" y="4944513"/>
                <a:ext cx="92160" cy="85680"/>
              </p14:xfrm>
            </p:contentPart>
          </mc:Choice>
          <mc:Fallback xmlns="">
            <p:pic>
              <p:nvPicPr>
                <p:cNvPr id="196" name="Ink 195">
                  <a:extLst>
                    <a:ext uri="{FF2B5EF4-FFF2-40B4-BE49-F238E27FC236}">
                      <a16:creationId xmlns:a16="http://schemas.microsoft.com/office/drawing/2014/main" id="{3A4E75A0-5FE7-47CA-AC2B-AF8E9978D763}"/>
                    </a:ext>
                  </a:extLst>
                </p:cNvPr>
                <p:cNvPicPr/>
                <p:nvPr/>
              </p:nvPicPr>
              <p:blipFill>
                <a:blip r:embed="rId366"/>
                <a:stretch>
                  <a:fillRect/>
                </a:stretch>
              </p:blipFill>
              <p:spPr>
                <a:xfrm>
                  <a:off x="9978033" y="4935513"/>
                  <a:ext cx="10980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197" name="Ink 196">
                  <a:extLst>
                    <a:ext uri="{FF2B5EF4-FFF2-40B4-BE49-F238E27FC236}">
                      <a16:creationId xmlns:a16="http://schemas.microsoft.com/office/drawing/2014/main" id="{2AF26132-431C-4357-8588-0790C9B27306}"/>
                    </a:ext>
                  </a:extLst>
                </p14:cNvPr>
                <p14:cNvContentPartPr/>
                <p14:nvPr/>
              </p14:nvContentPartPr>
              <p14:xfrm>
                <a:off x="10137873" y="4949553"/>
                <a:ext cx="109800" cy="110880"/>
              </p14:xfrm>
            </p:contentPart>
          </mc:Choice>
          <mc:Fallback xmlns="">
            <p:pic>
              <p:nvPicPr>
                <p:cNvPr id="197" name="Ink 196">
                  <a:extLst>
                    <a:ext uri="{FF2B5EF4-FFF2-40B4-BE49-F238E27FC236}">
                      <a16:creationId xmlns:a16="http://schemas.microsoft.com/office/drawing/2014/main" id="{2AF26132-431C-4357-8588-0790C9B27306}"/>
                    </a:ext>
                  </a:extLst>
                </p:cNvPr>
                <p:cNvPicPr/>
                <p:nvPr/>
              </p:nvPicPr>
              <p:blipFill>
                <a:blip r:embed="rId368"/>
                <a:stretch>
                  <a:fillRect/>
                </a:stretch>
              </p:blipFill>
              <p:spPr>
                <a:xfrm>
                  <a:off x="10128873" y="4940553"/>
                  <a:ext cx="1274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198" name="Ink 197">
                  <a:extLst>
                    <a:ext uri="{FF2B5EF4-FFF2-40B4-BE49-F238E27FC236}">
                      <a16:creationId xmlns:a16="http://schemas.microsoft.com/office/drawing/2014/main" id="{C7BA7542-B2FD-49F4-BEBF-34A3306A57B4}"/>
                    </a:ext>
                  </a:extLst>
                </p14:cNvPr>
                <p14:cNvContentPartPr/>
                <p14:nvPr/>
              </p14:nvContentPartPr>
              <p14:xfrm>
                <a:off x="10244433" y="4999233"/>
                <a:ext cx="170640" cy="70200"/>
              </p14:xfrm>
            </p:contentPart>
          </mc:Choice>
          <mc:Fallback xmlns="">
            <p:pic>
              <p:nvPicPr>
                <p:cNvPr id="198" name="Ink 197">
                  <a:extLst>
                    <a:ext uri="{FF2B5EF4-FFF2-40B4-BE49-F238E27FC236}">
                      <a16:creationId xmlns:a16="http://schemas.microsoft.com/office/drawing/2014/main" id="{C7BA7542-B2FD-49F4-BEBF-34A3306A57B4}"/>
                    </a:ext>
                  </a:extLst>
                </p:cNvPr>
                <p:cNvPicPr/>
                <p:nvPr/>
              </p:nvPicPr>
              <p:blipFill>
                <a:blip r:embed="rId370"/>
                <a:stretch>
                  <a:fillRect/>
                </a:stretch>
              </p:blipFill>
              <p:spPr>
                <a:xfrm>
                  <a:off x="10235433" y="4990233"/>
                  <a:ext cx="18828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199" name="Ink 198">
                  <a:extLst>
                    <a:ext uri="{FF2B5EF4-FFF2-40B4-BE49-F238E27FC236}">
                      <a16:creationId xmlns:a16="http://schemas.microsoft.com/office/drawing/2014/main" id="{08B7FE05-09A0-464B-953C-745EBA3CBC56}"/>
                    </a:ext>
                  </a:extLst>
                </p14:cNvPr>
                <p14:cNvContentPartPr/>
                <p14:nvPr/>
              </p14:nvContentPartPr>
              <p14:xfrm>
                <a:off x="10338033" y="4864593"/>
                <a:ext cx="4320" cy="360"/>
              </p14:xfrm>
            </p:contentPart>
          </mc:Choice>
          <mc:Fallback xmlns="">
            <p:pic>
              <p:nvPicPr>
                <p:cNvPr id="199" name="Ink 198">
                  <a:extLst>
                    <a:ext uri="{FF2B5EF4-FFF2-40B4-BE49-F238E27FC236}">
                      <a16:creationId xmlns:a16="http://schemas.microsoft.com/office/drawing/2014/main" id="{08B7FE05-09A0-464B-953C-745EBA3CBC56}"/>
                    </a:ext>
                  </a:extLst>
                </p:cNvPr>
                <p:cNvPicPr/>
                <p:nvPr/>
              </p:nvPicPr>
              <p:blipFill>
                <a:blip r:embed="rId372"/>
                <a:stretch>
                  <a:fillRect/>
                </a:stretch>
              </p:blipFill>
              <p:spPr>
                <a:xfrm>
                  <a:off x="10329393" y="4855953"/>
                  <a:ext cx="21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00" name="Ink 199">
                  <a:extLst>
                    <a:ext uri="{FF2B5EF4-FFF2-40B4-BE49-F238E27FC236}">
                      <a16:creationId xmlns:a16="http://schemas.microsoft.com/office/drawing/2014/main" id="{4C1307FD-1FF4-460A-80A3-EA17B241E6B5}"/>
                    </a:ext>
                  </a:extLst>
                </p14:cNvPr>
                <p14:cNvContentPartPr/>
                <p14:nvPr/>
              </p14:nvContentPartPr>
              <p14:xfrm>
                <a:off x="10439913" y="4713753"/>
                <a:ext cx="56880" cy="291240"/>
              </p14:xfrm>
            </p:contentPart>
          </mc:Choice>
          <mc:Fallback xmlns="">
            <p:pic>
              <p:nvPicPr>
                <p:cNvPr id="200" name="Ink 199">
                  <a:extLst>
                    <a:ext uri="{FF2B5EF4-FFF2-40B4-BE49-F238E27FC236}">
                      <a16:creationId xmlns:a16="http://schemas.microsoft.com/office/drawing/2014/main" id="{4C1307FD-1FF4-460A-80A3-EA17B241E6B5}"/>
                    </a:ext>
                  </a:extLst>
                </p:cNvPr>
                <p:cNvPicPr/>
                <p:nvPr/>
              </p:nvPicPr>
              <p:blipFill>
                <a:blip r:embed="rId374"/>
                <a:stretch>
                  <a:fillRect/>
                </a:stretch>
              </p:blipFill>
              <p:spPr>
                <a:xfrm>
                  <a:off x="10430913" y="4704753"/>
                  <a:ext cx="7452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01" name="Ink 200">
                  <a:extLst>
                    <a:ext uri="{FF2B5EF4-FFF2-40B4-BE49-F238E27FC236}">
                      <a16:creationId xmlns:a16="http://schemas.microsoft.com/office/drawing/2014/main" id="{A4DD0316-3EFD-4662-BC2A-A16E6854AA87}"/>
                    </a:ext>
                  </a:extLst>
                </p14:cNvPr>
                <p14:cNvContentPartPr/>
                <p14:nvPr/>
              </p14:nvContentPartPr>
              <p14:xfrm>
                <a:off x="10422273" y="4873233"/>
                <a:ext cx="134640" cy="9360"/>
              </p14:xfrm>
            </p:contentPart>
          </mc:Choice>
          <mc:Fallback xmlns="">
            <p:pic>
              <p:nvPicPr>
                <p:cNvPr id="201" name="Ink 200">
                  <a:extLst>
                    <a:ext uri="{FF2B5EF4-FFF2-40B4-BE49-F238E27FC236}">
                      <a16:creationId xmlns:a16="http://schemas.microsoft.com/office/drawing/2014/main" id="{A4DD0316-3EFD-4662-BC2A-A16E6854AA87}"/>
                    </a:ext>
                  </a:extLst>
                </p:cNvPr>
                <p:cNvPicPr/>
                <p:nvPr/>
              </p:nvPicPr>
              <p:blipFill>
                <a:blip r:embed="rId376"/>
                <a:stretch>
                  <a:fillRect/>
                </a:stretch>
              </p:blipFill>
              <p:spPr>
                <a:xfrm>
                  <a:off x="10413273" y="4864233"/>
                  <a:ext cx="1522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02" name="Ink 201">
                  <a:extLst>
                    <a:ext uri="{FF2B5EF4-FFF2-40B4-BE49-F238E27FC236}">
                      <a16:creationId xmlns:a16="http://schemas.microsoft.com/office/drawing/2014/main" id="{94BCE196-6F65-466C-BF89-C38F93C92890}"/>
                    </a:ext>
                  </a:extLst>
                </p14:cNvPr>
                <p14:cNvContentPartPr/>
                <p14:nvPr/>
              </p14:nvContentPartPr>
              <p14:xfrm>
                <a:off x="10555113" y="4912473"/>
                <a:ext cx="142920" cy="141480"/>
              </p14:xfrm>
            </p:contentPart>
          </mc:Choice>
          <mc:Fallback xmlns="">
            <p:pic>
              <p:nvPicPr>
                <p:cNvPr id="202" name="Ink 201">
                  <a:extLst>
                    <a:ext uri="{FF2B5EF4-FFF2-40B4-BE49-F238E27FC236}">
                      <a16:creationId xmlns:a16="http://schemas.microsoft.com/office/drawing/2014/main" id="{94BCE196-6F65-466C-BF89-C38F93C92890}"/>
                    </a:ext>
                  </a:extLst>
                </p:cNvPr>
                <p:cNvPicPr/>
                <p:nvPr/>
              </p:nvPicPr>
              <p:blipFill>
                <a:blip r:embed="rId378"/>
                <a:stretch>
                  <a:fillRect/>
                </a:stretch>
              </p:blipFill>
              <p:spPr>
                <a:xfrm>
                  <a:off x="10546473" y="4903833"/>
                  <a:ext cx="1605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03" name="Ink 202">
                  <a:extLst>
                    <a:ext uri="{FF2B5EF4-FFF2-40B4-BE49-F238E27FC236}">
                      <a16:creationId xmlns:a16="http://schemas.microsoft.com/office/drawing/2014/main" id="{71C052D3-F563-4F83-81BA-C7EFDA3D4795}"/>
                    </a:ext>
                  </a:extLst>
                </p14:cNvPr>
                <p14:cNvContentPartPr/>
                <p14:nvPr/>
              </p14:nvContentPartPr>
              <p14:xfrm>
                <a:off x="10928073" y="4712313"/>
                <a:ext cx="37080" cy="329400"/>
              </p14:xfrm>
            </p:contentPart>
          </mc:Choice>
          <mc:Fallback xmlns="">
            <p:pic>
              <p:nvPicPr>
                <p:cNvPr id="203" name="Ink 202">
                  <a:extLst>
                    <a:ext uri="{FF2B5EF4-FFF2-40B4-BE49-F238E27FC236}">
                      <a16:creationId xmlns:a16="http://schemas.microsoft.com/office/drawing/2014/main" id="{71C052D3-F563-4F83-81BA-C7EFDA3D4795}"/>
                    </a:ext>
                  </a:extLst>
                </p:cNvPr>
                <p:cNvPicPr/>
                <p:nvPr/>
              </p:nvPicPr>
              <p:blipFill>
                <a:blip r:embed="rId380"/>
                <a:stretch>
                  <a:fillRect/>
                </a:stretch>
              </p:blipFill>
              <p:spPr>
                <a:xfrm>
                  <a:off x="10919073" y="4703313"/>
                  <a:ext cx="5472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204" name="Ink 203">
                  <a:extLst>
                    <a:ext uri="{FF2B5EF4-FFF2-40B4-BE49-F238E27FC236}">
                      <a16:creationId xmlns:a16="http://schemas.microsoft.com/office/drawing/2014/main" id="{2431FF1C-2648-4B15-A525-6AE976267E5A}"/>
                    </a:ext>
                  </a:extLst>
                </p14:cNvPr>
                <p14:cNvContentPartPr/>
                <p14:nvPr/>
              </p14:nvContentPartPr>
              <p14:xfrm>
                <a:off x="10857153" y="4878633"/>
                <a:ext cx="276120" cy="155520"/>
              </p14:xfrm>
            </p:contentPart>
          </mc:Choice>
          <mc:Fallback xmlns="">
            <p:pic>
              <p:nvPicPr>
                <p:cNvPr id="204" name="Ink 203">
                  <a:extLst>
                    <a:ext uri="{FF2B5EF4-FFF2-40B4-BE49-F238E27FC236}">
                      <a16:creationId xmlns:a16="http://schemas.microsoft.com/office/drawing/2014/main" id="{2431FF1C-2648-4B15-A525-6AE976267E5A}"/>
                    </a:ext>
                  </a:extLst>
                </p:cNvPr>
                <p:cNvPicPr/>
                <p:nvPr/>
              </p:nvPicPr>
              <p:blipFill>
                <a:blip r:embed="rId382"/>
                <a:stretch>
                  <a:fillRect/>
                </a:stretch>
              </p:blipFill>
              <p:spPr>
                <a:xfrm>
                  <a:off x="10848153" y="4869993"/>
                  <a:ext cx="2937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205" name="Ink 204">
                  <a:extLst>
                    <a:ext uri="{FF2B5EF4-FFF2-40B4-BE49-F238E27FC236}">
                      <a16:creationId xmlns:a16="http://schemas.microsoft.com/office/drawing/2014/main" id="{6CF5CD55-5CB7-4986-977C-F9266CEACF95}"/>
                    </a:ext>
                  </a:extLst>
                </p14:cNvPr>
                <p14:cNvContentPartPr/>
                <p14:nvPr/>
              </p14:nvContentPartPr>
              <p14:xfrm>
                <a:off x="11380953" y="4962513"/>
                <a:ext cx="360" cy="83160"/>
              </p14:xfrm>
            </p:contentPart>
          </mc:Choice>
          <mc:Fallback xmlns="">
            <p:pic>
              <p:nvPicPr>
                <p:cNvPr id="205" name="Ink 204">
                  <a:extLst>
                    <a:ext uri="{FF2B5EF4-FFF2-40B4-BE49-F238E27FC236}">
                      <a16:creationId xmlns:a16="http://schemas.microsoft.com/office/drawing/2014/main" id="{6CF5CD55-5CB7-4986-977C-F9266CEACF95}"/>
                    </a:ext>
                  </a:extLst>
                </p:cNvPr>
                <p:cNvPicPr/>
                <p:nvPr/>
              </p:nvPicPr>
              <p:blipFill>
                <a:blip r:embed="rId384"/>
                <a:stretch>
                  <a:fillRect/>
                </a:stretch>
              </p:blipFill>
              <p:spPr>
                <a:xfrm>
                  <a:off x="11372313" y="4953513"/>
                  <a:ext cx="180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259" name="Ink 258">
                  <a:extLst>
                    <a:ext uri="{FF2B5EF4-FFF2-40B4-BE49-F238E27FC236}">
                      <a16:creationId xmlns:a16="http://schemas.microsoft.com/office/drawing/2014/main" id="{3D80587C-1C08-44B6-91F8-54C892D7CA45}"/>
                    </a:ext>
                  </a:extLst>
                </p14:cNvPr>
                <p14:cNvContentPartPr/>
                <p14:nvPr/>
              </p14:nvContentPartPr>
              <p14:xfrm>
                <a:off x="11311473" y="4778193"/>
                <a:ext cx="253440" cy="204120"/>
              </p14:xfrm>
            </p:contentPart>
          </mc:Choice>
          <mc:Fallback xmlns="">
            <p:pic>
              <p:nvPicPr>
                <p:cNvPr id="259" name="Ink 258">
                  <a:extLst>
                    <a:ext uri="{FF2B5EF4-FFF2-40B4-BE49-F238E27FC236}">
                      <a16:creationId xmlns:a16="http://schemas.microsoft.com/office/drawing/2014/main" id="{3D80587C-1C08-44B6-91F8-54C892D7CA45}"/>
                    </a:ext>
                  </a:extLst>
                </p:cNvPr>
                <p:cNvPicPr/>
                <p:nvPr/>
              </p:nvPicPr>
              <p:blipFill>
                <a:blip r:embed="rId386"/>
                <a:stretch>
                  <a:fillRect/>
                </a:stretch>
              </p:blipFill>
              <p:spPr>
                <a:xfrm>
                  <a:off x="11302833" y="4769553"/>
                  <a:ext cx="271080" cy="221760"/>
                </a:xfrm>
                <a:prstGeom prst="rect">
                  <a:avLst/>
                </a:prstGeom>
              </p:spPr>
            </p:pic>
          </mc:Fallback>
        </mc:AlternateContent>
      </p:grpSp>
      <p:grpSp>
        <p:nvGrpSpPr>
          <p:cNvPr id="273" name="Group 272">
            <a:extLst>
              <a:ext uri="{FF2B5EF4-FFF2-40B4-BE49-F238E27FC236}">
                <a16:creationId xmlns:a16="http://schemas.microsoft.com/office/drawing/2014/main" id="{F17D11D8-F43E-43B3-99F5-56BBB75B2D57}"/>
              </a:ext>
            </a:extLst>
          </p:cNvPr>
          <p:cNvGrpSpPr/>
          <p:nvPr/>
        </p:nvGrpSpPr>
        <p:grpSpPr>
          <a:xfrm>
            <a:off x="5163393" y="5335113"/>
            <a:ext cx="1870200" cy="420840"/>
            <a:chOff x="5163393" y="5335113"/>
            <a:chExt cx="1870200" cy="420840"/>
          </a:xfrm>
        </p:grpSpPr>
        <mc:AlternateContent xmlns:mc="http://schemas.openxmlformats.org/markup-compatibility/2006" xmlns:p14="http://schemas.microsoft.com/office/powerpoint/2010/main">
          <mc:Choice Requires="p14">
            <p:contentPart p14:bwMode="auto" r:id="rId387">
              <p14:nvContentPartPr>
                <p14:cNvPr id="261" name="Ink 260">
                  <a:extLst>
                    <a:ext uri="{FF2B5EF4-FFF2-40B4-BE49-F238E27FC236}">
                      <a16:creationId xmlns:a16="http://schemas.microsoft.com/office/drawing/2014/main" id="{C9179B8C-BFE8-4F46-A260-1E8713C83B75}"/>
                    </a:ext>
                  </a:extLst>
                </p14:cNvPr>
                <p14:cNvContentPartPr/>
                <p14:nvPr/>
              </p14:nvContentPartPr>
              <p14:xfrm>
                <a:off x="5163393" y="5415033"/>
                <a:ext cx="327240" cy="360"/>
              </p14:xfrm>
            </p:contentPart>
          </mc:Choice>
          <mc:Fallback xmlns="">
            <p:pic>
              <p:nvPicPr>
                <p:cNvPr id="261" name="Ink 260">
                  <a:extLst>
                    <a:ext uri="{FF2B5EF4-FFF2-40B4-BE49-F238E27FC236}">
                      <a16:creationId xmlns:a16="http://schemas.microsoft.com/office/drawing/2014/main" id="{C9179B8C-BFE8-4F46-A260-1E8713C83B75}"/>
                    </a:ext>
                  </a:extLst>
                </p:cNvPr>
                <p:cNvPicPr/>
                <p:nvPr/>
              </p:nvPicPr>
              <p:blipFill>
                <a:blip r:embed="rId388"/>
                <a:stretch>
                  <a:fillRect/>
                </a:stretch>
              </p:blipFill>
              <p:spPr>
                <a:xfrm>
                  <a:off x="5154753" y="5406033"/>
                  <a:ext cx="344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262" name="Ink 261">
                  <a:extLst>
                    <a:ext uri="{FF2B5EF4-FFF2-40B4-BE49-F238E27FC236}">
                      <a16:creationId xmlns:a16="http://schemas.microsoft.com/office/drawing/2014/main" id="{CEFB3397-9106-4C49-8C98-331176B787A4}"/>
                    </a:ext>
                  </a:extLst>
                </p14:cNvPr>
                <p14:cNvContentPartPr/>
                <p14:nvPr/>
              </p14:nvContentPartPr>
              <p14:xfrm>
                <a:off x="5308833" y="5433033"/>
                <a:ext cx="79200" cy="215640"/>
              </p14:xfrm>
            </p:contentPart>
          </mc:Choice>
          <mc:Fallback xmlns="">
            <p:pic>
              <p:nvPicPr>
                <p:cNvPr id="262" name="Ink 261">
                  <a:extLst>
                    <a:ext uri="{FF2B5EF4-FFF2-40B4-BE49-F238E27FC236}">
                      <a16:creationId xmlns:a16="http://schemas.microsoft.com/office/drawing/2014/main" id="{CEFB3397-9106-4C49-8C98-331176B787A4}"/>
                    </a:ext>
                  </a:extLst>
                </p:cNvPr>
                <p:cNvPicPr/>
                <p:nvPr/>
              </p:nvPicPr>
              <p:blipFill>
                <a:blip r:embed="rId390"/>
                <a:stretch>
                  <a:fillRect/>
                </a:stretch>
              </p:blipFill>
              <p:spPr>
                <a:xfrm>
                  <a:off x="5299833" y="5424033"/>
                  <a:ext cx="9684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263" name="Ink 262">
                  <a:extLst>
                    <a:ext uri="{FF2B5EF4-FFF2-40B4-BE49-F238E27FC236}">
                      <a16:creationId xmlns:a16="http://schemas.microsoft.com/office/drawing/2014/main" id="{D960F493-CAB1-4D3C-A62F-8BDE7801402D}"/>
                    </a:ext>
                  </a:extLst>
                </p14:cNvPr>
                <p14:cNvContentPartPr/>
                <p14:nvPr/>
              </p14:nvContentPartPr>
              <p14:xfrm>
                <a:off x="5700873" y="5335113"/>
                <a:ext cx="136800" cy="420840"/>
              </p14:xfrm>
            </p:contentPart>
          </mc:Choice>
          <mc:Fallback xmlns="">
            <p:pic>
              <p:nvPicPr>
                <p:cNvPr id="263" name="Ink 262">
                  <a:extLst>
                    <a:ext uri="{FF2B5EF4-FFF2-40B4-BE49-F238E27FC236}">
                      <a16:creationId xmlns:a16="http://schemas.microsoft.com/office/drawing/2014/main" id="{D960F493-CAB1-4D3C-A62F-8BDE7801402D}"/>
                    </a:ext>
                  </a:extLst>
                </p:cNvPr>
                <p:cNvPicPr/>
                <p:nvPr/>
              </p:nvPicPr>
              <p:blipFill>
                <a:blip r:embed="rId392"/>
                <a:stretch>
                  <a:fillRect/>
                </a:stretch>
              </p:blipFill>
              <p:spPr>
                <a:xfrm>
                  <a:off x="5691873" y="5326473"/>
                  <a:ext cx="15444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264" name="Ink 263">
                  <a:extLst>
                    <a:ext uri="{FF2B5EF4-FFF2-40B4-BE49-F238E27FC236}">
                      <a16:creationId xmlns:a16="http://schemas.microsoft.com/office/drawing/2014/main" id="{F81A9D0E-9907-4F52-9E25-9B3F2438876F}"/>
                    </a:ext>
                  </a:extLst>
                </p14:cNvPr>
                <p14:cNvContentPartPr/>
                <p14:nvPr/>
              </p14:nvContentPartPr>
              <p14:xfrm>
                <a:off x="5912193" y="5485233"/>
                <a:ext cx="162000" cy="178200"/>
              </p14:xfrm>
            </p:contentPart>
          </mc:Choice>
          <mc:Fallback xmlns="">
            <p:pic>
              <p:nvPicPr>
                <p:cNvPr id="264" name="Ink 263">
                  <a:extLst>
                    <a:ext uri="{FF2B5EF4-FFF2-40B4-BE49-F238E27FC236}">
                      <a16:creationId xmlns:a16="http://schemas.microsoft.com/office/drawing/2014/main" id="{F81A9D0E-9907-4F52-9E25-9B3F2438876F}"/>
                    </a:ext>
                  </a:extLst>
                </p:cNvPr>
                <p:cNvPicPr/>
                <p:nvPr/>
              </p:nvPicPr>
              <p:blipFill>
                <a:blip r:embed="rId394"/>
                <a:stretch>
                  <a:fillRect/>
                </a:stretch>
              </p:blipFill>
              <p:spPr>
                <a:xfrm>
                  <a:off x="5903553" y="5476233"/>
                  <a:ext cx="17964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265" name="Ink 264">
                  <a:extLst>
                    <a:ext uri="{FF2B5EF4-FFF2-40B4-BE49-F238E27FC236}">
                      <a16:creationId xmlns:a16="http://schemas.microsoft.com/office/drawing/2014/main" id="{7F76EF62-E0E6-42DD-9213-03E2778C1AD8}"/>
                    </a:ext>
                  </a:extLst>
                </p14:cNvPr>
                <p14:cNvContentPartPr/>
                <p14:nvPr/>
              </p14:nvContentPartPr>
              <p14:xfrm>
                <a:off x="6196593" y="5628153"/>
                <a:ext cx="18000" cy="90000"/>
              </p14:xfrm>
            </p:contentPart>
          </mc:Choice>
          <mc:Fallback xmlns="">
            <p:pic>
              <p:nvPicPr>
                <p:cNvPr id="265" name="Ink 264">
                  <a:extLst>
                    <a:ext uri="{FF2B5EF4-FFF2-40B4-BE49-F238E27FC236}">
                      <a16:creationId xmlns:a16="http://schemas.microsoft.com/office/drawing/2014/main" id="{7F76EF62-E0E6-42DD-9213-03E2778C1AD8}"/>
                    </a:ext>
                  </a:extLst>
                </p:cNvPr>
                <p:cNvPicPr/>
                <p:nvPr/>
              </p:nvPicPr>
              <p:blipFill>
                <a:blip r:embed="rId396"/>
                <a:stretch>
                  <a:fillRect/>
                </a:stretch>
              </p:blipFill>
              <p:spPr>
                <a:xfrm>
                  <a:off x="6187953" y="5619153"/>
                  <a:ext cx="356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266" name="Ink 265">
                  <a:extLst>
                    <a:ext uri="{FF2B5EF4-FFF2-40B4-BE49-F238E27FC236}">
                      <a16:creationId xmlns:a16="http://schemas.microsoft.com/office/drawing/2014/main" id="{8DD27508-EE15-4C0D-8AC2-688396DA8F71}"/>
                    </a:ext>
                  </a:extLst>
                </p14:cNvPr>
                <p14:cNvContentPartPr/>
                <p14:nvPr/>
              </p14:nvContentPartPr>
              <p14:xfrm>
                <a:off x="6329433" y="5503953"/>
                <a:ext cx="180000" cy="179640"/>
              </p14:xfrm>
            </p:contentPart>
          </mc:Choice>
          <mc:Fallback xmlns="">
            <p:pic>
              <p:nvPicPr>
                <p:cNvPr id="266" name="Ink 265">
                  <a:extLst>
                    <a:ext uri="{FF2B5EF4-FFF2-40B4-BE49-F238E27FC236}">
                      <a16:creationId xmlns:a16="http://schemas.microsoft.com/office/drawing/2014/main" id="{8DD27508-EE15-4C0D-8AC2-688396DA8F71}"/>
                    </a:ext>
                  </a:extLst>
                </p:cNvPr>
                <p:cNvPicPr/>
                <p:nvPr/>
              </p:nvPicPr>
              <p:blipFill>
                <a:blip r:embed="rId398"/>
                <a:stretch>
                  <a:fillRect/>
                </a:stretch>
              </p:blipFill>
              <p:spPr>
                <a:xfrm>
                  <a:off x="6320793" y="5494953"/>
                  <a:ext cx="1976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267" name="Ink 266">
                  <a:extLst>
                    <a:ext uri="{FF2B5EF4-FFF2-40B4-BE49-F238E27FC236}">
                      <a16:creationId xmlns:a16="http://schemas.microsoft.com/office/drawing/2014/main" id="{70C5CE41-8223-4D47-8925-755C0C5C4775}"/>
                    </a:ext>
                  </a:extLst>
                </p14:cNvPr>
                <p14:cNvContentPartPr/>
                <p14:nvPr/>
              </p14:nvContentPartPr>
              <p14:xfrm>
                <a:off x="6577833" y="5379753"/>
                <a:ext cx="120240" cy="345600"/>
              </p14:xfrm>
            </p:contentPart>
          </mc:Choice>
          <mc:Fallback xmlns="">
            <p:pic>
              <p:nvPicPr>
                <p:cNvPr id="267" name="Ink 266">
                  <a:extLst>
                    <a:ext uri="{FF2B5EF4-FFF2-40B4-BE49-F238E27FC236}">
                      <a16:creationId xmlns:a16="http://schemas.microsoft.com/office/drawing/2014/main" id="{70C5CE41-8223-4D47-8925-755C0C5C4775}"/>
                    </a:ext>
                  </a:extLst>
                </p:cNvPr>
                <p:cNvPicPr/>
                <p:nvPr/>
              </p:nvPicPr>
              <p:blipFill>
                <a:blip r:embed="rId400"/>
                <a:stretch>
                  <a:fillRect/>
                </a:stretch>
              </p:blipFill>
              <p:spPr>
                <a:xfrm>
                  <a:off x="6568833" y="5370753"/>
                  <a:ext cx="13788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268" name="Ink 267">
                  <a:extLst>
                    <a:ext uri="{FF2B5EF4-FFF2-40B4-BE49-F238E27FC236}">
                      <a16:creationId xmlns:a16="http://schemas.microsoft.com/office/drawing/2014/main" id="{7816758C-3B63-418E-9E27-15D13C60BA8B}"/>
                    </a:ext>
                  </a:extLst>
                </p14:cNvPr>
                <p14:cNvContentPartPr/>
                <p14:nvPr/>
              </p14:nvContentPartPr>
              <p14:xfrm>
                <a:off x="6888513" y="5530233"/>
                <a:ext cx="127800" cy="11520"/>
              </p14:xfrm>
            </p:contentPart>
          </mc:Choice>
          <mc:Fallback xmlns="">
            <p:pic>
              <p:nvPicPr>
                <p:cNvPr id="268" name="Ink 267">
                  <a:extLst>
                    <a:ext uri="{FF2B5EF4-FFF2-40B4-BE49-F238E27FC236}">
                      <a16:creationId xmlns:a16="http://schemas.microsoft.com/office/drawing/2014/main" id="{7816758C-3B63-418E-9E27-15D13C60BA8B}"/>
                    </a:ext>
                  </a:extLst>
                </p:cNvPr>
                <p:cNvPicPr/>
                <p:nvPr/>
              </p:nvPicPr>
              <p:blipFill>
                <a:blip r:embed="rId402"/>
                <a:stretch>
                  <a:fillRect/>
                </a:stretch>
              </p:blipFill>
              <p:spPr>
                <a:xfrm>
                  <a:off x="6879873" y="5521593"/>
                  <a:ext cx="14544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403">
              <p14:nvContentPartPr>
                <p14:cNvPr id="269" name="Ink 268">
                  <a:extLst>
                    <a:ext uri="{FF2B5EF4-FFF2-40B4-BE49-F238E27FC236}">
                      <a16:creationId xmlns:a16="http://schemas.microsoft.com/office/drawing/2014/main" id="{E54DB0BE-F5DE-4640-9AE9-2E8AEE72EE1B}"/>
                    </a:ext>
                  </a:extLst>
                </p14:cNvPr>
                <p14:cNvContentPartPr/>
                <p14:nvPr/>
              </p14:nvContentPartPr>
              <p14:xfrm>
                <a:off x="6870873" y="5672433"/>
                <a:ext cx="162720" cy="360"/>
              </p14:xfrm>
            </p:contentPart>
          </mc:Choice>
          <mc:Fallback xmlns="">
            <p:pic>
              <p:nvPicPr>
                <p:cNvPr id="269" name="Ink 268">
                  <a:extLst>
                    <a:ext uri="{FF2B5EF4-FFF2-40B4-BE49-F238E27FC236}">
                      <a16:creationId xmlns:a16="http://schemas.microsoft.com/office/drawing/2014/main" id="{E54DB0BE-F5DE-4640-9AE9-2E8AEE72EE1B}"/>
                    </a:ext>
                  </a:extLst>
                </p:cNvPr>
                <p:cNvPicPr/>
                <p:nvPr/>
              </p:nvPicPr>
              <p:blipFill>
                <a:blip r:embed="rId404"/>
                <a:stretch>
                  <a:fillRect/>
                </a:stretch>
              </p:blipFill>
              <p:spPr>
                <a:xfrm>
                  <a:off x="6862233" y="5663793"/>
                  <a:ext cx="180360" cy="18000"/>
                </a:xfrm>
                <a:prstGeom prst="rect">
                  <a:avLst/>
                </a:prstGeom>
              </p:spPr>
            </p:pic>
          </mc:Fallback>
        </mc:AlternateContent>
      </p:grpSp>
      <p:grpSp>
        <p:nvGrpSpPr>
          <p:cNvPr id="277" name="Group 276">
            <a:extLst>
              <a:ext uri="{FF2B5EF4-FFF2-40B4-BE49-F238E27FC236}">
                <a16:creationId xmlns:a16="http://schemas.microsoft.com/office/drawing/2014/main" id="{211F7B59-7478-49D8-9299-B7CC640418AB}"/>
              </a:ext>
            </a:extLst>
          </p:cNvPr>
          <p:cNvGrpSpPr/>
          <p:nvPr/>
        </p:nvGrpSpPr>
        <p:grpSpPr>
          <a:xfrm>
            <a:off x="7634433" y="5317113"/>
            <a:ext cx="1047960" cy="393120"/>
            <a:chOff x="7634433" y="5317113"/>
            <a:chExt cx="1047960" cy="393120"/>
          </a:xfrm>
        </p:grpSpPr>
        <mc:AlternateContent xmlns:mc="http://schemas.openxmlformats.org/markup-compatibility/2006" xmlns:p14="http://schemas.microsoft.com/office/powerpoint/2010/main">
          <mc:Choice Requires="p14">
            <p:contentPart p14:bwMode="auto" r:id="rId405">
              <p14:nvContentPartPr>
                <p14:cNvPr id="270" name="Ink 269">
                  <a:extLst>
                    <a:ext uri="{FF2B5EF4-FFF2-40B4-BE49-F238E27FC236}">
                      <a16:creationId xmlns:a16="http://schemas.microsoft.com/office/drawing/2014/main" id="{C1575585-9560-467F-B69B-143095BB11B6}"/>
                    </a:ext>
                  </a:extLst>
                </p14:cNvPr>
                <p14:cNvContentPartPr/>
                <p14:nvPr/>
              </p14:nvContentPartPr>
              <p14:xfrm>
                <a:off x="7634433" y="5406033"/>
                <a:ext cx="294480" cy="360"/>
              </p14:xfrm>
            </p:contentPart>
          </mc:Choice>
          <mc:Fallback xmlns="">
            <p:pic>
              <p:nvPicPr>
                <p:cNvPr id="270" name="Ink 269">
                  <a:extLst>
                    <a:ext uri="{FF2B5EF4-FFF2-40B4-BE49-F238E27FC236}">
                      <a16:creationId xmlns:a16="http://schemas.microsoft.com/office/drawing/2014/main" id="{C1575585-9560-467F-B69B-143095BB11B6}"/>
                    </a:ext>
                  </a:extLst>
                </p:cNvPr>
                <p:cNvPicPr/>
                <p:nvPr/>
              </p:nvPicPr>
              <p:blipFill>
                <a:blip r:embed="rId406"/>
                <a:stretch>
                  <a:fillRect/>
                </a:stretch>
              </p:blipFill>
              <p:spPr>
                <a:xfrm>
                  <a:off x="7625433" y="5397393"/>
                  <a:ext cx="312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271" name="Ink 270">
                  <a:extLst>
                    <a:ext uri="{FF2B5EF4-FFF2-40B4-BE49-F238E27FC236}">
                      <a16:creationId xmlns:a16="http://schemas.microsoft.com/office/drawing/2014/main" id="{F3141906-E126-422F-A0A6-5570843CAACB}"/>
                    </a:ext>
                  </a:extLst>
                </p14:cNvPr>
                <p14:cNvContentPartPr/>
                <p14:nvPr/>
              </p14:nvContentPartPr>
              <p14:xfrm>
                <a:off x="7820913" y="5406033"/>
                <a:ext cx="48600" cy="234000"/>
              </p14:xfrm>
            </p:contentPart>
          </mc:Choice>
          <mc:Fallback xmlns="">
            <p:pic>
              <p:nvPicPr>
                <p:cNvPr id="271" name="Ink 270">
                  <a:extLst>
                    <a:ext uri="{FF2B5EF4-FFF2-40B4-BE49-F238E27FC236}">
                      <a16:creationId xmlns:a16="http://schemas.microsoft.com/office/drawing/2014/main" id="{F3141906-E126-422F-A0A6-5570843CAACB}"/>
                    </a:ext>
                  </a:extLst>
                </p:cNvPr>
                <p:cNvPicPr/>
                <p:nvPr/>
              </p:nvPicPr>
              <p:blipFill>
                <a:blip r:embed="rId408"/>
                <a:stretch>
                  <a:fillRect/>
                </a:stretch>
              </p:blipFill>
              <p:spPr>
                <a:xfrm>
                  <a:off x="7812273" y="5397393"/>
                  <a:ext cx="662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274" name="Ink 273">
                  <a:extLst>
                    <a:ext uri="{FF2B5EF4-FFF2-40B4-BE49-F238E27FC236}">
                      <a16:creationId xmlns:a16="http://schemas.microsoft.com/office/drawing/2014/main" id="{09D9381C-57C7-4119-8459-8D0FE580C99B}"/>
                    </a:ext>
                  </a:extLst>
                </p14:cNvPr>
                <p14:cNvContentPartPr/>
                <p14:nvPr/>
              </p14:nvContentPartPr>
              <p14:xfrm>
                <a:off x="8098113" y="5317113"/>
                <a:ext cx="111240" cy="393120"/>
              </p14:xfrm>
            </p:contentPart>
          </mc:Choice>
          <mc:Fallback xmlns="">
            <p:pic>
              <p:nvPicPr>
                <p:cNvPr id="274" name="Ink 273">
                  <a:extLst>
                    <a:ext uri="{FF2B5EF4-FFF2-40B4-BE49-F238E27FC236}">
                      <a16:creationId xmlns:a16="http://schemas.microsoft.com/office/drawing/2014/main" id="{09D9381C-57C7-4119-8459-8D0FE580C99B}"/>
                    </a:ext>
                  </a:extLst>
                </p:cNvPr>
                <p:cNvPicPr/>
                <p:nvPr/>
              </p:nvPicPr>
              <p:blipFill>
                <a:blip r:embed="rId410"/>
                <a:stretch>
                  <a:fillRect/>
                </a:stretch>
              </p:blipFill>
              <p:spPr>
                <a:xfrm>
                  <a:off x="8089113" y="5308473"/>
                  <a:ext cx="12888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275" name="Ink 274">
                  <a:extLst>
                    <a:ext uri="{FF2B5EF4-FFF2-40B4-BE49-F238E27FC236}">
                      <a16:creationId xmlns:a16="http://schemas.microsoft.com/office/drawing/2014/main" id="{FA30675F-DCF6-492D-8940-D03767D5AA91}"/>
                    </a:ext>
                  </a:extLst>
                </p14:cNvPr>
                <p14:cNvContentPartPr/>
                <p14:nvPr/>
              </p14:nvContentPartPr>
              <p14:xfrm>
                <a:off x="8255793" y="5486313"/>
                <a:ext cx="153360" cy="160200"/>
              </p14:xfrm>
            </p:contentPart>
          </mc:Choice>
          <mc:Fallback xmlns="">
            <p:pic>
              <p:nvPicPr>
                <p:cNvPr id="275" name="Ink 274">
                  <a:extLst>
                    <a:ext uri="{FF2B5EF4-FFF2-40B4-BE49-F238E27FC236}">
                      <a16:creationId xmlns:a16="http://schemas.microsoft.com/office/drawing/2014/main" id="{FA30675F-DCF6-492D-8940-D03767D5AA91}"/>
                    </a:ext>
                  </a:extLst>
                </p:cNvPr>
                <p:cNvPicPr/>
                <p:nvPr/>
              </p:nvPicPr>
              <p:blipFill>
                <a:blip r:embed="rId412"/>
                <a:stretch>
                  <a:fillRect/>
                </a:stretch>
              </p:blipFill>
              <p:spPr>
                <a:xfrm>
                  <a:off x="8247153" y="5477313"/>
                  <a:ext cx="1710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76" name="Ink 275">
                  <a:extLst>
                    <a:ext uri="{FF2B5EF4-FFF2-40B4-BE49-F238E27FC236}">
                      <a16:creationId xmlns:a16="http://schemas.microsoft.com/office/drawing/2014/main" id="{8BF32B21-5FCF-480B-99BA-EC32662D9743}"/>
                    </a:ext>
                  </a:extLst>
                </p14:cNvPr>
                <p14:cNvContentPartPr/>
                <p14:nvPr/>
              </p14:nvContentPartPr>
              <p14:xfrm>
                <a:off x="8548833" y="5565873"/>
                <a:ext cx="133560" cy="7200"/>
              </p14:xfrm>
            </p:contentPart>
          </mc:Choice>
          <mc:Fallback xmlns="">
            <p:pic>
              <p:nvPicPr>
                <p:cNvPr id="276" name="Ink 275">
                  <a:extLst>
                    <a:ext uri="{FF2B5EF4-FFF2-40B4-BE49-F238E27FC236}">
                      <a16:creationId xmlns:a16="http://schemas.microsoft.com/office/drawing/2014/main" id="{8BF32B21-5FCF-480B-99BA-EC32662D9743}"/>
                    </a:ext>
                  </a:extLst>
                </p:cNvPr>
                <p:cNvPicPr/>
                <p:nvPr/>
              </p:nvPicPr>
              <p:blipFill>
                <a:blip r:embed="rId414"/>
                <a:stretch>
                  <a:fillRect/>
                </a:stretch>
              </p:blipFill>
              <p:spPr>
                <a:xfrm>
                  <a:off x="8539833" y="5557233"/>
                  <a:ext cx="151200" cy="24840"/>
                </a:xfrm>
                <a:prstGeom prst="rect">
                  <a:avLst/>
                </a:prstGeom>
              </p:spPr>
            </p:pic>
          </mc:Fallback>
        </mc:AlternateContent>
      </p:grpSp>
      <p:grpSp>
        <p:nvGrpSpPr>
          <p:cNvPr id="280" name="Group 279">
            <a:extLst>
              <a:ext uri="{FF2B5EF4-FFF2-40B4-BE49-F238E27FC236}">
                <a16:creationId xmlns:a16="http://schemas.microsoft.com/office/drawing/2014/main" id="{DC8ED1DE-2891-4F43-B797-0B119E50F120}"/>
              </a:ext>
            </a:extLst>
          </p:cNvPr>
          <p:cNvGrpSpPr/>
          <p:nvPr/>
        </p:nvGrpSpPr>
        <p:grpSpPr>
          <a:xfrm>
            <a:off x="7643073" y="4170153"/>
            <a:ext cx="2556000" cy="474840"/>
            <a:chOff x="7643073" y="4170153"/>
            <a:chExt cx="2556000" cy="474840"/>
          </a:xfrm>
        </p:grpSpPr>
        <mc:AlternateContent xmlns:mc="http://schemas.openxmlformats.org/markup-compatibility/2006" xmlns:p14="http://schemas.microsoft.com/office/powerpoint/2010/main">
          <mc:Choice Requires="p14">
            <p:contentPart p14:bwMode="auto" r:id="rId415">
              <p14:nvContentPartPr>
                <p14:cNvPr id="145" name="Ink 144">
                  <a:extLst>
                    <a:ext uri="{FF2B5EF4-FFF2-40B4-BE49-F238E27FC236}">
                      <a16:creationId xmlns:a16="http://schemas.microsoft.com/office/drawing/2014/main" id="{8EC36319-DC63-4137-A405-BAE81FA0B975}"/>
                    </a:ext>
                  </a:extLst>
                </p14:cNvPr>
                <p14:cNvContentPartPr/>
                <p14:nvPr/>
              </p14:nvContentPartPr>
              <p14:xfrm>
                <a:off x="7643073" y="4269153"/>
                <a:ext cx="402840" cy="18720"/>
              </p14:xfrm>
            </p:contentPart>
          </mc:Choice>
          <mc:Fallback xmlns="">
            <p:pic>
              <p:nvPicPr>
                <p:cNvPr id="145" name="Ink 144">
                  <a:extLst>
                    <a:ext uri="{FF2B5EF4-FFF2-40B4-BE49-F238E27FC236}">
                      <a16:creationId xmlns:a16="http://schemas.microsoft.com/office/drawing/2014/main" id="{8EC36319-DC63-4137-A405-BAE81FA0B975}"/>
                    </a:ext>
                  </a:extLst>
                </p:cNvPr>
                <p:cNvPicPr/>
                <p:nvPr/>
              </p:nvPicPr>
              <p:blipFill>
                <a:blip r:embed="rId416"/>
                <a:stretch>
                  <a:fillRect/>
                </a:stretch>
              </p:blipFill>
              <p:spPr>
                <a:xfrm>
                  <a:off x="7634433" y="4260153"/>
                  <a:ext cx="42048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146" name="Ink 145">
                  <a:extLst>
                    <a:ext uri="{FF2B5EF4-FFF2-40B4-BE49-F238E27FC236}">
                      <a16:creationId xmlns:a16="http://schemas.microsoft.com/office/drawing/2014/main" id="{E7E943EC-F6E1-4289-B0E7-5AA7E95D1BEF}"/>
                    </a:ext>
                  </a:extLst>
                </p14:cNvPr>
                <p14:cNvContentPartPr/>
                <p14:nvPr/>
              </p14:nvContentPartPr>
              <p14:xfrm>
                <a:off x="7865553" y="4296513"/>
                <a:ext cx="64800" cy="297720"/>
              </p14:xfrm>
            </p:contentPart>
          </mc:Choice>
          <mc:Fallback xmlns="">
            <p:pic>
              <p:nvPicPr>
                <p:cNvPr id="146" name="Ink 145">
                  <a:extLst>
                    <a:ext uri="{FF2B5EF4-FFF2-40B4-BE49-F238E27FC236}">
                      <a16:creationId xmlns:a16="http://schemas.microsoft.com/office/drawing/2014/main" id="{E7E943EC-F6E1-4289-B0E7-5AA7E95D1BEF}"/>
                    </a:ext>
                  </a:extLst>
                </p:cNvPr>
                <p:cNvPicPr/>
                <p:nvPr/>
              </p:nvPicPr>
              <p:blipFill>
                <a:blip r:embed="rId418"/>
                <a:stretch>
                  <a:fillRect/>
                </a:stretch>
              </p:blipFill>
              <p:spPr>
                <a:xfrm>
                  <a:off x="7856553" y="4287513"/>
                  <a:ext cx="8244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419">
              <p14:nvContentPartPr>
                <p14:cNvPr id="147" name="Ink 146">
                  <a:extLst>
                    <a:ext uri="{FF2B5EF4-FFF2-40B4-BE49-F238E27FC236}">
                      <a16:creationId xmlns:a16="http://schemas.microsoft.com/office/drawing/2014/main" id="{DF6AF38D-8FBE-4159-B8D1-F28E4D325DD1}"/>
                    </a:ext>
                  </a:extLst>
                </p14:cNvPr>
                <p14:cNvContentPartPr/>
                <p14:nvPr/>
              </p14:nvContentPartPr>
              <p14:xfrm>
                <a:off x="8202873" y="4225233"/>
                <a:ext cx="125280" cy="413280"/>
              </p14:xfrm>
            </p:contentPart>
          </mc:Choice>
          <mc:Fallback xmlns="">
            <p:pic>
              <p:nvPicPr>
                <p:cNvPr id="147" name="Ink 146">
                  <a:extLst>
                    <a:ext uri="{FF2B5EF4-FFF2-40B4-BE49-F238E27FC236}">
                      <a16:creationId xmlns:a16="http://schemas.microsoft.com/office/drawing/2014/main" id="{DF6AF38D-8FBE-4159-B8D1-F28E4D325DD1}"/>
                    </a:ext>
                  </a:extLst>
                </p:cNvPr>
                <p:cNvPicPr/>
                <p:nvPr/>
              </p:nvPicPr>
              <p:blipFill>
                <a:blip r:embed="rId420"/>
                <a:stretch>
                  <a:fillRect/>
                </a:stretch>
              </p:blipFill>
              <p:spPr>
                <a:xfrm>
                  <a:off x="8193873" y="4216593"/>
                  <a:ext cx="14292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148" name="Ink 147">
                  <a:extLst>
                    <a:ext uri="{FF2B5EF4-FFF2-40B4-BE49-F238E27FC236}">
                      <a16:creationId xmlns:a16="http://schemas.microsoft.com/office/drawing/2014/main" id="{554685DD-D8F8-480D-9ABA-4B027EBAC770}"/>
                    </a:ext>
                  </a:extLst>
                </p14:cNvPr>
                <p14:cNvContentPartPr/>
                <p14:nvPr/>
              </p14:nvContentPartPr>
              <p14:xfrm>
                <a:off x="8371353" y="4367433"/>
                <a:ext cx="179640" cy="207720"/>
              </p14:xfrm>
            </p:contentPart>
          </mc:Choice>
          <mc:Fallback xmlns="">
            <p:pic>
              <p:nvPicPr>
                <p:cNvPr id="148" name="Ink 147">
                  <a:extLst>
                    <a:ext uri="{FF2B5EF4-FFF2-40B4-BE49-F238E27FC236}">
                      <a16:creationId xmlns:a16="http://schemas.microsoft.com/office/drawing/2014/main" id="{554685DD-D8F8-480D-9ABA-4B027EBAC770}"/>
                    </a:ext>
                  </a:extLst>
                </p:cNvPr>
                <p:cNvPicPr/>
                <p:nvPr/>
              </p:nvPicPr>
              <p:blipFill>
                <a:blip r:embed="rId422"/>
                <a:stretch>
                  <a:fillRect/>
                </a:stretch>
              </p:blipFill>
              <p:spPr>
                <a:xfrm>
                  <a:off x="8362353" y="4358793"/>
                  <a:ext cx="1972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149" name="Ink 148">
                  <a:extLst>
                    <a:ext uri="{FF2B5EF4-FFF2-40B4-BE49-F238E27FC236}">
                      <a16:creationId xmlns:a16="http://schemas.microsoft.com/office/drawing/2014/main" id="{7F868A21-08FF-49E9-B0CA-E9F927983F0A}"/>
                    </a:ext>
                  </a:extLst>
                </p14:cNvPr>
                <p14:cNvContentPartPr/>
                <p14:nvPr/>
              </p14:nvContentPartPr>
              <p14:xfrm>
                <a:off x="8655033" y="4464993"/>
                <a:ext cx="114840" cy="7560"/>
              </p14:xfrm>
            </p:contentPart>
          </mc:Choice>
          <mc:Fallback xmlns="">
            <p:pic>
              <p:nvPicPr>
                <p:cNvPr id="149" name="Ink 148">
                  <a:extLst>
                    <a:ext uri="{FF2B5EF4-FFF2-40B4-BE49-F238E27FC236}">
                      <a16:creationId xmlns:a16="http://schemas.microsoft.com/office/drawing/2014/main" id="{7F868A21-08FF-49E9-B0CA-E9F927983F0A}"/>
                    </a:ext>
                  </a:extLst>
                </p:cNvPr>
                <p:cNvPicPr/>
                <p:nvPr/>
              </p:nvPicPr>
              <p:blipFill>
                <a:blip r:embed="rId424"/>
                <a:stretch>
                  <a:fillRect/>
                </a:stretch>
              </p:blipFill>
              <p:spPr>
                <a:xfrm>
                  <a:off x="8646393" y="4455993"/>
                  <a:ext cx="1324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150" name="Ink 149">
                  <a:extLst>
                    <a:ext uri="{FF2B5EF4-FFF2-40B4-BE49-F238E27FC236}">
                      <a16:creationId xmlns:a16="http://schemas.microsoft.com/office/drawing/2014/main" id="{04348D36-D738-49F6-B998-8A759C9BBCDB}"/>
                    </a:ext>
                  </a:extLst>
                </p14:cNvPr>
                <p14:cNvContentPartPr/>
                <p14:nvPr/>
              </p14:nvContentPartPr>
              <p14:xfrm>
                <a:off x="8939433" y="4367793"/>
                <a:ext cx="360" cy="152280"/>
              </p14:xfrm>
            </p:contentPart>
          </mc:Choice>
          <mc:Fallback xmlns="">
            <p:pic>
              <p:nvPicPr>
                <p:cNvPr id="150" name="Ink 149">
                  <a:extLst>
                    <a:ext uri="{FF2B5EF4-FFF2-40B4-BE49-F238E27FC236}">
                      <a16:creationId xmlns:a16="http://schemas.microsoft.com/office/drawing/2014/main" id="{04348D36-D738-49F6-B998-8A759C9BBCDB}"/>
                    </a:ext>
                  </a:extLst>
                </p:cNvPr>
                <p:cNvPicPr/>
                <p:nvPr/>
              </p:nvPicPr>
              <p:blipFill>
                <a:blip r:embed="rId426"/>
                <a:stretch>
                  <a:fillRect/>
                </a:stretch>
              </p:blipFill>
              <p:spPr>
                <a:xfrm>
                  <a:off x="8930793" y="4358793"/>
                  <a:ext cx="180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156" name="Ink 155">
                  <a:extLst>
                    <a:ext uri="{FF2B5EF4-FFF2-40B4-BE49-F238E27FC236}">
                      <a16:creationId xmlns:a16="http://schemas.microsoft.com/office/drawing/2014/main" id="{FC667178-69C6-444B-8299-23DED294FEBB}"/>
                    </a:ext>
                  </a:extLst>
                </p14:cNvPr>
                <p14:cNvContentPartPr/>
                <p14:nvPr/>
              </p14:nvContentPartPr>
              <p14:xfrm>
                <a:off x="9072633" y="4170153"/>
                <a:ext cx="180360" cy="434880"/>
              </p14:xfrm>
            </p:contentPart>
          </mc:Choice>
          <mc:Fallback xmlns="">
            <p:pic>
              <p:nvPicPr>
                <p:cNvPr id="156" name="Ink 155">
                  <a:extLst>
                    <a:ext uri="{FF2B5EF4-FFF2-40B4-BE49-F238E27FC236}">
                      <a16:creationId xmlns:a16="http://schemas.microsoft.com/office/drawing/2014/main" id="{FC667178-69C6-444B-8299-23DED294FEBB}"/>
                    </a:ext>
                  </a:extLst>
                </p:cNvPr>
                <p:cNvPicPr/>
                <p:nvPr/>
              </p:nvPicPr>
              <p:blipFill>
                <a:blip r:embed="rId428"/>
                <a:stretch>
                  <a:fillRect/>
                </a:stretch>
              </p:blipFill>
              <p:spPr>
                <a:xfrm>
                  <a:off x="9063633" y="4161513"/>
                  <a:ext cx="19800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157" name="Ink 156">
                  <a:extLst>
                    <a:ext uri="{FF2B5EF4-FFF2-40B4-BE49-F238E27FC236}">
                      <a16:creationId xmlns:a16="http://schemas.microsoft.com/office/drawing/2014/main" id="{AF937695-7E43-4651-ADA9-61FA1931A099}"/>
                    </a:ext>
                  </a:extLst>
                </p14:cNvPr>
                <p14:cNvContentPartPr/>
                <p14:nvPr/>
              </p14:nvContentPartPr>
              <p14:xfrm>
                <a:off x="9445233" y="4411713"/>
                <a:ext cx="230760" cy="360"/>
              </p14:xfrm>
            </p:contentPart>
          </mc:Choice>
          <mc:Fallback xmlns="">
            <p:pic>
              <p:nvPicPr>
                <p:cNvPr id="157" name="Ink 156">
                  <a:extLst>
                    <a:ext uri="{FF2B5EF4-FFF2-40B4-BE49-F238E27FC236}">
                      <a16:creationId xmlns:a16="http://schemas.microsoft.com/office/drawing/2014/main" id="{AF937695-7E43-4651-ADA9-61FA1931A099}"/>
                    </a:ext>
                  </a:extLst>
                </p:cNvPr>
                <p:cNvPicPr/>
                <p:nvPr/>
              </p:nvPicPr>
              <p:blipFill>
                <a:blip r:embed="rId430"/>
                <a:stretch>
                  <a:fillRect/>
                </a:stretch>
              </p:blipFill>
              <p:spPr>
                <a:xfrm>
                  <a:off x="9436593" y="4402713"/>
                  <a:ext cx="248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158" name="Ink 157">
                  <a:extLst>
                    <a:ext uri="{FF2B5EF4-FFF2-40B4-BE49-F238E27FC236}">
                      <a16:creationId xmlns:a16="http://schemas.microsoft.com/office/drawing/2014/main" id="{AFEE3CB6-F9CA-4D7D-8600-9DDDD5A4B503}"/>
                    </a:ext>
                  </a:extLst>
                </p14:cNvPr>
                <p14:cNvContentPartPr/>
                <p14:nvPr/>
              </p14:nvContentPartPr>
              <p14:xfrm>
                <a:off x="9587433" y="4332153"/>
                <a:ext cx="28800" cy="180360"/>
              </p14:xfrm>
            </p:contentPart>
          </mc:Choice>
          <mc:Fallback xmlns="">
            <p:pic>
              <p:nvPicPr>
                <p:cNvPr id="158" name="Ink 157">
                  <a:extLst>
                    <a:ext uri="{FF2B5EF4-FFF2-40B4-BE49-F238E27FC236}">
                      <a16:creationId xmlns:a16="http://schemas.microsoft.com/office/drawing/2014/main" id="{AFEE3CB6-F9CA-4D7D-8600-9DDDD5A4B503}"/>
                    </a:ext>
                  </a:extLst>
                </p:cNvPr>
                <p:cNvPicPr/>
                <p:nvPr/>
              </p:nvPicPr>
              <p:blipFill>
                <a:blip r:embed="rId432"/>
                <a:stretch>
                  <a:fillRect/>
                </a:stretch>
              </p:blipFill>
              <p:spPr>
                <a:xfrm>
                  <a:off x="9578793" y="4323153"/>
                  <a:ext cx="4644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433">
              <p14:nvContentPartPr>
                <p14:cNvPr id="250" name="Ink 249">
                  <a:extLst>
                    <a:ext uri="{FF2B5EF4-FFF2-40B4-BE49-F238E27FC236}">
                      <a16:creationId xmlns:a16="http://schemas.microsoft.com/office/drawing/2014/main" id="{13065B4D-2E06-4F78-8AEA-E5F4771A1E0D}"/>
                    </a:ext>
                  </a:extLst>
                </p14:cNvPr>
                <p14:cNvContentPartPr/>
                <p14:nvPr/>
              </p14:nvContentPartPr>
              <p14:xfrm>
                <a:off x="9880473" y="4217313"/>
                <a:ext cx="18720" cy="259920"/>
              </p14:xfrm>
            </p:contentPart>
          </mc:Choice>
          <mc:Fallback xmlns="">
            <p:pic>
              <p:nvPicPr>
                <p:cNvPr id="250" name="Ink 249">
                  <a:extLst>
                    <a:ext uri="{FF2B5EF4-FFF2-40B4-BE49-F238E27FC236}">
                      <a16:creationId xmlns:a16="http://schemas.microsoft.com/office/drawing/2014/main" id="{13065B4D-2E06-4F78-8AEA-E5F4771A1E0D}"/>
                    </a:ext>
                  </a:extLst>
                </p:cNvPr>
                <p:cNvPicPr/>
                <p:nvPr/>
              </p:nvPicPr>
              <p:blipFill>
                <a:blip r:embed="rId434"/>
                <a:stretch>
                  <a:fillRect/>
                </a:stretch>
              </p:blipFill>
              <p:spPr>
                <a:xfrm>
                  <a:off x="9871473" y="4208673"/>
                  <a:ext cx="3636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251" name="Ink 250">
                  <a:extLst>
                    <a:ext uri="{FF2B5EF4-FFF2-40B4-BE49-F238E27FC236}">
                      <a16:creationId xmlns:a16="http://schemas.microsoft.com/office/drawing/2014/main" id="{88DF7C2E-2FFD-4767-9A62-51D82D7A3A53}"/>
                    </a:ext>
                  </a:extLst>
                </p14:cNvPr>
                <p14:cNvContentPartPr/>
                <p14:nvPr/>
              </p14:nvContentPartPr>
              <p14:xfrm>
                <a:off x="9879393" y="4243233"/>
                <a:ext cx="214200" cy="130680"/>
              </p14:xfrm>
            </p:contentPart>
          </mc:Choice>
          <mc:Fallback xmlns="">
            <p:pic>
              <p:nvPicPr>
                <p:cNvPr id="251" name="Ink 250">
                  <a:extLst>
                    <a:ext uri="{FF2B5EF4-FFF2-40B4-BE49-F238E27FC236}">
                      <a16:creationId xmlns:a16="http://schemas.microsoft.com/office/drawing/2014/main" id="{88DF7C2E-2FFD-4767-9A62-51D82D7A3A53}"/>
                    </a:ext>
                  </a:extLst>
                </p:cNvPr>
                <p:cNvPicPr/>
                <p:nvPr/>
              </p:nvPicPr>
              <p:blipFill>
                <a:blip r:embed="rId436"/>
                <a:stretch>
                  <a:fillRect/>
                </a:stretch>
              </p:blipFill>
              <p:spPr>
                <a:xfrm>
                  <a:off x="9870753" y="4234233"/>
                  <a:ext cx="23184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437">
              <p14:nvContentPartPr>
                <p14:cNvPr id="252" name="Ink 251">
                  <a:extLst>
                    <a:ext uri="{FF2B5EF4-FFF2-40B4-BE49-F238E27FC236}">
                      <a16:creationId xmlns:a16="http://schemas.microsoft.com/office/drawing/2014/main" id="{38E529B8-016B-4694-924B-F48D79624C9D}"/>
                    </a:ext>
                  </a:extLst>
                </p14:cNvPr>
                <p14:cNvContentPartPr/>
                <p14:nvPr/>
              </p14:nvContentPartPr>
              <p14:xfrm>
                <a:off x="9942753" y="4305153"/>
                <a:ext cx="256320" cy="197280"/>
              </p14:xfrm>
            </p:contentPart>
          </mc:Choice>
          <mc:Fallback xmlns="">
            <p:pic>
              <p:nvPicPr>
                <p:cNvPr id="252" name="Ink 251">
                  <a:extLst>
                    <a:ext uri="{FF2B5EF4-FFF2-40B4-BE49-F238E27FC236}">
                      <a16:creationId xmlns:a16="http://schemas.microsoft.com/office/drawing/2014/main" id="{38E529B8-016B-4694-924B-F48D79624C9D}"/>
                    </a:ext>
                  </a:extLst>
                </p:cNvPr>
                <p:cNvPicPr/>
                <p:nvPr/>
              </p:nvPicPr>
              <p:blipFill>
                <a:blip r:embed="rId438"/>
                <a:stretch>
                  <a:fillRect/>
                </a:stretch>
              </p:blipFill>
              <p:spPr>
                <a:xfrm>
                  <a:off x="9934113" y="4296153"/>
                  <a:ext cx="2739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278" name="Ink 277">
                  <a:extLst>
                    <a:ext uri="{FF2B5EF4-FFF2-40B4-BE49-F238E27FC236}">
                      <a16:creationId xmlns:a16="http://schemas.microsoft.com/office/drawing/2014/main" id="{10A33FE3-7816-476F-B42F-1E7711272678}"/>
                    </a:ext>
                  </a:extLst>
                </p14:cNvPr>
                <p14:cNvContentPartPr/>
                <p14:nvPr/>
              </p14:nvContentPartPr>
              <p14:xfrm>
                <a:off x="8965713" y="4541673"/>
                <a:ext cx="63720" cy="103320"/>
              </p14:xfrm>
            </p:contentPart>
          </mc:Choice>
          <mc:Fallback xmlns="">
            <p:pic>
              <p:nvPicPr>
                <p:cNvPr id="278" name="Ink 277">
                  <a:extLst>
                    <a:ext uri="{FF2B5EF4-FFF2-40B4-BE49-F238E27FC236}">
                      <a16:creationId xmlns:a16="http://schemas.microsoft.com/office/drawing/2014/main" id="{10A33FE3-7816-476F-B42F-1E7711272678}"/>
                    </a:ext>
                  </a:extLst>
                </p:cNvPr>
                <p:cNvPicPr/>
                <p:nvPr/>
              </p:nvPicPr>
              <p:blipFill>
                <a:blip r:embed="rId440"/>
                <a:stretch>
                  <a:fillRect/>
                </a:stretch>
              </p:blipFill>
              <p:spPr>
                <a:xfrm>
                  <a:off x="8956713" y="4532673"/>
                  <a:ext cx="813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279" name="Ink 278">
                  <a:extLst>
                    <a:ext uri="{FF2B5EF4-FFF2-40B4-BE49-F238E27FC236}">
                      <a16:creationId xmlns:a16="http://schemas.microsoft.com/office/drawing/2014/main" id="{AB12EC1B-A96C-40A9-98E8-59CC1239C28A}"/>
                    </a:ext>
                  </a:extLst>
                </p14:cNvPr>
                <p14:cNvContentPartPr/>
                <p14:nvPr/>
              </p14:nvContentPartPr>
              <p14:xfrm>
                <a:off x="9090273" y="4394073"/>
                <a:ext cx="81720" cy="168480"/>
              </p14:xfrm>
            </p:contentPart>
          </mc:Choice>
          <mc:Fallback xmlns="">
            <p:pic>
              <p:nvPicPr>
                <p:cNvPr id="279" name="Ink 278">
                  <a:extLst>
                    <a:ext uri="{FF2B5EF4-FFF2-40B4-BE49-F238E27FC236}">
                      <a16:creationId xmlns:a16="http://schemas.microsoft.com/office/drawing/2014/main" id="{AB12EC1B-A96C-40A9-98E8-59CC1239C28A}"/>
                    </a:ext>
                  </a:extLst>
                </p:cNvPr>
                <p:cNvPicPr/>
                <p:nvPr/>
              </p:nvPicPr>
              <p:blipFill>
                <a:blip r:embed="rId442"/>
                <a:stretch>
                  <a:fillRect/>
                </a:stretch>
              </p:blipFill>
              <p:spPr>
                <a:xfrm>
                  <a:off x="9081633" y="4385073"/>
                  <a:ext cx="99360" cy="186120"/>
                </a:xfrm>
                <a:prstGeom prst="rect">
                  <a:avLst/>
                </a:prstGeom>
              </p:spPr>
            </p:pic>
          </mc:Fallback>
        </mc:AlternateContent>
      </p:grpSp>
      <p:grpSp>
        <p:nvGrpSpPr>
          <p:cNvPr id="302" name="Group 301">
            <a:extLst>
              <a:ext uri="{FF2B5EF4-FFF2-40B4-BE49-F238E27FC236}">
                <a16:creationId xmlns:a16="http://schemas.microsoft.com/office/drawing/2014/main" id="{21889ED5-B8EB-4A25-998D-F59FB132FA3B}"/>
              </a:ext>
            </a:extLst>
          </p:cNvPr>
          <p:cNvGrpSpPr/>
          <p:nvPr/>
        </p:nvGrpSpPr>
        <p:grpSpPr>
          <a:xfrm>
            <a:off x="8767353" y="5361753"/>
            <a:ext cx="990000" cy="448200"/>
            <a:chOff x="8767353" y="5361753"/>
            <a:chExt cx="990000" cy="448200"/>
          </a:xfrm>
        </p:grpSpPr>
        <mc:AlternateContent xmlns:mc="http://schemas.openxmlformats.org/markup-compatibility/2006" xmlns:p14="http://schemas.microsoft.com/office/powerpoint/2010/main">
          <mc:Choice Requires="p14">
            <p:contentPart p14:bwMode="auto" r:id="rId443">
              <p14:nvContentPartPr>
                <p14:cNvPr id="281" name="Ink 280">
                  <a:extLst>
                    <a:ext uri="{FF2B5EF4-FFF2-40B4-BE49-F238E27FC236}">
                      <a16:creationId xmlns:a16="http://schemas.microsoft.com/office/drawing/2014/main" id="{A90D5F2A-392F-400D-97E3-1923FEC93F1F}"/>
                    </a:ext>
                  </a:extLst>
                </p14:cNvPr>
                <p14:cNvContentPartPr/>
                <p14:nvPr/>
              </p14:nvContentPartPr>
              <p14:xfrm>
                <a:off x="8779593" y="5542473"/>
                <a:ext cx="84240" cy="113760"/>
              </p14:xfrm>
            </p:contentPart>
          </mc:Choice>
          <mc:Fallback xmlns="">
            <p:pic>
              <p:nvPicPr>
                <p:cNvPr id="281" name="Ink 280">
                  <a:extLst>
                    <a:ext uri="{FF2B5EF4-FFF2-40B4-BE49-F238E27FC236}">
                      <a16:creationId xmlns:a16="http://schemas.microsoft.com/office/drawing/2014/main" id="{A90D5F2A-392F-400D-97E3-1923FEC93F1F}"/>
                    </a:ext>
                  </a:extLst>
                </p:cNvPr>
                <p:cNvPicPr/>
                <p:nvPr/>
              </p:nvPicPr>
              <p:blipFill>
                <a:blip r:embed="rId444"/>
                <a:stretch>
                  <a:fillRect/>
                </a:stretch>
              </p:blipFill>
              <p:spPr>
                <a:xfrm>
                  <a:off x="8770953" y="5533473"/>
                  <a:ext cx="1018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45">
              <p14:nvContentPartPr>
                <p14:cNvPr id="282" name="Ink 281">
                  <a:extLst>
                    <a:ext uri="{FF2B5EF4-FFF2-40B4-BE49-F238E27FC236}">
                      <a16:creationId xmlns:a16="http://schemas.microsoft.com/office/drawing/2014/main" id="{FEA21CD9-3EE4-4262-BFB5-CD47A2187869}"/>
                    </a:ext>
                  </a:extLst>
                </p14:cNvPr>
                <p14:cNvContentPartPr/>
                <p14:nvPr/>
              </p14:nvContentPartPr>
              <p14:xfrm>
                <a:off x="8767353" y="5433033"/>
                <a:ext cx="13680" cy="18000"/>
              </p14:xfrm>
            </p:contentPart>
          </mc:Choice>
          <mc:Fallback xmlns="">
            <p:pic>
              <p:nvPicPr>
                <p:cNvPr id="282" name="Ink 281">
                  <a:extLst>
                    <a:ext uri="{FF2B5EF4-FFF2-40B4-BE49-F238E27FC236}">
                      <a16:creationId xmlns:a16="http://schemas.microsoft.com/office/drawing/2014/main" id="{FEA21CD9-3EE4-4262-BFB5-CD47A2187869}"/>
                    </a:ext>
                  </a:extLst>
                </p:cNvPr>
                <p:cNvPicPr/>
                <p:nvPr/>
              </p:nvPicPr>
              <p:blipFill>
                <a:blip r:embed="rId446"/>
                <a:stretch>
                  <a:fillRect/>
                </a:stretch>
              </p:blipFill>
              <p:spPr>
                <a:xfrm>
                  <a:off x="8758353" y="5424033"/>
                  <a:ext cx="313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47">
              <p14:nvContentPartPr>
                <p14:cNvPr id="283" name="Ink 282">
                  <a:extLst>
                    <a:ext uri="{FF2B5EF4-FFF2-40B4-BE49-F238E27FC236}">
                      <a16:creationId xmlns:a16="http://schemas.microsoft.com/office/drawing/2014/main" id="{8484EC9B-C8D5-45E9-AD89-19308E808B56}"/>
                    </a:ext>
                  </a:extLst>
                </p14:cNvPr>
                <p14:cNvContentPartPr/>
                <p14:nvPr/>
              </p14:nvContentPartPr>
              <p14:xfrm>
                <a:off x="8988393" y="5699433"/>
                <a:ext cx="39960" cy="110520"/>
              </p14:xfrm>
            </p:contentPart>
          </mc:Choice>
          <mc:Fallback xmlns="">
            <p:pic>
              <p:nvPicPr>
                <p:cNvPr id="283" name="Ink 282">
                  <a:extLst>
                    <a:ext uri="{FF2B5EF4-FFF2-40B4-BE49-F238E27FC236}">
                      <a16:creationId xmlns:a16="http://schemas.microsoft.com/office/drawing/2014/main" id="{8484EC9B-C8D5-45E9-AD89-19308E808B56}"/>
                    </a:ext>
                  </a:extLst>
                </p:cNvPr>
                <p:cNvPicPr/>
                <p:nvPr/>
              </p:nvPicPr>
              <p:blipFill>
                <a:blip r:embed="rId448"/>
                <a:stretch>
                  <a:fillRect/>
                </a:stretch>
              </p:blipFill>
              <p:spPr>
                <a:xfrm>
                  <a:off x="8979753" y="5690433"/>
                  <a:ext cx="5760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449">
              <p14:nvContentPartPr>
                <p14:cNvPr id="284" name="Ink 283">
                  <a:extLst>
                    <a:ext uri="{FF2B5EF4-FFF2-40B4-BE49-F238E27FC236}">
                      <a16:creationId xmlns:a16="http://schemas.microsoft.com/office/drawing/2014/main" id="{A0A88890-DF48-4646-AEF1-7FEC6AA1446F}"/>
                    </a:ext>
                  </a:extLst>
                </p14:cNvPr>
                <p14:cNvContentPartPr/>
                <p14:nvPr/>
              </p14:nvContentPartPr>
              <p14:xfrm>
                <a:off x="9099273" y="5569473"/>
                <a:ext cx="162360" cy="145800"/>
              </p14:xfrm>
            </p:contentPart>
          </mc:Choice>
          <mc:Fallback xmlns="">
            <p:pic>
              <p:nvPicPr>
                <p:cNvPr id="284" name="Ink 283">
                  <a:extLst>
                    <a:ext uri="{FF2B5EF4-FFF2-40B4-BE49-F238E27FC236}">
                      <a16:creationId xmlns:a16="http://schemas.microsoft.com/office/drawing/2014/main" id="{A0A88890-DF48-4646-AEF1-7FEC6AA1446F}"/>
                    </a:ext>
                  </a:extLst>
                </p:cNvPr>
                <p:cNvPicPr/>
                <p:nvPr/>
              </p:nvPicPr>
              <p:blipFill>
                <a:blip r:embed="rId450"/>
                <a:stretch>
                  <a:fillRect/>
                </a:stretch>
              </p:blipFill>
              <p:spPr>
                <a:xfrm>
                  <a:off x="9090633" y="5560473"/>
                  <a:ext cx="1800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51">
              <p14:nvContentPartPr>
                <p14:cNvPr id="285" name="Ink 284">
                  <a:extLst>
                    <a:ext uri="{FF2B5EF4-FFF2-40B4-BE49-F238E27FC236}">
                      <a16:creationId xmlns:a16="http://schemas.microsoft.com/office/drawing/2014/main" id="{1077C610-BB86-4B45-8A91-496258C6433B}"/>
                    </a:ext>
                  </a:extLst>
                </p14:cNvPr>
                <p14:cNvContentPartPr/>
                <p14:nvPr/>
              </p14:nvContentPartPr>
              <p14:xfrm>
                <a:off x="9357033" y="5601513"/>
                <a:ext cx="114120" cy="360"/>
              </p14:xfrm>
            </p:contentPart>
          </mc:Choice>
          <mc:Fallback xmlns="">
            <p:pic>
              <p:nvPicPr>
                <p:cNvPr id="285" name="Ink 284">
                  <a:extLst>
                    <a:ext uri="{FF2B5EF4-FFF2-40B4-BE49-F238E27FC236}">
                      <a16:creationId xmlns:a16="http://schemas.microsoft.com/office/drawing/2014/main" id="{1077C610-BB86-4B45-8A91-496258C6433B}"/>
                    </a:ext>
                  </a:extLst>
                </p:cNvPr>
                <p:cNvPicPr/>
                <p:nvPr/>
              </p:nvPicPr>
              <p:blipFill>
                <a:blip r:embed="rId452"/>
                <a:stretch>
                  <a:fillRect/>
                </a:stretch>
              </p:blipFill>
              <p:spPr>
                <a:xfrm>
                  <a:off x="9348033" y="5592873"/>
                  <a:ext cx="131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53">
              <p14:nvContentPartPr>
                <p14:cNvPr id="286" name="Ink 285">
                  <a:extLst>
                    <a:ext uri="{FF2B5EF4-FFF2-40B4-BE49-F238E27FC236}">
                      <a16:creationId xmlns:a16="http://schemas.microsoft.com/office/drawing/2014/main" id="{13581DB9-4EB0-42F7-9C14-0F792BBB57E8}"/>
                    </a:ext>
                  </a:extLst>
                </p14:cNvPr>
                <p14:cNvContentPartPr/>
                <p14:nvPr/>
              </p14:nvContentPartPr>
              <p14:xfrm>
                <a:off x="9560793" y="5557233"/>
                <a:ext cx="39600" cy="164160"/>
              </p14:xfrm>
            </p:contentPart>
          </mc:Choice>
          <mc:Fallback xmlns="">
            <p:pic>
              <p:nvPicPr>
                <p:cNvPr id="286" name="Ink 285">
                  <a:extLst>
                    <a:ext uri="{FF2B5EF4-FFF2-40B4-BE49-F238E27FC236}">
                      <a16:creationId xmlns:a16="http://schemas.microsoft.com/office/drawing/2014/main" id="{13581DB9-4EB0-42F7-9C14-0F792BBB57E8}"/>
                    </a:ext>
                  </a:extLst>
                </p:cNvPr>
                <p:cNvPicPr/>
                <p:nvPr/>
              </p:nvPicPr>
              <p:blipFill>
                <a:blip r:embed="rId454"/>
                <a:stretch>
                  <a:fillRect/>
                </a:stretch>
              </p:blipFill>
              <p:spPr>
                <a:xfrm>
                  <a:off x="9551793" y="5548233"/>
                  <a:ext cx="572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455">
              <p14:nvContentPartPr>
                <p14:cNvPr id="287" name="Ink 286">
                  <a:extLst>
                    <a:ext uri="{FF2B5EF4-FFF2-40B4-BE49-F238E27FC236}">
                      <a16:creationId xmlns:a16="http://schemas.microsoft.com/office/drawing/2014/main" id="{F706BE0E-E3CF-4358-8BA3-71E98FDD3686}"/>
                    </a:ext>
                  </a:extLst>
                </p14:cNvPr>
                <p14:cNvContentPartPr/>
                <p14:nvPr/>
              </p14:nvContentPartPr>
              <p14:xfrm>
                <a:off x="9534153" y="5452473"/>
                <a:ext cx="3960" cy="24840"/>
              </p14:xfrm>
            </p:contentPart>
          </mc:Choice>
          <mc:Fallback xmlns="">
            <p:pic>
              <p:nvPicPr>
                <p:cNvPr id="287" name="Ink 286">
                  <a:extLst>
                    <a:ext uri="{FF2B5EF4-FFF2-40B4-BE49-F238E27FC236}">
                      <a16:creationId xmlns:a16="http://schemas.microsoft.com/office/drawing/2014/main" id="{F706BE0E-E3CF-4358-8BA3-71E98FDD3686}"/>
                    </a:ext>
                  </a:extLst>
                </p:cNvPr>
                <p:cNvPicPr/>
                <p:nvPr/>
              </p:nvPicPr>
              <p:blipFill>
                <a:blip r:embed="rId456"/>
                <a:stretch>
                  <a:fillRect/>
                </a:stretch>
              </p:blipFill>
              <p:spPr>
                <a:xfrm>
                  <a:off x="9525513" y="5443473"/>
                  <a:ext cx="216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457">
              <p14:nvContentPartPr>
                <p14:cNvPr id="288" name="Ink 287">
                  <a:extLst>
                    <a:ext uri="{FF2B5EF4-FFF2-40B4-BE49-F238E27FC236}">
                      <a16:creationId xmlns:a16="http://schemas.microsoft.com/office/drawing/2014/main" id="{33D9FD59-59D1-4733-A15D-112B556A3ABF}"/>
                    </a:ext>
                  </a:extLst>
                </p14:cNvPr>
                <p14:cNvContentPartPr/>
                <p14:nvPr/>
              </p14:nvContentPartPr>
              <p14:xfrm>
                <a:off x="9587433" y="5361753"/>
                <a:ext cx="169920" cy="382320"/>
              </p14:xfrm>
            </p:contentPart>
          </mc:Choice>
          <mc:Fallback xmlns="">
            <p:pic>
              <p:nvPicPr>
                <p:cNvPr id="288" name="Ink 287">
                  <a:extLst>
                    <a:ext uri="{FF2B5EF4-FFF2-40B4-BE49-F238E27FC236}">
                      <a16:creationId xmlns:a16="http://schemas.microsoft.com/office/drawing/2014/main" id="{33D9FD59-59D1-4733-A15D-112B556A3ABF}"/>
                    </a:ext>
                  </a:extLst>
                </p:cNvPr>
                <p:cNvPicPr/>
                <p:nvPr/>
              </p:nvPicPr>
              <p:blipFill>
                <a:blip r:embed="rId458"/>
                <a:stretch>
                  <a:fillRect/>
                </a:stretch>
              </p:blipFill>
              <p:spPr>
                <a:xfrm>
                  <a:off x="9578793" y="5352753"/>
                  <a:ext cx="187560" cy="399960"/>
                </a:xfrm>
                <a:prstGeom prst="rect">
                  <a:avLst/>
                </a:prstGeom>
              </p:spPr>
            </p:pic>
          </mc:Fallback>
        </mc:AlternateContent>
      </p:grpSp>
      <p:grpSp>
        <p:nvGrpSpPr>
          <p:cNvPr id="301" name="Group 300">
            <a:extLst>
              <a:ext uri="{FF2B5EF4-FFF2-40B4-BE49-F238E27FC236}">
                <a16:creationId xmlns:a16="http://schemas.microsoft.com/office/drawing/2014/main" id="{24DE98CF-DC74-4E37-A98B-206945010201}"/>
              </a:ext>
            </a:extLst>
          </p:cNvPr>
          <p:cNvGrpSpPr/>
          <p:nvPr/>
        </p:nvGrpSpPr>
        <p:grpSpPr>
          <a:xfrm>
            <a:off x="10084593" y="5241153"/>
            <a:ext cx="1503360" cy="400680"/>
            <a:chOff x="10084593" y="5241153"/>
            <a:chExt cx="1503360" cy="400680"/>
          </a:xfrm>
        </p:grpSpPr>
        <mc:AlternateContent xmlns:mc="http://schemas.openxmlformats.org/markup-compatibility/2006" xmlns:p14="http://schemas.microsoft.com/office/powerpoint/2010/main">
          <mc:Choice Requires="p14">
            <p:contentPart p14:bwMode="auto" r:id="rId459">
              <p14:nvContentPartPr>
                <p14:cNvPr id="289" name="Ink 288">
                  <a:extLst>
                    <a:ext uri="{FF2B5EF4-FFF2-40B4-BE49-F238E27FC236}">
                      <a16:creationId xmlns:a16="http://schemas.microsoft.com/office/drawing/2014/main" id="{9B54392C-287B-4460-B34C-E2B9B53CFF20}"/>
                    </a:ext>
                  </a:extLst>
                </p14:cNvPr>
                <p14:cNvContentPartPr/>
                <p14:nvPr/>
              </p14:nvContentPartPr>
              <p14:xfrm>
                <a:off x="10084593" y="5495313"/>
                <a:ext cx="174240" cy="9000"/>
              </p14:xfrm>
            </p:contentPart>
          </mc:Choice>
          <mc:Fallback xmlns="">
            <p:pic>
              <p:nvPicPr>
                <p:cNvPr id="289" name="Ink 288">
                  <a:extLst>
                    <a:ext uri="{FF2B5EF4-FFF2-40B4-BE49-F238E27FC236}">
                      <a16:creationId xmlns:a16="http://schemas.microsoft.com/office/drawing/2014/main" id="{9B54392C-287B-4460-B34C-E2B9B53CFF20}"/>
                    </a:ext>
                  </a:extLst>
                </p:cNvPr>
                <p:cNvPicPr/>
                <p:nvPr/>
              </p:nvPicPr>
              <p:blipFill>
                <a:blip r:embed="rId460"/>
                <a:stretch>
                  <a:fillRect/>
                </a:stretch>
              </p:blipFill>
              <p:spPr>
                <a:xfrm>
                  <a:off x="10075593" y="5486313"/>
                  <a:ext cx="1918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61">
              <p14:nvContentPartPr>
                <p14:cNvPr id="290" name="Ink 289">
                  <a:extLst>
                    <a:ext uri="{FF2B5EF4-FFF2-40B4-BE49-F238E27FC236}">
                      <a16:creationId xmlns:a16="http://schemas.microsoft.com/office/drawing/2014/main" id="{5C677FF3-6410-4E56-8D73-FBE71484F30F}"/>
                    </a:ext>
                  </a:extLst>
                </p14:cNvPr>
                <p14:cNvContentPartPr/>
                <p14:nvPr/>
              </p14:nvContentPartPr>
              <p14:xfrm>
                <a:off x="10182153" y="5423673"/>
                <a:ext cx="54720" cy="123120"/>
              </p14:xfrm>
            </p:contentPart>
          </mc:Choice>
          <mc:Fallback xmlns="">
            <p:pic>
              <p:nvPicPr>
                <p:cNvPr id="290" name="Ink 289">
                  <a:extLst>
                    <a:ext uri="{FF2B5EF4-FFF2-40B4-BE49-F238E27FC236}">
                      <a16:creationId xmlns:a16="http://schemas.microsoft.com/office/drawing/2014/main" id="{5C677FF3-6410-4E56-8D73-FBE71484F30F}"/>
                    </a:ext>
                  </a:extLst>
                </p:cNvPr>
                <p:cNvPicPr/>
                <p:nvPr/>
              </p:nvPicPr>
              <p:blipFill>
                <a:blip r:embed="rId462"/>
                <a:stretch>
                  <a:fillRect/>
                </a:stretch>
              </p:blipFill>
              <p:spPr>
                <a:xfrm>
                  <a:off x="10173513" y="5415033"/>
                  <a:ext cx="723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63">
              <p14:nvContentPartPr>
                <p14:cNvPr id="291" name="Ink 290">
                  <a:extLst>
                    <a:ext uri="{FF2B5EF4-FFF2-40B4-BE49-F238E27FC236}">
                      <a16:creationId xmlns:a16="http://schemas.microsoft.com/office/drawing/2014/main" id="{1372792B-B8B6-4009-9186-50E734BD4BDF}"/>
                    </a:ext>
                  </a:extLst>
                </p14:cNvPr>
                <p14:cNvContentPartPr/>
                <p14:nvPr/>
              </p14:nvContentPartPr>
              <p14:xfrm>
                <a:off x="10466193" y="5326473"/>
                <a:ext cx="15840" cy="254520"/>
              </p14:xfrm>
            </p:contentPart>
          </mc:Choice>
          <mc:Fallback xmlns="">
            <p:pic>
              <p:nvPicPr>
                <p:cNvPr id="291" name="Ink 290">
                  <a:extLst>
                    <a:ext uri="{FF2B5EF4-FFF2-40B4-BE49-F238E27FC236}">
                      <a16:creationId xmlns:a16="http://schemas.microsoft.com/office/drawing/2014/main" id="{1372792B-B8B6-4009-9186-50E734BD4BDF}"/>
                    </a:ext>
                  </a:extLst>
                </p:cNvPr>
                <p:cNvPicPr/>
                <p:nvPr/>
              </p:nvPicPr>
              <p:blipFill>
                <a:blip r:embed="rId464"/>
                <a:stretch>
                  <a:fillRect/>
                </a:stretch>
              </p:blipFill>
              <p:spPr>
                <a:xfrm>
                  <a:off x="10457553" y="5317473"/>
                  <a:ext cx="334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465">
              <p14:nvContentPartPr>
                <p14:cNvPr id="292" name="Ink 291">
                  <a:extLst>
                    <a:ext uri="{FF2B5EF4-FFF2-40B4-BE49-F238E27FC236}">
                      <a16:creationId xmlns:a16="http://schemas.microsoft.com/office/drawing/2014/main" id="{D51A9595-118E-49C4-B516-E48C416D3F9D}"/>
                    </a:ext>
                  </a:extLst>
                </p14:cNvPr>
                <p14:cNvContentPartPr/>
                <p14:nvPr/>
              </p14:nvContentPartPr>
              <p14:xfrm>
                <a:off x="10512273" y="5370393"/>
                <a:ext cx="151920" cy="174960"/>
              </p14:xfrm>
            </p:contentPart>
          </mc:Choice>
          <mc:Fallback xmlns="">
            <p:pic>
              <p:nvPicPr>
                <p:cNvPr id="292" name="Ink 291">
                  <a:extLst>
                    <a:ext uri="{FF2B5EF4-FFF2-40B4-BE49-F238E27FC236}">
                      <a16:creationId xmlns:a16="http://schemas.microsoft.com/office/drawing/2014/main" id="{D51A9595-118E-49C4-B516-E48C416D3F9D}"/>
                    </a:ext>
                  </a:extLst>
                </p:cNvPr>
                <p:cNvPicPr/>
                <p:nvPr/>
              </p:nvPicPr>
              <p:blipFill>
                <a:blip r:embed="rId466"/>
                <a:stretch>
                  <a:fillRect/>
                </a:stretch>
              </p:blipFill>
              <p:spPr>
                <a:xfrm>
                  <a:off x="10503273" y="5361753"/>
                  <a:ext cx="1695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467">
              <p14:nvContentPartPr>
                <p14:cNvPr id="293" name="Ink 292">
                  <a:extLst>
                    <a:ext uri="{FF2B5EF4-FFF2-40B4-BE49-F238E27FC236}">
                      <a16:creationId xmlns:a16="http://schemas.microsoft.com/office/drawing/2014/main" id="{21B08E7C-8B53-4AE8-A309-367A837BDE2E}"/>
                    </a:ext>
                  </a:extLst>
                </p14:cNvPr>
                <p14:cNvContentPartPr/>
                <p14:nvPr/>
              </p14:nvContentPartPr>
              <p14:xfrm>
                <a:off x="10811073" y="5317113"/>
                <a:ext cx="83880" cy="324720"/>
              </p14:xfrm>
            </p:contentPart>
          </mc:Choice>
          <mc:Fallback xmlns="">
            <p:pic>
              <p:nvPicPr>
                <p:cNvPr id="293" name="Ink 292">
                  <a:extLst>
                    <a:ext uri="{FF2B5EF4-FFF2-40B4-BE49-F238E27FC236}">
                      <a16:creationId xmlns:a16="http://schemas.microsoft.com/office/drawing/2014/main" id="{21B08E7C-8B53-4AE8-A309-367A837BDE2E}"/>
                    </a:ext>
                  </a:extLst>
                </p:cNvPr>
                <p:cNvPicPr/>
                <p:nvPr/>
              </p:nvPicPr>
              <p:blipFill>
                <a:blip r:embed="rId468"/>
                <a:stretch>
                  <a:fillRect/>
                </a:stretch>
              </p:blipFill>
              <p:spPr>
                <a:xfrm>
                  <a:off x="10802433" y="5308473"/>
                  <a:ext cx="10152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69">
              <p14:nvContentPartPr>
                <p14:cNvPr id="294" name="Ink 293">
                  <a:extLst>
                    <a:ext uri="{FF2B5EF4-FFF2-40B4-BE49-F238E27FC236}">
                      <a16:creationId xmlns:a16="http://schemas.microsoft.com/office/drawing/2014/main" id="{13766504-420C-462C-BA49-F2E04E79A006}"/>
                    </a:ext>
                  </a:extLst>
                </p14:cNvPr>
                <p14:cNvContentPartPr/>
                <p14:nvPr/>
              </p14:nvContentPartPr>
              <p14:xfrm>
                <a:off x="10954713" y="5459313"/>
                <a:ext cx="23040" cy="93240"/>
              </p14:xfrm>
            </p:contentPart>
          </mc:Choice>
          <mc:Fallback xmlns="">
            <p:pic>
              <p:nvPicPr>
                <p:cNvPr id="294" name="Ink 293">
                  <a:extLst>
                    <a:ext uri="{FF2B5EF4-FFF2-40B4-BE49-F238E27FC236}">
                      <a16:creationId xmlns:a16="http://schemas.microsoft.com/office/drawing/2014/main" id="{13766504-420C-462C-BA49-F2E04E79A006}"/>
                    </a:ext>
                  </a:extLst>
                </p:cNvPr>
                <p:cNvPicPr/>
                <p:nvPr/>
              </p:nvPicPr>
              <p:blipFill>
                <a:blip r:embed="rId470"/>
                <a:stretch>
                  <a:fillRect/>
                </a:stretch>
              </p:blipFill>
              <p:spPr>
                <a:xfrm>
                  <a:off x="10946073" y="5450673"/>
                  <a:ext cx="4068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71">
              <p14:nvContentPartPr>
                <p14:cNvPr id="295" name="Ink 294">
                  <a:extLst>
                    <a:ext uri="{FF2B5EF4-FFF2-40B4-BE49-F238E27FC236}">
                      <a16:creationId xmlns:a16="http://schemas.microsoft.com/office/drawing/2014/main" id="{E7D9AD38-808D-4370-A962-817375E8B5E4}"/>
                    </a:ext>
                  </a:extLst>
                </p14:cNvPr>
                <p14:cNvContentPartPr/>
                <p14:nvPr/>
              </p14:nvContentPartPr>
              <p14:xfrm>
                <a:off x="10936713" y="5379753"/>
                <a:ext cx="252360" cy="106920"/>
              </p14:xfrm>
            </p:contentPart>
          </mc:Choice>
          <mc:Fallback xmlns="">
            <p:pic>
              <p:nvPicPr>
                <p:cNvPr id="295" name="Ink 294">
                  <a:extLst>
                    <a:ext uri="{FF2B5EF4-FFF2-40B4-BE49-F238E27FC236}">
                      <a16:creationId xmlns:a16="http://schemas.microsoft.com/office/drawing/2014/main" id="{E7D9AD38-808D-4370-A962-817375E8B5E4}"/>
                    </a:ext>
                  </a:extLst>
                </p:cNvPr>
                <p:cNvPicPr/>
                <p:nvPr/>
              </p:nvPicPr>
              <p:blipFill>
                <a:blip r:embed="rId472"/>
                <a:stretch>
                  <a:fillRect/>
                </a:stretch>
              </p:blipFill>
              <p:spPr>
                <a:xfrm>
                  <a:off x="10928073" y="5370753"/>
                  <a:ext cx="2700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473">
              <p14:nvContentPartPr>
                <p14:cNvPr id="296" name="Ink 295">
                  <a:extLst>
                    <a:ext uri="{FF2B5EF4-FFF2-40B4-BE49-F238E27FC236}">
                      <a16:creationId xmlns:a16="http://schemas.microsoft.com/office/drawing/2014/main" id="{32B757C9-D4BA-4449-874F-C491F1F06344}"/>
                    </a:ext>
                  </a:extLst>
                </p14:cNvPr>
                <p14:cNvContentPartPr/>
                <p14:nvPr/>
              </p14:nvContentPartPr>
              <p14:xfrm>
                <a:off x="11105553" y="5441673"/>
                <a:ext cx="6120" cy="112320"/>
              </p14:xfrm>
            </p:contentPart>
          </mc:Choice>
          <mc:Fallback xmlns="">
            <p:pic>
              <p:nvPicPr>
                <p:cNvPr id="296" name="Ink 295">
                  <a:extLst>
                    <a:ext uri="{FF2B5EF4-FFF2-40B4-BE49-F238E27FC236}">
                      <a16:creationId xmlns:a16="http://schemas.microsoft.com/office/drawing/2014/main" id="{32B757C9-D4BA-4449-874F-C491F1F06344}"/>
                    </a:ext>
                  </a:extLst>
                </p:cNvPr>
                <p:cNvPicPr/>
                <p:nvPr/>
              </p:nvPicPr>
              <p:blipFill>
                <a:blip r:embed="rId474"/>
                <a:stretch>
                  <a:fillRect/>
                </a:stretch>
              </p:blipFill>
              <p:spPr>
                <a:xfrm>
                  <a:off x="11096553" y="5433033"/>
                  <a:ext cx="2376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475">
              <p14:nvContentPartPr>
                <p14:cNvPr id="297" name="Ink 296">
                  <a:extLst>
                    <a:ext uri="{FF2B5EF4-FFF2-40B4-BE49-F238E27FC236}">
                      <a16:creationId xmlns:a16="http://schemas.microsoft.com/office/drawing/2014/main" id="{4FC0478A-33B9-442F-8C54-F903BFD1AC8B}"/>
                    </a:ext>
                  </a:extLst>
                </p14:cNvPr>
                <p14:cNvContentPartPr/>
                <p14:nvPr/>
              </p14:nvContentPartPr>
              <p14:xfrm>
                <a:off x="11286993" y="5406033"/>
                <a:ext cx="72720" cy="228240"/>
              </p14:xfrm>
            </p:contentPart>
          </mc:Choice>
          <mc:Fallback xmlns="">
            <p:pic>
              <p:nvPicPr>
                <p:cNvPr id="297" name="Ink 296">
                  <a:extLst>
                    <a:ext uri="{FF2B5EF4-FFF2-40B4-BE49-F238E27FC236}">
                      <a16:creationId xmlns:a16="http://schemas.microsoft.com/office/drawing/2014/main" id="{4FC0478A-33B9-442F-8C54-F903BFD1AC8B}"/>
                    </a:ext>
                  </a:extLst>
                </p:cNvPr>
                <p:cNvPicPr/>
                <p:nvPr/>
              </p:nvPicPr>
              <p:blipFill>
                <a:blip r:embed="rId476"/>
                <a:stretch>
                  <a:fillRect/>
                </a:stretch>
              </p:blipFill>
              <p:spPr>
                <a:xfrm>
                  <a:off x="11278353" y="5397393"/>
                  <a:ext cx="903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477">
              <p14:nvContentPartPr>
                <p14:cNvPr id="298" name="Ink 297">
                  <a:extLst>
                    <a:ext uri="{FF2B5EF4-FFF2-40B4-BE49-F238E27FC236}">
                      <a16:creationId xmlns:a16="http://schemas.microsoft.com/office/drawing/2014/main" id="{33A04FF0-A5CB-4202-AAA8-3CFCA57438BD}"/>
                    </a:ext>
                  </a:extLst>
                </p14:cNvPr>
                <p14:cNvContentPartPr/>
                <p14:nvPr/>
              </p14:nvContentPartPr>
              <p14:xfrm>
                <a:off x="11301033" y="5372553"/>
                <a:ext cx="360" cy="7560"/>
              </p14:xfrm>
            </p:contentPart>
          </mc:Choice>
          <mc:Fallback xmlns="">
            <p:pic>
              <p:nvPicPr>
                <p:cNvPr id="298" name="Ink 297">
                  <a:extLst>
                    <a:ext uri="{FF2B5EF4-FFF2-40B4-BE49-F238E27FC236}">
                      <a16:creationId xmlns:a16="http://schemas.microsoft.com/office/drawing/2014/main" id="{33A04FF0-A5CB-4202-AAA8-3CFCA57438BD}"/>
                    </a:ext>
                  </a:extLst>
                </p:cNvPr>
                <p:cNvPicPr/>
                <p:nvPr/>
              </p:nvPicPr>
              <p:blipFill>
                <a:blip r:embed="rId478"/>
                <a:stretch>
                  <a:fillRect/>
                </a:stretch>
              </p:blipFill>
              <p:spPr>
                <a:xfrm>
                  <a:off x="11292033" y="5363553"/>
                  <a:ext cx="180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9">
              <p14:nvContentPartPr>
                <p14:cNvPr id="299" name="Ink 298">
                  <a:extLst>
                    <a:ext uri="{FF2B5EF4-FFF2-40B4-BE49-F238E27FC236}">
                      <a16:creationId xmlns:a16="http://schemas.microsoft.com/office/drawing/2014/main" id="{BDFCE1D6-A812-4400-84B2-00D7B5998A97}"/>
                    </a:ext>
                  </a:extLst>
                </p14:cNvPr>
                <p14:cNvContentPartPr/>
                <p14:nvPr/>
              </p14:nvContentPartPr>
              <p14:xfrm>
                <a:off x="11451873" y="5308473"/>
                <a:ext cx="136080" cy="313920"/>
              </p14:xfrm>
            </p:contentPart>
          </mc:Choice>
          <mc:Fallback xmlns="">
            <p:pic>
              <p:nvPicPr>
                <p:cNvPr id="299" name="Ink 298">
                  <a:extLst>
                    <a:ext uri="{FF2B5EF4-FFF2-40B4-BE49-F238E27FC236}">
                      <a16:creationId xmlns:a16="http://schemas.microsoft.com/office/drawing/2014/main" id="{BDFCE1D6-A812-4400-84B2-00D7B5998A97}"/>
                    </a:ext>
                  </a:extLst>
                </p:cNvPr>
                <p:cNvPicPr/>
                <p:nvPr/>
              </p:nvPicPr>
              <p:blipFill>
                <a:blip r:embed="rId480"/>
                <a:stretch>
                  <a:fillRect/>
                </a:stretch>
              </p:blipFill>
              <p:spPr>
                <a:xfrm>
                  <a:off x="11443233" y="5299473"/>
                  <a:ext cx="15372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481">
              <p14:nvContentPartPr>
                <p14:cNvPr id="300" name="Ink 299">
                  <a:extLst>
                    <a:ext uri="{FF2B5EF4-FFF2-40B4-BE49-F238E27FC236}">
                      <a16:creationId xmlns:a16="http://schemas.microsoft.com/office/drawing/2014/main" id="{B66C4217-0940-4586-A18E-024761815538}"/>
                    </a:ext>
                  </a:extLst>
                </p14:cNvPr>
                <p14:cNvContentPartPr/>
                <p14:nvPr/>
              </p14:nvContentPartPr>
              <p14:xfrm>
                <a:off x="11294553" y="5241153"/>
                <a:ext cx="24480" cy="14040"/>
              </p14:xfrm>
            </p:contentPart>
          </mc:Choice>
          <mc:Fallback xmlns="">
            <p:pic>
              <p:nvPicPr>
                <p:cNvPr id="300" name="Ink 299">
                  <a:extLst>
                    <a:ext uri="{FF2B5EF4-FFF2-40B4-BE49-F238E27FC236}">
                      <a16:creationId xmlns:a16="http://schemas.microsoft.com/office/drawing/2014/main" id="{B66C4217-0940-4586-A18E-024761815538}"/>
                    </a:ext>
                  </a:extLst>
                </p:cNvPr>
                <p:cNvPicPr/>
                <p:nvPr/>
              </p:nvPicPr>
              <p:blipFill>
                <a:blip r:embed="rId482"/>
                <a:stretch>
                  <a:fillRect/>
                </a:stretch>
              </p:blipFill>
              <p:spPr>
                <a:xfrm>
                  <a:off x="11285553" y="5232513"/>
                  <a:ext cx="42120" cy="3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3">
            <p14:nvContentPartPr>
              <p14:cNvPr id="303" name="Ink 302">
                <a:extLst>
                  <a:ext uri="{FF2B5EF4-FFF2-40B4-BE49-F238E27FC236}">
                    <a16:creationId xmlns:a16="http://schemas.microsoft.com/office/drawing/2014/main" id="{BA3D11FF-E5F4-4FF2-91A9-45A5B605EBB2}"/>
                  </a:ext>
                </a:extLst>
              </p14:cNvPr>
              <p14:cNvContentPartPr/>
              <p14:nvPr/>
            </p14:nvContentPartPr>
            <p14:xfrm>
              <a:off x="1002873" y="5983113"/>
              <a:ext cx="27000" cy="132480"/>
            </p14:xfrm>
          </p:contentPart>
        </mc:Choice>
        <mc:Fallback xmlns="">
          <p:pic>
            <p:nvPicPr>
              <p:cNvPr id="303" name="Ink 302">
                <a:extLst>
                  <a:ext uri="{FF2B5EF4-FFF2-40B4-BE49-F238E27FC236}">
                    <a16:creationId xmlns:a16="http://schemas.microsoft.com/office/drawing/2014/main" id="{BA3D11FF-E5F4-4FF2-91A9-45A5B605EBB2}"/>
                  </a:ext>
                </a:extLst>
              </p:cNvPr>
              <p:cNvPicPr/>
              <p:nvPr/>
            </p:nvPicPr>
            <p:blipFill>
              <a:blip r:embed="rId484"/>
              <a:stretch>
                <a:fillRect/>
              </a:stretch>
            </p:blipFill>
            <p:spPr>
              <a:xfrm>
                <a:off x="993873" y="5974473"/>
                <a:ext cx="446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85">
            <p14:nvContentPartPr>
              <p14:cNvPr id="304" name="Ink 303">
                <a:extLst>
                  <a:ext uri="{FF2B5EF4-FFF2-40B4-BE49-F238E27FC236}">
                    <a16:creationId xmlns:a16="http://schemas.microsoft.com/office/drawing/2014/main" id="{99327068-8DA7-4640-82D4-6A8C4B99DAAB}"/>
                  </a:ext>
                </a:extLst>
              </p14:cNvPr>
              <p14:cNvContentPartPr/>
              <p14:nvPr/>
            </p14:nvContentPartPr>
            <p14:xfrm>
              <a:off x="7128633" y="6159873"/>
              <a:ext cx="123480" cy="19080"/>
            </p14:xfrm>
          </p:contentPart>
        </mc:Choice>
        <mc:Fallback xmlns="">
          <p:pic>
            <p:nvPicPr>
              <p:cNvPr id="304" name="Ink 303">
                <a:extLst>
                  <a:ext uri="{FF2B5EF4-FFF2-40B4-BE49-F238E27FC236}">
                    <a16:creationId xmlns:a16="http://schemas.microsoft.com/office/drawing/2014/main" id="{99327068-8DA7-4640-82D4-6A8C4B99DAAB}"/>
                  </a:ext>
                </a:extLst>
              </p:cNvPr>
              <p:cNvPicPr/>
              <p:nvPr/>
            </p:nvPicPr>
            <p:blipFill>
              <a:blip r:embed="rId486"/>
              <a:stretch>
                <a:fillRect/>
              </a:stretch>
            </p:blipFill>
            <p:spPr>
              <a:xfrm>
                <a:off x="7119633" y="6150873"/>
                <a:ext cx="1411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87">
            <p14:nvContentPartPr>
              <p14:cNvPr id="305" name="Ink 304">
                <a:extLst>
                  <a:ext uri="{FF2B5EF4-FFF2-40B4-BE49-F238E27FC236}">
                    <a16:creationId xmlns:a16="http://schemas.microsoft.com/office/drawing/2014/main" id="{047DFD09-FD15-47B3-9AD9-16E015940A6C}"/>
                  </a:ext>
                </a:extLst>
              </p14:cNvPr>
              <p14:cNvContentPartPr/>
              <p14:nvPr/>
            </p14:nvContentPartPr>
            <p14:xfrm>
              <a:off x="7110633" y="6290553"/>
              <a:ext cx="195120" cy="3960"/>
            </p14:xfrm>
          </p:contentPart>
        </mc:Choice>
        <mc:Fallback xmlns="">
          <p:pic>
            <p:nvPicPr>
              <p:cNvPr id="305" name="Ink 304">
                <a:extLst>
                  <a:ext uri="{FF2B5EF4-FFF2-40B4-BE49-F238E27FC236}">
                    <a16:creationId xmlns:a16="http://schemas.microsoft.com/office/drawing/2014/main" id="{047DFD09-FD15-47B3-9AD9-16E015940A6C}"/>
                  </a:ext>
                </a:extLst>
              </p:cNvPr>
              <p:cNvPicPr/>
              <p:nvPr/>
            </p:nvPicPr>
            <p:blipFill>
              <a:blip r:embed="rId488"/>
              <a:stretch>
                <a:fillRect/>
              </a:stretch>
            </p:blipFill>
            <p:spPr>
              <a:xfrm>
                <a:off x="7101633" y="6281553"/>
                <a:ext cx="212760" cy="21600"/>
              </a:xfrm>
              <a:prstGeom prst="rect">
                <a:avLst/>
              </a:prstGeom>
            </p:spPr>
          </p:pic>
        </mc:Fallback>
      </mc:AlternateContent>
      <p:grpSp>
        <p:nvGrpSpPr>
          <p:cNvPr id="335" name="Group 334">
            <a:extLst>
              <a:ext uri="{FF2B5EF4-FFF2-40B4-BE49-F238E27FC236}">
                <a16:creationId xmlns:a16="http://schemas.microsoft.com/office/drawing/2014/main" id="{B893DD6F-A10C-41EF-996B-726A886C9FBE}"/>
              </a:ext>
            </a:extLst>
          </p:cNvPr>
          <p:cNvGrpSpPr/>
          <p:nvPr/>
        </p:nvGrpSpPr>
        <p:grpSpPr>
          <a:xfrm>
            <a:off x="7615713" y="5911473"/>
            <a:ext cx="2210040" cy="795600"/>
            <a:chOff x="7615713" y="5911473"/>
            <a:chExt cx="2210040" cy="795600"/>
          </a:xfrm>
        </p:grpSpPr>
        <mc:AlternateContent xmlns:mc="http://schemas.openxmlformats.org/markup-compatibility/2006" xmlns:p14="http://schemas.microsoft.com/office/powerpoint/2010/main">
          <mc:Choice Requires="p14">
            <p:contentPart p14:bwMode="auto" r:id="rId489">
              <p14:nvContentPartPr>
                <p14:cNvPr id="306" name="Ink 305">
                  <a:extLst>
                    <a:ext uri="{FF2B5EF4-FFF2-40B4-BE49-F238E27FC236}">
                      <a16:creationId xmlns:a16="http://schemas.microsoft.com/office/drawing/2014/main" id="{6508548F-52C5-46C9-94A7-6A9AEE89F63D}"/>
                    </a:ext>
                  </a:extLst>
                </p14:cNvPr>
                <p14:cNvContentPartPr/>
                <p14:nvPr/>
              </p14:nvContentPartPr>
              <p14:xfrm>
                <a:off x="7802913" y="6063033"/>
                <a:ext cx="165240" cy="360"/>
              </p14:xfrm>
            </p:contentPart>
          </mc:Choice>
          <mc:Fallback xmlns="">
            <p:pic>
              <p:nvPicPr>
                <p:cNvPr id="306" name="Ink 305">
                  <a:extLst>
                    <a:ext uri="{FF2B5EF4-FFF2-40B4-BE49-F238E27FC236}">
                      <a16:creationId xmlns:a16="http://schemas.microsoft.com/office/drawing/2014/main" id="{6508548F-52C5-46C9-94A7-6A9AEE89F63D}"/>
                    </a:ext>
                  </a:extLst>
                </p:cNvPr>
                <p:cNvPicPr/>
                <p:nvPr/>
              </p:nvPicPr>
              <p:blipFill>
                <a:blip r:embed="rId490"/>
                <a:stretch>
                  <a:fillRect/>
                </a:stretch>
              </p:blipFill>
              <p:spPr>
                <a:xfrm>
                  <a:off x="7794273" y="6054033"/>
                  <a:ext cx="182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1">
              <p14:nvContentPartPr>
                <p14:cNvPr id="307" name="Ink 306">
                  <a:extLst>
                    <a:ext uri="{FF2B5EF4-FFF2-40B4-BE49-F238E27FC236}">
                      <a16:creationId xmlns:a16="http://schemas.microsoft.com/office/drawing/2014/main" id="{69910A44-8F77-4304-8E8B-732D63426FCF}"/>
                    </a:ext>
                  </a:extLst>
                </p14:cNvPr>
                <p14:cNvContentPartPr/>
                <p14:nvPr/>
              </p14:nvContentPartPr>
              <p14:xfrm>
                <a:off x="7865553" y="6072033"/>
                <a:ext cx="39240" cy="149400"/>
              </p14:xfrm>
            </p:contentPart>
          </mc:Choice>
          <mc:Fallback xmlns="">
            <p:pic>
              <p:nvPicPr>
                <p:cNvPr id="307" name="Ink 306">
                  <a:extLst>
                    <a:ext uri="{FF2B5EF4-FFF2-40B4-BE49-F238E27FC236}">
                      <a16:creationId xmlns:a16="http://schemas.microsoft.com/office/drawing/2014/main" id="{69910A44-8F77-4304-8E8B-732D63426FCF}"/>
                    </a:ext>
                  </a:extLst>
                </p:cNvPr>
                <p:cNvPicPr/>
                <p:nvPr/>
              </p:nvPicPr>
              <p:blipFill>
                <a:blip r:embed="rId492"/>
                <a:stretch>
                  <a:fillRect/>
                </a:stretch>
              </p:blipFill>
              <p:spPr>
                <a:xfrm>
                  <a:off x="7856553" y="6063393"/>
                  <a:ext cx="568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93">
              <p14:nvContentPartPr>
                <p14:cNvPr id="308" name="Ink 307">
                  <a:extLst>
                    <a:ext uri="{FF2B5EF4-FFF2-40B4-BE49-F238E27FC236}">
                      <a16:creationId xmlns:a16="http://schemas.microsoft.com/office/drawing/2014/main" id="{58C6860C-80F5-46D2-861D-24DAA8412C5F}"/>
                    </a:ext>
                  </a:extLst>
                </p14:cNvPr>
                <p14:cNvContentPartPr/>
                <p14:nvPr/>
              </p14:nvContentPartPr>
              <p14:xfrm>
                <a:off x="8133393" y="6005793"/>
                <a:ext cx="51840" cy="281160"/>
              </p14:xfrm>
            </p:contentPart>
          </mc:Choice>
          <mc:Fallback xmlns="">
            <p:pic>
              <p:nvPicPr>
                <p:cNvPr id="308" name="Ink 307">
                  <a:extLst>
                    <a:ext uri="{FF2B5EF4-FFF2-40B4-BE49-F238E27FC236}">
                      <a16:creationId xmlns:a16="http://schemas.microsoft.com/office/drawing/2014/main" id="{58C6860C-80F5-46D2-861D-24DAA8412C5F}"/>
                    </a:ext>
                  </a:extLst>
                </p:cNvPr>
                <p:cNvPicPr/>
                <p:nvPr/>
              </p:nvPicPr>
              <p:blipFill>
                <a:blip r:embed="rId494"/>
                <a:stretch>
                  <a:fillRect/>
                </a:stretch>
              </p:blipFill>
              <p:spPr>
                <a:xfrm>
                  <a:off x="8124753" y="5996793"/>
                  <a:ext cx="694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495">
              <p14:nvContentPartPr>
                <p14:cNvPr id="309" name="Ink 308">
                  <a:extLst>
                    <a:ext uri="{FF2B5EF4-FFF2-40B4-BE49-F238E27FC236}">
                      <a16:creationId xmlns:a16="http://schemas.microsoft.com/office/drawing/2014/main" id="{07C9EC09-7464-42F9-BB49-617D292520E2}"/>
                    </a:ext>
                  </a:extLst>
                </p14:cNvPr>
                <p14:cNvContentPartPr/>
                <p14:nvPr/>
              </p14:nvContentPartPr>
              <p14:xfrm>
                <a:off x="8291433" y="6098313"/>
                <a:ext cx="129600" cy="130320"/>
              </p14:xfrm>
            </p:contentPart>
          </mc:Choice>
          <mc:Fallback xmlns="">
            <p:pic>
              <p:nvPicPr>
                <p:cNvPr id="309" name="Ink 308">
                  <a:extLst>
                    <a:ext uri="{FF2B5EF4-FFF2-40B4-BE49-F238E27FC236}">
                      <a16:creationId xmlns:a16="http://schemas.microsoft.com/office/drawing/2014/main" id="{07C9EC09-7464-42F9-BB49-617D292520E2}"/>
                    </a:ext>
                  </a:extLst>
                </p:cNvPr>
                <p:cNvPicPr/>
                <p:nvPr/>
              </p:nvPicPr>
              <p:blipFill>
                <a:blip r:embed="rId496"/>
                <a:stretch>
                  <a:fillRect/>
                </a:stretch>
              </p:blipFill>
              <p:spPr>
                <a:xfrm>
                  <a:off x="8282433" y="6089673"/>
                  <a:ext cx="14724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497">
              <p14:nvContentPartPr>
                <p14:cNvPr id="310" name="Ink 309">
                  <a:extLst>
                    <a:ext uri="{FF2B5EF4-FFF2-40B4-BE49-F238E27FC236}">
                      <a16:creationId xmlns:a16="http://schemas.microsoft.com/office/drawing/2014/main" id="{A8833554-7FCE-4D88-9B11-2EFACF0974F5}"/>
                    </a:ext>
                  </a:extLst>
                </p14:cNvPr>
                <p14:cNvContentPartPr/>
                <p14:nvPr/>
              </p14:nvContentPartPr>
              <p14:xfrm>
                <a:off x="8469273" y="6222873"/>
                <a:ext cx="44640" cy="124920"/>
              </p14:xfrm>
            </p:contentPart>
          </mc:Choice>
          <mc:Fallback xmlns="">
            <p:pic>
              <p:nvPicPr>
                <p:cNvPr id="310" name="Ink 309">
                  <a:extLst>
                    <a:ext uri="{FF2B5EF4-FFF2-40B4-BE49-F238E27FC236}">
                      <a16:creationId xmlns:a16="http://schemas.microsoft.com/office/drawing/2014/main" id="{A8833554-7FCE-4D88-9B11-2EFACF0974F5}"/>
                    </a:ext>
                  </a:extLst>
                </p:cNvPr>
                <p:cNvPicPr/>
                <p:nvPr/>
              </p:nvPicPr>
              <p:blipFill>
                <a:blip r:embed="rId498"/>
                <a:stretch>
                  <a:fillRect/>
                </a:stretch>
              </p:blipFill>
              <p:spPr>
                <a:xfrm>
                  <a:off x="8460273" y="6213873"/>
                  <a:ext cx="6228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99">
              <p14:nvContentPartPr>
                <p14:cNvPr id="311" name="Ink 310">
                  <a:extLst>
                    <a:ext uri="{FF2B5EF4-FFF2-40B4-BE49-F238E27FC236}">
                      <a16:creationId xmlns:a16="http://schemas.microsoft.com/office/drawing/2014/main" id="{318F586F-9761-4B3E-8A26-FCD1B107505A}"/>
                    </a:ext>
                  </a:extLst>
                </p14:cNvPr>
                <p14:cNvContentPartPr/>
                <p14:nvPr/>
              </p14:nvContentPartPr>
              <p14:xfrm>
                <a:off x="8682033" y="6104073"/>
                <a:ext cx="224280" cy="146160"/>
              </p14:xfrm>
            </p:contentPart>
          </mc:Choice>
          <mc:Fallback xmlns="">
            <p:pic>
              <p:nvPicPr>
                <p:cNvPr id="311" name="Ink 310">
                  <a:extLst>
                    <a:ext uri="{FF2B5EF4-FFF2-40B4-BE49-F238E27FC236}">
                      <a16:creationId xmlns:a16="http://schemas.microsoft.com/office/drawing/2014/main" id="{318F586F-9761-4B3E-8A26-FCD1B107505A}"/>
                    </a:ext>
                  </a:extLst>
                </p:cNvPr>
                <p:cNvPicPr/>
                <p:nvPr/>
              </p:nvPicPr>
              <p:blipFill>
                <a:blip r:embed="rId500"/>
                <a:stretch>
                  <a:fillRect/>
                </a:stretch>
              </p:blipFill>
              <p:spPr>
                <a:xfrm>
                  <a:off x="8673393" y="6095433"/>
                  <a:ext cx="2419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501">
              <p14:nvContentPartPr>
                <p14:cNvPr id="313" name="Ink 312">
                  <a:extLst>
                    <a:ext uri="{FF2B5EF4-FFF2-40B4-BE49-F238E27FC236}">
                      <a16:creationId xmlns:a16="http://schemas.microsoft.com/office/drawing/2014/main" id="{D69A483C-1992-4ECE-9738-C84A4F3AE85E}"/>
                    </a:ext>
                  </a:extLst>
                </p14:cNvPr>
                <p14:cNvContentPartPr/>
                <p14:nvPr/>
              </p14:nvContentPartPr>
              <p14:xfrm>
                <a:off x="9068673" y="6107313"/>
                <a:ext cx="106200" cy="360"/>
              </p14:xfrm>
            </p:contentPart>
          </mc:Choice>
          <mc:Fallback xmlns="">
            <p:pic>
              <p:nvPicPr>
                <p:cNvPr id="313" name="Ink 312">
                  <a:extLst>
                    <a:ext uri="{FF2B5EF4-FFF2-40B4-BE49-F238E27FC236}">
                      <a16:creationId xmlns:a16="http://schemas.microsoft.com/office/drawing/2014/main" id="{D69A483C-1992-4ECE-9738-C84A4F3AE85E}"/>
                    </a:ext>
                  </a:extLst>
                </p:cNvPr>
                <p:cNvPicPr/>
                <p:nvPr/>
              </p:nvPicPr>
              <p:blipFill>
                <a:blip r:embed="rId502"/>
                <a:stretch>
                  <a:fillRect/>
                </a:stretch>
              </p:blipFill>
              <p:spPr>
                <a:xfrm>
                  <a:off x="9059673" y="6098673"/>
                  <a:ext cx="123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3">
              <p14:nvContentPartPr>
                <p14:cNvPr id="314" name="Ink 313">
                  <a:extLst>
                    <a:ext uri="{FF2B5EF4-FFF2-40B4-BE49-F238E27FC236}">
                      <a16:creationId xmlns:a16="http://schemas.microsoft.com/office/drawing/2014/main" id="{AE42C3B7-BEB9-44FC-A93F-7CDE6E0F5A7D}"/>
                    </a:ext>
                  </a:extLst>
                </p14:cNvPr>
                <p14:cNvContentPartPr/>
                <p14:nvPr/>
              </p14:nvContentPartPr>
              <p14:xfrm>
                <a:off x="9285753" y="6000033"/>
                <a:ext cx="169920" cy="191520"/>
              </p14:xfrm>
            </p:contentPart>
          </mc:Choice>
          <mc:Fallback xmlns="">
            <p:pic>
              <p:nvPicPr>
                <p:cNvPr id="314" name="Ink 313">
                  <a:extLst>
                    <a:ext uri="{FF2B5EF4-FFF2-40B4-BE49-F238E27FC236}">
                      <a16:creationId xmlns:a16="http://schemas.microsoft.com/office/drawing/2014/main" id="{AE42C3B7-BEB9-44FC-A93F-7CDE6E0F5A7D}"/>
                    </a:ext>
                  </a:extLst>
                </p:cNvPr>
                <p:cNvPicPr/>
                <p:nvPr/>
              </p:nvPicPr>
              <p:blipFill>
                <a:blip r:embed="rId504"/>
                <a:stretch>
                  <a:fillRect/>
                </a:stretch>
              </p:blipFill>
              <p:spPr>
                <a:xfrm>
                  <a:off x="9276753" y="5991393"/>
                  <a:ext cx="1875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505">
              <p14:nvContentPartPr>
                <p14:cNvPr id="315" name="Ink 314">
                  <a:extLst>
                    <a:ext uri="{FF2B5EF4-FFF2-40B4-BE49-F238E27FC236}">
                      <a16:creationId xmlns:a16="http://schemas.microsoft.com/office/drawing/2014/main" id="{8A14CF2F-5F7A-4B38-A9CB-D45EA3A026EF}"/>
                    </a:ext>
                  </a:extLst>
                </p14:cNvPr>
                <p14:cNvContentPartPr/>
                <p14:nvPr/>
              </p14:nvContentPartPr>
              <p14:xfrm>
                <a:off x="9489873" y="5983113"/>
                <a:ext cx="83520" cy="265680"/>
              </p14:xfrm>
            </p:contentPart>
          </mc:Choice>
          <mc:Fallback xmlns="">
            <p:pic>
              <p:nvPicPr>
                <p:cNvPr id="315" name="Ink 314">
                  <a:extLst>
                    <a:ext uri="{FF2B5EF4-FFF2-40B4-BE49-F238E27FC236}">
                      <a16:creationId xmlns:a16="http://schemas.microsoft.com/office/drawing/2014/main" id="{8A14CF2F-5F7A-4B38-A9CB-D45EA3A026EF}"/>
                    </a:ext>
                  </a:extLst>
                </p:cNvPr>
                <p:cNvPicPr/>
                <p:nvPr/>
              </p:nvPicPr>
              <p:blipFill>
                <a:blip r:embed="rId506"/>
                <a:stretch>
                  <a:fillRect/>
                </a:stretch>
              </p:blipFill>
              <p:spPr>
                <a:xfrm>
                  <a:off x="9480873" y="5974473"/>
                  <a:ext cx="10116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07">
              <p14:nvContentPartPr>
                <p14:cNvPr id="317" name="Ink 316">
                  <a:extLst>
                    <a:ext uri="{FF2B5EF4-FFF2-40B4-BE49-F238E27FC236}">
                      <a16:creationId xmlns:a16="http://schemas.microsoft.com/office/drawing/2014/main" id="{429D9E0D-E9B5-4E31-B3DA-314DD778ED3E}"/>
                    </a:ext>
                  </a:extLst>
                </p14:cNvPr>
                <p14:cNvContentPartPr/>
                <p14:nvPr/>
              </p14:nvContentPartPr>
              <p14:xfrm>
                <a:off x="7615713" y="6414393"/>
                <a:ext cx="192600" cy="110160"/>
              </p14:xfrm>
            </p:contentPart>
          </mc:Choice>
          <mc:Fallback xmlns="">
            <p:pic>
              <p:nvPicPr>
                <p:cNvPr id="317" name="Ink 316">
                  <a:extLst>
                    <a:ext uri="{FF2B5EF4-FFF2-40B4-BE49-F238E27FC236}">
                      <a16:creationId xmlns:a16="http://schemas.microsoft.com/office/drawing/2014/main" id="{429D9E0D-E9B5-4E31-B3DA-314DD778ED3E}"/>
                    </a:ext>
                  </a:extLst>
                </p:cNvPr>
                <p:cNvPicPr/>
                <p:nvPr/>
              </p:nvPicPr>
              <p:blipFill>
                <a:blip r:embed="rId508"/>
                <a:stretch>
                  <a:fillRect/>
                </a:stretch>
              </p:blipFill>
              <p:spPr>
                <a:xfrm>
                  <a:off x="7606713" y="6405393"/>
                  <a:ext cx="2102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509">
              <p14:nvContentPartPr>
                <p14:cNvPr id="318" name="Ink 317">
                  <a:extLst>
                    <a:ext uri="{FF2B5EF4-FFF2-40B4-BE49-F238E27FC236}">
                      <a16:creationId xmlns:a16="http://schemas.microsoft.com/office/drawing/2014/main" id="{E0D0601B-7A91-4E5E-95A8-813647F24FC5}"/>
                    </a:ext>
                  </a:extLst>
                </p14:cNvPr>
                <p14:cNvContentPartPr/>
                <p14:nvPr/>
              </p14:nvContentPartPr>
              <p14:xfrm>
                <a:off x="8051673" y="6488913"/>
                <a:ext cx="140400" cy="360"/>
              </p14:xfrm>
            </p:contentPart>
          </mc:Choice>
          <mc:Fallback xmlns="">
            <p:pic>
              <p:nvPicPr>
                <p:cNvPr id="318" name="Ink 317">
                  <a:extLst>
                    <a:ext uri="{FF2B5EF4-FFF2-40B4-BE49-F238E27FC236}">
                      <a16:creationId xmlns:a16="http://schemas.microsoft.com/office/drawing/2014/main" id="{E0D0601B-7A91-4E5E-95A8-813647F24FC5}"/>
                    </a:ext>
                  </a:extLst>
                </p:cNvPr>
                <p:cNvPicPr/>
                <p:nvPr/>
              </p:nvPicPr>
              <p:blipFill>
                <a:blip r:embed="rId510"/>
                <a:stretch>
                  <a:fillRect/>
                </a:stretch>
              </p:blipFill>
              <p:spPr>
                <a:xfrm>
                  <a:off x="8042673" y="6480273"/>
                  <a:ext cx="158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1">
              <p14:nvContentPartPr>
                <p14:cNvPr id="319" name="Ink 318">
                  <a:extLst>
                    <a:ext uri="{FF2B5EF4-FFF2-40B4-BE49-F238E27FC236}">
                      <a16:creationId xmlns:a16="http://schemas.microsoft.com/office/drawing/2014/main" id="{34A1CEB2-B424-4723-B3F5-6693EB1E4571}"/>
                    </a:ext>
                  </a:extLst>
                </p14:cNvPr>
                <p14:cNvContentPartPr/>
                <p14:nvPr/>
              </p14:nvContentPartPr>
              <p14:xfrm>
                <a:off x="8149233" y="6498273"/>
                <a:ext cx="360" cy="127800"/>
              </p14:xfrm>
            </p:contentPart>
          </mc:Choice>
          <mc:Fallback xmlns="">
            <p:pic>
              <p:nvPicPr>
                <p:cNvPr id="319" name="Ink 318">
                  <a:extLst>
                    <a:ext uri="{FF2B5EF4-FFF2-40B4-BE49-F238E27FC236}">
                      <a16:creationId xmlns:a16="http://schemas.microsoft.com/office/drawing/2014/main" id="{34A1CEB2-B424-4723-B3F5-6693EB1E4571}"/>
                    </a:ext>
                  </a:extLst>
                </p:cNvPr>
                <p:cNvPicPr/>
                <p:nvPr/>
              </p:nvPicPr>
              <p:blipFill>
                <a:blip r:embed="rId512"/>
                <a:stretch>
                  <a:fillRect/>
                </a:stretch>
              </p:blipFill>
              <p:spPr>
                <a:xfrm>
                  <a:off x="8140593" y="6489633"/>
                  <a:ext cx="180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513">
              <p14:nvContentPartPr>
                <p14:cNvPr id="320" name="Ink 319">
                  <a:extLst>
                    <a:ext uri="{FF2B5EF4-FFF2-40B4-BE49-F238E27FC236}">
                      <a16:creationId xmlns:a16="http://schemas.microsoft.com/office/drawing/2014/main" id="{98A66777-CF1D-4213-8281-E6AA377D04C0}"/>
                    </a:ext>
                  </a:extLst>
                </p14:cNvPr>
                <p14:cNvContentPartPr/>
                <p14:nvPr/>
              </p14:nvContentPartPr>
              <p14:xfrm>
                <a:off x="8292153" y="6409353"/>
                <a:ext cx="65880" cy="293040"/>
              </p14:xfrm>
            </p:contentPart>
          </mc:Choice>
          <mc:Fallback xmlns="">
            <p:pic>
              <p:nvPicPr>
                <p:cNvPr id="320" name="Ink 319">
                  <a:extLst>
                    <a:ext uri="{FF2B5EF4-FFF2-40B4-BE49-F238E27FC236}">
                      <a16:creationId xmlns:a16="http://schemas.microsoft.com/office/drawing/2014/main" id="{98A66777-CF1D-4213-8281-E6AA377D04C0}"/>
                    </a:ext>
                  </a:extLst>
                </p:cNvPr>
                <p:cNvPicPr/>
                <p:nvPr/>
              </p:nvPicPr>
              <p:blipFill>
                <a:blip r:embed="rId514"/>
                <a:stretch>
                  <a:fillRect/>
                </a:stretch>
              </p:blipFill>
              <p:spPr>
                <a:xfrm>
                  <a:off x="8283153" y="6400713"/>
                  <a:ext cx="8352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515">
              <p14:nvContentPartPr>
                <p14:cNvPr id="321" name="Ink 320">
                  <a:extLst>
                    <a:ext uri="{FF2B5EF4-FFF2-40B4-BE49-F238E27FC236}">
                      <a16:creationId xmlns:a16="http://schemas.microsoft.com/office/drawing/2014/main" id="{291FE4DB-96A5-4DCF-A025-0D0B287C94DC}"/>
                    </a:ext>
                  </a:extLst>
                </p14:cNvPr>
                <p14:cNvContentPartPr/>
                <p14:nvPr/>
              </p14:nvContentPartPr>
              <p14:xfrm>
                <a:off x="8442273" y="6508353"/>
                <a:ext cx="151560" cy="160200"/>
              </p14:xfrm>
            </p:contentPart>
          </mc:Choice>
          <mc:Fallback xmlns="">
            <p:pic>
              <p:nvPicPr>
                <p:cNvPr id="321" name="Ink 320">
                  <a:extLst>
                    <a:ext uri="{FF2B5EF4-FFF2-40B4-BE49-F238E27FC236}">
                      <a16:creationId xmlns:a16="http://schemas.microsoft.com/office/drawing/2014/main" id="{291FE4DB-96A5-4DCF-A025-0D0B287C94DC}"/>
                    </a:ext>
                  </a:extLst>
                </p:cNvPr>
                <p:cNvPicPr/>
                <p:nvPr/>
              </p:nvPicPr>
              <p:blipFill>
                <a:blip r:embed="rId516"/>
                <a:stretch>
                  <a:fillRect/>
                </a:stretch>
              </p:blipFill>
              <p:spPr>
                <a:xfrm>
                  <a:off x="8433273" y="6499713"/>
                  <a:ext cx="1692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517">
              <p14:nvContentPartPr>
                <p14:cNvPr id="322" name="Ink 321">
                  <a:extLst>
                    <a:ext uri="{FF2B5EF4-FFF2-40B4-BE49-F238E27FC236}">
                      <a16:creationId xmlns:a16="http://schemas.microsoft.com/office/drawing/2014/main" id="{5B73026C-2C06-419B-BA84-387AC5E4020F}"/>
                    </a:ext>
                  </a:extLst>
                </p14:cNvPr>
                <p14:cNvContentPartPr/>
                <p14:nvPr/>
              </p14:nvContentPartPr>
              <p14:xfrm>
                <a:off x="8708313" y="6586833"/>
                <a:ext cx="100080" cy="360"/>
              </p14:xfrm>
            </p:contentPart>
          </mc:Choice>
          <mc:Fallback xmlns="">
            <p:pic>
              <p:nvPicPr>
                <p:cNvPr id="322" name="Ink 321">
                  <a:extLst>
                    <a:ext uri="{FF2B5EF4-FFF2-40B4-BE49-F238E27FC236}">
                      <a16:creationId xmlns:a16="http://schemas.microsoft.com/office/drawing/2014/main" id="{5B73026C-2C06-419B-BA84-387AC5E4020F}"/>
                    </a:ext>
                  </a:extLst>
                </p:cNvPr>
                <p:cNvPicPr/>
                <p:nvPr/>
              </p:nvPicPr>
              <p:blipFill>
                <a:blip r:embed="rId518"/>
                <a:stretch>
                  <a:fillRect/>
                </a:stretch>
              </p:blipFill>
              <p:spPr>
                <a:xfrm>
                  <a:off x="8699673" y="6577833"/>
                  <a:ext cx="117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9">
              <p14:nvContentPartPr>
                <p14:cNvPr id="323" name="Ink 322">
                  <a:extLst>
                    <a:ext uri="{FF2B5EF4-FFF2-40B4-BE49-F238E27FC236}">
                      <a16:creationId xmlns:a16="http://schemas.microsoft.com/office/drawing/2014/main" id="{43215DCC-5167-4CEF-8DDD-09FB474A0214}"/>
                    </a:ext>
                  </a:extLst>
                </p14:cNvPr>
                <p14:cNvContentPartPr/>
                <p14:nvPr/>
              </p14:nvContentPartPr>
              <p14:xfrm>
                <a:off x="8901273" y="6414393"/>
                <a:ext cx="61200" cy="227520"/>
              </p14:xfrm>
            </p:contentPart>
          </mc:Choice>
          <mc:Fallback xmlns="">
            <p:pic>
              <p:nvPicPr>
                <p:cNvPr id="323" name="Ink 322">
                  <a:extLst>
                    <a:ext uri="{FF2B5EF4-FFF2-40B4-BE49-F238E27FC236}">
                      <a16:creationId xmlns:a16="http://schemas.microsoft.com/office/drawing/2014/main" id="{43215DCC-5167-4CEF-8DDD-09FB474A0214}"/>
                    </a:ext>
                  </a:extLst>
                </p:cNvPr>
                <p:cNvPicPr/>
                <p:nvPr/>
              </p:nvPicPr>
              <p:blipFill>
                <a:blip r:embed="rId520"/>
                <a:stretch>
                  <a:fillRect/>
                </a:stretch>
              </p:blipFill>
              <p:spPr>
                <a:xfrm>
                  <a:off x="8892633" y="6405753"/>
                  <a:ext cx="7884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21">
              <p14:nvContentPartPr>
                <p14:cNvPr id="324" name="Ink 323">
                  <a:extLst>
                    <a:ext uri="{FF2B5EF4-FFF2-40B4-BE49-F238E27FC236}">
                      <a16:creationId xmlns:a16="http://schemas.microsoft.com/office/drawing/2014/main" id="{483C3F6B-9FE7-40CD-9DB9-4B3EAD73F199}"/>
                    </a:ext>
                  </a:extLst>
                </p14:cNvPr>
                <p14:cNvContentPartPr/>
                <p14:nvPr/>
              </p14:nvContentPartPr>
              <p14:xfrm>
                <a:off x="9029073" y="6622473"/>
                <a:ext cx="34920" cy="69480"/>
              </p14:xfrm>
            </p:contentPart>
          </mc:Choice>
          <mc:Fallback xmlns="">
            <p:pic>
              <p:nvPicPr>
                <p:cNvPr id="324" name="Ink 323">
                  <a:extLst>
                    <a:ext uri="{FF2B5EF4-FFF2-40B4-BE49-F238E27FC236}">
                      <a16:creationId xmlns:a16="http://schemas.microsoft.com/office/drawing/2014/main" id="{483C3F6B-9FE7-40CD-9DB9-4B3EAD73F199}"/>
                    </a:ext>
                  </a:extLst>
                </p:cNvPr>
                <p:cNvPicPr/>
                <p:nvPr/>
              </p:nvPicPr>
              <p:blipFill>
                <a:blip r:embed="rId522"/>
                <a:stretch>
                  <a:fillRect/>
                </a:stretch>
              </p:blipFill>
              <p:spPr>
                <a:xfrm>
                  <a:off x="9020433" y="6613473"/>
                  <a:ext cx="5256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523">
              <p14:nvContentPartPr>
                <p14:cNvPr id="325" name="Ink 324">
                  <a:extLst>
                    <a:ext uri="{FF2B5EF4-FFF2-40B4-BE49-F238E27FC236}">
                      <a16:creationId xmlns:a16="http://schemas.microsoft.com/office/drawing/2014/main" id="{6C13BD9B-C460-4AC0-9B05-3BD075687931}"/>
                    </a:ext>
                  </a:extLst>
                </p14:cNvPr>
                <p14:cNvContentPartPr/>
                <p14:nvPr/>
              </p14:nvContentPartPr>
              <p14:xfrm>
                <a:off x="9170193" y="6480273"/>
                <a:ext cx="89640" cy="110160"/>
              </p14:xfrm>
            </p:contentPart>
          </mc:Choice>
          <mc:Fallback xmlns="">
            <p:pic>
              <p:nvPicPr>
                <p:cNvPr id="325" name="Ink 324">
                  <a:extLst>
                    <a:ext uri="{FF2B5EF4-FFF2-40B4-BE49-F238E27FC236}">
                      <a16:creationId xmlns:a16="http://schemas.microsoft.com/office/drawing/2014/main" id="{6C13BD9B-C460-4AC0-9B05-3BD075687931}"/>
                    </a:ext>
                  </a:extLst>
                </p:cNvPr>
                <p:cNvPicPr/>
                <p:nvPr/>
              </p:nvPicPr>
              <p:blipFill>
                <a:blip r:embed="rId524"/>
                <a:stretch>
                  <a:fillRect/>
                </a:stretch>
              </p:blipFill>
              <p:spPr>
                <a:xfrm>
                  <a:off x="9161193" y="6471633"/>
                  <a:ext cx="1072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525">
              <p14:nvContentPartPr>
                <p14:cNvPr id="327" name="Ink 326">
                  <a:extLst>
                    <a:ext uri="{FF2B5EF4-FFF2-40B4-BE49-F238E27FC236}">
                      <a16:creationId xmlns:a16="http://schemas.microsoft.com/office/drawing/2014/main" id="{B5218A40-CE75-40EF-959B-FFF0DD264A85}"/>
                    </a:ext>
                  </a:extLst>
                </p14:cNvPr>
                <p14:cNvContentPartPr/>
                <p14:nvPr/>
              </p14:nvContentPartPr>
              <p14:xfrm>
                <a:off x="9268113" y="6365073"/>
                <a:ext cx="144360" cy="342000"/>
              </p14:xfrm>
            </p:contentPart>
          </mc:Choice>
          <mc:Fallback xmlns="">
            <p:pic>
              <p:nvPicPr>
                <p:cNvPr id="327" name="Ink 326">
                  <a:extLst>
                    <a:ext uri="{FF2B5EF4-FFF2-40B4-BE49-F238E27FC236}">
                      <a16:creationId xmlns:a16="http://schemas.microsoft.com/office/drawing/2014/main" id="{B5218A40-CE75-40EF-959B-FFF0DD264A85}"/>
                    </a:ext>
                  </a:extLst>
                </p:cNvPr>
                <p:cNvPicPr/>
                <p:nvPr/>
              </p:nvPicPr>
              <p:blipFill>
                <a:blip r:embed="rId526"/>
                <a:stretch>
                  <a:fillRect/>
                </a:stretch>
              </p:blipFill>
              <p:spPr>
                <a:xfrm>
                  <a:off x="9259113" y="6356073"/>
                  <a:ext cx="162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329" name="Ink 328">
                  <a:extLst>
                    <a:ext uri="{FF2B5EF4-FFF2-40B4-BE49-F238E27FC236}">
                      <a16:creationId xmlns:a16="http://schemas.microsoft.com/office/drawing/2014/main" id="{F38CB535-F65B-439F-96DE-9E6C532F6D08}"/>
                    </a:ext>
                  </a:extLst>
                </p14:cNvPr>
                <p14:cNvContentPartPr/>
                <p14:nvPr/>
              </p14:nvContentPartPr>
              <p14:xfrm>
                <a:off x="9640713" y="5911473"/>
                <a:ext cx="185040" cy="635040"/>
              </p14:xfrm>
            </p:contentPart>
          </mc:Choice>
          <mc:Fallback xmlns="">
            <p:pic>
              <p:nvPicPr>
                <p:cNvPr id="329" name="Ink 328">
                  <a:extLst>
                    <a:ext uri="{FF2B5EF4-FFF2-40B4-BE49-F238E27FC236}">
                      <a16:creationId xmlns:a16="http://schemas.microsoft.com/office/drawing/2014/main" id="{F38CB535-F65B-439F-96DE-9E6C532F6D08}"/>
                    </a:ext>
                  </a:extLst>
                </p:cNvPr>
                <p:cNvPicPr/>
                <p:nvPr/>
              </p:nvPicPr>
              <p:blipFill>
                <a:blip r:embed="rId528"/>
                <a:stretch>
                  <a:fillRect/>
                </a:stretch>
              </p:blipFill>
              <p:spPr>
                <a:xfrm>
                  <a:off x="9632073" y="5902833"/>
                  <a:ext cx="202680" cy="652680"/>
                </a:xfrm>
                <a:prstGeom prst="rect">
                  <a:avLst/>
                </a:prstGeom>
              </p:spPr>
            </p:pic>
          </mc:Fallback>
        </mc:AlternateContent>
      </p:grpSp>
      <p:grpSp>
        <p:nvGrpSpPr>
          <p:cNvPr id="342" name="Group 341">
            <a:extLst>
              <a:ext uri="{FF2B5EF4-FFF2-40B4-BE49-F238E27FC236}">
                <a16:creationId xmlns:a16="http://schemas.microsoft.com/office/drawing/2014/main" id="{42701A03-35C6-47CF-A04F-BF208A3E469E}"/>
              </a:ext>
            </a:extLst>
          </p:cNvPr>
          <p:cNvGrpSpPr/>
          <p:nvPr/>
        </p:nvGrpSpPr>
        <p:grpSpPr>
          <a:xfrm>
            <a:off x="10155873" y="5894193"/>
            <a:ext cx="1706040" cy="523800"/>
            <a:chOff x="10155873" y="5894193"/>
            <a:chExt cx="1706040" cy="523800"/>
          </a:xfrm>
        </p:grpSpPr>
        <mc:AlternateContent xmlns:mc="http://schemas.openxmlformats.org/markup-compatibility/2006" xmlns:p14="http://schemas.microsoft.com/office/powerpoint/2010/main">
          <mc:Choice Requires="p14">
            <p:contentPart p14:bwMode="auto" r:id="rId529">
              <p14:nvContentPartPr>
                <p14:cNvPr id="330" name="Ink 329">
                  <a:extLst>
                    <a:ext uri="{FF2B5EF4-FFF2-40B4-BE49-F238E27FC236}">
                      <a16:creationId xmlns:a16="http://schemas.microsoft.com/office/drawing/2014/main" id="{B0AFF230-6657-4A5D-BDEA-816203BB4970}"/>
                    </a:ext>
                  </a:extLst>
                </p14:cNvPr>
                <p14:cNvContentPartPr/>
                <p14:nvPr/>
              </p14:nvContentPartPr>
              <p14:xfrm>
                <a:off x="10155873" y="6178593"/>
                <a:ext cx="185040" cy="360"/>
              </p14:xfrm>
            </p:contentPart>
          </mc:Choice>
          <mc:Fallback xmlns="">
            <p:pic>
              <p:nvPicPr>
                <p:cNvPr id="330" name="Ink 329">
                  <a:extLst>
                    <a:ext uri="{FF2B5EF4-FFF2-40B4-BE49-F238E27FC236}">
                      <a16:creationId xmlns:a16="http://schemas.microsoft.com/office/drawing/2014/main" id="{B0AFF230-6657-4A5D-BDEA-816203BB4970}"/>
                    </a:ext>
                  </a:extLst>
                </p:cNvPr>
                <p:cNvPicPr/>
                <p:nvPr/>
              </p:nvPicPr>
              <p:blipFill>
                <a:blip r:embed="rId530"/>
                <a:stretch>
                  <a:fillRect/>
                </a:stretch>
              </p:blipFill>
              <p:spPr>
                <a:xfrm>
                  <a:off x="10147233" y="6169953"/>
                  <a:ext cx="202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331" name="Ink 330">
                  <a:extLst>
                    <a:ext uri="{FF2B5EF4-FFF2-40B4-BE49-F238E27FC236}">
                      <a16:creationId xmlns:a16="http://schemas.microsoft.com/office/drawing/2014/main" id="{44F3DE68-0CBE-4934-82B5-D15F242B107C}"/>
                    </a:ext>
                  </a:extLst>
                </p14:cNvPr>
                <p14:cNvContentPartPr/>
                <p14:nvPr/>
              </p14:nvContentPartPr>
              <p14:xfrm>
                <a:off x="10226793" y="6097233"/>
                <a:ext cx="45360" cy="193680"/>
              </p14:xfrm>
            </p:contentPart>
          </mc:Choice>
          <mc:Fallback xmlns="">
            <p:pic>
              <p:nvPicPr>
                <p:cNvPr id="331" name="Ink 330">
                  <a:extLst>
                    <a:ext uri="{FF2B5EF4-FFF2-40B4-BE49-F238E27FC236}">
                      <a16:creationId xmlns:a16="http://schemas.microsoft.com/office/drawing/2014/main" id="{44F3DE68-0CBE-4934-82B5-D15F242B107C}"/>
                    </a:ext>
                  </a:extLst>
                </p:cNvPr>
                <p:cNvPicPr/>
                <p:nvPr/>
              </p:nvPicPr>
              <p:blipFill>
                <a:blip r:embed="rId532"/>
                <a:stretch>
                  <a:fillRect/>
                </a:stretch>
              </p:blipFill>
              <p:spPr>
                <a:xfrm>
                  <a:off x="10217793" y="6088233"/>
                  <a:ext cx="630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332" name="Ink 331">
                  <a:extLst>
                    <a:ext uri="{FF2B5EF4-FFF2-40B4-BE49-F238E27FC236}">
                      <a16:creationId xmlns:a16="http://schemas.microsoft.com/office/drawing/2014/main" id="{173E983D-5192-4BE0-A3C6-1769D29C8493}"/>
                    </a:ext>
                  </a:extLst>
                </p14:cNvPr>
                <p14:cNvContentPartPr/>
                <p14:nvPr/>
              </p14:nvContentPartPr>
              <p14:xfrm>
                <a:off x="10510833" y="5992113"/>
                <a:ext cx="34920" cy="348120"/>
              </p14:xfrm>
            </p:contentPart>
          </mc:Choice>
          <mc:Fallback xmlns="">
            <p:pic>
              <p:nvPicPr>
                <p:cNvPr id="332" name="Ink 331">
                  <a:extLst>
                    <a:ext uri="{FF2B5EF4-FFF2-40B4-BE49-F238E27FC236}">
                      <a16:creationId xmlns:a16="http://schemas.microsoft.com/office/drawing/2014/main" id="{173E983D-5192-4BE0-A3C6-1769D29C8493}"/>
                    </a:ext>
                  </a:extLst>
                </p:cNvPr>
                <p:cNvPicPr/>
                <p:nvPr/>
              </p:nvPicPr>
              <p:blipFill>
                <a:blip r:embed="rId534"/>
                <a:stretch>
                  <a:fillRect/>
                </a:stretch>
              </p:blipFill>
              <p:spPr>
                <a:xfrm>
                  <a:off x="10501833" y="5983113"/>
                  <a:ext cx="5256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333" name="Ink 332">
                  <a:extLst>
                    <a:ext uri="{FF2B5EF4-FFF2-40B4-BE49-F238E27FC236}">
                      <a16:creationId xmlns:a16="http://schemas.microsoft.com/office/drawing/2014/main" id="{18BCB36B-FEBB-4737-B6F5-C21098F602A8}"/>
                    </a:ext>
                  </a:extLst>
                </p14:cNvPr>
                <p14:cNvContentPartPr/>
                <p14:nvPr/>
              </p14:nvContentPartPr>
              <p14:xfrm>
                <a:off x="10568073" y="6213873"/>
                <a:ext cx="124920" cy="144720"/>
              </p14:xfrm>
            </p:contentPart>
          </mc:Choice>
          <mc:Fallback xmlns="">
            <p:pic>
              <p:nvPicPr>
                <p:cNvPr id="333" name="Ink 332">
                  <a:extLst>
                    <a:ext uri="{FF2B5EF4-FFF2-40B4-BE49-F238E27FC236}">
                      <a16:creationId xmlns:a16="http://schemas.microsoft.com/office/drawing/2014/main" id="{18BCB36B-FEBB-4737-B6F5-C21098F602A8}"/>
                    </a:ext>
                  </a:extLst>
                </p:cNvPr>
                <p:cNvPicPr/>
                <p:nvPr/>
              </p:nvPicPr>
              <p:blipFill>
                <a:blip r:embed="rId536"/>
                <a:stretch>
                  <a:fillRect/>
                </a:stretch>
              </p:blipFill>
              <p:spPr>
                <a:xfrm>
                  <a:off x="10559073" y="6205233"/>
                  <a:ext cx="1425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336" name="Ink 335">
                  <a:extLst>
                    <a:ext uri="{FF2B5EF4-FFF2-40B4-BE49-F238E27FC236}">
                      <a16:creationId xmlns:a16="http://schemas.microsoft.com/office/drawing/2014/main" id="{CF1C19B4-C117-4D82-8F3C-8B0A91A947AC}"/>
                    </a:ext>
                  </a:extLst>
                </p14:cNvPr>
                <p14:cNvContentPartPr/>
                <p14:nvPr/>
              </p14:nvContentPartPr>
              <p14:xfrm>
                <a:off x="10839513" y="5992113"/>
                <a:ext cx="132120" cy="347760"/>
              </p14:xfrm>
            </p:contentPart>
          </mc:Choice>
          <mc:Fallback xmlns="">
            <p:pic>
              <p:nvPicPr>
                <p:cNvPr id="336" name="Ink 335">
                  <a:extLst>
                    <a:ext uri="{FF2B5EF4-FFF2-40B4-BE49-F238E27FC236}">
                      <a16:creationId xmlns:a16="http://schemas.microsoft.com/office/drawing/2014/main" id="{CF1C19B4-C117-4D82-8F3C-8B0A91A947AC}"/>
                    </a:ext>
                  </a:extLst>
                </p:cNvPr>
                <p:cNvPicPr/>
                <p:nvPr/>
              </p:nvPicPr>
              <p:blipFill>
                <a:blip r:embed="rId538"/>
                <a:stretch>
                  <a:fillRect/>
                </a:stretch>
              </p:blipFill>
              <p:spPr>
                <a:xfrm>
                  <a:off x="10830513" y="5983113"/>
                  <a:ext cx="14976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337" name="Ink 336">
                  <a:extLst>
                    <a:ext uri="{FF2B5EF4-FFF2-40B4-BE49-F238E27FC236}">
                      <a16:creationId xmlns:a16="http://schemas.microsoft.com/office/drawing/2014/main" id="{3DD20296-1B1A-4B49-B66D-4A8C179991F4}"/>
                    </a:ext>
                  </a:extLst>
                </p14:cNvPr>
                <p14:cNvContentPartPr/>
                <p14:nvPr/>
              </p14:nvContentPartPr>
              <p14:xfrm>
                <a:off x="11016993" y="6107313"/>
                <a:ext cx="143640" cy="195840"/>
              </p14:xfrm>
            </p:contentPart>
          </mc:Choice>
          <mc:Fallback xmlns="">
            <p:pic>
              <p:nvPicPr>
                <p:cNvPr id="337" name="Ink 336">
                  <a:extLst>
                    <a:ext uri="{FF2B5EF4-FFF2-40B4-BE49-F238E27FC236}">
                      <a16:creationId xmlns:a16="http://schemas.microsoft.com/office/drawing/2014/main" id="{3DD20296-1B1A-4B49-B66D-4A8C179991F4}"/>
                    </a:ext>
                  </a:extLst>
                </p:cNvPr>
                <p:cNvPicPr/>
                <p:nvPr/>
              </p:nvPicPr>
              <p:blipFill>
                <a:blip r:embed="rId540"/>
                <a:stretch>
                  <a:fillRect/>
                </a:stretch>
              </p:blipFill>
              <p:spPr>
                <a:xfrm>
                  <a:off x="11007993" y="6098673"/>
                  <a:ext cx="16128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338" name="Ink 337">
                  <a:extLst>
                    <a:ext uri="{FF2B5EF4-FFF2-40B4-BE49-F238E27FC236}">
                      <a16:creationId xmlns:a16="http://schemas.microsoft.com/office/drawing/2014/main" id="{BAA10582-405B-42B9-A001-0D2072980C1F}"/>
                    </a:ext>
                  </a:extLst>
                </p14:cNvPr>
                <p14:cNvContentPartPr/>
                <p14:nvPr/>
              </p14:nvContentPartPr>
              <p14:xfrm>
                <a:off x="11274393" y="6205233"/>
                <a:ext cx="103320" cy="360"/>
              </p14:xfrm>
            </p:contentPart>
          </mc:Choice>
          <mc:Fallback xmlns="">
            <p:pic>
              <p:nvPicPr>
                <p:cNvPr id="338" name="Ink 337">
                  <a:extLst>
                    <a:ext uri="{FF2B5EF4-FFF2-40B4-BE49-F238E27FC236}">
                      <a16:creationId xmlns:a16="http://schemas.microsoft.com/office/drawing/2014/main" id="{BAA10582-405B-42B9-A001-0D2072980C1F}"/>
                    </a:ext>
                  </a:extLst>
                </p:cNvPr>
                <p:cNvPicPr/>
                <p:nvPr/>
              </p:nvPicPr>
              <p:blipFill>
                <a:blip r:embed="rId542"/>
                <a:stretch>
                  <a:fillRect/>
                </a:stretch>
              </p:blipFill>
              <p:spPr>
                <a:xfrm>
                  <a:off x="11265753" y="6196233"/>
                  <a:ext cx="120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339" name="Ink 338">
                  <a:extLst>
                    <a:ext uri="{FF2B5EF4-FFF2-40B4-BE49-F238E27FC236}">
                      <a16:creationId xmlns:a16="http://schemas.microsoft.com/office/drawing/2014/main" id="{E2BF043E-44B8-41A2-89BF-F1F3B162E16F}"/>
                    </a:ext>
                  </a:extLst>
                </p14:cNvPr>
                <p14:cNvContentPartPr/>
                <p14:nvPr/>
              </p14:nvContentPartPr>
              <p14:xfrm>
                <a:off x="11345313" y="6142953"/>
                <a:ext cx="5760" cy="171000"/>
              </p14:xfrm>
            </p:contentPart>
          </mc:Choice>
          <mc:Fallback xmlns="">
            <p:pic>
              <p:nvPicPr>
                <p:cNvPr id="339" name="Ink 338">
                  <a:extLst>
                    <a:ext uri="{FF2B5EF4-FFF2-40B4-BE49-F238E27FC236}">
                      <a16:creationId xmlns:a16="http://schemas.microsoft.com/office/drawing/2014/main" id="{E2BF043E-44B8-41A2-89BF-F1F3B162E16F}"/>
                    </a:ext>
                  </a:extLst>
                </p:cNvPr>
                <p:cNvPicPr/>
                <p:nvPr/>
              </p:nvPicPr>
              <p:blipFill>
                <a:blip r:embed="rId544"/>
                <a:stretch>
                  <a:fillRect/>
                </a:stretch>
              </p:blipFill>
              <p:spPr>
                <a:xfrm>
                  <a:off x="11336673" y="6134313"/>
                  <a:ext cx="234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340" name="Ink 339">
                  <a:extLst>
                    <a:ext uri="{FF2B5EF4-FFF2-40B4-BE49-F238E27FC236}">
                      <a16:creationId xmlns:a16="http://schemas.microsoft.com/office/drawing/2014/main" id="{D2F4DF16-0507-4490-8E11-099CD6E04E06}"/>
                    </a:ext>
                  </a:extLst>
                </p14:cNvPr>
                <p14:cNvContentPartPr/>
                <p14:nvPr/>
              </p14:nvContentPartPr>
              <p14:xfrm>
                <a:off x="11460513" y="5989953"/>
                <a:ext cx="173520" cy="277560"/>
              </p14:xfrm>
            </p:contentPart>
          </mc:Choice>
          <mc:Fallback xmlns="">
            <p:pic>
              <p:nvPicPr>
                <p:cNvPr id="340" name="Ink 339">
                  <a:extLst>
                    <a:ext uri="{FF2B5EF4-FFF2-40B4-BE49-F238E27FC236}">
                      <a16:creationId xmlns:a16="http://schemas.microsoft.com/office/drawing/2014/main" id="{D2F4DF16-0507-4490-8E11-099CD6E04E06}"/>
                    </a:ext>
                  </a:extLst>
                </p:cNvPr>
                <p:cNvPicPr/>
                <p:nvPr/>
              </p:nvPicPr>
              <p:blipFill>
                <a:blip r:embed="rId546"/>
                <a:stretch>
                  <a:fillRect/>
                </a:stretch>
              </p:blipFill>
              <p:spPr>
                <a:xfrm>
                  <a:off x="11451873" y="5981313"/>
                  <a:ext cx="19116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341" name="Ink 340">
                  <a:extLst>
                    <a:ext uri="{FF2B5EF4-FFF2-40B4-BE49-F238E27FC236}">
                      <a16:creationId xmlns:a16="http://schemas.microsoft.com/office/drawing/2014/main" id="{10D92572-8F0F-451B-8047-FE1692E2BFBA}"/>
                    </a:ext>
                  </a:extLst>
                </p14:cNvPr>
                <p14:cNvContentPartPr/>
                <p14:nvPr/>
              </p14:nvContentPartPr>
              <p14:xfrm>
                <a:off x="11655993" y="5894193"/>
                <a:ext cx="205920" cy="523800"/>
              </p14:xfrm>
            </p:contentPart>
          </mc:Choice>
          <mc:Fallback xmlns="">
            <p:pic>
              <p:nvPicPr>
                <p:cNvPr id="341" name="Ink 340">
                  <a:extLst>
                    <a:ext uri="{FF2B5EF4-FFF2-40B4-BE49-F238E27FC236}">
                      <a16:creationId xmlns:a16="http://schemas.microsoft.com/office/drawing/2014/main" id="{10D92572-8F0F-451B-8047-FE1692E2BFBA}"/>
                    </a:ext>
                  </a:extLst>
                </p:cNvPr>
                <p:cNvPicPr/>
                <p:nvPr/>
              </p:nvPicPr>
              <p:blipFill>
                <a:blip r:embed="rId548"/>
                <a:stretch>
                  <a:fillRect/>
                </a:stretch>
              </p:blipFill>
              <p:spPr>
                <a:xfrm>
                  <a:off x="11647353" y="5885553"/>
                  <a:ext cx="223560" cy="541440"/>
                </a:xfrm>
                <a:prstGeom prst="rect">
                  <a:avLst/>
                </a:prstGeom>
              </p:spPr>
            </p:pic>
          </mc:Fallback>
        </mc:AlternateContent>
      </p:grpSp>
      <p:grpSp>
        <p:nvGrpSpPr>
          <p:cNvPr id="354" name="Group 353">
            <a:extLst>
              <a:ext uri="{FF2B5EF4-FFF2-40B4-BE49-F238E27FC236}">
                <a16:creationId xmlns:a16="http://schemas.microsoft.com/office/drawing/2014/main" id="{28CC8C85-B0A0-4931-B80D-D88CA2EBF83A}"/>
              </a:ext>
            </a:extLst>
          </p:cNvPr>
          <p:cNvGrpSpPr/>
          <p:nvPr/>
        </p:nvGrpSpPr>
        <p:grpSpPr>
          <a:xfrm>
            <a:off x="1594713" y="6258513"/>
            <a:ext cx="390240" cy="262800"/>
            <a:chOff x="1594713" y="6258513"/>
            <a:chExt cx="390240" cy="262800"/>
          </a:xfrm>
        </p:grpSpPr>
        <mc:AlternateContent xmlns:mc="http://schemas.openxmlformats.org/markup-compatibility/2006" xmlns:p14="http://schemas.microsoft.com/office/powerpoint/2010/main">
          <mc:Choice Requires="p14">
            <p:contentPart p14:bwMode="auto" r:id="rId549">
              <p14:nvContentPartPr>
                <p14:cNvPr id="343" name="Ink 342">
                  <a:extLst>
                    <a:ext uri="{FF2B5EF4-FFF2-40B4-BE49-F238E27FC236}">
                      <a16:creationId xmlns:a16="http://schemas.microsoft.com/office/drawing/2014/main" id="{2FBF3AA0-289F-4291-93CE-0BEDA831C90D}"/>
                    </a:ext>
                  </a:extLst>
                </p14:cNvPr>
                <p14:cNvContentPartPr/>
                <p14:nvPr/>
              </p14:nvContentPartPr>
              <p14:xfrm>
                <a:off x="1594713" y="6338433"/>
                <a:ext cx="305640" cy="16560"/>
              </p14:xfrm>
            </p:contentPart>
          </mc:Choice>
          <mc:Fallback xmlns="">
            <p:pic>
              <p:nvPicPr>
                <p:cNvPr id="343" name="Ink 342">
                  <a:extLst>
                    <a:ext uri="{FF2B5EF4-FFF2-40B4-BE49-F238E27FC236}">
                      <a16:creationId xmlns:a16="http://schemas.microsoft.com/office/drawing/2014/main" id="{2FBF3AA0-289F-4291-93CE-0BEDA831C90D}"/>
                    </a:ext>
                  </a:extLst>
                </p:cNvPr>
                <p:cNvPicPr/>
                <p:nvPr/>
              </p:nvPicPr>
              <p:blipFill>
                <a:blip r:embed="rId550"/>
                <a:stretch>
                  <a:fillRect/>
                </a:stretch>
              </p:blipFill>
              <p:spPr>
                <a:xfrm>
                  <a:off x="1585713" y="6329793"/>
                  <a:ext cx="323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344" name="Ink 343">
                  <a:extLst>
                    <a:ext uri="{FF2B5EF4-FFF2-40B4-BE49-F238E27FC236}">
                      <a16:creationId xmlns:a16="http://schemas.microsoft.com/office/drawing/2014/main" id="{C20EA170-82A7-4730-B2A8-5764BE84C336}"/>
                    </a:ext>
                  </a:extLst>
                </p14:cNvPr>
                <p14:cNvContentPartPr/>
                <p14:nvPr/>
              </p14:nvContentPartPr>
              <p14:xfrm>
                <a:off x="1695513" y="6444993"/>
                <a:ext cx="191880" cy="360"/>
              </p14:xfrm>
            </p:contentPart>
          </mc:Choice>
          <mc:Fallback xmlns="">
            <p:pic>
              <p:nvPicPr>
                <p:cNvPr id="344" name="Ink 343">
                  <a:extLst>
                    <a:ext uri="{FF2B5EF4-FFF2-40B4-BE49-F238E27FC236}">
                      <a16:creationId xmlns:a16="http://schemas.microsoft.com/office/drawing/2014/main" id="{C20EA170-82A7-4730-B2A8-5764BE84C336}"/>
                    </a:ext>
                  </a:extLst>
                </p:cNvPr>
                <p:cNvPicPr/>
                <p:nvPr/>
              </p:nvPicPr>
              <p:blipFill>
                <a:blip r:embed="rId552"/>
                <a:stretch>
                  <a:fillRect/>
                </a:stretch>
              </p:blipFill>
              <p:spPr>
                <a:xfrm>
                  <a:off x="1686513" y="6436353"/>
                  <a:ext cx="209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345" name="Ink 344">
                  <a:extLst>
                    <a:ext uri="{FF2B5EF4-FFF2-40B4-BE49-F238E27FC236}">
                      <a16:creationId xmlns:a16="http://schemas.microsoft.com/office/drawing/2014/main" id="{FC77D1D7-88E6-4DE1-8ACD-CF1AC6EBC237}"/>
                    </a:ext>
                  </a:extLst>
                </p14:cNvPr>
                <p14:cNvContentPartPr/>
                <p14:nvPr/>
              </p14:nvContentPartPr>
              <p14:xfrm>
                <a:off x="1783713" y="6258513"/>
                <a:ext cx="201240" cy="262800"/>
              </p14:xfrm>
            </p:contentPart>
          </mc:Choice>
          <mc:Fallback xmlns="">
            <p:pic>
              <p:nvPicPr>
                <p:cNvPr id="345" name="Ink 344">
                  <a:extLst>
                    <a:ext uri="{FF2B5EF4-FFF2-40B4-BE49-F238E27FC236}">
                      <a16:creationId xmlns:a16="http://schemas.microsoft.com/office/drawing/2014/main" id="{FC77D1D7-88E6-4DE1-8ACD-CF1AC6EBC237}"/>
                    </a:ext>
                  </a:extLst>
                </p:cNvPr>
                <p:cNvPicPr/>
                <p:nvPr/>
              </p:nvPicPr>
              <p:blipFill>
                <a:blip r:embed="rId554"/>
                <a:stretch>
                  <a:fillRect/>
                </a:stretch>
              </p:blipFill>
              <p:spPr>
                <a:xfrm>
                  <a:off x="1775073" y="6249513"/>
                  <a:ext cx="218880" cy="280440"/>
                </a:xfrm>
                <a:prstGeom prst="rect">
                  <a:avLst/>
                </a:prstGeom>
              </p:spPr>
            </p:pic>
          </mc:Fallback>
        </mc:AlternateContent>
      </p:grpSp>
      <p:grpSp>
        <p:nvGrpSpPr>
          <p:cNvPr id="357" name="Group 356">
            <a:extLst>
              <a:ext uri="{FF2B5EF4-FFF2-40B4-BE49-F238E27FC236}">
                <a16:creationId xmlns:a16="http://schemas.microsoft.com/office/drawing/2014/main" id="{8584F0B1-BE6F-4771-B71F-715066D58632}"/>
              </a:ext>
            </a:extLst>
          </p:cNvPr>
          <p:cNvGrpSpPr/>
          <p:nvPr/>
        </p:nvGrpSpPr>
        <p:grpSpPr>
          <a:xfrm>
            <a:off x="2263233" y="6125313"/>
            <a:ext cx="1443600" cy="390600"/>
            <a:chOff x="2263233" y="6125313"/>
            <a:chExt cx="1443600" cy="390600"/>
          </a:xfrm>
        </p:grpSpPr>
        <mc:AlternateContent xmlns:mc="http://schemas.openxmlformats.org/markup-compatibility/2006" xmlns:p14="http://schemas.microsoft.com/office/powerpoint/2010/main">
          <mc:Choice Requires="p14">
            <p:contentPart p14:bwMode="auto" r:id="rId555">
              <p14:nvContentPartPr>
                <p14:cNvPr id="346" name="Ink 345">
                  <a:extLst>
                    <a:ext uri="{FF2B5EF4-FFF2-40B4-BE49-F238E27FC236}">
                      <a16:creationId xmlns:a16="http://schemas.microsoft.com/office/drawing/2014/main" id="{2AB84BF1-E925-4981-AC1F-166F5EA1AE93}"/>
                    </a:ext>
                  </a:extLst>
                </p14:cNvPr>
                <p14:cNvContentPartPr/>
                <p14:nvPr/>
              </p14:nvContentPartPr>
              <p14:xfrm>
                <a:off x="2263233" y="6205233"/>
                <a:ext cx="218160" cy="230400"/>
              </p14:xfrm>
            </p:contentPart>
          </mc:Choice>
          <mc:Fallback xmlns="">
            <p:pic>
              <p:nvPicPr>
                <p:cNvPr id="346" name="Ink 345">
                  <a:extLst>
                    <a:ext uri="{FF2B5EF4-FFF2-40B4-BE49-F238E27FC236}">
                      <a16:creationId xmlns:a16="http://schemas.microsoft.com/office/drawing/2014/main" id="{2AB84BF1-E925-4981-AC1F-166F5EA1AE93}"/>
                    </a:ext>
                  </a:extLst>
                </p:cNvPr>
                <p:cNvPicPr/>
                <p:nvPr/>
              </p:nvPicPr>
              <p:blipFill>
                <a:blip r:embed="rId556"/>
                <a:stretch>
                  <a:fillRect/>
                </a:stretch>
              </p:blipFill>
              <p:spPr>
                <a:xfrm>
                  <a:off x="2254593" y="6196233"/>
                  <a:ext cx="23580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557">
              <p14:nvContentPartPr>
                <p14:cNvPr id="347" name="Ink 346">
                  <a:extLst>
                    <a:ext uri="{FF2B5EF4-FFF2-40B4-BE49-F238E27FC236}">
                      <a16:creationId xmlns:a16="http://schemas.microsoft.com/office/drawing/2014/main" id="{42082962-C459-4959-9B3D-B4E29CC359DF}"/>
                    </a:ext>
                  </a:extLst>
                </p14:cNvPr>
                <p14:cNvContentPartPr/>
                <p14:nvPr/>
              </p14:nvContentPartPr>
              <p14:xfrm>
                <a:off x="2618913" y="6151953"/>
                <a:ext cx="88920" cy="363960"/>
              </p14:xfrm>
            </p:contentPart>
          </mc:Choice>
          <mc:Fallback xmlns="">
            <p:pic>
              <p:nvPicPr>
                <p:cNvPr id="347" name="Ink 346">
                  <a:extLst>
                    <a:ext uri="{FF2B5EF4-FFF2-40B4-BE49-F238E27FC236}">
                      <a16:creationId xmlns:a16="http://schemas.microsoft.com/office/drawing/2014/main" id="{42082962-C459-4959-9B3D-B4E29CC359DF}"/>
                    </a:ext>
                  </a:extLst>
                </p:cNvPr>
                <p:cNvPicPr/>
                <p:nvPr/>
              </p:nvPicPr>
              <p:blipFill>
                <a:blip r:embed="rId558"/>
                <a:stretch>
                  <a:fillRect/>
                </a:stretch>
              </p:blipFill>
              <p:spPr>
                <a:xfrm>
                  <a:off x="2610273" y="6142953"/>
                  <a:ext cx="10656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348" name="Ink 347">
                  <a:extLst>
                    <a:ext uri="{FF2B5EF4-FFF2-40B4-BE49-F238E27FC236}">
                      <a16:creationId xmlns:a16="http://schemas.microsoft.com/office/drawing/2014/main" id="{46D28A18-ABC7-47C3-A488-8D9452C399DB}"/>
                    </a:ext>
                  </a:extLst>
                </p14:cNvPr>
                <p14:cNvContentPartPr/>
                <p14:nvPr/>
              </p14:nvContentPartPr>
              <p14:xfrm>
                <a:off x="2778393" y="6299913"/>
                <a:ext cx="135360" cy="168840"/>
              </p14:xfrm>
            </p:contentPart>
          </mc:Choice>
          <mc:Fallback xmlns="">
            <p:pic>
              <p:nvPicPr>
                <p:cNvPr id="348" name="Ink 347">
                  <a:extLst>
                    <a:ext uri="{FF2B5EF4-FFF2-40B4-BE49-F238E27FC236}">
                      <a16:creationId xmlns:a16="http://schemas.microsoft.com/office/drawing/2014/main" id="{46D28A18-ABC7-47C3-A488-8D9452C399DB}"/>
                    </a:ext>
                  </a:extLst>
                </p:cNvPr>
                <p:cNvPicPr/>
                <p:nvPr/>
              </p:nvPicPr>
              <p:blipFill>
                <a:blip r:embed="rId560"/>
                <a:stretch>
                  <a:fillRect/>
                </a:stretch>
              </p:blipFill>
              <p:spPr>
                <a:xfrm>
                  <a:off x="2769393" y="6291273"/>
                  <a:ext cx="15300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349" name="Ink 348">
                  <a:extLst>
                    <a:ext uri="{FF2B5EF4-FFF2-40B4-BE49-F238E27FC236}">
                      <a16:creationId xmlns:a16="http://schemas.microsoft.com/office/drawing/2014/main" id="{3B79C052-3A63-4E39-B6D3-62468E2A5766}"/>
                    </a:ext>
                  </a:extLst>
                </p14:cNvPr>
                <p14:cNvContentPartPr/>
                <p14:nvPr/>
              </p14:nvContentPartPr>
              <p14:xfrm>
                <a:off x="2949753" y="6382353"/>
                <a:ext cx="41760" cy="105480"/>
              </p14:xfrm>
            </p:contentPart>
          </mc:Choice>
          <mc:Fallback xmlns="">
            <p:pic>
              <p:nvPicPr>
                <p:cNvPr id="349" name="Ink 348">
                  <a:extLst>
                    <a:ext uri="{FF2B5EF4-FFF2-40B4-BE49-F238E27FC236}">
                      <a16:creationId xmlns:a16="http://schemas.microsoft.com/office/drawing/2014/main" id="{3B79C052-3A63-4E39-B6D3-62468E2A5766}"/>
                    </a:ext>
                  </a:extLst>
                </p:cNvPr>
                <p:cNvPicPr/>
                <p:nvPr/>
              </p:nvPicPr>
              <p:blipFill>
                <a:blip r:embed="rId562"/>
                <a:stretch>
                  <a:fillRect/>
                </a:stretch>
              </p:blipFill>
              <p:spPr>
                <a:xfrm>
                  <a:off x="2941113" y="6373713"/>
                  <a:ext cx="59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350" name="Ink 349">
                  <a:extLst>
                    <a:ext uri="{FF2B5EF4-FFF2-40B4-BE49-F238E27FC236}">
                      <a16:creationId xmlns:a16="http://schemas.microsoft.com/office/drawing/2014/main" id="{F255F694-1D7B-4119-9932-427C12B0ACAA}"/>
                    </a:ext>
                  </a:extLst>
                </p14:cNvPr>
                <p14:cNvContentPartPr/>
                <p14:nvPr/>
              </p14:nvContentPartPr>
              <p14:xfrm>
                <a:off x="3053433" y="6294153"/>
                <a:ext cx="106920" cy="214560"/>
              </p14:xfrm>
            </p:contentPart>
          </mc:Choice>
          <mc:Fallback xmlns="">
            <p:pic>
              <p:nvPicPr>
                <p:cNvPr id="350" name="Ink 349">
                  <a:extLst>
                    <a:ext uri="{FF2B5EF4-FFF2-40B4-BE49-F238E27FC236}">
                      <a16:creationId xmlns:a16="http://schemas.microsoft.com/office/drawing/2014/main" id="{F255F694-1D7B-4119-9932-427C12B0ACAA}"/>
                    </a:ext>
                  </a:extLst>
                </p:cNvPr>
                <p:cNvPicPr/>
                <p:nvPr/>
              </p:nvPicPr>
              <p:blipFill>
                <a:blip r:embed="rId564"/>
                <a:stretch>
                  <a:fillRect/>
                </a:stretch>
              </p:blipFill>
              <p:spPr>
                <a:xfrm>
                  <a:off x="3044793" y="6285153"/>
                  <a:ext cx="1245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351" name="Ink 350">
                  <a:extLst>
                    <a:ext uri="{FF2B5EF4-FFF2-40B4-BE49-F238E27FC236}">
                      <a16:creationId xmlns:a16="http://schemas.microsoft.com/office/drawing/2014/main" id="{CA812770-7158-41CE-A684-960EC9066D56}"/>
                    </a:ext>
                  </a:extLst>
                </p14:cNvPr>
                <p14:cNvContentPartPr/>
                <p14:nvPr/>
              </p14:nvContentPartPr>
              <p14:xfrm>
                <a:off x="3195633" y="6125313"/>
                <a:ext cx="107280" cy="375120"/>
              </p14:xfrm>
            </p:contentPart>
          </mc:Choice>
          <mc:Fallback xmlns="">
            <p:pic>
              <p:nvPicPr>
                <p:cNvPr id="351" name="Ink 350">
                  <a:extLst>
                    <a:ext uri="{FF2B5EF4-FFF2-40B4-BE49-F238E27FC236}">
                      <a16:creationId xmlns:a16="http://schemas.microsoft.com/office/drawing/2014/main" id="{CA812770-7158-41CE-A684-960EC9066D56}"/>
                    </a:ext>
                  </a:extLst>
                </p:cNvPr>
                <p:cNvPicPr/>
                <p:nvPr/>
              </p:nvPicPr>
              <p:blipFill>
                <a:blip r:embed="rId566"/>
                <a:stretch>
                  <a:fillRect/>
                </a:stretch>
              </p:blipFill>
              <p:spPr>
                <a:xfrm>
                  <a:off x="3186993" y="6116673"/>
                  <a:ext cx="12492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352" name="Ink 351">
                  <a:extLst>
                    <a:ext uri="{FF2B5EF4-FFF2-40B4-BE49-F238E27FC236}">
                      <a16:creationId xmlns:a16="http://schemas.microsoft.com/office/drawing/2014/main" id="{AA5C3887-FB96-4F46-97BF-EB71B82EF8D1}"/>
                    </a:ext>
                  </a:extLst>
                </p14:cNvPr>
                <p14:cNvContentPartPr/>
                <p14:nvPr/>
              </p14:nvContentPartPr>
              <p14:xfrm>
                <a:off x="3462033" y="6294153"/>
                <a:ext cx="7200" cy="360"/>
              </p14:xfrm>
            </p:contentPart>
          </mc:Choice>
          <mc:Fallback xmlns="">
            <p:pic>
              <p:nvPicPr>
                <p:cNvPr id="352" name="Ink 351">
                  <a:extLst>
                    <a:ext uri="{FF2B5EF4-FFF2-40B4-BE49-F238E27FC236}">
                      <a16:creationId xmlns:a16="http://schemas.microsoft.com/office/drawing/2014/main" id="{AA5C3887-FB96-4F46-97BF-EB71B82EF8D1}"/>
                    </a:ext>
                  </a:extLst>
                </p:cNvPr>
                <p:cNvPicPr/>
                <p:nvPr/>
              </p:nvPicPr>
              <p:blipFill>
                <a:blip r:embed="rId568"/>
                <a:stretch>
                  <a:fillRect/>
                </a:stretch>
              </p:blipFill>
              <p:spPr>
                <a:xfrm>
                  <a:off x="3453033" y="6285153"/>
                  <a:ext cx="24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55" name="Ink 354">
                  <a:extLst>
                    <a:ext uri="{FF2B5EF4-FFF2-40B4-BE49-F238E27FC236}">
                      <a16:creationId xmlns:a16="http://schemas.microsoft.com/office/drawing/2014/main" id="{1252EAA8-66E3-4D8F-8B4E-BB0481AE416D}"/>
                    </a:ext>
                  </a:extLst>
                </p14:cNvPr>
                <p14:cNvContentPartPr/>
                <p14:nvPr/>
              </p14:nvContentPartPr>
              <p14:xfrm>
                <a:off x="3506313" y="6275433"/>
                <a:ext cx="180000" cy="10080"/>
              </p14:xfrm>
            </p:contentPart>
          </mc:Choice>
          <mc:Fallback xmlns="">
            <p:pic>
              <p:nvPicPr>
                <p:cNvPr id="355" name="Ink 354">
                  <a:extLst>
                    <a:ext uri="{FF2B5EF4-FFF2-40B4-BE49-F238E27FC236}">
                      <a16:creationId xmlns:a16="http://schemas.microsoft.com/office/drawing/2014/main" id="{1252EAA8-66E3-4D8F-8B4E-BB0481AE416D}"/>
                    </a:ext>
                  </a:extLst>
                </p:cNvPr>
                <p:cNvPicPr/>
                <p:nvPr/>
              </p:nvPicPr>
              <p:blipFill>
                <a:blip r:embed="rId570"/>
                <a:stretch>
                  <a:fillRect/>
                </a:stretch>
              </p:blipFill>
              <p:spPr>
                <a:xfrm>
                  <a:off x="3497673" y="6266793"/>
                  <a:ext cx="1976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71">
              <p14:nvContentPartPr>
                <p14:cNvPr id="356" name="Ink 355">
                  <a:extLst>
                    <a:ext uri="{FF2B5EF4-FFF2-40B4-BE49-F238E27FC236}">
                      <a16:creationId xmlns:a16="http://schemas.microsoft.com/office/drawing/2014/main" id="{3272F212-2C52-4D7C-993A-A45FE945EC87}"/>
                    </a:ext>
                  </a:extLst>
                </p14:cNvPr>
                <p14:cNvContentPartPr/>
                <p14:nvPr/>
              </p14:nvContentPartPr>
              <p14:xfrm>
                <a:off x="3577233" y="6355713"/>
                <a:ext cx="129600" cy="9720"/>
              </p14:xfrm>
            </p:contentPart>
          </mc:Choice>
          <mc:Fallback xmlns="">
            <p:pic>
              <p:nvPicPr>
                <p:cNvPr id="356" name="Ink 355">
                  <a:extLst>
                    <a:ext uri="{FF2B5EF4-FFF2-40B4-BE49-F238E27FC236}">
                      <a16:creationId xmlns:a16="http://schemas.microsoft.com/office/drawing/2014/main" id="{3272F212-2C52-4D7C-993A-A45FE945EC87}"/>
                    </a:ext>
                  </a:extLst>
                </p:cNvPr>
                <p:cNvPicPr/>
                <p:nvPr/>
              </p:nvPicPr>
              <p:blipFill>
                <a:blip r:embed="rId572"/>
                <a:stretch>
                  <a:fillRect/>
                </a:stretch>
              </p:blipFill>
              <p:spPr>
                <a:xfrm>
                  <a:off x="3568593" y="6346713"/>
                  <a:ext cx="147240" cy="27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3">
            <p14:nvContentPartPr>
              <p14:cNvPr id="369" name="Ink 368">
                <a:extLst>
                  <a:ext uri="{FF2B5EF4-FFF2-40B4-BE49-F238E27FC236}">
                    <a16:creationId xmlns:a16="http://schemas.microsoft.com/office/drawing/2014/main" id="{3B19221D-2EF1-4394-913F-5F39B1BC6390}"/>
                  </a:ext>
                </a:extLst>
              </p14:cNvPr>
              <p14:cNvContentPartPr/>
              <p14:nvPr/>
            </p14:nvContentPartPr>
            <p14:xfrm>
              <a:off x="4465353" y="6151233"/>
              <a:ext cx="67680" cy="18360"/>
            </p14:xfrm>
          </p:contentPart>
        </mc:Choice>
        <mc:Fallback xmlns="">
          <p:pic>
            <p:nvPicPr>
              <p:cNvPr id="369" name="Ink 368">
                <a:extLst>
                  <a:ext uri="{FF2B5EF4-FFF2-40B4-BE49-F238E27FC236}">
                    <a16:creationId xmlns:a16="http://schemas.microsoft.com/office/drawing/2014/main" id="{3B19221D-2EF1-4394-913F-5F39B1BC6390}"/>
                  </a:ext>
                </a:extLst>
              </p:cNvPr>
              <p:cNvPicPr/>
              <p:nvPr/>
            </p:nvPicPr>
            <p:blipFill>
              <a:blip r:embed="rId574"/>
              <a:stretch>
                <a:fillRect/>
              </a:stretch>
            </p:blipFill>
            <p:spPr>
              <a:xfrm>
                <a:off x="4456353" y="6142593"/>
                <a:ext cx="85320" cy="36000"/>
              </a:xfrm>
              <a:prstGeom prst="rect">
                <a:avLst/>
              </a:prstGeom>
            </p:spPr>
          </p:pic>
        </mc:Fallback>
      </mc:AlternateContent>
      <p:grpSp>
        <p:nvGrpSpPr>
          <p:cNvPr id="373" name="Group 372">
            <a:extLst>
              <a:ext uri="{FF2B5EF4-FFF2-40B4-BE49-F238E27FC236}">
                <a16:creationId xmlns:a16="http://schemas.microsoft.com/office/drawing/2014/main" id="{169BBDB9-45BD-4CED-BBB4-34AF30FE24FC}"/>
              </a:ext>
            </a:extLst>
          </p:cNvPr>
          <p:cNvGrpSpPr/>
          <p:nvPr/>
        </p:nvGrpSpPr>
        <p:grpSpPr>
          <a:xfrm>
            <a:off x="4093113" y="5996073"/>
            <a:ext cx="1573200" cy="577800"/>
            <a:chOff x="4093113" y="5996073"/>
            <a:chExt cx="1573200" cy="577800"/>
          </a:xfrm>
        </p:grpSpPr>
        <mc:AlternateContent xmlns:mc="http://schemas.openxmlformats.org/markup-compatibility/2006" xmlns:p14="http://schemas.microsoft.com/office/powerpoint/2010/main">
          <mc:Choice Requires="p14">
            <p:contentPart p14:bwMode="auto" r:id="rId575">
              <p14:nvContentPartPr>
                <p14:cNvPr id="358" name="Ink 357">
                  <a:extLst>
                    <a:ext uri="{FF2B5EF4-FFF2-40B4-BE49-F238E27FC236}">
                      <a16:creationId xmlns:a16="http://schemas.microsoft.com/office/drawing/2014/main" id="{95190B4C-574E-4654-8319-CC704272ED15}"/>
                    </a:ext>
                  </a:extLst>
                </p14:cNvPr>
                <p14:cNvContentPartPr/>
                <p14:nvPr/>
              </p14:nvContentPartPr>
              <p14:xfrm>
                <a:off x="4093113" y="6165993"/>
                <a:ext cx="177480" cy="207000"/>
              </p14:xfrm>
            </p:contentPart>
          </mc:Choice>
          <mc:Fallback xmlns="">
            <p:pic>
              <p:nvPicPr>
                <p:cNvPr id="358" name="Ink 357">
                  <a:extLst>
                    <a:ext uri="{FF2B5EF4-FFF2-40B4-BE49-F238E27FC236}">
                      <a16:creationId xmlns:a16="http://schemas.microsoft.com/office/drawing/2014/main" id="{95190B4C-574E-4654-8319-CC704272ED15}"/>
                    </a:ext>
                  </a:extLst>
                </p:cNvPr>
                <p:cNvPicPr/>
                <p:nvPr/>
              </p:nvPicPr>
              <p:blipFill>
                <a:blip r:embed="rId576"/>
                <a:stretch>
                  <a:fillRect/>
                </a:stretch>
              </p:blipFill>
              <p:spPr>
                <a:xfrm>
                  <a:off x="4084113" y="6157353"/>
                  <a:ext cx="1951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359" name="Ink 358">
                  <a:extLst>
                    <a:ext uri="{FF2B5EF4-FFF2-40B4-BE49-F238E27FC236}">
                      <a16:creationId xmlns:a16="http://schemas.microsoft.com/office/drawing/2014/main" id="{C27911E2-5CAF-4C0B-99CC-CDB983D9A94A}"/>
                    </a:ext>
                  </a:extLst>
                </p14:cNvPr>
                <p14:cNvContentPartPr/>
                <p14:nvPr/>
              </p14:nvContentPartPr>
              <p14:xfrm>
                <a:off x="4435113" y="6001473"/>
                <a:ext cx="209520" cy="487080"/>
              </p14:xfrm>
            </p:contentPart>
          </mc:Choice>
          <mc:Fallback xmlns="">
            <p:pic>
              <p:nvPicPr>
                <p:cNvPr id="359" name="Ink 358">
                  <a:extLst>
                    <a:ext uri="{FF2B5EF4-FFF2-40B4-BE49-F238E27FC236}">
                      <a16:creationId xmlns:a16="http://schemas.microsoft.com/office/drawing/2014/main" id="{C27911E2-5CAF-4C0B-99CC-CDB983D9A94A}"/>
                    </a:ext>
                  </a:extLst>
                </p:cNvPr>
                <p:cNvPicPr/>
                <p:nvPr/>
              </p:nvPicPr>
              <p:blipFill>
                <a:blip r:embed="rId578"/>
                <a:stretch>
                  <a:fillRect/>
                </a:stretch>
              </p:blipFill>
              <p:spPr>
                <a:xfrm>
                  <a:off x="4426113" y="5992833"/>
                  <a:ext cx="227160" cy="50472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360" name="Ink 359">
                  <a:extLst>
                    <a:ext uri="{FF2B5EF4-FFF2-40B4-BE49-F238E27FC236}">
                      <a16:creationId xmlns:a16="http://schemas.microsoft.com/office/drawing/2014/main" id="{BB062C3F-AE66-42B0-9D59-BDD66739530A}"/>
                    </a:ext>
                  </a:extLst>
                </p14:cNvPr>
                <p14:cNvContentPartPr/>
                <p14:nvPr/>
              </p14:nvContentPartPr>
              <p14:xfrm>
                <a:off x="5441673" y="5996073"/>
                <a:ext cx="224640" cy="577800"/>
              </p14:xfrm>
            </p:contentPart>
          </mc:Choice>
          <mc:Fallback xmlns="">
            <p:pic>
              <p:nvPicPr>
                <p:cNvPr id="360" name="Ink 359">
                  <a:extLst>
                    <a:ext uri="{FF2B5EF4-FFF2-40B4-BE49-F238E27FC236}">
                      <a16:creationId xmlns:a16="http://schemas.microsoft.com/office/drawing/2014/main" id="{BB062C3F-AE66-42B0-9D59-BDD66739530A}"/>
                    </a:ext>
                  </a:extLst>
                </p:cNvPr>
                <p:cNvPicPr/>
                <p:nvPr/>
              </p:nvPicPr>
              <p:blipFill>
                <a:blip r:embed="rId580"/>
                <a:stretch>
                  <a:fillRect/>
                </a:stretch>
              </p:blipFill>
              <p:spPr>
                <a:xfrm>
                  <a:off x="5432673" y="5987073"/>
                  <a:ext cx="242280" cy="595440"/>
                </a:xfrm>
                <a:prstGeom prst="rect">
                  <a:avLst/>
                </a:prstGeom>
              </p:spPr>
            </p:pic>
          </mc:Fallback>
        </mc:AlternateContent>
        <mc:AlternateContent xmlns:mc="http://schemas.openxmlformats.org/markup-compatibility/2006" xmlns:p14="http://schemas.microsoft.com/office/powerpoint/2010/main">
          <mc:Choice Requires="p14">
            <p:contentPart p14:bwMode="auto" r:id="rId581">
              <p14:nvContentPartPr>
                <p14:cNvPr id="362" name="Ink 361">
                  <a:extLst>
                    <a:ext uri="{FF2B5EF4-FFF2-40B4-BE49-F238E27FC236}">
                      <a16:creationId xmlns:a16="http://schemas.microsoft.com/office/drawing/2014/main" id="{403E2A82-D97B-4F00-AC4D-09D3FEA87C81}"/>
                    </a:ext>
                  </a:extLst>
                </p14:cNvPr>
                <p14:cNvContentPartPr/>
                <p14:nvPr/>
              </p14:nvContentPartPr>
              <p14:xfrm>
                <a:off x="4562913" y="6159153"/>
                <a:ext cx="278280" cy="170640"/>
              </p14:xfrm>
            </p:contentPart>
          </mc:Choice>
          <mc:Fallback xmlns="">
            <p:pic>
              <p:nvPicPr>
                <p:cNvPr id="362" name="Ink 361">
                  <a:extLst>
                    <a:ext uri="{FF2B5EF4-FFF2-40B4-BE49-F238E27FC236}">
                      <a16:creationId xmlns:a16="http://schemas.microsoft.com/office/drawing/2014/main" id="{403E2A82-D97B-4F00-AC4D-09D3FEA87C81}"/>
                    </a:ext>
                  </a:extLst>
                </p:cNvPr>
                <p:cNvPicPr/>
                <p:nvPr/>
              </p:nvPicPr>
              <p:blipFill>
                <a:blip r:embed="rId582"/>
                <a:stretch>
                  <a:fillRect/>
                </a:stretch>
              </p:blipFill>
              <p:spPr>
                <a:xfrm>
                  <a:off x="4553913" y="6150513"/>
                  <a:ext cx="2959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363" name="Ink 362">
                  <a:extLst>
                    <a:ext uri="{FF2B5EF4-FFF2-40B4-BE49-F238E27FC236}">
                      <a16:creationId xmlns:a16="http://schemas.microsoft.com/office/drawing/2014/main" id="{995CA72B-E49C-42CA-8307-DC1A9D248D34}"/>
                    </a:ext>
                  </a:extLst>
                </p14:cNvPr>
                <p14:cNvContentPartPr/>
                <p14:nvPr/>
              </p14:nvContentPartPr>
              <p14:xfrm>
                <a:off x="4578753" y="6152313"/>
                <a:ext cx="28440" cy="44280"/>
              </p14:xfrm>
            </p:contentPart>
          </mc:Choice>
          <mc:Fallback xmlns="">
            <p:pic>
              <p:nvPicPr>
                <p:cNvPr id="363" name="Ink 362">
                  <a:extLst>
                    <a:ext uri="{FF2B5EF4-FFF2-40B4-BE49-F238E27FC236}">
                      <a16:creationId xmlns:a16="http://schemas.microsoft.com/office/drawing/2014/main" id="{995CA72B-E49C-42CA-8307-DC1A9D248D34}"/>
                    </a:ext>
                  </a:extLst>
                </p:cNvPr>
                <p:cNvPicPr/>
                <p:nvPr/>
              </p:nvPicPr>
              <p:blipFill>
                <a:blip r:embed="rId584"/>
                <a:stretch>
                  <a:fillRect/>
                </a:stretch>
              </p:blipFill>
              <p:spPr>
                <a:xfrm>
                  <a:off x="4570113" y="6143673"/>
                  <a:ext cx="460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364" name="Ink 363">
                  <a:extLst>
                    <a:ext uri="{FF2B5EF4-FFF2-40B4-BE49-F238E27FC236}">
                      <a16:creationId xmlns:a16="http://schemas.microsoft.com/office/drawing/2014/main" id="{CE82465C-CEF8-4606-BE97-38100A6ACE1A}"/>
                    </a:ext>
                  </a:extLst>
                </p14:cNvPr>
                <p14:cNvContentPartPr/>
                <p14:nvPr/>
              </p14:nvContentPartPr>
              <p14:xfrm>
                <a:off x="4562913" y="6147633"/>
                <a:ext cx="390960" cy="211680"/>
              </p14:xfrm>
            </p:contentPart>
          </mc:Choice>
          <mc:Fallback xmlns="">
            <p:pic>
              <p:nvPicPr>
                <p:cNvPr id="364" name="Ink 363">
                  <a:extLst>
                    <a:ext uri="{FF2B5EF4-FFF2-40B4-BE49-F238E27FC236}">
                      <a16:creationId xmlns:a16="http://schemas.microsoft.com/office/drawing/2014/main" id="{CE82465C-CEF8-4606-BE97-38100A6ACE1A}"/>
                    </a:ext>
                  </a:extLst>
                </p:cNvPr>
                <p:cNvPicPr/>
                <p:nvPr/>
              </p:nvPicPr>
              <p:blipFill>
                <a:blip r:embed="rId586"/>
                <a:stretch>
                  <a:fillRect/>
                </a:stretch>
              </p:blipFill>
              <p:spPr>
                <a:xfrm>
                  <a:off x="4554273" y="6138633"/>
                  <a:ext cx="408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365" name="Ink 364">
                  <a:extLst>
                    <a:ext uri="{FF2B5EF4-FFF2-40B4-BE49-F238E27FC236}">
                      <a16:creationId xmlns:a16="http://schemas.microsoft.com/office/drawing/2014/main" id="{2A7AFA1A-3FCB-4B4E-AF06-981C5990A540}"/>
                    </a:ext>
                  </a:extLst>
                </p14:cNvPr>
                <p14:cNvContentPartPr/>
                <p14:nvPr/>
              </p14:nvContentPartPr>
              <p14:xfrm>
                <a:off x="5042433" y="6275433"/>
                <a:ext cx="141840" cy="18720"/>
              </p14:xfrm>
            </p:contentPart>
          </mc:Choice>
          <mc:Fallback xmlns="">
            <p:pic>
              <p:nvPicPr>
                <p:cNvPr id="365" name="Ink 364">
                  <a:extLst>
                    <a:ext uri="{FF2B5EF4-FFF2-40B4-BE49-F238E27FC236}">
                      <a16:creationId xmlns:a16="http://schemas.microsoft.com/office/drawing/2014/main" id="{2A7AFA1A-3FCB-4B4E-AF06-981C5990A540}"/>
                    </a:ext>
                  </a:extLst>
                </p:cNvPr>
                <p:cNvPicPr/>
                <p:nvPr/>
              </p:nvPicPr>
              <p:blipFill>
                <a:blip r:embed="rId588"/>
                <a:stretch>
                  <a:fillRect/>
                </a:stretch>
              </p:blipFill>
              <p:spPr>
                <a:xfrm>
                  <a:off x="5033433" y="6266793"/>
                  <a:ext cx="15948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366" name="Ink 365">
                  <a:extLst>
                    <a:ext uri="{FF2B5EF4-FFF2-40B4-BE49-F238E27FC236}">
                      <a16:creationId xmlns:a16="http://schemas.microsoft.com/office/drawing/2014/main" id="{B81BEEC3-FD52-423F-B1A0-03B0B2C69AE2}"/>
                    </a:ext>
                  </a:extLst>
                </p14:cNvPr>
                <p14:cNvContentPartPr/>
                <p14:nvPr/>
              </p14:nvContentPartPr>
              <p14:xfrm>
                <a:off x="5113353" y="6222873"/>
                <a:ext cx="29520" cy="161640"/>
              </p14:xfrm>
            </p:contentPart>
          </mc:Choice>
          <mc:Fallback xmlns="">
            <p:pic>
              <p:nvPicPr>
                <p:cNvPr id="366" name="Ink 365">
                  <a:extLst>
                    <a:ext uri="{FF2B5EF4-FFF2-40B4-BE49-F238E27FC236}">
                      <a16:creationId xmlns:a16="http://schemas.microsoft.com/office/drawing/2014/main" id="{B81BEEC3-FD52-423F-B1A0-03B0B2C69AE2}"/>
                    </a:ext>
                  </a:extLst>
                </p:cNvPr>
                <p:cNvPicPr/>
                <p:nvPr/>
              </p:nvPicPr>
              <p:blipFill>
                <a:blip r:embed="rId590"/>
                <a:stretch>
                  <a:fillRect/>
                </a:stretch>
              </p:blipFill>
              <p:spPr>
                <a:xfrm>
                  <a:off x="5104353" y="6213873"/>
                  <a:ext cx="471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367" name="Ink 366">
                  <a:extLst>
                    <a:ext uri="{FF2B5EF4-FFF2-40B4-BE49-F238E27FC236}">
                      <a16:creationId xmlns:a16="http://schemas.microsoft.com/office/drawing/2014/main" id="{A0EE9F6F-C8AB-44BE-A898-ECF8117FEBD9}"/>
                    </a:ext>
                  </a:extLst>
                </p14:cNvPr>
                <p14:cNvContentPartPr/>
                <p14:nvPr/>
              </p14:nvContentPartPr>
              <p14:xfrm>
                <a:off x="5219553" y="6192633"/>
                <a:ext cx="153720" cy="186120"/>
              </p14:xfrm>
            </p:contentPart>
          </mc:Choice>
          <mc:Fallback xmlns="">
            <p:pic>
              <p:nvPicPr>
                <p:cNvPr id="367" name="Ink 366">
                  <a:extLst>
                    <a:ext uri="{FF2B5EF4-FFF2-40B4-BE49-F238E27FC236}">
                      <a16:creationId xmlns:a16="http://schemas.microsoft.com/office/drawing/2014/main" id="{A0EE9F6F-C8AB-44BE-A898-ECF8117FEBD9}"/>
                    </a:ext>
                  </a:extLst>
                </p:cNvPr>
                <p:cNvPicPr/>
                <p:nvPr/>
              </p:nvPicPr>
              <p:blipFill>
                <a:blip r:embed="rId592"/>
                <a:stretch>
                  <a:fillRect/>
                </a:stretch>
              </p:blipFill>
              <p:spPr>
                <a:xfrm>
                  <a:off x="5210913" y="6183993"/>
                  <a:ext cx="17136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371" name="Ink 370">
                  <a:extLst>
                    <a:ext uri="{FF2B5EF4-FFF2-40B4-BE49-F238E27FC236}">
                      <a16:creationId xmlns:a16="http://schemas.microsoft.com/office/drawing/2014/main" id="{1E89D3DB-0C43-4ECB-9633-7800FB04B507}"/>
                    </a:ext>
                  </a:extLst>
                </p14:cNvPr>
                <p14:cNvContentPartPr/>
                <p14:nvPr/>
              </p14:nvContentPartPr>
              <p14:xfrm>
                <a:off x="4594593" y="6115233"/>
                <a:ext cx="330840" cy="240840"/>
              </p14:xfrm>
            </p:contentPart>
          </mc:Choice>
          <mc:Fallback xmlns="">
            <p:pic>
              <p:nvPicPr>
                <p:cNvPr id="371" name="Ink 370">
                  <a:extLst>
                    <a:ext uri="{FF2B5EF4-FFF2-40B4-BE49-F238E27FC236}">
                      <a16:creationId xmlns:a16="http://schemas.microsoft.com/office/drawing/2014/main" id="{1E89D3DB-0C43-4ECB-9633-7800FB04B507}"/>
                    </a:ext>
                  </a:extLst>
                </p:cNvPr>
                <p:cNvPicPr/>
                <p:nvPr/>
              </p:nvPicPr>
              <p:blipFill>
                <a:blip r:embed="rId594"/>
                <a:stretch>
                  <a:fillRect/>
                </a:stretch>
              </p:blipFill>
              <p:spPr>
                <a:xfrm>
                  <a:off x="4585593" y="6106233"/>
                  <a:ext cx="3484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595">
              <p14:nvContentPartPr>
                <p14:cNvPr id="372" name="Ink 371">
                  <a:extLst>
                    <a:ext uri="{FF2B5EF4-FFF2-40B4-BE49-F238E27FC236}">
                      <a16:creationId xmlns:a16="http://schemas.microsoft.com/office/drawing/2014/main" id="{1CA79ADB-404F-4A20-BD78-34112113A881}"/>
                    </a:ext>
                  </a:extLst>
                </p14:cNvPr>
                <p14:cNvContentPartPr/>
                <p14:nvPr/>
              </p14:nvContentPartPr>
              <p14:xfrm>
                <a:off x="4661193" y="6160593"/>
                <a:ext cx="61920" cy="28440"/>
              </p14:xfrm>
            </p:contentPart>
          </mc:Choice>
          <mc:Fallback xmlns="">
            <p:pic>
              <p:nvPicPr>
                <p:cNvPr id="372" name="Ink 371">
                  <a:extLst>
                    <a:ext uri="{FF2B5EF4-FFF2-40B4-BE49-F238E27FC236}">
                      <a16:creationId xmlns:a16="http://schemas.microsoft.com/office/drawing/2014/main" id="{1CA79ADB-404F-4A20-BD78-34112113A881}"/>
                    </a:ext>
                  </a:extLst>
                </p:cNvPr>
                <p:cNvPicPr/>
                <p:nvPr/>
              </p:nvPicPr>
              <p:blipFill>
                <a:blip r:embed="rId596"/>
                <a:stretch>
                  <a:fillRect/>
                </a:stretch>
              </p:blipFill>
              <p:spPr>
                <a:xfrm>
                  <a:off x="4652553" y="6151953"/>
                  <a:ext cx="79560" cy="46080"/>
                </a:xfrm>
                <a:prstGeom prst="rect">
                  <a:avLst/>
                </a:prstGeom>
              </p:spPr>
            </p:pic>
          </mc:Fallback>
        </mc:AlternateContent>
      </p:grpSp>
      <p:grpSp>
        <p:nvGrpSpPr>
          <p:cNvPr id="380" name="Group 379">
            <a:extLst>
              <a:ext uri="{FF2B5EF4-FFF2-40B4-BE49-F238E27FC236}">
                <a16:creationId xmlns:a16="http://schemas.microsoft.com/office/drawing/2014/main" id="{8C9EB5A4-BE6E-4D43-AE7B-D96D45DFF9E5}"/>
              </a:ext>
            </a:extLst>
          </p:cNvPr>
          <p:cNvGrpSpPr/>
          <p:nvPr/>
        </p:nvGrpSpPr>
        <p:grpSpPr>
          <a:xfrm>
            <a:off x="3666153" y="6533553"/>
            <a:ext cx="930240" cy="226800"/>
            <a:chOff x="3666153" y="6533553"/>
            <a:chExt cx="930240" cy="226800"/>
          </a:xfrm>
        </p:grpSpPr>
        <mc:AlternateContent xmlns:mc="http://schemas.openxmlformats.org/markup-compatibility/2006" xmlns:p14="http://schemas.microsoft.com/office/powerpoint/2010/main">
          <mc:Choice Requires="p14">
            <p:contentPart p14:bwMode="auto" r:id="rId597">
              <p14:nvContentPartPr>
                <p14:cNvPr id="374" name="Ink 373">
                  <a:extLst>
                    <a:ext uri="{FF2B5EF4-FFF2-40B4-BE49-F238E27FC236}">
                      <a16:creationId xmlns:a16="http://schemas.microsoft.com/office/drawing/2014/main" id="{BF4B0A57-B955-41A8-9A0E-27061D49F632}"/>
                    </a:ext>
                  </a:extLst>
                </p14:cNvPr>
                <p14:cNvContentPartPr/>
                <p14:nvPr/>
              </p14:nvContentPartPr>
              <p14:xfrm>
                <a:off x="3666153" y="6569193"/>
                <a:ext cx="141840" cy="20160"/>
              </p14:xfrm>
            </p:contentPart>
          </mc:Choice>
          <mc:Fallback xmlns="">
            <p:pic>
              <p:nvPicPr>
                <p:cNvPr id="374" name="Ink 373">
                  <a:extLst>
                    <a:ext uri="{FF2B5EF4-FFF2-40B4-BE49-F238E27FC236}">
                      <a16:creationId xmlns:a16="http://schemas.microsoft.com/office/drawing/2014/main" id="{BF4B0A57-B955-41A8-9A0E-27061D49F632}"/>
                    </a:ext>
                  </a:extLst>
                </p:cNvPr>
                <p:cNvPicPr/>
                <p:nvPr/>
              </p:nvPicPr>
              <p:blipFill>
                <a:blip r:embed="rId598"/>
                <a:stretch>
                  <a:fillRect/>
                </a:stretch>
              </p:blipFill>
              <p:spPr>
                <a:xfrm>
                  <a:off x="3657513" y="6560193"/>
                  <a:ext cx="15948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375" name="Ink 374">
                  <a:extLst>
                    <a:ext uri="{FF2B5EF4-FFF2-40B4-BE49-F238E27FC236}">
                      <a16:creationId xmlns:a16="http://schemas.microsoft.com/office/drawing/2014/main" id="{0DD7EA96-28B9-43E4-B9D2-5AD8E1F50864}"/>
                    </a:ext>
                  </a:extLst>
                </p14:cNvPr>
                <p14:cNvContentPartPr/>
                <p14:nvPr/>
              </p14:nvContentPartPr>
              <p14:xfrm>
                <a:off x="3666153" y="6648753"/>
                <a:ext cx="97560" cy="8640"/>
              </p14:xfrm>
            </p:contentPart>
          </mc:Choice>
          <mc:Fallback xmlns="">
            <p:pic>
              <p:nvPicPr>
                <p:cNvPr id="375" name="Ink 374">
                  <a:extLst>
                    <a:ext uri="{FF2B5EF4-FFF2-40B4-BE49-F238E27FC236}">
                      <a16:creationId xmlns:a16="http://schemas.microsoft.com/office/drawing/2014/main" id="{0DD7EA96-28B9-43E4-B9D2-5AD8E1F50864}"/>
                    </a:ext>
                  </a:extLst>
                </p:cNvPr>
                <p:cNvPicPr/>
                <p:nvPr/>
              </p:nvPicPr>
              <p:blipFill>
                <a:blip r:embed="rId600"/>
                <a:stretch>
                  <a:fillRect/>
                </a:stretch>
              </p:blipFill>
              <p:spPr>
                <a:xfrm>
                  <a:off x="3657513" y="6640113"/>
                  <a:ext cx="1152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376" name="Ink 375">
                  <a:extLst>
                    <a:ext uri="{FF2B5EF4-FFF2-40B4-BE49-F238E27FC236}">
                      <a16:creationId xmlns:a16="http://schemas.microsoft.com/office/drawing/2014/main" id="{B03C5187-0396-4DD7-A24D-01A24C3EF261}"/>
                    </a:ext>
                  </a:extLst>
                </p14:cNvPr>
                <p14:cNvContentPartPr/>
                <p14:nvPr/>
              </p14:nvContentPartPr>
              <p14:xfrm>
                <a:off x="3968553" y="6568113"/>
                <a:ext cx="214920" cy="179640"/>
              </p14:xfrm>
            </p:contentPart>
          </mc:Choice>
          <mc:Fallback xmlns="">
            <p:pic>
              <p:nvPicPr>
                <p:cNvPr id="376" name="Ink 375">
                  <a:extLst>
                    <a:ext uri="{FF2B5EF4-FFF2-40B4-BE49-F238E27FC236}">
                      <a16:creationId xmlns:a16="http://schemas.microsoft.com/office/drawing/2014/main" id="{B03C5187-0396-4DD7-A24D-01A24C3EF261}"/>
                    </a:ext>
                  </a:extLst>
                </p:cNvPr>
                <p:cNvPicPr/>
                <p:nvPr/>
              </p:nvPicPr>
              <p:blipFill>
                <a:blip r:embed="rId602"/>
                <a:stretch>
                  <a:fillRect/>
                </a:stretch>
              </p:blipFill>
              <p:spPr>
                <a:xfrm>
                  <a:off x="3959913" y="6559113"/>
                  <a:ext cx="2325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377" name="Ink 376">
                  <a:extLst>
                    <a:ext uri="{FF2B5EF4-FFF2-40B4-BE49-F238E27FC236}">
                      <a16:creationId xmlns:a16="http://schemas.microsoft.com/office/drawing/2014/main" id="{A27DFE9D-4F26-41CE-96F1-29AF2D5507AA}"/>
                    </a:ext>
                  </a:extLst>
                </p14:cNvPr>
                <p14:cNvContentPartPr/>
                <p14:nvPr/>
              </p14:nvContentPartPr>
              <p14:xfrm>
                <a:off x="4223073" y="6551553"/>
                <a:ext cx="109080" cy="208800"/>
              </p14:xfrm>
            </p:contentPart>
          </mc:Choice>
          <mc:Fallback xmlns="">
            <p:pic>
              <p:nvPicPr>
                <p:cNvPr id="377" name="Ink 376">
                  <a:extLst>
                    <a:ext uri="{FF2B5EF4-FFF2-40B4-BE49-F238E27FC236}">
                      <a16:creationId xmlns:a16="http://schemas.microsoft.com/office/drawing/2014/main" id="{A27DFE9D-4F26-41CE-96F1-29AF2D5507AA}"/>
                    </a:ext>
                  </a:extLst>
                </p:cNvPr>
                <p:cNvPicPr/>
                <p:nvPr/>
              </p:nvPicPr>
              <p:blipFill>
                <a:blip r:embed="rId604"/>
                <a:stretch>
                  <a:fillRect/>
                </a:stretch>
              </p:blipFill>
              <p:spPr>
                <a:xfrm>
                  <a:off x="4214073" y="6542553"/>
                  <a:ext cx="1267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378" name="Ink 377">
                  <a:extLst>
                    <a:ext uri="{FF2B5EF4-FFF2-40B4-BE49-F238E27FC236}">
                      <a16:creationId xmlns:a16="http://schemas.microsoft.com/office/drawing/2014/main" id="{D832BDB6-93F6-4F7D-B092-BD7BE7BF59DC}"/>
                    </a:ext>
                  </a:extLst>
                </p14:cNvPr>
                <p14:cNvContentPartPr/>
                <p14:nvPr/>
              </p14:nvContentPartPr>
              <p14:xfrm>
                <a:off x="4367433" y="6604833"/>
                <a:ext cx="106920" cy="119520"/>
              </p14:xfrm>
            </p:contentPart>
          </mc:Choice>
          <mc:Fallback xmlns="">
            <p:pic>
              <p:nvPicPr>
                <p:cNvPr id="378" name="Ink 377">
                  <a:extLst>
                    <a:ext uri="{FF2B5EF4-FFF2-40B4-BE49-F238E27FC236}">
                      <a16:creationId xmlns:a16="http://schemas.microsoft.com/office/drawing/2014/main" id="{D832BDB6-93F6-4F7D-B092-BD7BE7BF59DC}"/>
                    </a:ext>
                  </a:extLst>
                </p:cNvPr>
                <p:cNvPicPr/>
                <p:nvPr/>
              </p:nvPicPr>
              <p:blipFill>
                <a:blip r:embed="rId606"/>
                <a:stretch>
                  <a:fillRect/>
                </a:stretch>
              </p:blipFill>
              <p:spPr>
                <a:xfrm>
                  <a:off x="4358793" y="6595833"/>
                  <a:ext cx="1245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379" name="Ink 378">
                  <a:extLst>
                    <a:ext uri="{FF2B5EF4-FFF2-40B4-BE49-F238E27FC236}">
                      <a16:creationId xmlns:a16="http://schemas.microsoft.com/office/drawing/2014/main" id="{6283FE86-44D4-4A88-8CCD-A5C858C2E9C0}"/>
                    </a:ext>
                  </a:extLst>
                </p14:cNvPr>
                <p14:cNvContentPartPr/>
                <p14:nvPr/>
              </p14:nvContentPartPr>
              <p14:xfrm>
                <a:off x="4511433" y="6533553"/>
                <a:ext cx="84960" cy="224640"/>
              </p14:xfrm>
            </p:contentPart>
          </mc:Choice>
          <mc:Fallback xmlns="">
            <p:pic>
              <p:nvPicPr>
                <p:cNvPr id="379" name="Ink 378">
                  <a:extLst>
                    <a:ext uri="{FF2B5EF4-FFF2-40B4-BE49-F238E27FC236}">
                      <a16:creationId xmlns:a16="http://schemas.microsoft.com/office/drawing/2014/main" id="{6283FE86-44D4-4A88-8CCD-A5C858C2E9C0}"/>
                    </a:ext>
                  </a:extLst>
                </p:cNvPr>
                <p:cNvPicPr/>
                <p:nvPr/>
              </p:nvPicPr>
              <p:blipFill>
                <a:blip r:embed="rId608"/>
                <a:stretch>
                  <a:fillRect/>
                </a:stretch>
              </p:blipFill>
              <p:spPr>
                <a:xfrm>
                  <a:off x="4502793" y="6524553"/>
                  <a:ext cx="102600" cy="242280"/>
                </a:xfrm>
                <a:prstGeom prst="rect">
                  <a:avLst/>
                </a:prstGeom>
              </p:spPr>
            </p:pic>
          </mc:Fallback>
        </mc:AlternateContent>
      </p:grpSp>
      <p:grpSp>
        <p:nvGrpSpPr>
          <p:cNvPr id="399" name="Group 398">
            <a:extLst>
              <a:ext uri="{FF2B5EF4-FFF2-40B4-BE49-F238E27FC236}">
                <a16:creationId xmlns:a16="http://schemas.microsoft.com/office/drawing/2014/main" id="{D95877A3-417B-46A0-B1DC-4F00B00B0722}"/>
              </a:ext>
            </a:extLst>
          </p:cNvPr>
          <p:cNvGrpSpPr/>
          <p:nvPr/>
        </p:nvGrpSpPr>
        <p:grpSpPr>
          <a:xfrm>
            <a:off x="221673" y="5272833"/>
            <a:ext cx="1421640" cy="1464120"/>
            <a:chOff x="221673" y="5272833"/>
            <a:chExt cx="1421640" cy="1464120"/>
          </a:xfrm>
        </p:grpSpPr>
        <mc:AlternateContent xmlns:mc="http://schemas.openxmlformats.org/markup-compatibility/2006" xmlns:p14="http://schemas.microsoft.com/office/powerpoint/2010/main">
          <mc:Choice Requires="p14">
            <p:contentPart p14:bwMode="auto" r:id="rId609">
              <p14:nvContentPartPr>
                <p14:cNvPr id="381" name="Ink 380">
                  <a:extLst>
                    <a:ext uri="{FF2B5EF4-FFF2-40B4-BE49-F238E27FC236}">
                      <a16:creationId xmlns:a16="http://schemas.microsoft.com/office/drawing/2014/main" id="{9A3E3236-A821-4149-99A4-DA5F181EF26A}"/>
                    </a:ext>
                  </a:extLst>
                </p14:cNvPr>
                <p14:cNvContentPartPr/>
                <p14:nvPr/>
              </p14:nvContentPartPr>
              <p14:xfrm>
                <a:off x="461433" y="5272833"/>
                <a:ext cx="1181880" cy="1452240"/>
              </p14:xfrm>
            </p:contentPart>
          </mc:Choice>
          <mc:Fallback xmlns="">
            <p:pic>
              <p:nvPicPr>
                <p:cNvPr id="381" name="Ink 380">
                  <a:extLst>
                    <a:ext uri="{FF2B5EF4-FFF2-40B4-BE49-F238E27FC236}">
                      <a16:creationId xmlns:a16="http://schemas.microsoft.com/office/drawing/2014/main" id="{9A3E3236-A821-4149-99A4-DA5F181EF26A}"/>
                    </a:ext>
                  </a:extLst>
                </p:cNvPr>
                <p:cNvPicPr/>
                <p:nvPr/>
              </p:nvPicPr>
              <p:blipFill>
                <a:blip r:embed="rId610"/>
                <a:stretch>
                  <a:fillRect/>
                </a:stretch>
              </p:blipFill>
              <p:spPr>
                <a:xfrm>
                  <a:off x="452793" y="5264193"/>
                  <a:ext cx="1199520" cy="146988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382" name="Ink 381">
                  <a:extLst>
                    <a:ext uri="{FF2B5EF4-FFF2-40B4-BE49-F238E27FC236}">
                      <a16:creationId xmlns:a16="http://schemas.microsoft.com/office/drawing/2014/main" id="{E0C3D079-7E6A-43F5-B342-245C6358040B}"/>
                    </a:ext>
                  </a:extLst>
                </p14:cNvPr>
                <p14:cNvContentPartPr/>
                <p14:nvPr/>
              </p14:nvContentPartPr>
              <p14:xfrm>
                <a:off x="378633" y="5456433"/>
                <a:ext cx="180360" cy="227520"/>
              </p14:xfrm>
            </p:contentPart>
          </mc:Choice>
          <mc:Fallback xmlns="">
            <p:pic>
              <p:nvPicPr>
                <p:cNvPr id="382" name="Ink 381">
                  <a:extLst>
                    <a:ext uri="{FF2B5EF4-FFF2-40B4-BE49-F238E27FC236}">
                      <a16:creationId xmlns:a16="http://schemas.microsoft.com/office/drawing/2014/main" id="{E0C3D079-7E6A-43F5-B342-245C6358040B}"/>
                    </a:ext>
                  </a:extLst>
                </p:cNvPr>
                <p:cNvPicPr/>
                <p:nvPr/>
              </p:nvPicPr>
              <p:blipFill>
                <a:blip r:embed="rId612"/>
                <a:stretch>
                  <a:fillRect/>
                </a:stretch>
              </p:blipFill>
              <p:spPr>
                <a:xfrm>
                  <a:off x="369993" y="5447433"/>
                  <a:ext cx="1980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383" name="Ink 382">
                  <a:extLst>
                    <a:ext uri="{FF2B5EF4-FFF2-40B4-BE49-F238E27FC236}">
                      <a16:creationId xmlns:a16="http://schemas.microsoft.com/office/drawing/2014/main" id="{50CBDD06-4BF4-4BEA-9907-EBA6D24F93E4}"/>
                    </a:ext>
                  </a:extLst>
                </p14:cNvPr>
                <p14:cNvContentPartPr/>
                <p14:nvPr/>
              </p14:nvContentPartPr>
              <p14:xfrm>
                <a:off x="567273" y="5574153"/>
                <a:ext cx="50040" cy="138240"/>
              </p14:xfrm>
            </p:contentPart>
          </mc:Choice>
          <mc:Fallback xmlns="">
            <p:pic>
              <p:nvPicPr>
                <p:cNvPr id="383" name="Ink 382">
                  <a:extLst>
                    <a:ext uri="{FF2B5EF4-FFF2-40B4-BE49-F238E27FC236}">
                      <a16:creationId xmlns:a16="http://schemas.microsoft.com/office/drawing/2014/main" id="{50CBDD06-4BF4-4BEA-9907-EBA6D24F93E4}"/>
                    </a:ext>
                  </a:extLst>
                </p:cNvPr>
                <p:cNvPicPr/>
                <p:nvPr/>
              </p:nvPicPr>
              <p:blipFill>
                <a:blip r:embed="rId614"/>
                <a:stretch>
                  <a:fillRect/>
                </a:stretch>
              </p:blipFill>
              <p:spPr>
                <a:xfrm>
                  <a:off x="558633" y="5565513"/>
                  <a:ext cx="676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384" name="Ink 383">
                  <a:extLst>
                    <a:ext uri="{FF2B5EF4-FFF2-40B4-BE49-F238E27FC236}">
                      <a16:creationId xmlns:a16="http://schemas.microsoft.com/office/drawing/2014/main" id="{88AD9DE0-3F19-4C2C-9399-BB5A5B3D1DA8}"/>
                    </a:ext>
                  </a:extLst>
                </p14:cNvPr>
                <p14:cNvContentPartPr/>
                <p14:nvPr/>
              </p14:nvContentPartPr>
              <p14:xfrm>
                <a:off x="619833" y="5530233"/>
                <a:ext cx="1800" cy="360"/>
              </p14:xfrm>
            </p:contentPart>
          </mc:Choice>
          <mc:Fallback xmlns="">
            <p:pic>
              <p:nvPicPr>
                <p:cNvPr id="384" name="Ink 383">
                  <a:extLst>
                    <a:ext uri="{FF2B5EF4-FFF2-40B4-BE49-F238E27FC236}">
                      <a16:creationId xmlns:a16="http://schemas.microsoft.com/office/drawing/2014/main" id="{88AD9DE0-3F19-4C2C-9399-BB5A5B3D1DA8}"/>
                    </a:ext>
                  </a:extLst>
                </p:cNvPr>
                <p:cNvPicPr/>
                <p:nvPr/>
              </p:nvPicPr>
              <p:blipFill>
                <a:blip r:embed="rId616"/>
                <a:stretch>
                  <a:fillRect/>
                </a:stretch>
              </p:blipFill>
              <p:spPr>
                <a:xfrm>
                  <a:off x="610833" y="5521593"/>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385" name="Ink 384">
                  <a:extLst>
                    <a:ext uri="{FF2B5EF4-FFF2-40B4-BE49-F238E27FC236}">
                      <a16:creationId xmlns:a16="http://schemas.microsoft.com/office/drawing/2014/main" id="{9B0F1C8D-1255-4F64-8A5A-B9B06F03BFC6}"/>
                    </a:ext>
                  </a:extLst>
                </p14:cNvPr>
                <p14:cNvContentPartPr/>
                <p14:nvPr/>
              </p14:nvContentPartPr>
              <p14:xfrm>
                <a:off x="647553" y="5548233"/>
                <a:ext cx="243360" cy="92520"/>
              </p14:xfrm>
            </p:contentPart>
          </mc:Choice>
          <mc:Fallback xmlns="">
            <p:pic>
              <p:nvPicPr>
                <p:cNvPr id="385" name="Ink 384">
                  <a:extLst>
                    <a:ext uri="{FF2B5EF4-FFF2-40B4-BE49-F238E27FC236}">
                      <a16:creationId xmlns:a16="http://schemas.microsoft.com/office/drawing/2014/main" id="{9B0F1C8D-1255-4F64-8A5A-B9B06F03BFC6}"/>
                    </a:ext>
                  </a:extLst>
                </p:cNvPr>
                <p:cNvPicPr/>
                <p:nvPr/>
              </p:nvPicPr>
              <p:blipFill>
                <a:blip r:embed="rId618"/>
                <a:stretch>
                  <a:fillRect/>
                </a:stretch>
              </p:blipFill>
              <p:spPr>
                <a:xfrm>
                  <a:off x="638913" y="5539593"/>
                  <a:ext cx="2610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386" name="Ink 385">
                  <a:extLst>
                    <a:ext uri="{FF2B5EF4-FFF2-40B4-BE49-F238E27FC236}">
                      <a16:creationId xmlns:a16="http://schemas.microsoft.com/office/drawing/2014/main" id="{89995AB0-4865-41F6-A0F6-4FC30BA0340A}"/>
                    </a:ext>
                  </a:extLst>
                </p14:cNvPr>
                <p14:cNvContentPartPr/>
                <p14:nvPr/>
              </p14:nvContentPartPr>
              <p14:xfrm>
                <a:off x="857073" y="5441673"/>
                <a:ext cx="21600" cy="360"/>
              </p14:xfrm>
            </p:contentPart>
          </mc:Choice>
          <mc:Fallback xmlns="">
            <p:pic>
              <p:nvPicPr>
                <p:cNvPr id="386" name="Ink 385">
                  <a:extLst>
                    <a:ext uri="{FF2B5EF4-FFF2-40B4-BE49-F238E27FC236}">
                      <a16:creationId xmlns:a16="http://schemas.microsoft.com/office/drawing/2014/main" id="{89995AB0-4865-41F6-A0F6-4FC30BA0340A}"/>
                    </a:ext>
                  </a:extLst>
                </p:cNvPr>
                <p:cNvPicPr/>
                <p:nvPr/>
              </p:nvPicPr>
              <p:blipFill>
                <a:blip r:embed="rId620"/>
                <a:stretch>
                  <a:fillRect/>
                </a:stretch>
              </p:blipFill>
              <p:spPr>
                <a:xfrm>
                  <a:off x="848433" y="5433033"/>
                  <a:ext cx="39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387" name="Ink 386">
                  <a:extLst>
                    <a:ext uri="{FF2B5EF4-FFF2-40B4-BE49-F238E27FC236}">
                      <a16:creationId xmlns:a16="http://schemas.microsoft.com/office/drawing/2014/main" id="{A1FFF90B-E5B0-4656-A5E5-D4956781D810}"/>
                    </a:ext>
                  </a:extLst>
                </p14:cNvPr>
                <p14:cNvContentPartPr/>
                <p14:nvPr/>
              </p14:nvContentPartPr>
              <p14:xfrm>
                <a:off x="922233" y="5388393"/>
                <a:ext cx="264240" cy="322200"/>
              </p14:xfrm>
            </p:contentPart>
          </mc:Choice>
          <mc:Fallback xmlns="">
            <p:pic>
              <p:nvPicPr>
                <p:cNvPr id="387" name="Ink 386">
                  <a:extLst>
                    <a:ext uri="{FF2B5EF4-FFF2-40B4-BE49-F238E27FC236}">
                      <a16:creationId xmlns:a16="http://schemas.microsoft.com/office/drawing/2014/main" id="{A1FFF90B-E5B0-4656-A5E5-D4956781D810}"/>
                    </a:ext>
                  </a:extLst>
                </p:cNvPr>
                <p:cNvPicPr/>
                <p:nvPr/>
              </p:nvPicPr>
              <p:blipFill>
                <a:blip r:embed="rId622"/>
                <a:stretch>
                  <a:fillRect/>
                </a:stretch>
              </p:blipFill>
              <p:spPr>
                <a:xfrm>
                  <a:off x="913233" y="5379753"/>
                  <a:ext cx="28188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388" name="Ink 387">
                  <a:extLst>
                    <a:ext uri="{FF2B5EF4-FFF2-40B4-BE49-F238E27FC236}">
                      <a16:creationId xmlns:a16="http://schemas.microsoft.com/office/drawing/2014/main" id="{5EA17C2C-8B3E-446A-AB90-ADFFFBA146C1}"/>
                    </a:ext>
                  </a:extLst>
                </p14:cNvPr>
                <p14:cNvContentPartPr/>
                <p14:nvPr/>
              </p14:nvContentPartPr>
              <p14:xfrm>
                <a:off x="1207353" y="5375793"/>
                <a:ext cx="215640" cy="444600"/>
              </p14:xfrm>
            </p:contentPart>
          </mc:Choice>
          <mc:Fallback xmlns="">
            <p:pic>
              <p:nvPicPr>
                <p:cNvPr id="388" name="Ink 387">
                  <a:extLst>
                    <a:ext uri="{FF2B5EF4-FFF2-40B4-BE49-F238E27FC236}">
                      <a16:creationId xmlns:a16="http://schemas.microsoft.com/office/drawing/2014/main" id="{5EA17C2C-8B3E-446A-AB90-ADFFFBA146C1}"/>
                    </a:ext>
                  </a:extLst>
                </p:cNvPr>
                <p:cNvPicPr/>
                <p:nvPr/>
              </p:nvPicPr>
              <p:blipFill>
                <a:blip r:embed="rId624"/>
                <a:stretch>
                  <a:fillRect/>
                </a:stretch>
              </p:blipFill>
              <p:spPr>
                <a:xfrm>
                  <a:off x="1198353" y="5367153"/>
                  <a:ext cx="233280" cy="46224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389" name="Ink 388">
                  <a:extLst>
                    <a:ext uri="{FF2B5EF4-FFF2-40B4-BE49-F238E27FC236}">
                      <a16:creationId xmlns:a16="http://schemas.microsoft.com/office/drawing/2014/main" id="{99D38C6F-01F3-49F2-BA69-CEE4288FE308}"/>
                    </a:ext>
                  </a:extLst>
                </p14:cNvPr>
                <p14:cNvContentPartPr/>
                <p14:nvPr/>
              </p14:nvContentPartPr>
              <p14:xfrm>
                <a:off x="463233" y="5793753"/>
                <a:ext cx="33840" cy="397800"/>
              </p14:xfrm>
            </p:contentPart>
          </mc:Choice>
          <mc:Fallback xmlns="">
            <p:pic>
              <p:nvPicPr>
                <p:cNvPr id="389" name="Ink 388">
                  <a:extLst>
                    <a:ext uri="{FF2B5EF4-FFF2-40B4-BE49-F238E27FC236}">
                      <a16:creationId xmlns:a16="http://schemas.microsoft.com/office/drawing/2014/main" id="{99D38C6F-01F3-49F2-BA69-CEE4288FE308}"/>
                    </a:ext>
                  </a:extLst>
                </p:cNvPr>
                <p:cNvPicPr/>
                <p:nvPr/>
              </p:nvPicPr>
              <p:blipFill>
                <a:blip r:embed="rId626"/>
                <a:stretch>
                  <a:fillRect/>
                </a:stretch>
              </p:blipFill>
              <p:spPr>
                <a:xfrm>
                  <a:off x="454233" y="5784753"/>
                  <a:ext cx="5148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390" name="Ink 389">
                  <a:extLst>
                    <a:ext uri="{FF2B5EF4-FFF2-40B4-BE49-F238E27FC236}">
                      <a16:creationId xmlns:a16="http://schemas.microsoft.com/office/drawing/2014/main" id="{8F5E1FA3-4235-494D-A846-B58C3442F5C5}"/>
                    </a:ext>
                  </a:extLst>
                </p14:cNvPr>
                <p14:cNvContentPartPr/>
                <p14:nvPr/>
              </p14:nvContentPartPr>
              <p14:xfrm>
                <a:off x="319233" y="5925873"/>
                <a:ext cx="401400" cy="96840"/>
              </p14:xfrm>
            </p:contentPart>
          </mc:Choice>
          <mc:Fallback xmlns="">
            <p:pic>
              <p:nvPicPr>
                <p:cNvPr id="390" name="Ink 389">
                  <a:extLst>
                    <a:ext uri="{FF2B5EF4-FFF2-40B4-BE49-F238E27FC236}">
                      <a16:creationId xmlns:a16="http://schemas.microsoft.com/office/drawing/2014/main" id="{8F5E1FA3-4235-494D-A846-B58C3442F5C5}"/>
                    </a:ext>
                  </a:extLst>
                </p:cNvPr>
                <p:cNvPicPr/>
                <p:nvPr/>
              </p:nvPicPr>
              <p:blipFill>
                <a:blip r:embed="rId628"/>
                <a:stretch>
                  <a:fillRect/>
                </a:stretch>
              </p:blipFill>
              <p:spPr>
                <a:xfrm>
                  <a:off x="310593" y="5917233"/>
                  <a:ext cx="41904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391" name="Ink 390">
                  <a:extLst>
                    <a:ext uri="{FF2B5EF4-FFF2-40B4-BE49-F238E27FC236}">
                      <a16:creationId xmlns:a16="http://schemas.microsoft.com/office/drawing/2014/main" id="{76AFC173-E7BA-40D7-8D14-6C8656AB0B01}"/>
                    </a:ext>
                  </a:extLst>
                </p14:cNvPr>
                <p14:cNvContentPartPr/>
                <p14:nvPr/>
              </p14:nvContentPartPr>
              <p14:xfrm>
                <a:off x="718473" y="5902833"/>
                <a:ext cx="80640" cy="160560"/>
              </p14:xfrm>
            </p:contentPart>
          </mc:Choice>
          <mc:Fallback xmlns="">
            <p:pic>
              <p:nvPicPr>
                <p:cNvPr id="391" name="Ink 390">
                  <a:extLst>
                    <a:ext uri="{FF2B5EF4-FFF2-40B4-BE49-F238E27FC236}">
                      <a16:creationId xmlns:a16="http://schemas.microsoft.com/office/drawing/2014/main" id="{76AFC173-E7BA-40D7-8D14-6C8656AB0B01}"/>
                    </a:ext>
                  </a:extLst>
                </p:cNvPr>
                <p:cNvPicPr/>
                <p:nvPr/>
              </p:nvPicPr>
              <p:blipFill>
                <a:blip r:embed="rId630"/>
                <a:stretch>
                  <a:fillRect/>
                </a:stretch>
              </p:blipFill>
              <p:spPr>
                <a:xfrm>
                  <a:off x="709833" y="5894193"/>
                  <a:ext cx="982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392" name="Ink 391">
                  <a:extLst>
                    <a:ext uri="{FF2B5EF4-FFF2-40B4-BE49-F238E27FC236}">
                      <a16:creationId xmlns:a16="http://schemas.microsoft.com/office/drawing/2014/main" id="{12D3AC23-44A4-479D-83CE-02FBA1F41F03}"/>
                    </a:ext>
                  </a:extLst>
                </p14:cNvPr>
                <p14:cNvContentPartPr/>
                <p14:nvPr/>
              </p14:nvContentPartPr>
              <p14:xfrm>
                <a:off x="221673" y="6276153"/>
                <a:ext cx="246240" cy="9360"/>
              </p14:xfrm>
            </p:contentPart>
          </mc:Choice>
          <mc:Fallback xmlns="">
            <p:pic>
              <p:nvPicPr>
                <p:cNvPr id="392" name="Ink 391">
                  <a:extLst>
                    <a:ext uri="{FF2B5EF4-FFF2-40B4-BE49-F238E27FC236}">
                      <a16:creationId xmlns:a16="http://schemas.microsoft.com/office/drawing/2014/main" id="{12D3AC23-44A4-479D-83CE-02FBA1F41F03}"/>
                    </a:ext>
                  </a:extLst>
                </p:cNvPr>
                <p:cNvPicPr/>
                <p:nvPr/>
              </p:nvPicPr>
              <p:blipFill>
                <a:blip r:embed="rId632"/>
                <a:stretch>
                  <a:fillRect/>
                </a:stretch>
              </p:blipFill>
              <p:spPr>
                <a:xfrm>
                  <a:off x="212673" y="6267153"/>
                  <a:ext cx="2638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393" name="Ink 392">
                  <a:extLst>
                    <a:ext uri="{FF2B5EF4-FFF2-40B4-BE49-F238E27FC236}">
                      <a16:creationId xmlns:a16="http://schemas.microsoft.com/office/drawing/2014/main" id="{96872A97-D82B-42F6-9CA5-CF08700D9267}"/>
                    </a:ext>
                  </a:extLst>
                </p14:cNvPr>
                <p14:cNvContentPartPr/>
                <p14:nvPr/>
              </p14:nvContentPartPr>
              <p14:xfrm>
                <a:off x="345873" y="6285153"/>
                <a:ext cx="10080" cy="228600"/>
              </p14:xfrm>
            </p:contentPart>
          </mc:Choice>
          <mc:Fallback xmlns="">
            <p:pic>
              <p:nvPicPr>
                <p:cNvPr id="393" name="Ink 392">
                  <a:extLst>
                    <a:ext uri="{FF2B5EF4-FFF2-40B4-BE49-F238E27FC236}">
                      <a16:creationId xmlns:a16="http://schemas.microsoft.com/office/drawing/2014/main" id="{96872A97-D82B-42F6-9CA5-CF08700D9267}"/>
                    </a:ext>
                  </a:extLst>
                </p:cNvPr>
                <p:cNvPicPr/>
                <p:nvPr/>
              </p:nvPicPr>
              <p:blipFill>
                <a:blip r:embed="rId634"/>
                <a:stretch>
                  <a:fillRect/>
                </a:stretch>
              </p:blipFill>
              <p:spPr>
                <a:xfrm>
                  <a:off x="336873" y="6276513"/>
                  <a:ext cx="277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394" name="Ink 393">
                  <a:extLst>
                    <a:ext uri="{FF2B5EF4-FFF2-40B4-BE49-F238E27FC236}">
                      <a16:creationId xmlns:a16="http://schemas.microsoft.com/office/drawing/2014/main" id="{4148B61D-6865-45FC-8D73-83A7D98EF0A8}"/>
                    </a:ext>
                  </a:extLst>
                </p14:cNvPr>
                <p14:cNvContentPartPr/>
                <p14:nvPr/>
              </p14:nvContentPartPr>
              <p14:xfrm>
                <a:off x="612993" y="6206313"/>
                <a:ext cx="141840" cy="465120"/>
              </p14:xfrm>
            </p:contentPart>
          </mc:Choice>
          <mc:Fallback xmlns="">
            <p:pic>
              <p:nvPicPr>
                <p:cNvPr id="394" name="Ink 393">
                  <a:extLst>
                    <a:ext uri="{FF2B5EF4-FFF2-40B4-BE49-F238E27FC236}">
                      <a16:creationId xmlns:a16="http://schemas.microsoft.com/office/drawing/2014/main" id="{4148B61D-6865-45FC-8D73-83A7D98EF0A8}"/>
                    </a:ext>
                  </a:extLst>
                </p:cNvPr>
                <p:cNvPicPr/>
                <p:nvPr/>
              </p:nvPicPr>
              <p:blipFill>
                <a:blip r:embed="rId636"/>
                <a:stretch>
                  <a:fillRect/>
                </a:stretch>
              </p:blipFill>
              <p:spPr>
                <a:xfrm>
                  <a:off x="603993" y="6197313"/>
                  <a:ext cx="15948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395" name="Ink 394">
                  <a:extLst>
                    <a:ext uri="{FF2B5EF4-FFF2-40B4-BE49-F238E27FC236}">
                      <a16:creationId xmlns:a16="http://schemas.microsoft.com/office/drawing/2014/main" id="{5A9B9E9B-06C3-47C2-B023-A4CC4A75A622}"/>
                    </a:ext>
                  </a:extLst>
                </p14:cNvPr>
                <p14:cNvContentPartPr/>
                <p14:nvPr/>
              </p14:nvContentPartPr>
              <p14:xfrm>
                <a:off x="763113" y="6365073"/>
                <a:ext cx="161640" cy="103320"/>
              </p14:xfrm>
            </p:contentPart>
          </mc:Choice>
          <mc:Fallback xmlns="">
            <p:pic>
              <p:nvPicPr>
                <p:cNvPr id="395" name="Ink 394">
                  <a:extLst>
                    <a:ext uri="{FF2B5EF4-FFF2-40B4-BE49-F238E27FC236}">
                      <a16:creationId xmlns:a16="http://schemas.microsoft.com/office/drawing/2014/main" id="{5A9B9E9B-06C3-47C2-B023-A4CC4A75A622}"/>
                    </a:ext>
                  </a:extLst>
                </p:cNvPr>
                <p:cNvPicPr/>
                <p:nvPr/>
              </p:nvPicPr>
              <p:blipFill>
                <a:blip r:embed="rId638"/>
                <a:stretch>
                  <a:fillRect/>
                </a:stretch>
              </p:blipFill>
              <p:spPr>
                <a:xfrm>
                  <a:off x="754113" y="6356073"/>
                  <a:ext cx="1792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396" name="Ink 395">
                  <a:extLst>
                    <a:ext uri="{FF2B5EF4-FFF2-40B4-BE49-F238E27FC236}">
                      <a16:creationId xmlns:a16="http://schemas.microsoft.com/office/drawing/2014/main" id="{4DE5E32C-31AF-42CC-828D-FA90240CBA5D}"/>
                    </a:ext>
                  </a:extLst>
                </p14:cNvPr>
                <p14:cNvContentPartPr/>
                <p14:nvPr/>
              </p14:nvContentPartPr>
              <p14:xfrm>
                <a:off x="966153" y="6471273"/>
                <a:ext cx="19080" cy="53280"/>
              </p14:xfrm>
            </p:contentPart>
          </mc:Choice>
          <mc:Fallback xmlns="">
            <p:pic>
              <p:nvPicPr>
                <p:cNvPr id="396" name="Ink 395">
                  <a:extLst>
                    <a:ext uri="{FF2B5EF4-FFF2-40B4-BE49-F238E27FC236}">
                      <a16:creationId xmlns:a16="http://schemas.microsoft.com/office/drawing/2014/main" id="{4DE5E32C-31AF-42CC-828D-FA90240CBA5D}"/>
                    </a:ext>
                  </a:extLst>
                </p:cNvPr>
                <p:cNvPicPr/>
                <p:nvPr/>
              </p:nvPicPr>
              <p:blipFill>
                <a:blip r:embed="rId640"/>
                <a:stretch>
                  <a:fillRect/>
                </a:stretch>
              </p:blipFill>
              <p:spPr>
                <a:xfrm>
                  <a:off x="957153" y="6462633"/>
                  <a:ext cx="367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397" name="Ink 396">
                  <a:extLst>
                    <a:ext uri="{FF2B5EF4-FFF2-40B4-BE49-F238E27FC236}">
                      <a16:creationId xmlns:a16="http://schemas.microsoft.com/office/drawing/2014/main" id="{1EC012EE-79A9-422A-8DCB-742880017EAA}"/>
                    </a:ext>
                  </a:extLst>
                </p14:cNvPr>
                <p14:cNvContentPartPr/>
                <p14:nvPr/>
              </p14:nvContentPartPr>
              <p14:xfrm>
                <a:off x="1020513" y="6365073"/>
                <a:ext cx="117720" cy="160560"/>
              </p14:xfrm>
            </p:contentPart>
          </mc:Choice>
          <mc:Fallback xmlns="">
            <p:pic>
              <p:nvPicPr>
                <p:cNvPr id="397" name="Ink 396">
                  <a:extLst>
                    <a:ext uri="{FF2B5EF4-FFF2-40B4-BE49-F238E27FC236}">
                      <a16:creationId xmlns:a16="http://schemas.microsoft.com/office/drawing/2014/main" id="{1EC012EE-79A9-422A-8DCB-742880017EAA}"/>
                    </a:ext>
                  </a:extLst>
                </p:cNvPr>
                <p:cNvPicPr/>
                <p:nvPr/>
              </p:nvPicPr>
              <p:blipFill>
                <a:blip r:embed="rId642"/>
                <a:stretch>
                  <a:fillRect/>
                </a:stretch>
              </p:blipFill>
              <p:spPr>
                <a:xfrm>
                  <a:off x="1011873" y="6356073"/>
                  <a:ext cx="13536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398" name="Ink 397">
                  <a:extLst>
                    <a:ext uri="{FF2B5EF4-FFF2-40B4-BE49-F238E27FC236}">
                      <a16:creationId xmlns:a16="http://schemas.microsoft.com/office/drawing/2014/main" id="{85B41555-62E2-4955-9BE9-7D2E89B32282}"/>
                    </a:ext>
                  </a:extLst>
                </p14:cNvPr>
                <p14:cNvContentPartPr/>
                <p14:nvPr/>
              </p14:nvContentPartPr>
              <p14:xfrm>
                <a:off x="1171353" y="6240873"/>
                <a:ext cx="60840" cy="496080"/>
              </p14:xfrm>
            </p:contentPart>
          </mc:Choice>
          <mc:Fallback xmlns="">
            <p:pic>
              <p:nvPicPr>
                <p:cNvPr id="398" name="Ink 397">
                  <a:extLst>
                    <a:ext uri="{FF2B5EF4-FFF2-40B4-BE49-F238E27FC236}">
                      <a16:creationId xmlns:a16="http://schemas.microsoft.com/office/drawing/2014/main" id="{85B41555-62E2-4955-9BE9-7D2E89B32282}"/>
                    </a:ext>
                  </a:extLst>
                </p:cNvPr>
                <p:cNvPicPr/>
                <p:nvPr/>
              </p:nvPicPr>
              <p:blipFill>
                <a:blip r:embed="rId644"/>
                <a:stretch>
                  <a:fillRect/>
                </a:stretch>
              </p:blipFill>
              <p:spPr>
                <a:xfrm>
                  <a:off x="1162353" y="6231873"/>
                  <a:ext cx="78480" cy="513720"/>
                </a:xfrm>
                <a:prstGeom prst="rect">
                  <a:avLst/>
                </a:prstGeom>
              </p:spPr>
            </p:pic>
          </mc:Fallback>
        </mc:AlternateContent>
      </p:grpSp>
    </p:spTree>
    <p:extLst>
      <p:ext uri="{BB962C8B-B14F-4D97-AF65-F5344CB8AC3E}">
        <p14:creationId xmlns:p14="http://schemas.microsoft.com/office/powerpoint/2010/main" val="22144089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88DD3C-FB41-4926-A082-17C628C6DC21}"/>
              </a:ext>
            </a:extLst>
          </p:cNvPr>
          <p:cNvGrpSpPr/>
          <p:nvPr/>
        </p:nvGrpSpPr>
        <p:grpSpPr>
          <a:xfrm>
            <a:off x="835113" y="517953"/>
            <a:ext cx="1382760" cy="784440"/>
            <a:chOff x="835113" y="517953"/>
            <a:chExt cx="1382760" cy="78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DE69E1A8-2927-4765-B069-94A7FD54AAEA}"/>
                    </a:ext>
                  </a:extLst>
                </p14:cNvPr>
                <p14:cNvContentPartPr/>
                <p14:nvPr/>
              </p14:nvContentPartPr>
              <p14:xfrm>
                <a:off x="835113" y="526593"/>
                <a:ext cx="185040" cy="471960"/>
              </p14:xfrm>
            </p:contentPart>
          </mc:Choice>
          <mc:Fallback xmlns="">
            <p:pic>
              <p:nvPicPr>
                <p:cNvPr id="4" name="Ink 3">
                  <a:extLst>
                    <a:ext uri="{FF2B5EF4-FFF2-40B4-BE49-F238E27FC236}">
                      <a16:creationId xmlns:a16="http://schemas.microsoft.com/office/drawing/2014/main" id="{DE69E1A8-2927-4765-B069-94A7FD54AAEA}"/>
                    </a:ext>
                  </a:extLst>
                </p:cNvPr>
                <p:cNvPicPr/>
                <p:nvPr/>
              </p:nvPicPr>
              <p:blipFill>
                <a:blip r:embed="rId3"/>
                <a:stretch>
                  <a:fillRect/>
                </a:stretch>
              </p:blipFill>
              <p:spPr>
                <a:xfrm>
                  <a:off x="826473" y="517953"/>
                  <a:ext cx="202680" cy="489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F11F7EA-053F-4E8F-806B-5ADCE7AFC014}"/>
                    </a:ext>
                  </a:extLst>
                </p14:cNvPr>
                <p14:cNvContentPartPr/>
                <p14:nvPr/>
              </p14:nvContentPartPr>
              <p14:xfrm>
                <a:off x="1074873" y="517953"/>
                <a:ext cx="652320" cy="539640"/>
              </p14:xfrm>
            </p:contentPart>
          </mc:Choice>
          <mc:Fallback xmlns="">
            <p:pic>
              <p:nvPicPr>
                <p:cNvPr id="5" name="Ink 4">
                  <a:extLst>
                    <a:ext uri="{FF2B5EF4-FFF2-40B4-BE49-F238E27FC236}">
                      <a16:creationId xmlns:a16="http://schemas.microsoft.com/office/drawing/2014/main" id="{CF11F7EA-053F-4E8F-806B-5ADCE7AFC014}"/>
                    </a:ext>
                  </a:extLst>
                </p:cNvPr>
                <p:cNvPicPr/>
                <p:nvPr/>
              </p:nvPicPr>
              <p:blipFill>
                <a:blip r:embed="rId5"/>
                <a:stretch>
                  <a:fillRect/>
                </a:stretch>
              </p:blipFill>
              <p:spPr>
                <a:xfrm>
                  <a:off x="1065873" y="508953"/>
                  <a:ext cx="669960" cy="557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FEEA977-151A-408B-B6CC-5CF4B0CCC31B}"/>
                    </a:ext>
                  </a:extLst>
                </p14:cNvPr>
                <p14:cNvContentPartPr/>
                <p14:nvPr/>
              </p14:nvContentPartPr>
              <p14:xfrm>
                <a:off x="1666353" y="748713"/>
                <a:ext cx="11160" cy="5760"/>
              </p14:xfrm>
            </p:contentPart>
          </mc:Choice>
          <mc:Fallback xmlns="">
            <p:pic>
              <p:nvPicPr>
                <p:cNvPr id="6" name="Ink 5">
                  <a:extLst>
                    <a:ext uri="{FF2B5EF4-FFF2-40B4-BE49-F238E27FC236}">
                      <a16:creationId xmlns:a16="http://schemas.microsoft.com/office/drawing/2014/main" id="{1FEEA977-151A-408B-B6CC-5CF4B0CCC31B}"/>
                    </a:ext>
                  </a:extLst>
                </p:cNvPr>
                <p:cNvPicPr/>
                <p:nvPr/>
              </p:nvPicPr>
              <p:blipFill>
                <a:blip r:embed="rId7"/>
                <a:stretch>
                  <a:fillRect/>
                </a:stretch>
              </p:blipFill>
              <p:spPr>
                <a:xfrm>
                  <a:off x="1657713" y="740073"/>
                  <a:ext cx="28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9C778E4-D541-4301-84B1-6C28B16DCAB9}"/>
                    </a:ext>
                  </a:extLst>
                </p14:cNvPr>
                <p14:cNvContentPartPr/>
                <p14:nvPr/>
              </p14:nvContentPartPr>
              <p14:xfrm>
                <a:off x="1783713" y="809913"/>
                <a:ext cx="434160" cy="492480"/>
              </p14:xfrm>
            </p:contentPart>
          </mc:Choice>
          <mc:Fallback xmlns="">
            <p:pic>
              <p:nvPicPr>
                <p:cNvPr id="7" name="Ink 6">
                  <a:extLst>
                    <a:ext uri="{FF2B5EF4-FFF2-40B4-BE49-F238E27FC236}">
                      <a16:creationId xmlns:a16="http://schemas.microsoft.com/office/drawing/2014/main" id="{09C778E4-D541-4301-84B1-6C28B16DCAB9}"/>
                    </a:ext>
                  </a:extLst>
                </p:cNvPr>
                <p:cNvPicPr/>
                <p:nvPr/>
              </p:nvPicPr>
              <p:blipFill>
                <a:blip r:embed="rId9"/>
                <a:stretch>
                  <a:fillRect/>
                </a:stretch>
              </p:blipFill>
              <p:spPr>
                <a:xfrm>
                  <a:off x="1775073" y="800913"/>
                  <a:ext cx="451800" cy="510120"/>
                </a:xfrm>
                <a:prstGeom prst="rect">
                  <a:avLst/>
                </a:prstGeom>
              </p:spPr>
            </p:pic>
          </mc:Fallback>
        </mc:AlternateContent>
      </p:grpSp>
      <p:grpSp>
        <p:nvGrpSpPr>
          <p:cNvPr id="16" name="Group 15">
            <a:extLst>
              <a:ext uri="{FF2B5EF4-FFF2-40B4-BE49-F238E27FC236}">
                <a16:creationId xmlns:a16="http://schemas.microsoft.com/office/drawing/2014/main" id="{563FEEE7-EA5F-4962-9609-89356F94F5A3}"/>
              </a:ext>
            </a:extLst>
          </p:cNvPr>
          <p:cNvGrpSpPr/>
          <p:nvPr/>
        </p:nvGrpSpPr>
        <p:grpSpPr>
          <a:xfrm>
            <a:off x="2702433" y="508953"/>
            <a:ext cx="431640" cy="499680"/>
            <a:chOff x="2702433" y="508953"/>
            <a:chExt cx="431640" cy="49968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1240E398-59BB-4129-A4C3-F048A556DECB}"/>
                    </a:ext>
                  </a:extLst>
                </p14:cNvPr>
                <p14:cNvContentPartPr/>
                <p14:nvPr/>
              </p14:nvContentPartPr>
              <p14:xfrm>
                <a:off x="2702433" y="508953"/>
                <a:ext cx="325080" cy="499680"/>
              </p14:xfrm>
            </p:contentPart>
          </mc:Choice>
          <mc:Fallback xmlns="">
            <p:pic>
              <p:nvPicPr>
                <p:cNvPr id="8" name="Ink 7">
                  <a:extLst>
                    <a:ext uri="{FF2B5EF4-FFF2-40B4-BE49-F238E27FC236}">
                      <a16:creationId xmlns:a16="http://schemas.microsoft.com/office/drawing/2014/main" id="{1240E398-59BB-4129-A4C3-F048A556DECB}"/>
                    </a:ext>
                  </a:extLst>
                </p:cNvPr>
                <p:cNvPicPr/>
                <p:nvPr/>
              </p:nvPicPr>
              <p:blipFill>
                <a:blip r:embed="rId11"/>
                <a:stretch>
                  <a:fillRect/>
                </a:stretch>
              </p:blipFill>
              <p:spPr>
                <a:xfrm>
                  <a:off x="2693433" y="499953"/>
                  <a:ext cx="342720" cy="517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44572785-9768-4409-AB6D-F4914AEC0A96}"/>
                    </a:ext>
                  </a:extLst>
                </p14:cNvPr>
                <p14:cNvContentPartPr/>
                <p14:nvPr/>
              </p14:nvContentPartPr>
              <p14:xfrm>
                <a:off x="2778393" y="803793"/>
                <a:ext cx="355680" cy="4320"/>
              </p14:xfrm>
            </p:contentPart>
          </mc:Choice>
          <mc:Fallback xmlns="">
            <p:pic>
              <p:nvPicPr>
                <p:cNvPr id="9" name="Ink 8">
                  <a:extLst>
                    <a:ext uri="{FF2B5EF4-FFF2-40B4-BE49-F238E27FC236}">
                      <a16:creationId xmlns:a16="http://schemas.microsoft.com/office/drawing/2014/main" id="{44572785-9768-4409-AB6D-F4914AEC0A96}"/>
                    </a:ext>
                  </a:extLst>
                </p:cNvPr>
                <p:cNvPicPr/>
                <p:nvPr/>
              </p:nvPicPr>
              <p:blipFill>
                <a:blip r:embed="rId13"/>
                <a:stretch>
                  <a:fillRect/>
                </a:stretch>
              </p:blipFill>
              <p:spPr>
                <a:xfrm>
                  <a:off x="2769393" y="794793"/>
                  <a:ext cx="373320" cy="21960"/>
                </a:xfrm>
                <a:prstGeom prst="rect">
                  <a:avLst/>
                </a:prstGeom>
              </p:spPr>
            </p:pic>
          </mc:Fallback>
        </mc:AlternateContent>
      </p:grpSp>
      <p:grpSp>
        <p:nvGrpSpPr>
          <p:cNvPr id="15" name="Group 14">
            <a:extLst>
              <a:ext uri="{FF2B5EF4-FFF2-40B4-BE49-F238E27FC236}">
                <a16:creationId xmlns:a16="http://schemas.microsoft.com/office/drawing/2014/main" id="{DF6CBE2C-0626-40F6-8788-C860D4F001BF}"/>
              </a:ext>
            </a:extLst>
          </p:cNvPr>
          <p:cNvGrpSpPr/>
          <p:nvPr/>
        </p:nvGrpSpPr>
        <p:grpSpPr>
          <a:xfrm>
            <a:off x="3606033" y="549993"/>
            <a:ext cx="231480" cy="406440"/>
            <a:chOff x="3606033" y="549993"/>
            <a:chExt cx="231480" cy="406440"/>
          </a:xfrm>
        </p:grpSpPr>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7B1547B4-EF2E-4DD3-928B-9729CCD980AB}"/>
                    </a:ext>
                  </a:extLst>
                </p14:cNvPr>
                <p14:cNvContentPartPr/>
                <p14:nvPr/>
              </p14:nvContentPartPr>
              <p14:xfrm>
                <a:off x="3606033" y="693993"/>
                <a:ext cx="28440" cy="196920"/>
              </p14:xfrm>
            </p:contentPart>
          </mc:Choice>
          <mc:Fallback xmlns="">
            <p:pic>
              <p:nvPicPr>
                <p:cNvPr id="10" name="Ink 9">
                  <a:extLst>
                    <a:ext uri="{FF2B5EF4-FFF2-40B4-BE49-F238E27FC236}">
                      <a16:creationId xmlns:a16="http://schemas.microsoft.com/office/drawing/2014/main" id="{7B1547B4-EF2E-4DD3-928B-9729CCD980AB}"/>
                    </a:ext>
                  </a:extLst>
                </p:cNvPr>
                <p:cNvPicPr/>
                <p:nvPr/>
              </p:nvPicPr>
              <p:blipFill>
                <a:blip r:embed="rId15"/>
                <a:stretch>
                  <a:fillRect/>
                </a:stretch>
              </p:blipFill>
              <p:spPr>
                <a:xfrm>
                  <a:off x="3597393" y="685353"/>
                  <a:ext cx="4608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1B842D8-0A70-48F6-B685-995FF75C9FB8}"/>
                    </a:ext>
                  </a:extLst>
                </p14:cNvPr>
                <p14:cNvContentPartPr/>
                <p14:nvPr/>
              </p14:nvContentPartPr>
              <p14:xfrm>
                <a:off x="3675153" y="549993"/>
                <a:ext cx="162360" cy="406440"/>
              </p14:xfrm>
            </p:contentPart>
          </mc:Choice>
          <mc:Fallback xmlns="">
            <p:pic>
              <p:nvPicPr>
                <p:cNvPr id="11" name="Ink 10">
                  <a:extLst>
                    <a:ext uri="{FF2B5EF4-FFF2-40B4-BE49-F238E27FC236}">
                      <a16:creationId xmlns:a16="http://schemas.microsoft.com/office/drawing/2014/main" id="{01B842D8-0A70-48F6-B685-995FF75C9FB8}"/>
                    </a:ext>
                  </a:extLst>
                </p:cNvPr>
                <p:cNvPicPr/>
                <p:nvPr/>
              </p:nvPicPr>
              <p:blipFill>
                <a:blip r:embed="rId17"/>
                <a:stretch>
                  <a:fillRect/>
                </a:stretch>
              </p:blipFill>
              <p:spPr>
                <a:xfrm>
                  <a:off x="3666153" y="541353"/>
                  <a:ext cx="180000" cy="424080"/>
                </a:xfrm>
                <a:prstGeom prst="rect">
                  <a:avLst/>
                </a:prstGeom>
              </p:spPr>
            </p:pic>
          </mc:Fallback>
        </mc:AlternateContent>
      </p:grpSp>
      <p:grpSp>
        <p:nvGrpSpPr>
          <p:cNvPr id="14" name="Group 13">
            <a:extLst>
              <a:ext uri="{FF2B5EF4-FFF2-40B4-BE49-F238E27FC236}">
                <a16:creationId xmlns:a16="http://schemas.microsoft.com/office/drawing/2014/main" id="{B7CA80BF-F615-4D21-897C-DC0A42851906}"/>
              </a:ext>
            </a:extLst>
          </p:cNvPr>
          <p:cNvGrpSpPr/>
          <p:nvPr/>
        </p:nvGrpSpPr>
        <p:grpSpPr>
          <a:xfrm>
            <a:off x="4223793" y="536673"/>
            <a:ext cx="996480" cy="446400"/>
            <a:chOff x="4223793" y="536673"/>
            <a:chExt cx="996480" cy="446400"/>
          </a:xfrm>
        </p:grpSpPr>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99BC775E-17CE-4F1A-AFC6-EDE033D8B8A3}"/>
                    </a:ext>
                  </a:extLst>
                </p14:cNvPr>
                <p14:cNvContentPartPr/>
                <p14:nvPr/>
              </p14:nvContentPartPr>
              <p14:xfrm>
                <a:off x="4223793" y="536673"/>
                <a:ext cx="996480" cy="446400"/>
              </p14:xfrm>
            </p:contentPart>
          </mc:Choice>
          <mc:Fallback xmlns="">
            <p:pic>
              <p:nvPicPr>
                <p:cNvPr id="12" name="Ink 11">
                  <a:extLst>
                    <a:ext uri="{FF2B5EF4-FFF2-40B4-BE49-F238E27FC236}">
                      <a16:creationId xmlns:a16="http://schemas.microsoft.com/office/drawing/2014/main" id="{99BC775E-17CE-4F1A-AFC6-EDE033D8B8A3}"/>
                    </a:ext>
                  </a:extLst>
                </p:cNvPr>
                <p:cNvPicPr/>
                <p:nvPr/>
              </p:nvPicPr>
              <p:blipFill>
                <a:blip r:embed="rId19"/>
                <a:stretch>
                  <a:fillRect/>
                </a:stretch>
              </p:blipFill>
              <p:spPr>
                <a:xfrm>
                  <a:off x="4214793" y="527673"/>
                  <a:ext cx="101412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931010E8-F425-4CA2-A2F5-8A31BA68E7A5}"/>
                    </a:ext>
                  </a:extLst>
                </p14:cNvPr>
                <p14:cNvContentPartPr/>
                <p14:nvPr/>
              </p14:nvContentPartPr>
              <p14:xfrm>
                <a:off x="4722753" y="612273"/>
                <a:ext cx="265680" cy="17640"/>
              </p14:xfrm>
            </p:contentPart>
          </mc:Choice>
          <mc:Fallback xmlns="">
            <p:pic>
              <p:nvPicPr>
                <p:cNvPr id="13" name="Ink 12">
                  <a:extLst>
                    <a:ext uri="{FF2B5EF4-FFF2-40B4-BE49-F238E27FC236}">
                      <a16:creationId xmlns:a16="http://schemas.microsoft.com/office/drawing/2014/main" id="{931010E8-F425-4CA2-A2F5-8A31BA68E7A5}"/>
                    </a:ext>
                  </a:extLst>
                </p:cNvPr>
                <p:cNvPicPr/>
                <p:nvPr/>
              </p:nvPicPr>
              <p:blipFill>
                <a:blip r:embed="rId21"/>
                <a:stretch>
                  <a:fillRect/>
                </a:stretch>
              </p:blipFill>
              <p:spPr>
                <a:xfrm>
                  <a:off x="4713753" y="603633"/>
                  <a:ext cx="283320" cy="35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B35099A5-1FA7-45F2-9A1F-EA70DCF26063}"/>
                  </a:ext>
                </a:extLst>
              </p14:cNvPr>
              <p14:cNvContentPartPr/>
              <p14:nvPr/>
            </p14:nvContentPartPr>
            <p14:xfrm>
              <a:off x="5737593" y="713433"/>
              <a:ext cx="615600" cy="240840"/>
            </p14:xfrm>
          </p:contentPart>
        </mc:Choice>
        <mc:Fallback xmlns="">
          <p:pic>
            <p:nvPicPr>
              <p:cNvPr id="18" name="Ink 17">
                <a:extLst>
                  <a:ext uri="{FF2B5EF4-FFF2-40B4-BE49-F238E27FC236}">
                    <a16:creationId xmlns:a16="http://schemas.microsoft.com/office/drawing/2014/main" id="{B35099A5-1FA7-45F2-9A1F-EA70DCF26063}"/>
                  </a:ext>
                </a:extLst>
              </p:cNvPr>
              <p:cNvPicPr/>
              <p:nvPr/>
            </p:nvPicPr>
            <p:blipFill>
              <a:blip r:embed="rId23"/>
              <a:stretch>
                <a:fillRect/>
              </a:stretch>
            </p:blipFill>
            <p:spPr>
              <a:xfrm>
                <a:off x="5728593" y="704793"/>
                <a:ext cx="633240" cy="258480"/>
              </a:xfrm>
              <a:prstGeom prst="rect">
                <a:avLst/>
              </a:prstGeom>
            </p:spPr>
          </p:pic>
        </mc:Fallback>
      </mc:AlternateContent>
      <p:grpSp>
        <p:nvGrpSpPr>
          <p:cNvPr id="36" name="Group 35">
            <a:extLst>
              <a:ext uri="{FF2B5EF4-FFF2-40B4-BE49-F238E27FC236}">
                <a16:creationId xmlns:a16="http://schemas.microsoft.com/office/drawing/2014/main" id="{B42E8FD8-B89B-4475-AB7F-857D2CACEC48}"/>
              </a:ext>
            </a:extLst>
          </p:cNvPr>
          <p:cNvGrpSpPr/>
          <p:nvPr/>
        </p:nvGrpSpPr>
        <p:grpSpPr>
          <a:xfrm>
            <a:off x="1606593" y="1651233"/>
            <a:ext cx="1596960" cy="759960"/>
            <a:chOff x="1606593" y="1651233"/>
            <a:chExt cx="1596960" cy="759960"/>
          </a:xfrm>
        </p:grpSpPr>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C366B478-A10B-414C-97A9-6D91AD1B8C9E}"/>
                    </a:ext>
                  </a:extLst>
                </p14:cNvPr>
                <p14:cNvContentPartPr/>
                <p14:nvPr/>
              </p14:nvContentPartPr>
              <p14:xfrm>
                <a:off x="1606593" y="1730793"/>
                <a:ext cx="315360" cy="360"/>
              </p14:xfrm>
            </p:contentPart>
          </mc:Choice>
          <mc:Fallback xmlns="">
            <p:pic>
              <p:nvPicPr>
                <p:cNvPr id="19" name="Ink 18">
                  <a:extLst>
                    <a:ext uri="{FF2B5EF4-FFF2-40B4-BE49-F238E27FC236}">
                      <a16:creationId xmlns:a16="http://schemas.microsoft.com/office/drawing/2014/main" id="{C366B478-A10B-414C-97A9-6D91AD1B8C9E}"/>
                    </a:ext>
                  </a:extLst>
                </p:cNvPr>
                <p:cNvPicPr/>
                <p:nvPr/>
              </p:nvPicPr>
              <p:blipFill>
                <a:blip r:embed="rId25"/>
                <a:stretch>
                  <a:fillRect/>
                </a:stretch>
              </p:blipFill>
              <p:spPr>
                <a:xfrm>
                  <a:off x="1597593" y="1721793"/>
                  <a:ext cx="333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1E73F1BB-9899-4B96-92B6-BD6D58B82E27}"/>
                    </a:ext>
                  </a:extLst>
                </p14:cNvPr>
                <p14:cNvContentPartPr/>
                <p14:nvPr/>
              </p14:nvContentPartPr>
              <p14:xfrm>
                <a:off x="1757433" y="1739433"/>
                <a:ext cx="42120" cy="379440"/>
              </p14:xfrm>
            </p:contentPart>
          </mc:Choice>
          <mc:Fallback xmlns="">
            <p:pic>
              <p:nvPicPr>
                <p:cNvPr id="20" name="Ink 19">
                  <a:extLst>
                    <a:ext uri="{FF2B5EF4-FFF2-40B4-BE49-F238E27FC236}">
                      <a16:creationId xmlns:a16="http://schemas.microsoft.com/office/drawing/2014/main" id="{1E73F1BB-9899-4B96-92B6-BD6D58B82E27}"/>
                    </a:ext>
                  </a:extLst>
                </p:cNvPr>
                <p:cNvPicPr/>
                <p:nvPr/>
              </p:nvPicPr>
              <p:blipFill>
                <a:blip r:embed="rId27"/>
                <a:stretch>
                  <a:fillRect/>
                </a:stretch>
              </p:blipFill>
              <p:spPr>
                <a:xfrm>
                  <a:off x="1748793" y="1730793"/>
                  <a:ext cx="5976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C99B881D-413E-46D6-9BB4-2D8D3F493B6D}"/>
                    </a:ext>
                  </a:extLst>
                </p14:cNvPr>
                <p14:cNvContentPartPr/>
                <p14:nvPr/>
              </p14:nvContentPartPr>
              <p14:xfrm>
                <a:off x="2010873" y="1651233"/>
                <a:ext cx="270720" cy="759960"/>
              </p14:xfrm>
            </p:contentPart>
          </mc:Choice>
          <mc:Fallback xmlns="">
            <p:pic>
              <p:nvPicPr>
                <p:cNvPr id="21" name="Ink 20">
                  <a:extLst>
                    <a:ext uri="{FF2B5EF4-FFF2-40B4-BE49-F238E27FC236}">
                      <a16:creationId xmlns:a16="http://schemas.microsoft.com/office/drawing/2014/main" id="{C99B881D-413E-46D6-9BB4-2D8D3F493B6D}"/>
                    </a:ext>
                  </a:extLst>
                </p:cNvPr>
                <p:cNvPicPr/>
                <p:nvPr/>
              </p:nvPicPr>
              <p:blipFill>
                <a:blip r:embed="rId29"/>
                <a:stretch>
                  <a:fillRect/>
                </a:stretch>
              </p:blipFill>
              <p:spPr>
                <a:xfrm>
                  <a:off x="2002233" y="1642233"/>
                  <a:ext cx="288360" cy="777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0591ED76-74F2-4FEA-AEE6-17C5C266C642}"/>
                    </a:ext>
                  </a:extLst>
                </p14:cNvPr>
                <p14:cNvContentPartPr/>
                <p14:nvPr/>
              </p14:nvContentPartPr>
              <p14:xfrm>
                <a:off x="2405433" y="1926273"/>
                <a:ext cx="243000" cy="151560"/>
              </p14:xfrm>
            </p:contentPart>
          </mc:Choice>
          <mc:Fallback xmlns="">
            <p:pic>
              <p:nvPicPr>
                <p:cNvPr id="23" name="Ink 22">
                  <a:extLst>
                    <a:ext uri="{FF2B5EF4-FFF2-40B4-BE49-F238E27FC236}">
                      <a16:creationId xmlns:a16="http://schemas.microsoft.com/office/drawing/2014/main" id="{0591ED76-74F2-4FEA-AEE6-17C5C266C642}"/>
                    </a:ext>
                  </a:extLst>
                </p:cNvPr>
                <p:cNvPicPr/>
                <p:nvPr/>
              </p:nvPicPr>
              <p:blipFill>
                <a:blip r:embed="rId31"/>
                <a:stretch>
                  <a:fillRect/>
                </a:stretch>
              </p:blipFill>
              <p:spPr>
                <a:xfrm>
                  <a:off x="2396793" y="1917273"/>
                  <a:ext cx="2606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FD55033A-D0B2-4A04-B308-E0E7E9DBB199}"/>
                    </a:ext>
                  </a:extLst>
                </p14:cNvPr>
                <p14:cNvContentPartPr/>
                <p14:nvPr/>
              </p14:nvContentPartPr>
              <p14:xfrm>
                <a:off x="2728713" y="2014833"/>
                <a:ext cx="41400" cy="101520"/>
              </p14:xfrm>
            </p:contentPart>
          </mc:Choice>
          <mc:Fallback xmlns="">
            <p:pic>
              <p:nvPicPr>
                <p:cNvPr id="24" name="Ink 23">
                  <a:extLst>
                    <a:ext uri="{FF2B5EF4-FFF2-40B4-BE49-F238E27FC236}">
                      <a16:creationId xmlns:a16="http://schemas.microsoft.com/office/drawing/2014/main" id="{FD55033A-D0B2-4A04-B308-E0E7E9DBB199}"/>
                    </a:ext>
                  </a:extLst>
                </p:cNvPr>
                <p:cNvPicPr/>
                <p:nvPr/>
              </p:nvPicPr>
              <p:blipFill>
                <a:blip r:embed="rId33"/>
                <a:stretch>
                  <a:fillRect/>
                </a:stretch>
              </p:blipFill>
              <p:spPr>
                <a:xfrm>
                  <a:off x="2719713" y="2005833"/>
                  <a:ext cx="590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217A2E2F-E3FA-49DA-8E27-2B97AABD844F}"/>
                    </a:ext>
                  </a:extLst>
                </p14:cNvPr>
                <p14:cNvContentPartPr/>
                <p14:nvPr/>
              </p14:nvContentPartPr>
              <p14:xfrm>
                <a:off x="2902593" y="1934913"/>
                <a:ext cx="153360" cy="147240"/>
              </p14:xfrm>
            </p:contentPart>
          </mc:Choice>
          <mc:Fallback xmlns="">
            <p:pic>
              <p:nvPicPr>
                <p:cNvPr id="25" name="Ink 24">
                  <a:extLst>
                    <a:ext uri="{FF2B5EF4-FFF2-40B4-BE49-F238E27FC236}">
                      <a16:creationId xmlns:a16="http://schemas.microsoft.com/office/drawing/2014/main" id="{217A2E2F-E3FA-49DA-8E27-2B97AABD844F}"/>
                    </a:ext>
                  </a:extLst>
                </p:cNvPr>
                <p:cNvPicPr/>
                <p:nvPr/>
              </p:nvPicPr>
              <p:blipFill>
                <a:blip r:embed="rId35"/>
                <a:stretch>
                  <a:fillRect/>
                </a:stretch>
              </p:blipFill>
              <p:spPr>
                <a:xfrm>
                  <a:off x="2893593" y="1926273"/>
                  <a:ext cx="1710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06305D1D-6F4D-4CFD-82B0-6C3D6E3174C4}"/>
                    </a:ext>
                  </a:extLst>
                </p14:cNvPr>
                <p14:cNvContentPartPr/>
                <p14:nvPr/>
              </p14:nvContentPartPr>
              <p14:xfrm>
                <a:off x="3080433" y="1713153"/>
                <a:ext cx="123120" cy="541800"/>
              </p14:xfrm>
            </p:contentPart>
          </mc:Choice>
          <mc:Fallback xmlns="">
            <p:pic>
              <p:nvPicPr>
                <p:cNvPr id="26" name="Ink 25">
                  <a:extLst>
                    <a:ext uri="{FF2B5EF4-FFF2-40B4-BE49-F238E27FC236}">
                      <a16:creationId xmlns:a16="http://schemas.microsoft.com/office/drawing/2014/main" id="{06305D1D-6F4D-4CFD-82B0-6C3D6E3174C4}"/>
                    </a:ext>
                  </a:extLst>
                </p:cNvPr>
                <p:cNvPicPr/>
                <p:nvPr/>
              </p:nvPicPr>
              <p:blipFill>
                <a:blip r:embed="rId37"/>
                <a:stretch>
                  <a:fillRect/>
                </a:stretch>
              </p:blipFill>
              <p:spPr>
                <a:xfrm>
                  <a:off x="3071433" y="1704153"/>
                  <a:ext cx="140760" cy="559440"/>
                </a:xfrm>
                <a:prstGeom prst="rect">
                  <a:avLst/>
                </a:prstGeom>
              </p:spPr>
            </p:pic>
          </mc:Fallback>
        </mc:AlternateContent>
      </p:grpSp>
      <p:grpSp>
        <p:nvGrpSpPr>
          <p:cNvPr id="35" name="Group 34">
            <a:extLst>
              <a:ext uri="{FF2B5EF4-FFF2-40B4-BE49-F238E27FC236}">
                <a16:creationId xmlns:a16="http://schemas.microsoft.com/office/drawing/2014/main" id="{CD4F7016-56B4-4B93-B27E-D9A5A5EFA80B}"/>
              </a:ext>
            </a:extLst>
          </p:cNvPr>
          <p:cNvGrpSpPr/>
          <p:nvPr/>
        </p:nvGrpSpPr>
        <p:grpSpPr>
          <a:xfrm>
            <a:off x="3586233" y="2014833"/>
            <a:ext cx="145800" cy="97920"/>
            <a:chOff x="3586233" y="2014833"/>
            <a:chExt cx="145800" cy="9792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A86C81BD-5B4D-47CA-ABCE-06CD2B1639C6}"/>
                    </a:ext>
                  </a:extLst>
                </p14:cNvPr>
                <p14:cNvContentPartPr/>
                <p14:nvPr/>
              </p14:nvContentPartPr>
              <p14:xfrm>
                <a:off x="3612873" y="2014833"/>
                <a:ext cx="119160" cy="360"/>
              </p14:xfrm>
            </p:contentPart>
          </mc:Choice>
          <mc:Fallback xmlns="">
            <p:pic>
              <p:nvPicPr>
                <p:cNvPr id="27" name="Ink 26">
                  <a:extLst>
                    <a:ext uri="{FF2B5EF4-FFF2-40B4-BE49-F238E27FC236}">
                      <a16:creationId xmlns:a16="http://schemas.microsoft.com/office/drawing/2014/main" id="{A86C81BD-5B4D-47CA-ABCE-06CD2B1639C6}"/>
                    </a:ext>
                  </a:extLst>
                </p:cNvPr>
                <p:cNvPicPr/>
                <p:nvPr/>
              </p:nvPicPr>
              <p:blipFill>
                <a:blip r:embed="rId39"/>
                <a:stretch>
                  <a:fillRect/>
                </a:stretch>
              </p:blipFill>
              <p:spPr>
                <a:xfrm>
                  <a:off x="3604233" y="2005833"/>
                  <a:ext cx="136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0E9117DF-86F6-4A9C-B4BD-854EEF09601A}"/>
                    </a:ext>
                  </a:extLst>
                </p14:cNvPr>
                <p14:cNvContentPartPr/>
                <p14:nvPr/>
              </p14:nvContentPartPr>
              <p14:xfrm>
                <a:off x="3586233" y="2112393"/>
                <a:ext cx="123840" cy="360"/>
              </p14:xfrm>
            </p:contentPart>
          </mc:Choice>
          <mc:Fallback xmlns="">
            <p:pic>
              <p:nvPicPr>
                <p:cNvPr id="28" name="Ink 27">
                  <a:extLst>
                    <a:ext uri="{FF2B5EF4-FFF2-40B4-BE49-F238E27FC236}">
                      <a16:creationId xmlns:a16="http://schemas.microsoft.com/office/drawing/2014/main" id="{0E9117DF-86F6-4A9C-B4BD-854EEF09601A}"/>
                    </a:ext>
                  </a:extLst>
                </p:cNvPr>
                <p:cNvPicPr/>
                <p:nvPr/>
              </p:nvPicPr>
              <p:blipFill>
                <a:blip r:embed="rId41"/>
                <a:stretch>
                  <a:fillRect/>
                </a:stretch>
              </p:blipFill>
              <p:spPr>
                <a:xfrm>
                  <a:off x="3577233" y="2103753"/>
                  <a:ext cx="141480" cy="18000"/>
                </a:xfrm>
                <a:prstGeom prst="rect">
                  <a:avLst/>
                </a:prstGeom>
              </p:spPr>
            </p:pic>
          </mc:Fallback>
        </mc:AlternateContent>
      </p:grpSp>
      <p:grpSp>
        <p:nvGrpSpPr>
          <p:cNvPr id="34" name="Group 33">
            <a:extLst>
              <a:ext uri="{FF2B5EF4-FFF2-40B4-BE49-F238E27FC236}">
                <a16:creationId xmlns:a16="http://schemas.microsoft.com/office/drawing/2014/main" id="{89883D23-C9DA-4D10-B8AA-A1DE0CB6DC77}"/>
              </a:ext>
            </a:extLst>
          </p:cNvPr>
          <p:cNvGrpSpPr/>
          <p:nvPr/>
        </p:nvGrpSpPr>
        <p:grpSpPr>
          <a:xfrm>
            <a:off x="4571913" y="1553313"/>
            <a:ext cx="885960" cy="302400"/>
            <a:chOff x="4571913" y="1553313"/>
            <a:chExt cx="885960" cy="302400"/>
          </a:xfrm>
        </p:grpSpPr>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60FAB2-1281-4346-97F2-53E97937285A}"/>
                    </a:ext>
                  </a:extLst>
                </p14:cNvPr>
                <p14:cNvContentPartPr/>
                <p14:nvPr/>
              </p14:nvContentPartPr>
              <p14:xfrm>
                <a:off x="4571913" y="1696593"/>
                <a:ext cx="291600" cy="145080"/>
              </p14:xfrm>
            </p:contentPart>
          </mc:Choice>
          <mc:Fallback xmlns="">
            <p:pic>
              <p:nvPicPr>
                <p:cNvPr id="29" name="Ink 28">
                  <a:extLst>
                    <a:ext uri="{FF2B5EF4-FFF2-40B4-BE49-F238E27FC236}">
                      <a16:creationId xmlns:a16="http://schemas.microsoft.com/office/drawing/2014/main" id="{A160FAB2-1281-4346-97F2-53E97937285A}"/>
                    </a:ext>
                  </a:extLst>
                </p:cNvPr>
                <p:cNvPicPr/>
                <p:nvPr/>
              </p:nvPicPr>
              <p:blipFill>
                <a:blip r:embed="rId43"/>
                <a:stretch>
                  <a:fillRect/>
                </a:stretch>
              </p:blipFill>
              <p:spPr>
                <a:xfrm>
                  <a:off x="4562913" y="1687953"/>
                  <a:ext cx="3092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B626ADA6-816B-48A2-8B98-8A6276D3A575}"/>
                    </a:ext>
                  </a:extLst>
                </p14:cNvPr>
                <p14:cNvContentPartPr/>
                <p14:nvPr/>
              </p14:nvContentPartPr>
              <p14:xfrm>
                <a:off x="4796553" y="1592193"/>
                <a:ext cx="15120" cy="6120"/>
              </p14:xfrm>
            </p:contentPart>
          </mc:Choice>
          <mc:Fallback xmlns="">
            <p:pic>
              <p:nvPicPr>
                <p:cNvPr id="30" name="Ink 29">
                  <a:extLst>
                    <a:ext uri="{FF2B5EF4-FFF2-40B4-BE49-F238E27FC236}">
                      <a16:creationId xmlns:a16="http://schemas.microsoft.com/office/drawing/2014/main" id="{B626ADA6-816B-48A2-8B98-8A6276D3A575}"/>
                    </a:ext>
                  </a:extLst>
                </p:cNvPr>
                <p:cNvPicPr/>
                <p:nvPr/>
              </p:nvPicPr>
              <p:blipFill>
                <a:blip r:embed="rId45"/>
                <a:stretch>
                  <a:fillRect/>
                </a:stretch>
              </p:blipFill>
              <p:spPr>
                <a:xfrm>
                  <a:off x="4787553" y="1583193"/>
                  <a:ext cx="327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3958193E-1867-4D6B-B986-863F49228534}"/>
                    </a:ext>
                  </a:extLst>
                </p14:cNvPr>
                <p14:cNvContentPartPr/>
                <p14:nvPr/>
              </p14:nvContentPartPr>
              <p14:xfrm>
                <a:off x="4961793" y="1553313"/>
                <a:ext cx="399960" cy="302400"/>
              </p14:xfrm>
            </p:contentPart>
          </mc:Choice>
          <mc:Fallback xmlns="">
            <p:pic>
              <p:nvPicPr>
                <p:cNvPr id="31" name="Ink 30">
                  <a:extLst>
                    <a:ext uri="{FF2B5EF4-FFF2-40B4-BE49-F238E27FC236}">
                      <a16:creationId xmlns:a16="http://schemas.microsoft.com/office/drawing/2014/main" id="{3958193E-1867-4D6B-B986-863F49228534}"/>
                    </a:ext>
                  </a:extLst>
                </p:cNvPr>
                <p:cNvPicPr/>
                <p:nvPr/>
              </p:nvPicPr>
              <p:blipFill>
                <a:blip r:embed="rId47"/>
                <a:stretch>
                  <a:fillRect/>
                </a:stretch>
              </p:blipFill>
              <p:spPr>
                <a:xfrm>
                  <a:off x="4953153" y="1544673"/>
                  <a:ext cx="41760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8154B1-A835-4858-B03C-6881CDFCD25E}"/>
                    </a:ext>
                  </a:extLst>
                </p14:cNvPr>
                <p14:cNvContentPartPr/>
                <p14:nvPr/>
              </p14:nvContentPartPr>
              <p14:xfrm>
                <a:off x="4891233" y="1614513"/>
                <a:ext cx="91800" cy="18720"/>
              </p14:xfrm>
            </p:contentPart>
          </mc:Choice>
          <mc:Fallback xmlns="">
            <p:pic>
              <p:nvPicPr>
                <p:cNvPr id="32" name="Ink 31">
                  <a:extLst>
                    <a:ext uri="{FF2B5EF4-FFF2-40B4-BE49-F238E27FC236}">
                      <a16:creationId xmlns:a16="http://schemas.microsoft.com/office/drawing/2014/main" id="{EF8154B1-A835-4858-B03C-6881CDFCD25E}"/>
                    </a:ext>
                  </a:extLst>
                </p:cNvPr>
                <p:cNvPicPr/>
                <p:nvPr/>
              </p:nvPicPr>
              <p:blipFill>
                <a:blip r:embed="rId49"/>
                <a:stretch>
                  <a:fillRect/>
                </a:stretch>
              </p:blipFill>
              <p:spPr>
                <a:xfrm>
                  <a:off x="4882593" y="1605873"/>
                  <a:ext cx="10944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FB4F589D-1D82-4C3D-B180-3FFF91A6CDE3}"/>
                    </a:ext>
                  </a:extLst>
                </p14:cNvPr>
                <p14:cNvContentPartPr/>
                <p14:nvPr/>
              </p14:nvContentPartPr>
              <p14:xfrm>
                <a:off x="5343753" y="1746633"/>
                <a:ext cx="114120" cy="90720"/>
              </p14:xfrm>
            </p:contentPart>
          </mc:Choice>
          <mc:Fallback xmlns="">
            <p:pic>
              <p:nvPicPr>
                <p:cNvPr id="33" name="Ink 32">
                  <a:extLst>
                    <a:ext uri="{FF2B5EF4-FFF2-40B4-BE49-F238E27FC236}">
                      <a16:creationId xmlns:a16="http://schemas.microsoft.com/office/drawing/2014/main" id="{FB4F589D-1D82-4C3D-B180-3FFF91A6CDE3}"/>
                    </a:ext>
                  </a:extLst>
                </p:cNvPr>
                <p:cNvPicPr/>
                <p:nvPr/>
              </p:nvPicPr>
              <p:blipFill>
                <a:blip r:embed="rId51"/>
                <a:stretch>
                  <a:fillRect/>
                </a:stretch>
              </p:blipFill>
              <p:spPr>
                <a:xfrm>
                  <a:off x="5335113" y="1737993"/>
                  <a:ext cx="131760" cy="108360"/>
                </a:xfrm>
                <a:prstGeom prst="rect">
                  <a:avLst/>
                </a:prstGeom>
              </p:spPr>
            </p:pic>
          </mc:Fallback>
        </mc:AlternateContent>
      </p:grpSp>
      <p:grpSp>
        <p:nvGrpSpPr>
          <p:cNvPr id="40" name="Group 39">
            <a:extLst>
              <a:ext uri="{FF2B5EF4-FFF2-40B4-BE49-F238E27FC236}">
                <a16:creationId xmlns:a16="http://schemas.microsoft.com/office/drawing/2014/main" id="{EE0E3751-7618-406A-AA2C-3EF0666774BE}"/>
              </a:ext>
            </a:extLst>
          </p:cNvPr>
          <p:cNvGrpSpPr/>
          <p:nvPr/>
        </p:nvGrpSpPr>
        <p:grpSpPr>
          <a:xfrm>
            <a:off x="6222873" y="1628913"/>
            <a:ext cx="597960" cy="486360"/>
            <a:chOff x="6222873" y="1628913"/>
            <a:chExt cx="597960" cy="48636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EB38177D-9D4B-454B-B73B-B8545C057F4A}"/>
                    </a:ext>
                  </a:extLst>
                </p14:cNvPr>
                <p14:cNvContentPartPr/>
                <p14:nvPr/>
              </p14:nvContentPartPr>
              <p14:xfrm>
                <a:off x="6222873" y="1747713"/>
                <a:ext cx="284040" cy="19080"/>
              </p14:xfrm>
            </p:contentPart>
          </mc:Choice>
          <mc:Fallback xmlns="">
            <p:pic>
              <p:nvPicPr>
                <p:cNvPr id="37" name="Ink 36">
                  <a:extLst>
                    <a:ext uri="{FF2B5EF4-FFF2-40B4-BE49-F238E27FC236}">
                      <a16:creationId xmlns:a16="http://schemas.microsoft.com/office/drawing/2014/main" id="{EB38177D-9D4B-454B-B73B-B8545C057F4A}"/>
                    </a:ext>
                  </a:extLst>
                </p:cNvPr>
                <p:cNvPicPr/>
                <p:nvPr/>
              </p:nvPicPr>
              <p:blipFill>
                <a:blip r:embed="rId53"/>
                <a:stretch>
                  <a:fillRect/>
                </a:stretch>
              </p:blipFill>
              <p:spPr>
                <a:xfrm>
                  <a:off x="6214233" y="1738713"/>
                  <a:ext cx="3016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42F39978-D2CC-4392-9025-80AC7B1D44C7}"/>
                    </a:ext>
                  </a:extLst>
                </p14:cNvPr>
                <p14:cNvContentPartPr/>
                <p14:nvPr/>
              </p14:nvContentPartPr>
              <p14:xfrm>
                <a:off x="6373713" y="1775073"/>
                <a:ext cx="9720" cy="188640"/>
              </p14:xfrm>
            </p:contentPart>
          </mc:Choice>
          <mc:Fallback xmlns="">
            <p:pic>
              <p:nvPicPr>
                <p:cNvPr id="38" name="Ink 37">
                  <a:extLst>
                    <a:ext uri="{FF2B5EF4-FFF2-40B4-BE49-F238E27FC236}">
                      <a16:creationId xmlns:a16="http://schemas.microsoft.com/office/drawing/2014/main" id="{42F39978-D2CC-4392-9025-80AC7B1D44C7}"/>
                    </a:ext>
                  </a:extLst>
                </p:cNvPr>
                <p:cNvPicPr/>
                <p:nvPr/>
              </p:nvPicPr>
              <p:blipFill>
                <a:blip r:embed="rId55"/>
                <a:stretch>
                  <a:fillRect/>
                </a:stretch>
              </p:blipFill>
              <p:spPr>
                <a:xfrm>
                  <a:off x="6364713" y="1766433"/>
                  <a:ext cx="273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23BF60C0-812A-4B6F-8D8D-5219BD613DA6}"/>
                    </a:ext>
                  </a:extLst>
                </p14:cNvPr>
                <p14:cNvContentPartPr/>
                <p14:nvPr/>
              </p14:nvContentPartPr>
              <p14:xfrm>
                <a:off x="6695553" y="1628913"/>
                <a:ext cx="125280" cy="486360"/>
              </p14:xfrm>
            </p:contentPart>
          </mc:Choice>
          <mc:Fallback xmlns="">
            <p:pic>
              <p:nvPicPr>
                <p:cNvPr id="39" name="Ink 38">
                  <a:extLst>
                    <a:ext uri="{FF2B5EF4-FFF2-40B4-BE49-F238E27FC236}">
                      <a16:creationId xmlns:a16="http://schemas.microsoft.com/office/drawing/2014/main" id="{23BF60C0-812A-4B6F-8D8D-5219BD613DA6}"/>
                    </a:ext>
                  </a:extLst>
                </p:cNvPr>
                <p:cNvPicPr/>
                <p:nvPr/>
              </p:nvPicPr>
              <p:blipFill>
                <a:blip r:embed="rId57"/>
                <a:stretch>
                  <a:fillRect/>
                </a:stretch>
              </p:blipFill>
              <p:spPr>
                <a:xfrm>
                  <a:off x="6686913" y="1620273"/>
                  <a:ext cx="142920" cy="504000"/>
                </a:xfrm>
                <a:prstGeom prst="rect">
                  <a:avLst/>
                </a:prstGeom>
              </p:spPr>
            </p:pic>
          </mc:Fallback>
        </mc:AlternateContent>
      </p:grpSp>
      <p:grpSp>
        <p:nvGrpSpPr>
          <p:cNvPr id="47" name="Group 46">
            <a:extLst>
              <a:ext uri="{FF2B5EF4-FFF2-40B4-BE49-F238E27FC236}">
                <a16:creationId xmlns:a16="http://schemas.microsoft.com/office/drawing/2014/main" id="{48D24C51-4209-4AB1-A3B7-8FF8BD896E74}"/>
              </a:ext>
            </a:extLst>
          </p:cNvPr>
          <p:cNvGrpSpPr/>
          <p:nvPr/>
        </p:nvGrpSpPr>
        <p:grpSpPr>
          <a:xfrm>
            <a:off x="6906513" y="1544673"/>
            <a:ext cx="1002600" cy="535680"/>
            <a:chOff x="6906513" y="1544673"/>
            <a:chExt cx="1002600" cy="535680"/>
          </a:xfrm>
        </p:grpSpPr>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F2EE0956-ABE4-4E24-83FF-E000BC338C97}"/>
                    </a:ext>
                  </a:extLst>
                </p14:cNvPr>
                <p14:cNvContentPartPr/>
                <p14:nvPr/>
              </p14:nvContentPartPr>
              <p14:xfrm>
                <a:off x="6906513" y="1824393"/>
                <a:ext cx="162720" cy="118800"/>
              </p14:xfrm>
            </p:contentPart>
          </mc:Choice>
          <mc:Fallback xmlns="">
            <p:pic>
              <p:nvPicPr>
                <p:cNvPr id="41" name="Ink 40">
                  <a:extLst>
                    <a:ext uri="{FF2B5EF4-FFF2-40B4-BE49-F238E27FC236}">
                      <a16:creationId xmlns:a16="http://schemas.microsoft.com/office/drawing/2014/main" id="{F2EE0956-ABE4-4E24-83FF-E000BC338C97}"/>
                    </a:ext>
                  </a:extLst>
                </p:cNvPr>
                <p:cNvPicPr/>
                <p:nvPr/>
              </p:nvPicPr>
              <p:blipFill>
                <a:blip r:embed="rId59"/>
                <a:stretch>
                  <a:fillRect/>
                </a:stretch>
              </p:blipFill>
              <p:spPr>
                <a:xfrm>
                  <a:off x="6897513" y="1815753"/>
                  <a:ext cx="180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C2B196AB-E5C7-4CE1-8B48-CF52819D2AE2}"/>
                    </a:ext>
                  </a:extLst>
                </p14:cNvPr>
                <p14:cNvContentPartPr/>
                <p14:nvPr/>
              </p14:nvContentPartPr>
              <p14:xfrm>
                <a:off x="7172913" y="1845993"/>
                <a:ext cx="68400" cy="7200"/>
              </p14:xfrm>
            </p:contentPart>
          </mc:Choice>
          <mc:Fallback xmlns="">
            <p:pic>
              <p:nvPicPr>
                <p:cNvPr id="42" name="Ink 41">
                  <a:extLst>
                    <a:ext uri="{FF2B5EF4-FFF2-40B4-BE49-F238E27FC236}">
                      <a16:creationId xmlns:a16="http://schemas.microsoft.com/office/drawing/2014/main" id="{C2B196AB-E5C7-4CE1-8B48-CF52819D2AE2}"/>
                    </a:ext>
                  </a:extLst>
                </p:cNvPr>
                <p:cNvPicPr/>
                <p:nvPr/>
              </p:nvPicPr>
              <p:blipFill>
                <a:blip r:embed="rId61"/>
                <a:stretch>
                  <a:fillRect/>
                </a:stretch>
              </p:blipFill>
              <p:spPr>
                <a:xfrm>
                  <a:off x="7164273" y="1837353"/>
                  <a:ext cx="860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F19AE95B-156C-49C6-AEBF-7DAA6DE0AEC7}"/>
                    </a:ext>
                  </a:extLst>
                </p14:cNvPr>
                <p14:cNvContentPartPr/>
                <p14:nvPr/>
              </p14:nvContentPartPr>
              <p14:xfrm>
                <a:off x="7359033" y="1766433"/>
                <a:ext cx="360" cy="189000"/>
              </p14:xfrm>
            </p:contentPart>
          </mc:Choice>
          <mc:Fallback xmlns="">
            <p:pic>
              <p:nvPicPr>
                <p:cNvPr id="43" name="Ink 42">
                  <a:extLst>
                    <a:ext uri="{FF2B5EF4-FFF2-40B4-BE49-F238E27FC236}">
                      <a16:creationId xmlns:a16="http://schemas.microsoft.com/office/drawing/2014/main" id="{F19AE95B-156C-49C6-AEBF-7DAA6DE0AEC7}"/>
                    </a:ext>
                  </a:extLst>
                </p:cNvPr>
                <p:cNvPicPr/>
                <p:nvPr/>
              </p:nvPicPr>
              <p:blipFill>
                <a:blip r:embed="rId63"/>
                <a:stretch>
                  <a:fillRect/>
                </a:stretch>
              </p:blipFill>
              <p:spPr>
                <a:xfrm>
                  <a:off x="7350393" y="1757433"/>
                  <a:ext cx="180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17C99188-F548-4DFA-9BC3-7450A873FEF2}"/>
                    </a:ext>
                  </a:extLst>
                </p14:cNvPr>
                <p14:cNvContentPartPr/>
                <p14:nvPr/>
              </p14:nvContentPartPr>
              <p14:xfrm>
                <a:off x="7437513" y="1952553"/>
                <a:ext cx="55080" cy="127800"/>
              </p14:xfrm>
            </p:contentPart>
          </mc:Choice>
          <mc:Fallback xmlns="">
            <p:pic>
              <p:nvPicPr>
                <p:cNvPr id="44" name="Ink 43">
                  <a:extLst>
                    <a:ext uri="{FF2B5EF4-FFF2-40B4-BE49-F238E27FC236}">
                      <a16:creationId xmlns:a16="http://schemas.microsoft.com/office/drawing/2014/main" id="{17C99188-F548-4DFA-9BC3-7450A873FEF2}"/>
                    </a:ext>
                  </a:extLst>
                </p:cNvPr>
                <p:cNvPicPr/>
                <p:nvPr/>
              </p:nvPicPr>
              <p:blipFill>
                <a:blip r:embed="rId65"/>
                <a:stretch>
                  <a:fillRect/>
                </a:stretch>
              </p:blipFill>
              <p:spPr>
                <a:xfrm>
                  <a:off x="7428873" y="1943913"/>
                  <a:ext cx="727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5DE80EFA-C07F-4595-A331-5D8723197631}"/>
                    </a:ext>
                  </a:extLst>
                </p14:cNvPr>
                <p14:cNvContentPartPr/>
                <p14:nvPr/>
              </p14:nvContentPartPr>
              <p14:xfrm>
                <a:off x="7625433" y="1810713"/>
                <a:ext cx="117000" cy="87840"/>
              </p14:xfrm>
            </p:contentPart>
          </mc:Choice>
          <mc:Fallback xmlns="">
            <p:pic>
              <p:nvPicPr>
                <p:cNvPr id="45" name="Ink 44">
                  <a:extLst>
                    <a:ext uri="{FF2B5EF4-FFF2-40B4-BE49-F238E27FC236}">
                      <a16:creationId xmlns:a16="http://schemas.microsoft.com/office/drawing/2014/main" id="{5DE80EFA-C07F-4595-A331-5D8723197631}"/>
                    </a:ext>
                  </a:extLst>
                </p:cNvPr>
                <p:cNvPicPr/>
                <p:nvPr/>
              </p:nvPicPr>
              <p:blipFill>
                <a:blip r:embed="rId67"/>
                <a:stretch>
                  <a:fillRect/>
                </a:stretch>
              </p:blipFill>
              <p:spPr>
                <a:xfrm>
                  <a:off x="7616793" y="1802073"/>
                  <a:ext cx="1346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AAA53471-BE5E-4189-B67D-9ED7E5E3CC3C}"/>
                    </a:ext>
                  </a:extLst>
                </p14:cNvPr>
                <p14:cNvContentPartPr/>
                <p14:nvPr/>
              </p14:nvContentPartPr>
              <p14:xfrm>
                <a:off x="7785273" y="1544673"/>
                <a:ext cx="123840" cy="466920"/>
              </p14:xfrm>
            </p:contentPart>
          </mc:Choice>
          <mc:Fallback xmlns="">
            <p:pic>
              <p:nvPicPr>
                <p:cNvPr id="46" name="Ink 45">
                  <a:extLst>
                    <a:ext uri="{FF2B5EF4-FFF2-40B4-BE49-F238E27FC236}">
                      <a16:creationId xmlns:a16="http://schemas.microsoft.com/office/drawing/2014/main" id="{AAA53471-BE5E-4189-B67D-9ED7E5E3CC3C}"/>
                    </a:ext>
                  </a:extLst>
                </p:cNvPr>
                <p:cNvPicPr/>
                <p:nvPr/>
              </p:nvPicPr>
              <p:blipFill>
                <a:blip r:embed="rId69"/>
                <a:stretch>
                  <a:fillRect/>
                </a:stretch>
              </p:blipFill>
              <p:spPr>
                <a:xfrm>
                  <a:off x="7776633" y="1535673"/>
                  <a:ext cx="141480" cy="484560"/>
                </a:xfrm>
                <a:prstGeom prst="rect">
                  <a:avLst/>
                </a:prstGeom>
              </p:spPr>
            </p:pic>
          </mc:Fallback>
        </mc:AlternateContent>
      </p:grpSp>
      <p:grpSp>
        <p:nvGrpSpPr>
          <p:cNvPr id="51" name="Group 50">
            <a:extLst>
              <a:ext uri="{FF2B5EF4-FFF2-40B4-BE49-F238E27FC236}">
                <a16:creationId xmlns:a16="http://schemas.microsoft.com/office/drawing/2014/main" id="{4620D058-6C28-4DFD-A644-71722F5F299E}"/>
              </a:ext>
            </a:extLst>
          </p:cNvPr>
          <p:cNvGrpSpPr/>
          <p:nvPr/>
        </p:nvGrpSpPr>
        <p:grpSpPr>
          <a:xfrm>
            <a:off x="8307273" y="1757433"/>
            <a:ext cx="217440" cy="159480"/>
            <a:chOff x="8307273" y="1757433"/>
            <a:chExt cx="217440" cy="159480"/>
          </a:xfrm>
        </p:grpSpPr>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A1029FFC-3679-4B56-BFFF-52D019C647B1}"/>
                    </a:ext>
                  </a:extLst>
                </p14:cNvPr>
                <p14:cNvContentPartPr/>
                <p14:nvPr/>
              </p14:nvContentPartPr>
              <p14:xfrm>
                <a:off x="8307273" y="1845633"/>
                <a:ext cx="217440" cy="9720"/>
              </p14:xfrm>
            </p:contentPart>
          </mc:Choice>
          <mc:Fallback xmlns="">
            <p:pic>
              <p:nvPicPr>
                <p:cNvPr id="48" name="Ink 47">
                  <a:extLst>
                    <a:ext uri="{FF2B5EF4-FFF2-40B4-BE49-F238E27FC236}">
                      <a16:creationId xmlns:a16="http://schemas.microsoft.com/office/drawing/2014/main" id="{A1029FFC-3679-4B56-BFFF-52D019C647B1}"/>
                    </a:ext>
                  </a:extLst>
                </p:cNvPr>
                <p:cNvPicPr/>
                <p:nvPr/>
              </p:nvPicPr>
              <p:blipFill>
                <a:blip r:embed="rId71"/>
                <a:stretch>
                  <a:fillRect/>
                </a:stretch>
              </p:blipFill>
              <p:spPr>
                <a:xfrm>
                  <a:off x="8298273" y="1836993"/>
                  <a:ext cx="2350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CA6222FE-95B1-44DF-A4D8-A4F1DD2E907B}"/>
                    </a:ext>
                  </a:extLst>
                </p14:cNvPr>
                <p14:cNvContentPartPr/>
                <p14:nvPr/>
              </p14:nvContentPartPr>
              <p14:xfrm>
                <a:off x="8424633" y="1757433"/>
                <a:ext cx="20520" cy="159480"/>
              </p14:xfrm>
            </p:contentPart>
          </mc:Choice>
          <mc:Fallback xmlns="">
            <p:pic>
              <p:nvPicPr>
                <p:cNvPr id="49" name="Ink 48">
                  <a:extLst>
                    <a:ext uri="{FF2B5EF4-FFF2-40B4-BE49-F238E27FC236}">
                      <a16:creationId xmlns:a16="http://schemas.microsoft.com/office/drawing/2014/main" id="{CA6222FE-95B1-44DF-A4D8-A4F1DD2E907B}"/>
                    </a:ext>
                  </a:extLst>
                </p:cNvPr>
                <p:cNvPicPr/>
                <p:nvPr/>
              </p:nvPicPr>
              <p:blipFill>
                <a:blip r:embed="rId73"/>
                <a:stretch>
                  <a:fillRect/>
                </a:stretch>
              </p:blipFill>
              <p:spPr>
                <a:xfrm>
                  <a:off x="8415633" y="1748793"/>
                  <a:ext cx="38160" cy="177120"/>
                </a:xfrm>
                <a:prstGeom prst="rect">
                  <a:avLst/>
                </a:prstGeom>
              </p:spPr>
            </p:pic>
          </mc:Fallback>
        </mc:AlternateContent>
      </p:grpSp>
      <p:grpSp>
        <p:nvGrpSpPr>
          <p:cNvPr id="58" name="Group 57">
            <a:extLst>
              <a:ext uri="{FF2B5EF4-FFF2-40B4-BE49-F238E27FC236}">
                <a16:creationId xmlns:a16="http://schemas.microsoft.com/office/drawing/2014/main" id="{06B22294-4708-4FCE-B70C-2C9A4B0ADE3A}"/>
              </a:ext>
            </a:extLst>
          </p:cNvPr>
          <p:cNvGrpSpPr/>
          <p:nvPr/>
        </p:nvGrpSpPr>
        <p:grpSpPr>
          <a:xfrm>
            <a:off x="9301593" y="1562313"/>
            <a:ext cx="1496520" cy="395640"/>
            <a:chOff x="9301593" y="1562313"/>
            <a:chExt cx="1496520" cy="395640"/>
          </a:xfrm>
        </p:grpSpPr>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E720F9C0-E0CB-45B4-9414-A59B03CDF0BB}"/>
                    </a:ext>
                  </a:extLst>
                </p14:cNvPr>
                <p14:cNvContentPartPr/>
                <p14:nvPr/>
              </p14:nvContentPartPr>
              <p14:xfrm>
                <a:off x="9301593" y="1762113"/>
                <a:ext cx="302400" cy="186120"/>
              </p14:xfrm>
            </p:contentPart>
          </mc:Choice>
          <mc:Fallback xmlns="">
            <p:pic>
              <p:nvPicPr>
                <p:cNvPr id="50" name="Ink 49">
                  <a:extLst>
                    <a:ext uri="{FF2B5EF4-FFF2-40B4-BE49-F238E27FC236}">
                      <a16:creationId xmlns:a16="http://schemas.microsoft.com/office/drawing/2014/main" id="{E720F9C0-E0CB-45B4-9414-A59B03CDF0BB}"/>
                    </a:ext>
                  </a:extLst>
                </p:cNvPr>
                <p:cNvPicPr/>
                <p:nvPr/>
              </p:nvPicPr>
              <p:blipFill>
                <a:blip r:embed="rId75"/>
                <a:stretch>
                  <a:fillRect/>
                </a:stretch>
              </p:blipFill>
              <p:spPr>
                <a:xfrm>
                  <a:off x="9292953" y="1753473"/>
                  <a:ext cx="32004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E0941960-A794-4218-BB6C-1B113249FD17}"/>
                    </a:ext>
                  </a:extLst>
                </p14:cNvPr>
                <p14:cNvContentPartPr/>
                <p14:nvPr/>
              </p14:nvContentPartPr>
              <p14:xfrm>
                <a:off x="9623073" y="1812513"/>
                <a:ext cx="339840" cy="145440"/>
              </p14:xfrm>
            </p:contentPart>
          </mc:Choice>
          <mc:Fallback xmlns="">
            <p:pic>
              <p:nvPicPr>
                <p:cNvPr id="52" name="Ink 51">
                  <a:extLst>
                    <a:ext uri="{FF2B5EF4-FFF2-40B4-BE49-F238E27FC236}">
                      <a16:creationId xmlns:a16="http://schemas.microsoft.com/office/drawing/2014/main" id="{E0941960-A794-4218-BB6C-1B113249FD17}"/>
                    </a:ext>
                  </a:extLst>
                </p:cNvPr>
                <p:cNvPicPr/>
                <p:nvPr/>
              </p:nvPicPr>
              <p:blipFill>
                <a:blip r:embed="rId77"/>
                <a:stretch>
                  <a:fillRect/>
                </a:stretch>
              </p:blipFill>
              <p:spPr>
                <a:xfrm>
                  <a:off x="9614433" y="1803873"/>
                  <a:ext cx="3574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3" name="Ink 52">
                  <a:extLst>
                    <a:ext uri="{FF2B5EF4-FFF2-40B4-BE49-F238E27FC236}">
                      <a16:creationId xmlns:a16="http://schemas.microsoft.com/office/drawing/2014/main" id="{06F1F92E-FC9D-490B-9A97-0C088CF4E45E}"/>
                    </a:ext>
                  </a:extLst>
                </p14:cNvPr>
                <p14:cNvContentPartPr/>
                <p14:nvPr/>
              </p14:nvContentPartPr>
              <p14:xfrm>
                <a:off x="10111593" y="1562313"/>
                <a:ext cx="9000" cy="348480"/>
              </p14:xfrm>
            </p:contentPart>
          </mc:Choice>
          <mc:Fallback xmlns="">
            <p:pic>
              <p:nvPicPr>
                <p:cNvPr id="53" name="Ink 52">
                  <a:extLst>
                    <a:ext uri="{FF2B5EF4-FFF2-40B4-BE49-F238E27FC236}">
                      <a16:creationId xmlns:a16="http://schemas.microsoft.com/office/drawing/2014/main" id="{06F1F92E-FC9D-490B-9A97-0C088CF4E45E}"/>
                    </a:ext>
                  </a:extLst>
                </p:cNvPr>
                <p:cNvPicPr/>
                <p:nvPr/>
              </p:nvPicPr>
              <p:blipFill>
                <a:blip r:embed="rId79"/>
                <a:stretch>
                  <a:fillRect/>
                </a:stretch>
              </p:blipFill>
              <p:spPr>
                <a:xfrm>
                  <a:off x="10102593" y="1553313"/>
                  <a:ext cx="2664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4" name="Ink 53">
                  <a:extLst>
                    <a:ext uri="{FF2B5EF4-FFF2-40B4-BE49-F238E27FC236}">
                      <a16:creationId xmlns:a16="http://schemas.microsoft.com/office/drawing/2014/main" id="{77EAB28A-BE10-4DFA-BC23-0B3A3893C090}"/>
                    </a:ext>
                  </a:extLst>
                </p14:cNvPr>
                <p14:cNvContentPartPr/>
                <p14:nvPr/>
              </p14:nvContentPartPr>
              <p14:xfrm>
                <a:off x="9969393" y="1704513"/>
                <a:ext cx="238680" cy="43920"/>
              </p14:xfrm>
            </p:contentPart>
          </mc:Choice>
          <mc:Fallback xmlns="">
            <p:pic>
              <p:nvPicPr>
                <p:cNvPr id="54" name="Ink 53">
                  <a:extLst>
                    <a:ext uri="{FF2B5EF4-FFF2-40B4-BE49-F238E27FC236}">
                      <a16:creationId xmlns:a16="http://schemas.microsoft.com/office/drawing/2014/main" id="{77EAB28A-BE10-4DFA-BC23-0B3A3893C090}"/>
                    </a:ext>
                  </a:extLst>
                </p:cNvPr>
                <p:cNvPicPr/>
                <p:nvPr/>
              </p:nvPicPr>
              <p:blipFill>
                <a:blip r:embed="rId81"/>
                <a:stretch>
                  <a:fillRect/>
                </a:stretch>
              </p:blipFill>
              <p:spPr>
                <a:xfrm>
                  <a:off x="9960393" y="1695513"/>
                  <a:ext cx="2563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5" name="Ink 54">
                  <a:extLst>
                    <a:ext uri="{FF2B5EF4-FFF2-40B4-BE49-F238E27FC236}">
                      <a16:creationId xmlns:a16="http://schemas.microsoft.com/office/drawing/2014/main" id="{BC8E0AE3-F77A-4621-92E1-6C9B1B30B819}"/>
                    </a:ext>
                  </a:extLst>
                </p14:cNvPr>
                <p14:cNvContentPartPr/>
                <p14:nvPr/>
              </p14:nvContentPartPr>
              <p14:xfrm>
                <a:off x="10222113" y="1806753"/>
                <a:ext cx="102600" cy="82080"/>
              </p14:xfrm>
            </p:contentPart>
          </mc:Choice>
          <mc:Fallback xmlns="">
            <p:pic>
              <p:nvPicPr>
                <p:cNvPr id="55" name="Ink 54">
                  <a:extLst>
                    <a:ext uri="{FF2B5EF4-FFF2-40B4-BE49-F238E27FC236}">
                      <a16:creationId xmlns:a16="http://schemas.microsoft.com/office/drawing/2014/main" id="{BC8E0AE3-F77A-4621-92E1-6C9B1B30B819}"/>
                    </a:ext>
                  </a:extLst>
                </p:cNvPr>
                <p:cNvPicPr/>
                <p:nvPr/>
              </p:nvPicPr>
              <p:blipFill>
                <a:blip r:embed="rId83"/>
                <a:stretch>
                  <a:fillRect/>
                </a:stretch>
              </p:blipFill>
              <p:spPr>
                <a:xfrm>
                  <a:off x="10213473" y="1798113"/>
                  <a:ext cx="120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6" name="Ink 55">
                  <a:extLst>
                    <a:ext uri="{FF2B5EF4-FFF2-40B4-BE49-F238E27FC236}">
                      <a16:creationId xmlns:a16="http://schemas.microsoft.com/office/drawing/2014/main" id="{EC3798D9-315C-40B6-A0F2-51AD447AB895}"/>
                    </a:ext>
                  </a:extLst>
                </p14:cNvPr>
                <p14:cNvContentPartPr/>
                <p14:nvPr/>
              </p14:nvContentPartPr>
              <p14:xfrm>
                <a:off x="10315713" y="1587873"/>
                <a:ext cx="379800" cy="326520"/>
              </p14:xfrm>
            </p:contentPart>
          </mc:Choice>
          <mc:Fallback xmlns="">
            <p:pic>
              <p:nvPicPr>
                <p:cNvPr id="56" name="Ink 55">
                  <a:extLst>
                    <a:ext uri="{FF2B5EF4-FFF2-40B4-BE49-F238E27FC236}">
                      <a16:creationId xmlns:a16="http://schemas.microsoft.com/office/drawing/2014/main" id="{EC3798D9-315C-40B6-A0F2-51AD447AB895}"/>
                    </a:ext>
                  </a:extLst>
                </p:cNvPr>
                <p:cNvPicPr/>
                <p:nvPr/>
              </p:nvPicPr>
              <p:blipFill>
                <a:blip r:embed="rId85"/>
                <a:stretch>
                  <a:fillRect/>
                </a:stretch>
              </p:blipFill>
              <p:spPr>
                <a:xfrm>
                  <a:off x="10306713" y="1579233"/>
                  <a:ext cx="3974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7" name="Ink 56">
                  <a:extLst>
                    <a:ext uri="{FF2B5EF4-FFF2-40B4-BE49-F238E27FC236}">
                      <a16:creationId xmlns:a16="http://schemas.microsoft.com/office/drawing/2014/main" id="{F4254F30-20CE-4FFC-A80E-8EA2722CEC5A}"/>
                    </a:ext>
                  </a:extLst>
                </p14:cNvPr>
                <p14:cNvContentPartPr/>
                <p14:nvPr/>
              </p14:nvContentPartPr>
              <p14:xfrm>
                <a:off x="10590753" y="1739433"/>
                <a:ext cx="207360" cy="32760"/>
              </p14:xfrm>
            </p:contentPart>
          </mc:Choice>
          <mc:Fallback xmlns="">
            <p:pic>
              <p:nvPicPr>
                <p:cNvPr id="57" name="Ink 56">
                  <a:extLst>
                    <a:ext uri="{FF2B5EF4-FFF2-40B4-BE49-F238E27FC236}">
                      <a16:creationId xmlns:a16="http://schemas.microsoft.com/office/drawing/2014/main" id="{F4254F30-20CE-4FFC-A80E-8EA2722CEC5A}"/>
                    </a:ext>
                  </a:extLst>
                </p:cNvPr>
                <p:cNvPicPr/>
                <p:nvPr/>
              </p:nvPicPr>
              <p:blipFill>
                <a:blip r:embed="rId87"/>
                <a:stretch>
                  <a:fillRect/>
                </a:stretch>
              </p:blipFill>
              <p:spPr>
                <a:xfrm>
                  <a:off x="10582113" y="1730793"/>
                  <a:ext cx="225000" cy="50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E60E8AB7-A769-4A5B-A1BF-5FC2D924F16D}"/>
                  </a:ext>
                </a:extLst>
              </p14:cNvPr>
              <p14:cNvContentPartPr/>
              <p14:nvPr/>
            </p14:nvContentPartPr>
            <p14:xfrm>
              <a:off x="5163393" y="2483553"/>
              <a:ext cx="311400" cy="175680"/>
            </p14:xfrm>
          </p:contentPart>
        </mc:Choice>
        <mc:Fallback xmlns="">
          <p:pic>
            <p:nvPicPr>
              <p:cNvPr id="59" name="Ink 58">
                <a:extLst>
                  <a:ext uri="{FF2B5EF4-FFF2-40B4-BE49-F238E27FC236}">
                    <a16:creationId xmlns:a16="http://schemas.microsoft.com/office/drawing/2014/main" id="{E60E8AB7-A769-4A5B-A1BF-5FC2D924F16D}"/>
                  </a:ext>
                </a:extLst>
              </p:cNvPr>
              <p:cNvPicPr/>
              <p:nvPr/>
            </p:nvPicPr>
            <p:blipFill>
              <a:blip r:embed="rId89"/>
              <a:stretch>
                <a:fillRect/>
              </a:stretch>
            </p:blipFill>
            <p:spPr>
              <a:xfrm>
                <a:off x="5154753" y="2474913"/>
                <a:ext cx="329040" cy="193320"/>
              </a:xfrm>
              <a:prstGeom prst="rect">
                <a:avLst/>
              </a:prstGeom>
            </p:spPr>
          </p:pic>
        </mc:Fallback>
      </mc:AlternateContent>
      <p:grpSp>
        <p:nvGrpSpPr>
          <p:cNvPr id="75" name="Group 74">
            <a:extLst>
              <a:ext uri="{FF2B5EF4-FFF2-40B4-BE49-F238E27FC236}">
                <a16:creationId xmlns:a16="http://schemas.microsoft.com/office/drawing/2014/main" id="{9CFA90B0-4005-4FDA-B533-8010C92DF882}"/>
              </a:ext>
            </a:extLst>
          </p:cNvPr>
          <p:cNvGrpSpPr/>
          <p:nvPr/>
        </p:nvGrpSpPr>
        <p:grpSpPr>
          <a:xfrm>
            <a:off x="6524553" y="2352513"/>
            <a:ext cx="1555200" cy="538560"/>
            <a:chOff x="6524553" y="2352513"/>
            <a:chExt cx="1555200" cy="538560"/>
          </a:xfrm>
        </p:grpSpPr>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AB623022-F49A-4EBB-9604-59E257D6955C}"/>
                    </a:ext>
                  </a:extLst>
                </p14:cNvPr>
                <p14:cNvContentPartPr/>
                <p14:nvPr/>
              </p14:nvContentPartPr>
              <p14:xfrm>
                <a:off x="6524553" y="2485353"/>
                <a:ext cx="271440" cy="360"/>
              </p14:xfrm>
            </p:contentPart>
          </mc:Choice>
          <mc:Fallback xmlns="">
            <p:pic>
              <p:nvPicPr>
                <p:cNvPr id="60" name="Ink 59">
                  <a:extLst>
                    <a:ext uri="{FF2B5EF4-FFF2-40B4-BE49-F238E27FC236}">
                      <a16:creationId xmlns:a16="http://schemas.microsoft.com/office/drawing/2014/main" id="{AB623022-F49A-4EBB-9604-59E257D6955C}"/>
                    </a:ext>
                  </a:extLst>
                </p:cNvPr>
                <p:cNvPicPr/>
                <p:nvPr/>
              </p:nvPicPr>
              <p:blipFill>
                <a:blip r:embed="rId91"/>
                <a:stretch>
                  <a:fillRect/>
                </a:stretch>
              </p:blipFill>
              <p:spPr>
                <a:xfrm>
                  <a:off x="6515913" y="2476353"/>
                  <a:ext cx="289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6C9DA1E-6F93-4A22-A3EA-D8002F2FD1CF}"/>
                    </a:ext>
                  </a:extLst>
                </p14:cNvPr>
                <p14:cNvContentPartPr/>
                <p14:nvPr/>
              </p14:nvContentPartPr>
              <p14:xfrm>
                <a:off x="6693753" y="2467713"/>
                <a:ext cx="3960" cy="183600"/>
              </p14:xfrm>
            </p:contentPart>
          </mc:Choice>
          <mc:Fallback xmlns="">
            <p:pic>
              <p:nvPicPr>
                <p:cNvPr id="61" name="Ink 60">
                  <a:extLst>
                    <a:ext uri="{FF2B5EF4-FFF2-40B4-BE49-F238E27FC236}">
                      <a16:creationId xmlns:a16="http://schemas.microsoft.com/office/drawing/2014/main" id="{36C9DA1E-6F93-4A22-A3EA-D8002F2FD1CF}"/>
                    </a:ext>
                  </a:extLst>
                </p:cNvPr>
                <p:cNvPicPr/>
                <p:nvPr/>
              </p:nvPicPr>
              <p:blipFill>
                <a:blip r:embed="rId93"/>
                <a:stretch>
                  <a:fillRect/>
                </a:stretch>
              </p:blipFill>
              <p:spPr>
                <a:xfrm>
                  <a:off x="6684753" y="2458713"/>
                  <a:ext cx="2160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712D5970-9459-4D9D-916A-56316DA360F7}"/>
                    </a:ext>
                  </a:extLst>
                </p14:cNvPr>
                <p14:cNvContentPartPr/>
                <p14:nvPr/>
              </p14:nvContentPartPr>
              <p14:xfrm>
                <a:off x="6958713" y="2352513"/>
                <a:ext cx="108000" cy="538560"/>
              </p14:xfrm>
            </p:contentPart>
          </mc:Choice>
          <mc:Fallback xmlns="">
            <p:pic>
              <p:nvPicPr>
                <p:cNvPr id="62" name="Ink 61">
                  <a:extLst>
                    <a:ext uri="{FF2B5EF4-FFF2-40B4-BE49-F238E27FC236}">
                      <a16:creationId xmlns:a16="http://schemas.microsoft.com/office/drawing/2014/main" id="{712D5970-9459-4D9D-916A-56316DA360F7}"/>
                    </a:ext>
                  </a:extLst>
                </p:cNvPr>
                <p:cNvPicPr/>
                <p:nvPr/>
              </p:nvPicPr>
              <p:blipFill>
                <a:blip r:embed="rId95"/>
                <a:stretch>
                  <a:fillRect/>
                </a:stretch>
              </p:blipFill>
              <p:spPr>
                <a:xfrm>
                  <a:off x="6950073" y="2343513"/>
                  <a:ext cx="125640" cy="556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3" name="Ink 62">
                  <a:extLst>
                    <a:ext uri="{FF2B5EF4-FFF2-40B4-BE49-F238E27FC236}">
                      <a16:creationId xmlns:a16="http://schemas.microsoft.com/office/drawing/2014/main" id="{E8ED8CFC-95C0-4E1E-BBA4-3B58D719DD17}"/>
                    </a:ext>
                  </a:extLst>
                </p14:cNvPr>
                <p14:cNvContentPartPr/>
                <p14:nvPr/>
              </p14:nvContentPartPr>
              <p14:xfrm>
                <a:off x="7154913" y="2606313"/>
                <a:ext cx="172440" cy="170640"/>
              </p14:xfrm>
            </p:contentPart>
          </mc:Choice>
          <mc:Fallback xmlns="">
            <p:pic>
              <p:nvPicPr>
                <p:cNvPr id="63" name="Ink 62">
                  <a:extLst>
                    <a:ext uri="{FF2B5EF4-FFF2-40B4-BE49-F238E27FC236}">
                      <a16:creationId xmlns:a16="http://schemas.microsoft.com/office/drawing/2014/main" id="{E8ED8CFC-95C0-4E1E-BBA4-3B58D719DD17}"/>
                    </a:ext>
                  </a:extLst>
                </p:cNvPr>
                <p:cNvPicPr/>
                <p:nvPr/>
              </p:nvPicPr>
              <p:blipFill>
                <a:blip r:embed="rId97"/>
                <a:stretch>
                  <a:fillRect/>
                </a:stretch>
              </p:blipFill>
              <p:spPr>
                <a:xfrm>
                  <a:off x="7146273" y="2597673"/>
                  <a:ext cx="1900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4" name="Ink 63">
                  <a:extLst>
                    <a:ext uri="{FF2B5EF4-FFF2-40B4-BE49-F238E27FC236}">
                      <a16:creationId xmlns:a16="http://schemas.microsoft.com/office/drawing/2014/main" id="{C705ECB2-8638-4C70-AAC5-A0041ADDDB3A}"/>
                    </a:ext>
                  </a:extLst>
                </p14:cNvPr>
                <p14:cNvContentPartPr/>
                <p14:nvPr/>
              </p14:nvContentPartPr>
              <p14:xfrm>
                <a:off x="7371633" y="2725113"/>
                <a:ext cx="41040" cy="109440"/>
              </p14:xfrm>
            </p:contentPart>
          </mc:Choice>
          <mc:Fallback xmlns="">
            <p:pic>
              <p:nvPicPr>
                <p:cNvPr id="64" name="Ink 63">
                  <a:extLst>
                    <a:ext uri="{FF2B5EF4-FFF2-40B4-BE49-F238E27FC236}">
                      <a16:creationId xmlns:a16="http://schemas.microsoft.com/office/drawing/2014/main" id="{C705ECB2-8638-4C70-AAC5-A0041ADDDB3A}"/>
                    </a:ext>
                  </a:extLst>
                </p:cNvPr>
                <p:cNvPicPr/>
                <p:nvPr/>
              </p:nvPicPr>
              <p:blipFill>
                <a:blip r:embed="rId99"/>
                <a:stretch>
                  <a:fillRect/>
                </a:stretch>
              </p:blipFill>
              <p:spPr>
                <a:xfrm>
                  <a:off x="7362993" y="2716473"/>
                  <a:ext cx="58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5" name="Ink 64">
                  <a:extLst>
                    <a:ext uri="{FF2B5EF4-FFF2-40B4-BE49-F238E27FC236}">
                      <a16:creationId xmlns:a16="http://schemas.microsoft.com/office/drawing/2014/main" id="{04C55A3E-D791-4336-A59B-8B2FC6333B70}"/>
                    </a:ext>
                  </a:extLst>
                </p14:cNvPr>
                <p14:cNvContentPartPr/>
                <p14:nvPr/>
              </p14:nvContentPartPr>
              <p14:xfrm>
                <a:off x="7518873" y="2600553"/>
                <a:ext cx="142200" cy="128160"/>
              </p14:xfrm>
            </p:contentPart>
          </mc:Choice>
          <mc:Fallback xmlns="">
            <p:pic>
              <p:nvPicPr>
                <p:cNvPr id="65" name="Ink 64">
                  <a:extLst>
                    <a:ext uri="{FF2B5EF4-FFF2-40B4-BE49-F238E27FC236}">
                      <a16:creationId xmlns:a16="http://schemas.microsoft.com/office/drawing/2014/main" id="{04C55A3E-D791-4336-A59B-8B2FC6333B70}"/>
                    </a:ext>
                  </a:extLst>
                </p:cNvPr>
                <p:cNvPicPr/>
                <p:nvPr/>
              </p:nvPicPr>
              <p:blipFill>
                <a:blip r:embed="rId101"/>
                <a:stretch>
                  <a:fillRect/>
                </a:stretch>
              </p:blipFill>
              <p:spPr>
                <a:xfrm>
                  <a:off x="7510233" y="2591913"/>
                  <a:ext cx="1598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6" name="Ink 65">
                  <a:extLst>
                    <a:ext uri="{FF2B5EF4-FFF2-40B4-BE49-F238E27FC236}">
                      <a16:creationId xmlns:a16="http://schemas.microsoft.com/office/drawing/2014/main" id="{A5B14684-8C87-4D9F-B1ED-A68940B40776}"/>
                    </a:ext>
                  </a:extLst>
                </p14:cNvPr>
                <p14:cNvContentPartPr/>
                <p14:nvPr/>
              </p14:nvContentPartPr>
              <p14:xfrm>
                <a:off x="7749633" y="2671833"/>
                <a:ext cx="87480" cy="7200"/>
              </p14:xfrm>
            </p:contentPart>
          </mc:Choice>
          <mc:Fallback xmlns="">
            <p:pic>
              <p:nvPicPr>
                <p:cNvPr id="66" name="Ink 65">
                  <a:extLst>
                    <a:ext uri="{FF2B5EF4-FFF2-40B4-BE49-F238E27FC236}">
                      <a16:creationId xmlns:a16="http://schemas.microsoft.com/office/drawing/2014/main" id="{A5B14684-8C87-4D9F-B1ED-A68940B40776}"/>
                    </a:ext>
                  </a:extLst>
                </p:cNvPr>
                <p:cNvPicPr/>
                <p:nvPr/>
              </p:nvPicPr>
              <p:blipFill>
                <a:blip r:embed="rId103"/>
                <a:stretch>
                  <a:fillRect/>
                </a:stretch>
              </p:blipFill>
              <p:spPr>
                <a:xfrm>
                  <a:off x="7740993" y="2663193"/>
                  <a:ext cx="1051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7" name="Ink 66">
                  <a:extLst>
                    <a:ext uri="{FF2B5EF4-FFF2-40B4-BE49-F238E27FC236}">
                      <a16:creationId xmlns:a16="http://schemas.microsoft.com/office/drawing/2014/main" id="{9A6DD5D5-40F6-445C-8C66-47A58B299DA1}"/>
                    </a:ext>
                  </a:extLst>
                </p14:cNvPr>
                <p14:cNvContentPartPr/>
                <p14:nvPr/>
              </p14:nvContentPartPr>
              <p14:xfrm>
                <a:off x="7909473" y="2645193"/>
                <a:ext cx="360" cy="73440"/>
              </p14:xfrm>
            </p:contentPart>
          </mc:Choice>
          <mc:Fallback xmlns="">
            <p:pic>
              <p:nvPicPr>
                <p:cNvPr id="67" name="Ink 66">
                  <a:extLst>
                    <a:ext uri="{FF2B5EF4-FFF2-40B4-BE49-F238E27FC236}">
                      <a16:creationId xmlns:a16="http://schemas.microsoft.com/office/drawing/2014/main" id="{9A6DD5D5-40F6-445C-8C66-47A58B299DA1}"/>
                    </a:ext>
                  </a:extLst>
                </p:cNvPr>
                <p:cNvPicPr/>
                <p:nvPr/>
              </p:nvPicPr>
              <p:blipFill>
                <a:blip r:embed="rId105"/>
                <a:stretch>
                  <a:fillRect/>
                </a:stretch>
              </p:blipFill>
              <p:spPr>
                <a:xfrm>
                  <a:off x="7900833" y="2636193"/>
                  <a:ext cx="180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5C48FC1A-BE63-4723-86E8-8E23E1A75B55}"/>
                    </a:ext>
                  </a:extLst>
                </p14:cNvPr>
                <p14:cNvContentPartPr/>
                <p14:nvPr/>
              </p14:nvContentPartPr>
              <p14:xfrm>
                <a:off x="7918833" y="2423073"/>
                <a:ext cx="160920" cy="412560"/>
              </p14:xfrm>
            </p:contentPart>
          </mc:Choice>
          <mc:Fallback xmlns="">
            <p:pic>
              <p:nvPicPr>
                <p:cNvPr id="68" name="Ink 67">
                  <a:extLst>
                    <a:ext uri="{FF2B5EF4-FFF2-40B4-BE49-F238E27FC236}">
                      <a16:creationId xmlns:a16="http://schemas.microsoft.com/office/drawing/2014/main" id="{5C48FC1A-BE63-4723-86E8-8E23E1A75B55}"/>
                    </a:ext>
                  </a:extLst>
                </p:cNvPr>
                <p:cNvPicPr/>
                <p:nvPr/>
              </p:nvPicPr>
              <p:blipFill>
                <a:blip r:embed="rId107"/>
                <a:stretch>
                  <a:fillRect/>
                </a:stretch>
              </p:blipFill>
              <p:spPr>
                <a:xfrm>
                  <a:off x="7909833" y="2414433"/>
                  <a:ext cx="178560" cy="430200"/>
                </a:xfrm>
                <a:prstGeom prst="rect">
                  <a:avLst/>
                </a:prstGeom>
              </p:spPr>
            </p:pic>
          </mc:Fallback>
        </mc:AlternateContent>
      </p:grpSp>
      <p:grpSp>
        <p:nvGrpSpPr>
          <p:cNvPr id="74" name="Group 73">
            <a:extLst>
              <a:ext uri="{FF2B5EF4-FFF2-40B4-BE49-F238E27FC236}">
                <a16:creationId xmlns:a16="http://schemas.microsoft.com/office/drawing/2014/main" id="{21403C51-9E25-4099-A36B-2DA247126CF8}"/>
              </a:ext>
            </a:extLst>
          </p:cNvPr>
          <p:cNvGrpSpPr/>
          <p:nvPr/>
        </p:nvGrpSpPr>
        <p:grpSpPr>
          <a:xfrm>
            <a:off x="8362353" y="2476353"/>
            <a:ext cx="230040" cy="161640"/>
            <a:chOff x="8362353" y="2476353"/>
            <a:chExt cx="230040" cy="161640"/>
          </a:xfrm>
        </p:grpSpPr>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BEDF4B32-CCE0-44C9-842A-5319F6D1A35F}"/>
                    </a:ext>
                  </a:extLst>
                </p14:cNvPr>
                <p14:cNvContentPartPr/>
                <p14:nvPr/>
              </p14:nvContentPartPr>
              <p14:xfrm>
                <a:off x="8362353" y="2599833"/>
                <a:ext cx="230040" cy="19080"/>
              </p14:xfrm>
            </p:contentPart>
          </mc:Choice>
          <mc:Fallback xmlns="">
            <p:pic>
              <p:nvPicPr>
                <p:cNvPr id="69" name="Ink 68">
                  <a:extLst>
                    <a:ext uri="{FF2B5EF4-FFF2-40B4-BE49-F238E27FC236}">
                      <a16:creationId xmlns:a16="http://schemas.microsoft.com/office/drawing/2014/main" id="{BEDF4B32-CCE0-44C9-842A-5319F6D1A35F}"/>
                    </a:ext>
                  </a:extLst>
                </p:cNvPr>
                <p:cNvPicPr/>
                <p:nvPr/>
              </p:nvPicPr>
              <p:blipFill>
                <a:blip r:embed="rId109"/>
                <a:stretch>
                  <a:fillRect/>
                </a:stretch>
              </p:blipFill>
              <p:spPr>
                <a:xfrm>
                  <a:off x="8353713" y="2591193"/>
                  <a:ext cx="2476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0" name="Ink 69">
                  <a:extLst>
                    <a:ext uri="{FF2B5EF4-FFF2-40B4-BE49-F238E27FC236}">
                      <a16:creationId xmlns:a16="http://schemas.microsoft.com/office/drawing/2014/main" id="{34E4299A-E200-4E78-AA9C-D1620C655E26}"/>
                    </a:ext>
                  </a:extLst>
                </p14:cNvPr>
                <p14:cNvContentPartPr/>
                <p14:nvPr/>
              </p14:nvContentPartPr>
              <p14:xfrm>
                <a:off x="8504553" y="2476353"/>
                <a:ext cx="8280" cy="161640"/>
              </p14:xfrm>
            </p:contentPart>
          </mc:Choice>
          <mc:Fallback xmlns="">
            <p:pic>
              <p:nvPicPr>
                <p:cNvPr id="70" name="Ink 69">
                  <a:extLst>
                    <a:ext uri="{FF2B5EF4-FFF2-40B4-BE49-F238E27FC236}">
                      <a16:creationId xmlns:a16="http://schemas.microsoft.com/office/drawing/2014/main" id="{34E4299A-E200-4E78-AA9C-D1620C655E26}"/>
                    </a:ext>
                  </a:extLst>
                </p:cNvPr>
                <p:cNvPicPr/>
                <p:nvPr/>
              </p:nvPicPr>
              <p:blipFill>
                <a:blip r:embed="rId111"/>
                <a:stretch>
                  <a:fillRect/>
                </a:stretch>
              </p:blipFill>
              <p:spPr>
                <a:xfrm>
                  <a:off x="8495913" y="2467713"/>
                  <a:ext cx="25920" cy="179280"/>
                </a:xfrm>
                <a:prstGeom prst="rect">
                  <a:avLst/>
                </a:prstGeom>
              </p:spPr>
            </p:pic>
          </mc:Fallback>
        </mc:AlternateContent>
      </p:grpSp>
      <p:grpSp>
        <p:nvGrpSpPr>
          <p:cNvPr id="78" name="Group 77">
            <a:extLst>
              <a:ext uri="{FF2B5EF4-FFF2-40B4-BE49-F238E27FC236}">
                <a16:creationId xmlns:a16="http://schemas.microsoft.com/office/drawing/2014/main" id="{680B1B89-5FE0-44D1-84C1-1408EAF51FCC}"/>
              </a:ext>
            </a:extLst>
          </p:cNvPr>
          <p:cNvGrpSpPr/>
          <p:nvPr/>
        </p:nvGrpSpPr>
        <p:grpSpPr>
          <a:xfrm>
            <a:off x="9141393" y="2222193"/>
            <a:ext cx="1203840" cy="476280"/>
            <a:chOff x="9141393" y="2222193"/>
            <a:chExt cx="1203840" cy="476280"/>
          </a:xfrm>
        </p:grpSpPr>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1EC2B2F6-4EBF-4308-AEB6-A07B71B899AC}"/>
                    </a:ext>
                  </a:extLst>
                </p14:cNvPr>
                <p14:cNvContentPartPr/>
                <p14:nvPr/>
              </p14:nvContentPartPr>
              <p14:xfrm>
                <a:off x="9141393" y="2493993"/>
                <a:ext cx="643680" cy="204480"/>
              </p14:xfrm>
            </p:contentPart>
          </mc:Choice>
          <mc:Fallback xmlns="">
            <p:pic>
              <p:nvPicPr>
                <p:cNvPr id="71" name="Ink 70">
                  <a:extLst>
                    <a:ext uri="{FF2B5EF4-FFF2-40B4-BE49-F238E27FC236}">
                      <a16:creationId xmlns:a16="http://schemas.microsoft.com/office/drawing/2014/main" id="{1EC2B2F6-4EBF-4308-AEB6-A07B71B899AC}"/>
                    </a:ext>
                  </a:extLst>
                </p:cNvPr>
                <p:cNvPicPr/>
                <p:nvPr/>
              </p:nvPicPr>
              <p:blipFill>
                <a:blip r:embed="rId113"/>
                <a:stretch>
                  <a:fillRect/>
                </a:stretch>
              </p:blipFill>
              <p:spPr>
                <a:xfrm>
                  <a:off x="9132393" y="2485353"/>
                  <a:ext cx="66132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51435AF5-655C-4832-AF58-694A4ADF9A75}"/>
                    </a:ext>
                  </a:extLst>
                </p14:cNvPr>
                <p14:cNvContentPartPr/>
                <p14:nvPr/>
              </p14:nvContentPartPr>
              <p14:xfrm>
                <a:off x="9862833" y="2290233"/>
                <a:ext cx="15480" cy="357840"/>
              </p14:xfrm>
            </p:contentPart>
          </mc:Choice>
          <mc:Fallback xmlns="">
            <p:pic>
              <p:nvPicPr>
                <p:cNvPr id="72" name="Ink 71">
                  <a:extLst>
                    <a:ext uri="{FF2B5EF4-FFF2-40B4-BE49-F238E27FC236}">
                      <a16:creationId xmlns:a16="http://schemas.microsoft.com/office/drawing/2014/main" id="{51435AF5-655C-4832-AF58-694A4ADF9A75}"/>
                    </a:ext>
                  </a:extLst>
                </p:cNvPr>
                <p:cNvPicPr/>
                <p:nvPr/>
              </p:nvPicPr>
              <p:blipFill>
                <a:blip r:embed="rId115"/>
                <a:stretch>
                  <a:fillRect/>
                </a:stretch>
              </p:blipFill>
              <p:spPr>
                <a:xfrm>
                  <a:off x="9853833" y="2281593"/>
                  <a:ext cx="3312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7C5BD873-0F83-422F-8B0A-AD0E11837888}"/>
                    </a:ext>
                  </a:extLst>
                </p14:cNvPr>
                <p14:cNvContentPartPr/>
                <p14:nvPr/>
              </p14:nvContentPartPr>
              <p14:xfrm>
                <a:off x="9667353" y="2222193"/>
                <a:ext cx="677880" cy="409680"/>
              </p14:xfrm>
            </p:contentPart>
          </mc:Choice>
          <mc:Fallback xmlns="">
            <p:pic>
              <p:nvPicPr>
                <p:cNvPr id="76" name="Ink 75">
                  <a:extLst>
                    <a:ext uri="{FF2B5EF4-FFF2-40B4-BE49-F238E27FC236}">
                      <a16:creationId xmlns:a16="http://schemas.microsoft.com/office/drawing/2014/main" id="{7C5BD873-0F83-422F-8B0A-AD0E11837888}"/>
                    </a:ext>
                  </a:extLst>
                </p:cNvPr>
                <p:cNvPicPr/>
                <p:nvPr/>
              </p:nvPicPr>
              <p:blipFill>
                <a:blip r:embed="rId117"/>
                <a:stretch>
                  <a:fillRect/>
                </a:stretch>
              </p:blipFill>
              <p:spPr>
                <a:xfrm>
                  <a:off x="9658353" y="2213553"/>
                  <a:ext cx="695520" cy="427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03F80026-2DEF-4F98-9BDE-5009897DF8FF}"/>
                    </a:ext>
                  </a:extLst>
                </p14:cNvPr>
                <p14:cNvContentPartPr/>
                <p14:nvPr/>
              </p14:nvContentPartPr>
              <p14:xfrm>
                <a:off x="10209153" y="2485353"/>
                <a:ext cx="60480" cy="360"/>
              </p14:xfrm>
            </p:contentPart>
          </mc:Choice>
          <mc:Fallback xmlns="">
            <p:pic>
              <p:nvPicPr>
                <p:cNvPr id="77" name="Ink 76">
                  <a:extLst>
                    <a:ext uri="{FF2B5EF4-FFF2-40B4-BE49-F238E27FC236}">
                      <a16:creationId xmlns:a16="http://schemas.microsoft.com/office/drawing/2014/main" id="{03F80026-2DEF-4F98-9BDE-5009897DF8FF}"/>
                    </a:ext>
                  </a:extLst>
                </p:cNvPr>
                <p:cNvPicPr/>
                <p:nvPr/>
              </p:nvPicPr>
              <p:blipFill>
                <a:blip r:embed="rId119"/>
                <a:stretch>
                  <a:fillRect/>
                </a:stretch>
              </p:blipFill>
              <p:spPr>
                <a:xfrm>
                  <a:off x="10200153" y="2476353"/>
                  <a:ext cx="7812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0">
            <p14:nvContentPartPr>
              <p14:cNvPr id="79" name="Ink 78">
                <a:extLst>
                  <a:ext uri="{FF2B5EF4-FFF2-40B4-BE49-F238E27FC236}">
                    <a16:creationId xmlns:a16="http://schemas.microsoft.com/office/drawing/2014/main" id="{19C03F6B-F915-4043-94B2-A9DCB4346D3C}"/>
                  </a:ext>
                </a:extLst>
              </p14:cNvPr>
              <p14:cNvContentPartPr/>
              <p14:nvPr/>
            </p14:nvContentPartPr>
            <p14:xfrm>
              <a:off x="1062633" y="3429993"/>
              <a:ext cx="1103760" cy="333000"/>
            </p14:xfrm>
          </p:contentPart>
        </mc:Choice>
        <mc:Fallback xmlns="">
          <p:pic>
            <p:nvPicPr>
              <p:cNvPr id="79" name="Ink 78">
                <a:extLst>
                  <a:ext uri="{FF2B5EF4-FFF2-40B4-BE49-F238E27FC236}">
                    <a16:creationId xmlns:a16="http://schemas.microsoft.com/office/drawing/2014/main" id="{19C03F6B-F915-4043-94B2-A9DCB4346D3C}"/>
                  </a:ext>
                </a:extLst>
              </p:cNvPr>
              <p:cNvPicPr/>
              <p:nvPr/>
            </p:nvPicPr>
            <p:blipFill>
              <a:blip r:embed="rId121"/>
              <a:stretch>
                <a:fillRect/>
              </a:stretch>
            </p:blipFill>
            <p:spPr>
              <a:xfrm>
                <a:off x="1053633" y="3420993"/>
                <a:ext cx="1121400" cy="350640"/>
              </a:xfrm>
              <a:prstGeom prst="rect">
                <a:avLst/>
              </a:prstGeom>
            </p:spPr>
          </p:pic>
        </mc:Fallback>
      </mc:AlternateContent>
      <p:grpSp>
        <p:nvGrpSpPr>
          <p:cNvPr id="90" name="Group 89">
            <a:extLst>
              <a:ext uri="{FF2B5EF4-FFF2-40B4-BE49-F238E27FC236}">
                <a16:creationId xmlns:a16="http://schemas.microsoft.com/office/drawing/2014/main" id="{643583EF-A10C-46FF-8DD2-8F336BE1F8BC}"/>
              </a:ext>
            </a:extLst>
          </p:cNvPr>
          <p:cNvGrpSpPr/>
          <p:nvPr/>
        </p:nvGrpSpPr>
        <p:grpSpPr>
          <a:xfrm>
            <a:off x="3293193" y="3364473"/>
            <a:ext cx="358920" cy="225720"/>
            <a:chOff x="3293193" y="3364473"/>
            <a:chExt cx="358920" cy="225720"/>
          </a:xfrm>
        </p:grpSpPr>
        <mc:AlternateContent xmlns:mc="http://schemas.openxmlformats.org/markup-compatibility/2006" xmlns:p14="http://schemas.microsoft.com/office/powerpoint/2010/main">
          <mc:Choice Requires="p14">
            <p:contentPart p14:bwMode="auto" r:id="rId122">
              <p14:nvContentPartPr>
                <p14:cNvPr id="80" name="Ink 79">
                  <a:extLst>
                    <a:ext uri="{FF2B5EF4-FFF2-40B4-BE49-F238E27FC236}">
                      <a16:creationId xmlns:a16="http://schemas.microsoft.com/office/drawing/2014/main" id="{3C57883C-A788-44EC-AB9A-D0807633E30E}"/>
                    </a:ext>
                  </a:extLst>
                </p14:cNvPr>
                <p14:cNvContentPartPr/>
                <p14:nvPr/>
              </p14:nvContentPartPr>
              <p14:xfrm>
                <a:off x="3293193" y="3372753"/>
                <a:ext cx="358920" cy="9720"/>
              </p14:xfrm>
            </p:contentPart>
          </mc:Choice>
          <mc:Fallback xmlns="">
            <p:pic>
              <p:nvPicPr>
                <p:cNvPr id="80" name="Ink 79">
                  <a:extLst>
                    <a:ext uri="{FF2B5EF4-FFF2-40B4-BE49-F238E27FC236}">
                      <a16:creationId xmlns:a16="http://schemas.microsoft.com/office/drawing/2014/main" id="{3C57883C-A788-44EC-AB9A-D0807633E30E}"/>
                    </a:ext>
                  </a:extLst>
                </p:cNvPr>
                <p:cNvPicPr/>
                <p:nvPr/>
              </p:nvPicPr>
              <p:blipFill>
                <a:blip r:embed="rId123"/>
                <a:stretch>
                  <a:fillRect/>
                </a:stretch>
              </p:blipFill>
              <p:spPr>
                <a:xfrm>
                  <a:off x="3284553" y="3364113"/>
                  <a:ext cx="3765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E8E4D3F0-8331-4688-94F7-36712FD118A9}"/>
                    </a:ext>
                  </a:extLst>
                </p14:cNvPr>
                <p14:cNvContentPartPr/>
                <p14:nvPr/>
              </p14:nvContentPartPr>
              <p14:xfrm>
                <a:off x="3532953" y="3364473"/>
                <a:ext cx="9000" cy="225720"/>
              </p14:xfrm>
            </p:contentPart>
          </mc:Choice>
          <mc:Fallback xmlns="">
            <p:pic>
              <p:nvPicPr>
                <p:cNvPr id="81" name="Ink 80">
                  <a:extLst>
                    <a:ext uri="{FF2B5EF4-FFF2-40B4-BE49-F238E27FC236}">
                      <a16:creationId xmlns:a16="http://schemas.microsoft.com/office/drawing/2014/main" id="{E8E4D3F0-8331-4688-94F7-36712FD118A9}"/>
                    </a:ext>
                  </a:extLst>
                </p:cNvPr>
                <p:cNvPicPr/>
                <p:nvPr/>
              </p:nvPicPr>
              <p:blipFill>
                <a:blip r:embed="rId125"/>
                <a:stretch>
                  <a:fillRect/>
                </a:stretch>
              </p:blipFill>
              <p:spPr>
                <a:xfrm>
                  <a:off x="3524313" y="3355473"/>
                  <a:ext cx="26640" cy="243360"/>
                </a:xfrm>
                <a:prstGeom prst="rect">
                  <a:avLst/>
                </a:prstGeom>
              </p:spPr>
            </p:pic>
          </mc:Fallback>
        </mc:AlternateContent>
      </p:grpSp>
      <p:grpSp>
        <p:nvGrpSpPr>
          <p:cNvPr id="89" name="Group 88">
            <a:extLst>
              <a:ext uri="{FF2B5EF4-FFF2-40B4-BE49-F238E27FC236}">
                <a16:creationId xmlns:a16="http://schemas.microsoft.com/office/drawing/2014/main" id="{9AEA41EE-B815-4DF7-90B1-9663DF0D5AF1}"/>
              </a:ext>
            </a:extLst>
          </p:cNvPr>
          <p:cNvGrpSpPr/>
          <p:nvPr/>
        </p:nvGrpSpPr>
        <p:grpSpPr>
          <a:xfrm>
            <a:off x="3948753" y="3124353"/>
            <a:ext cx="1055880" cy="598680"/>
            <a:chOff x="3948753" y="3124353"/>
            <a:chExt cx="1055880" cy="598680"/>
          </a:xfrm>
        </p:grpSpPr>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3EE6520C-7A46-494F-99ED-37D88B885F36}"/>
                    </a:ext>
                  </a:extLst>
                </p14:cNvPr>
                <p14:cNvContentPartPr/>
                <p14:nvPr/>
              </p14:nvContentPartPr>
              <p14:xfrm>
                <a:off x="3948753" y="3124353"/>
                <a:ext cx="144000" cy="510480"/>
              </p14:xfrm>
            </p:contentPart>
          </mc:Choice>
          <mc:Fallback xmlns="">
            <p:pic>
              <p:nvPicPr>
                <p:cNvPr id="82" name="Ink 81">
                  <a:extLst>
                    <a:ext uri="{FF2B5EF4-FFF2-40B4-BE49-F238E27FC236}">
                      <a16:creationId xmlns:a16="http://schemas.microsoft.com/office/drawing/2014/main" id="{3EE6520C-7A46-494F-99ED-37D88B885F36}"/>
                    </a:ext>
                  </a:extLst>
                </p:cNvPr>
                <p:cNvPicPr/>
                <p:nvPr/>
              </p:nvPicPr>
              <p:blipFill>
                <a:blip r:embed="rId127"/>
                <a:stretch>
                  <a:fillRect/>
                </a:stretch>
              </p:blipFill>
              <p:spPr>
                <a:xfrm>
                  <a:off x="3940113" y="3115713"/>
                  <a:ext cx="161640" cy="5281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543763A9-5049-46D3-B0C1-37AC8E32156E}"/>
                    </a:ext>
                  </a:extLst>
                </p14:cNvPr>
                <p14:cNvContentPartPr/>
                <p14:nvPr/>
              </p14:nvContentPartPr>
              <p14:xfrm>
                <a:off x="4234233" y="3346473"/>
                <a:ext cx="214920" cy="188280"/>
              </p14:xfrm>
            </p:contentPart>
          </mc:Choice>
          <mc:Fallback xmlns="">
            <p:pic>
              <p:nvPicPr>
                <p:cNvPr id="83" name="Ink 82">
                  <a:extLst>
                    <a:ext uri="{FF2B5EF4-FFF2-40B4-BE49-F238E27FC236}">
                      <a16:creationId xmlns:a16="http://schemas.microsoft.com/office/drawing/2014/main" id="{543763A9-5049-46D3-B0C1-37AC8E32156E}"/>
                    </a:ext>
                  </a:extLst>
                </p:cNvPr>
                <p:cNvPicPr/>
                <p:nvPr/>
              </p:nvPicPr>
              <p:blipFill>
                <a:blip r:embed="rId129"/>
                <a:stretch>
                  <a:fillRect/>
                </a:stretch>
              </p:blipFill>
              <p:spPr>
                <a:xfrm>
                  <a:off x="4225233" y="3337473"/>
                  <a:ext cx="23256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4" name="Ink 83">
                  <a:extLst>
                    <a:ext uri="{FF2B5EF4-FFF2-40B4-BE49-F238E27FC236}">
                      <a16:creationId xmlns:a16="http://schemas.microsoft.com/office/drawing/2014/main" id="{CEC4EA7B-B2DE-4737-B9A1-71946CB0B9FA}"/>
                    </a:ext>
                  </a:extLst>
                </p14:cNvPr>
                <p14:cNvContentPartPr/>
                <p14:nvPr/>
              </p14:nvContentPartPr>
              <p14:xfrm>
                <a:off x="4557513" y="3488673"/>
                <a:ext cx="41040" cy="82800"/>
              </p14:xfrm>
            </p:contentPart>
          </mc:Choice>
          <mc:Fallback xmlns="">
            <p:pic>
              <p:nvPicPr>
                <p:cNvPr id="84" name="Ink 83">
                  <a:extLst>
                    <a:ext uri="{FF2B5EF4-FFF2-40B4-BE49-F238E27FC236}">
                      <a16:creationId xmlns:a16="http://schemas.microsoft.com/office/drawing/2014/main" id="{CEC4EA7B-B2DE-4737-B9A1-71946CB0B9FA}"/>
                    </a:ext>
                  </a:extLst>
                </p:cNvPr>
                <p:cNvPicPr/>
                <p:nvPr/>
              </p:nvPicPr>
              <p:blipFill>
                <a:blip r:embed="rId131"/>
                <a:stretch>
                  <a:fillRect/>
                </a:stretch>
              </p:blipFill>
              <p:spPr>
                <a:xfrm>
                  <a:off x="4548873" y="3479673"/>
                  <a:ext cx="586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5" name="Ink 84">
                  <a:extLst>
                    <a:ext uri="{FF2B5EF4-FFF2-40B4-BE49-F238E27FC236}">
                      <a16:creationId xmlns:a16="http://schemas.microsoft.com/office/drawing/2014/main" id="{2D55DBBC-8A57-40AC-84D9-EF25A0544AF9}"/>
                    </a:ext>
                  </a:extLst>
                </p14:cNvPr>
                <p14:cNvContentPartPr/>
                <p14:nvPr/>
              </p14:nvContentPartPr>
              <p14:xfrm>
                <a:off x="4704753" y="3390753"/>
                <a:ext cx="171000" cy="175320"/>
              </p14:xfrm>
            </p:contentPart>
          </mc:Choice>
          <mc:Fallback xmlns="">
            <p:pic>
              <p:nvPicPr>
                <p:cNvPr id="85" name="Ink 84">
                  <a:extLst>
                    <a:ext uri="{FF2B5EF4-FFF2-40B4-BE49-F238E27FC236}">
                      <a16:creationId xmlns:a16="http://schemas.microsoft.com/office/drawing/2014/main" id="{2D55DBBC-8A57-40AC-84D9-EF25A0544AF9}"/>
                    </a:ext>
                  </a:extLst>
                </p:cNvPr>
                <p:cNvPicPr/>
                <p:nvPr/>
              </p:nvPicPr>
              <p:blipFill>
                <a:blip r:embed="rId133"/>
                <a:stretch>
                  <a:fillRect/>
                </a:stretch>
              </p:blipFill>
              <p:spPr>
                <a:xfrm>
                  <a:off x="4695753" y="3382113"/>
                  <a:ext cx="18864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6" name="Ink 85">
                  <a:extLst>
                    <a:ext uri="{FF2B5EF4-FFF2-40B4-BE49-F238E27FC236}">
                      <a16:creationId xmlns:a16="http://schemas.microsoft.com/office/drawing/2014/main" id="{BA2966B8-78A7-4174-85DE-A59B68D241B3}"/>
                    </a:ext>
                  </a:extLst>
                </p14:cNvPr>
                <p14:cNvContentPartPr/>
                <p14:nvPr/>
              </p14:nvContentPartPr>
              <p14:xfrm>
                <a:off x="4908873" y="3204633"/>
                <a:ext cx="95760" cy="518400"/>
              </p14:xfrm>
            </p:contentPart>
          </mc:Choice>
          <mc:Fallback xmlns="">
            <p:pic>
              <p:nvPicPr>
                <p:cNvPr id="86" name="Ink 85">
                  <a:extLst>
                    <a:ext uri="{FF2B5EF4-FFF2-40B4-BE49-F238E27FC236}">
                      <a16:creationId xmlns:a16="http://schemas.microsoft.com/office/drawing/2014/main" id="{BA2966B8-78A7-4174-85DE-A59B68D241B3}"/>
                    </a:ext>
                  </a:extLst>
                </p:cNvPr>
                <p:cNvPicPr/>
                <p:nvPr/>
              </p:nvPicPr>
              <p:blipFill>
                <a:blip r:embed="rId135"/>
                <a:stretch>
                  <a:fillRect/>
                </a:stretch>
              </p:blipFill>
              <p:spPr>
                <a:xfrm>
                  <a:off x="4900233" y="3195633"/>
                  <a:ext cx="113400" cy="536040"/>
                </a:xfrm>
                <a:prstGeom prst="rect">
                  <a:avLst/>
                </a:prstGeom>
              </p:spPr>
            </p:pic>
          </mc:Fallback>
        </mc:AlternateContent>
      </p:grpSp>
      <p:grpSp>
        <p:nvGrpSpPr>
          <p:cNvPr id="113" name="Group 112">
            <a:extLst>
              <a:ext uri="{FF2B5EF4-FFF2-40B4-BE49-F238E27FC236}">
                <a16:creationId xmlns:a16="http://schemas.microsoft.com/office/drawing/2014/main" id="{1A1DC374-2BC7-487B-B674-32379F738988}"/>
              </a:ext>
            </a:extLst>
          </p:cNvPr>
          <p:cNvGrpSpPr/>
          <p:nvPr/>
        </p:nvGrpSpPr>
        <p:grpSpPr>
          <a:xfrm>
            <a:off x="5270673" y="3248913"/>
            <a:ext cx="355320" cy="346320"/>
            <a:chOff x="5270673" y="3248913"/>
            <a:chExt cx="355320" cy="346320"/>
          </a:xfrm>
        </p:grpSpPr>
        <mc:AlternateContent xmlns:mc="http://schemas.openxmlformats.org/markup-compatibility/2006" xmlns:p14="http://schemas.microsoft.com/office/powerpoint/2010/main">
          <mc:Choice Requires="p14">
            <p:contentPart p14:bwMode="auto" r:id="rId136">
              <p14:nvContentPartPr>
                <p14:cNvPr id="87" name="Ink 86">
                  <a:extLst>
                    <a:ext uri="{FF2B5EF4-FFF2-40B4-BE49-F238E27FC236}">
                      <a16:creationId xmlns:a16="http://schemas.microsoft.com/office/drawing/2014/main" id="{945C3417-0FFB-4DF4-BFC8-69CFC7E9592B}"/>
                    </a:ext>
                  </a:extLst>
                </p14:cNvPr>
                <p14:cNvContentPartPr/>
                <p14:nvPr/>
              </p14:nvContentPartPr>
              <p14:xfrm>
                <a:off x="5290473" y="3426393"/>
                <a:ext cx="95760" cy="168840"/>
              </p14:xfrm>
            </p:contentPart>
          </mc:Choice>
          <mc:Fallback xmlns="">
            <p:pic>
              <p:nvPicPr>
                <p:cNvPr id="87" name="Ink 86">
                  <a:extLst>
                    <a:ext uri="{FF2B5EF4-FFF2-40B4-BE49-F238E27FC236}">
                      <a16:creationId xmlns:a16="http://schemas.microsoft.com/office/drawing/2014/main" id="{945C3417-0FFB-4DF4-BFC8-69CFC7E9592B}"/>
                    </a:ext>
                  </a:extLst>
                </p:cNvPr>
                <p:cNvPicPr/>
                <p:nvPr/>
              </p:nvPicPr>
              <p:blipFill>
                <a:blip r:embed="rId137"/>
                <a:stretch>
                  <a:fillRect/>
                </a:stretch>
              </p:blipFill>
              <p:spPr>
                <a:xfrm>
                  <a:off x="5281833" y="3417753"/>
                  <a:ext cx="11340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0" name="Ink 109">
                  <a:extLst>
                    <a:ext uri="{FF2B5EF4-FFF2-40B4-BE49-F238E27FC236}">
                      <a16:creationId xmlns:a16="http://schemas.microsoft.com/office/drawing/2014/main" id="{7A0DE914-EF69-429C-885F-2BF10F774079}"/>
                    </a:ext>
                  </a:extLst>
                </p14:cNvPr>
                <p14:cNvContentPartPr/>
                <p14:nvPr/>
              </p14:nvContentPartPr>
              <p14:xfrm>
                <a:off x="5270673" y="3248913"/>
                <a:ext cx="313560" cy="252000"/>
              </p14:xfrm>
            </p:contentPart>
          </mc:Choice>
          <mc:Fallback xmlns="">
            <p:pic>
              <p:nvPicPr>
                <p:cNvPr id="110" name="Ink 109">
                  <a:extLst>
                    <a:ext uri="{FF2B5EF4-FFF2-40B4-BE49-F238E27FC236}">
                      <a16:creationId xmlns:a16="http://schemas.microsoft.com/office/drawing/2014/main" id="{7A0DE914-EF69-429C-885F-2BF10F774079}"/>
                    </a:ext>
                  </a:extLst>
                </p:cNvPr>
                <p:cNvPicPr/>
                <p:nvPr/>
              </p:nvPicPr>
              <p:blipFill>
                <a:blip r:embed="rId139"/>
                <a:stretch>
                  <a:fillRect/>
                </a:stretch>
              </p:blipFill>
              <p:spPr>
                <a:xfrm>
                  <a:off x="5261673" y="3240273"/>
                  <a:ext cx="3312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1" name="Ink 110">
                  <a:extLst>
                    <a:ext uri="{FF2B5EF4-FFF2-40B4-BE49-F238E27FC236}">
                      <a16:creationId xmlns:a16="http://schemas.microsoft.com/office/drawing/2014/main" id="{989F0660-3D4C-4201-9CB4-EAF73CCEDAA4}"/>
                    </a:ext>
                  </a:extLst>
                </p14:cNvPr>
                <p14:cNvContentPartPr/>
                <p14:nvPr/>
              </p14:nvContentPartPr>
              <p14:xfrm>
                <a:off x="5273193" y="3586233"/>
                <a:ext cx="352800" cy="360"/>
              </p14:xfrm>
            </p:contentPart>
          </mc:Choice>
          <mc:Fallback xmlns="">
            <p:pic>
              <p:nvPicPr>
                <p:cNvPr id="111" name="Ink 110">
                  <a:extLst>
                    <a:ext uri="{FF2B5EF4-FFF2-40B4-BE49-F238E27FC236}">
                      <a16:creationId xmlns:a16="http://schemas.microsoft.com/office/drawing/2014/main" id="{989F0660-3D4C-4201-9CB4-EAF73CCEDAA4}"/>
                    </a:ext>
                  </a:extLst>
                </p:cNvPr>
                <p:cNvPicPr/>
                <p:nvPr/>
              </p:nvPicPr>
              <p:blipFill>
                <a:blip r:embed="rId141"/>
                <a:stretch>
                  <a:fillRect/>
                </a:stretch>
              </p:blipFill>
              <p:spPr>
                <a:xfrm>
                  <a:off x="5264193" y="3577593"/>
                  <a:ext cx="37044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2">
            <p14:nvContentPartPr>
              <p14:cNvPr id="112" name="Ink 111">
                <a:extLst>
                  <a:ext uri="{FF2B5EF4-FFF2-40B4-BE49-F238E27FC236}">
                    <a16:creationId xmlns:a16="http://schemas.microsoft.com/office/drawing/2014/main" id="{4C8C9ABC-36F7-4D2E-BB80-74DC4AD90DDA}"/>
                  </a:ext>
                </a:extLst>
              </p14:cNvPr>
              <p14:cNvContentPartPr/>
              <p14:nvPr/>
            </p14:nvContentPartPr>
            <p14:xfrm>
              <a:off x="6293073" y="3369513"/>
              <a:ext cx="169920" cy="191520"/>
            </p14:xfrm>
          </p:contentPart>
        </mc:Choice>
        <mc:Fallback xmlns="">
          <p:pic>
            <p:nvPicPr>
              <p:cNvPr id="112" name="Ink 111">
                <a:extLst>
                  <a:ext uri="{FF2B5EF4-FFF2-40B4-BE49-F238E27FC236}">
                    <a16:creationId xmlns:a16="http://schemas.microsoft.com/office/drawing/2014/main" id="{4C8C9ABC-36F7-4D2E-BB80-74DC4AD90DDA}"/>
                  </a:ext>
                </a:extLst>
              </p:cNvPr>
              <p:cNvPicPr/>
              <p:nvPr/>
            </p:nvPicPr>
            <p:blipFill>
              <a:blip r:embed="rId143"/>
              <a:stretch>
                <a:fillRect/>
              </a:stretch>
            </p:blipFill>
            <p:spPr>
              <a:xfrm>
                <a:off x="6284073" y="3360513"/>
                <a:ext cx="187560" cy="209160"/>
              </a:xfrm>
              <a:prstGeom prst="rect">
                <a:avLst/>
              </a:prstGeom>
            </p:spPr>
          </p:pic>
        </mc:Fallback>
      </mc:AlternateContent>
      <p:grpSp>
        <p:nvGrpSpPr>
          <p:cNvPr id="120" name="Group 119">
            <a:extLst>
              <a:ext uri="{FF2B5EF4-FFF2-40B4-BE49-F238E27FC236}">
                <a16:creationId xmlns:a16="http://schemas.microsoft.com/office/drawing/2014/main" id="{DAAC9577-0745-4CEF-8BE8-35DAFD11C898}"/>
              </a:ext>
            </a:extLst>
          </p:cNvPr>
          <p:cNvGrpSpPr/>
          <p:nvPr/>
        </p:nvGrpSpPr>
        <p:grpSpPr>
          <a:xfrm>
            <a:off x="6721113" y="3151353"/>
            <a:ext cx="1095480" cy="491760"/>
            <a:chOff x="6721113" y="3151353"/>
            <a:chExt cx="1095480" cy="491760"/>
          </a:xfrm>
        </p:grpSpPr>
        <mc:AlternateContent xmlns:mc="http://schemas.openxmlformats.org/markup-compatibility/2006" xmlns:p14="http://schemas.microsoft.com/office/powerpoint/2010/main">
          <mc:Choice Requires="p14">
            <p:contentPart p14:bwMode="auto" r:id="rId144">
              <p14:nvContentPartPr>
                <p14:cNvPr id="114" name="Ink 113">
                  <a:extLst>
                    <a:ext uri="{FF2B5EF4-FFF2-40B4-BE49-F238E27FC236}">
                      <a16:creationId xmlns:a16="http://schemas.microsoft.com/office/drawing/2014/main" id="{A38F16E6-4AEB-4871-A3B3-EBA754EA8EAD}"/>
                    </a:ext>
                  </a:extLst>
                </p14:cNvPr>
                <p14:cNvContentPartPr/>
                <p14:nvPr/>
              </p14:nvContentPartPr>
              <p14:xfrm>
                <a:off x="6721113" y="3201033"/>
                <a:ext cx="219960" cy="442080"/>
              </p14:xfrm>
            </p:contentPart>
          </mc:Choice>
          <mc:Fallback xmlns="">
            <p:pic>
              <p:nvPicPr>
                <p:cNvPr id="114" name="Ink 113">
                  <a:extLst>
                    <a:ext uri="{FF2B5EF4-FFF2-40B4-BE49-F238E27FC236}">
                      <a16:creationId xmlns:a16="http://schemas.microsoft.com/office/drawing/2014/main" id="{A38F16E6-4AEB-4871-A3B3-EBA754EA8EAD}"/>
                    </a:ext>
                  </a:extLst>
                </p:cNvPr>
                <p:cNvPicPr/>
                <p:nvPr/>
              </p:nvPicPr>
              <p:blipFill>
                <a:blip r:embed="rId145"/>
                <a:stretch>
                  <a:fillRect/>
                </a:stretch>
              </p:blipFill>
              <p:spPr>
                <a:xfrm>
                  <a:off x="6712473" y="3192393"/>
                  <a:ext cx="237600" cy="4597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5" name="Ink 114">
                  <a:extLst>
                    <a:ext uri="{FF2B5EF4-FFF2-40B4-BE49-F238E27FC236}">
                      <a16:creationId xmlns:a16="http://schemas.microsoft.com/office/drawing/2014/main" id="{F8406ABF-FE36-4FD8-874D-0C68D87D7B5A}"/>
                    </a:ext>
                  </a:extLst>
                </p14:cNvPr>
                <p14:cNvContentPartPr/>
                <p14:nvPr/>
              </p14:nvContentPartPr>
              <p14:xfrm>
                <a:off x="6977433" y="3373113"/>
                <a:ext cx="250920" cy="179280"/>
              </p14:xfrm>
            </p:contentPart>
          </mc:Choice>
          <mc:Fallback xmlns="">
            <p:pic>
              <p:nvPicPr>
                <p:cNvPr id="115" name="Ink 114">
                  <a:extLst>
                    <a:ext uri="{FF2B5EF4-FFF2-40B4-BE49-F238E27FC236}">
                      <a16:creationId xmlns:a16="http://schemas.microsoft.com/office/drawing/2014/main" id="{F8406ABF-FE36-4FD8-874D-0C68D87D7B5A}"/>
                    </a:ext>
                  </a:extLst>
                </p:cNvPr>
                <p:cNvPicPr/>
                <p:nvPr/>
              </p:nvPicPr>
              <p:blipFill>
                <a:blip r:embed="rId147"/>
                <a:stretch>
                  <a:fillRect/>
                </a:stretch>
              </p:blipFill>
              <p:spPr>
                <a:xfrm>
                  <a:off x="6968793" y="3364473"/>
                  <a:ext cx="2685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6" name="Ink 115">
                  <a:extLst>
                    <a:ext uri="{FF2B5EF4-FFF2-40B4-BE49-F238E27FC236}">
                      <a16:creationId xmlns:a16="http://schemas.microsoft.com/office/drawing/2014/main" id="{2DAB1713-1165-4446-9886-A8C25D1E0BC7}"/>
                    </a:ext>
                  </a:extLst>
                </p14:cNvPr>
                <p14:cNvContentPartPr/>
                <p14:nvPr/>
              </p14:nvContentPartPr>
              <p14:xfrm>
                <a:off x="7341753" y="3462033"/>
                <a:ext cx="107280" cy="360"/>
              </p14:xfrm>
            </p:contentPart>
          </mc:Choice>
          <mc:Fallback xmlns="">
            <p:pic>
              <p:nvPicPr>
                <p:cNvPr id="116" name="Ink 115">
                  <a:extLst>
                    <a:ext uri="{FF2B5EF4-FFF2-40B4-BE49-F238E27FC236}">
                      <a16:creationId xmlns:a16="http://schemas.microsoft.com/office/drawing/2014/main" id="{2DAB1713-1165-4446-9886-A8C25D1E0BC7}"/>
                    </a:ext>
                  </a:extLst>
                </p:cNvPr>
                <p:cNvPicPr/>
                <p:nvPr/>
              </p:nvPicPr>
              <p:blipFill>
                <a:blip r:embed="rId149"/>
                <a:stretch>
                  <a:fillRect/>
                </a:stretch>
              </p:blipFill>
              <p:spPr>
                <a:xfrm>
                  <a:off x="7332753" y="3453393"/>
                  <a:ext cx="124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7" name="Ink 116">
                  <a:extLst>
                    <a:ext uri="{FF2B5EF4-FFF2-40B4-BE49-F238E27FC236}">
                      <a16:creationId xmlns:a16="http://schemas.microsoft.com/office/drawing/2014/main" id="{C02422F2-3921-4124-BA12-B723DCE27607}"/>
                    </a:ext>
                  </a:extLst>
                </p14:cNvPr>
                <p14:cNvContentPartPr/>
                <p14:nvPr/>
              </p14:nvContentPartPr>
              <p14:xfrm>
                <a:off x="7412313" y="3399753"/>
                <a:ext cx="10800" cy="136800"/>
              </p14:xfrm>
            </p:contentPart>
          </mc:Choice>
          <mc:Fallback xmlns="">
            <p:pic>
              <p:nvPicPr>
                <p:cNvPr id="117" name="Ink 116">
                  <a:extLst>
                    <a:ext uri="{FF2B5EF4-FFF2-40B4-BE49-F238E27FC236}">
                      <a16:creationId xmlns:a16="http://schemas.microsoft.com/office/drawing/2014/main" id="{C02422F2-3921-4124-BA12-B723DCE27607}"/>
                    </a:ext>
                  </a:extLst>
                </p:cNvPr>
                <p:cNvPicPr/>
                <p:nvPr/>
              </p:nvPicPr>
              <p:blipFill>
                <a:blip r:embed="rId151"/>
                <a:stretch>
                  <a:fillRect/>
                </a:stretch>
              </p:blipFill>
              <p:spPr>
                <a:xfrm>
                  <a:off x="7403673" y="3390753"/>
                  <a:ext cx="284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8" name="Ink 117">
                  <a:extLst>
                    <a:ext uri="{FF2B5EF4-FFF2-40B4-BE49-F238E27FC236}">
                      <a16:creationId xmlns:a16="http://schemas.microsoft.com/office/drawing/2014/main" id="{85848A95-F282-4B16-B4A2-6B9CF77C3BD3}"/>
                    </a:ext>
                  </a:extLst>
                </p14:cNvPr>
                <p14:cNvContentPartPr/>
                <p14:nvPr/>
              </p14:nvContentPartPr>
              <p14:xfrm>
                <a:off x="7545873" y="3390753"/>
                <a:ext cx="99360" cy="129600"/>
              </p14:xfrm>
            </p:contentPart>
          </mc:Choice>
          <mc:Fallback xmlns="">
            <p:pic>
              <p:nvPicPr>
                <p:cNvPr id="118" name="Ink 117">
                  <a:extLst>
                    <a:ext uri="{FF2B5EF4-FFF2-40B4-BE49-F238E27FC236}">
                      <a16:creationId xmlns:a16="http://schemas.microsoft.com/office/drawing/2014/main" id="{85848A95-F282-4B16-B4A2-6B9CF77C3BD3}"/>
                    </a:ext>
                  </a:extLst>
                </p:cNvPr>
                <p:cNvPicPr/>
                <p:nvPr/>
              </p:nvPicPr>
              <p:blipFill>
                <a:blip r:embed="rId153"/>
                <a:stretch>
                  <a:fillRect/>
                </a:stretch>
              </p:blipFill>
              <p:spPr>
                <a:xfrm>
                  <a:off x="7536873" y="3382113"/>
                  <a:ext cx="11700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9" name="Ink 118">
                  <a:extLst>
                    <a:ext uri="{FF2B5EF4-FFF2-40B4-BE49-F238E27FC236}">
                      <a16:creationId xmlns:a16="http://schemas.microsoft.com/office/drawing/2014/main" id="{03EB6CC3-720C-4075-BB4D-2A97E2284DD8}"/>
                    </a:ext>
                  </a:extLst>
                </p14:cNvPr>
                <p14:cNvContentPartPr/>
                <p14:nvPr/>
              </p14:nvContentPartPr>
              <p14:xfrm>
                <a:off x="7670073" y="3151353"/>
                <a:ext cx="146520" cy="386280"/>
              </p14:xfrm>
            </p:contentPart>
          </mc:Choice>
          <mc:Fallback xmlns="">
            <p:pic>
              <p:nvPicPr>
                <p:cNvPr id="119" name="Ink 118">
                  <a:extLst>
                    <a:ext uri="{FF2B5EF4-FFF2-40B4-BE49-F238E27FC236}">
                      <a16:creationId xmlns:a16="http://schemas.microsoft.com/office/drawing/2014/main" id="{03EB6CC3-720C-4075-BB4D-2A97E2284DD8}"/>
                    </a:ext>
                  </a:extLst>
                </p:cNvPr>
                <p:cNvPicPr/>
                <p:nvPr/>
              </p:nvPicPr>
              <p:blipFill>
                <a:blip r:embed="rId155"/>
                <a:stretch>
                  <a:fillRect/>
                </a:stretch>
              </p:blipFill>
              <p:spPr>
                <a:xfrm>
                  <a:off x="7661073" y="3142353"/>
                  <a:ext cx="164160" cy="403920"/>
                </a:xfrm>
                <a:prstGeom prst="rect">
                  <a:avLst/>
                </a:prstGeom>
              </p:spPr>
            </p:pic>
          </mc:Fallback>
        </mc:AlternateContent>
      </p:grpSp>
      <p:grpSp>
        <p:nvGrpSpPr>
          <p:cNvPr id="123" name="Group 122">
            <a:extLst>
              <a:ext uri="{FF2B5EF4-FFF2-40B4-BE49-F238E27FC236}">
                <a16:creationId xmlns:a16="http://schemas.microsoft.com/office/drawing/2014/main" id="{5948AFBF-22D7-401C-A9DB-FD3FAB9E5E73}"/>
              </a:ext>
            </a:extLst>
          </p:cNvPr>
          <p:cNvGrpSpPr/>
          <p:nvPr/>
        </p:nvGrpSpPr>
        <p:grpSpPr>
          <a:xfrm>
            <a:off x="8247153" y="3125433"/>
            <a:ext cx="397800" cy="460800"/>
            <a:chOff x="8247153" y="3125433"/>
            <a:chExt cx="397800" cy="460800"/>
          </a:xfrm>
        </p:grpSpPr>
        <mc:AlternateContent xmlns:mc="http://schemas.openxmlformats.org/markup-compatibility/2006" xmlns:p14="http://schemas.microsoft.com/office/powerpoint/2010/main">
          <mc:Choice Requires="p14">
            <p:contentPart p14:bwMode="auto" r:id="rId156">
              <p14:nvContentPartPr>
                <p14:cNvPr id="121" name="Ink 120">
                  <a:extLst>
                    <a:ext uri="{FF2B5EF4-FFF2-40B4-BE49-F238E27FC236}">
                      <a16:creationId xmlns:a16="http://schemas.microsoft.com/office/drawing/2014/main" id="{C63AC88B-2F43-4C7E-9A9B-F13E219E1B6F}"/>
                    </a:ext>
                  </a:extLst>
                </p14:cNvPr>
                <p14:cNvContentPartPr/>
                <p14:nvPr/>
              </p14:nvContentPartPr>
              <p14:xfrm>
                <a:off x="8335713" y="3125433"/>
                <a:ext cx="36360" cy="460800"/>
              </p14:xfrm>
            </p:contentPart>
          </mc:Choice>
          <mc:Fallback xmlns="">
            <p:pic>
              <p:nvPicPr>
                <p:cNvPr id="121" name="Ink 120">
                  <a:extLst>
                    <a:ext uri="{FF2B5EF4-FFF2-40B4-BE49-F238E27FC236}">
                      <a16:creationId xmlns:a16="http://schemas.microsoft.com/office/drawing/2014/main" id="{C63AC88B-2F43-4C7E-9A9B-F13E219E1B6F}"/>
                    </a:ext>
                  </a:extLst>
                </p:cNvPr>
                <p:cNvPicPr/>
                <p:nvPr/>
              </p:nvPicPr>
              <p:blipFill>
                <a:blip r:embed="rId157"/>
                <a:stretch>
                  <a:fillRect/>
                </a:stretch>
              </p:blipFill>
              <p:spPr>
                <a:xfrm>
                  <a:off x="8326713" y="3116793"/>
                  <a:ext cx="54000" cy="4784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2" name="Ink 121">
                  <a:extLst>
                    <a:ext uri="{FF2B5EF4-FFF2-40B4-BE49-F238E27FC236}">
                      <a16:creationId xmlns:a16="http://schemas.microsoft.com/office/drawing/2014/main" id="{B9352C18-D708-47C0-BAE5-AE1C3983555F}"/>
                    </a:ext>
                  </a:extLst>
                </p14:cNvPr>
                <p14:cNvContentPartPr/>
                <p14:nvPr/>
              </p14:nvContentPartPr>
              <p14:xfrm>
                <a:off x="8247153" y="3343953"/>
                <a:ext cx="397800" cy="133920"/>
              </p14:xfrm>
            </p:contentPart>
          </mc:Choice>
          <mc:Fallback xmlns="">
            <p:pic>
              <p:nvPicPr>
                <p:cNvPr id="122" name="Ink 121">
                  <a:extLst>
                    <a:ext uri="{FF2B5EF4-FFF2-40B4-BE49-F238E27FC236}">
                      <a16:creationId xmlns:a16="http://schemas.microsoft.com/office/drawing/2014/main" id="{B9352C18-D708-47C0-BAE5-AE1C3983555F}"/>
                    </a:ext>
                  </a:extLst>
                </p:cNvPr>
                <p:cNvPicPr/>
                <p:nvPr/>
              </p:nvPicPr>
              <p:blipFill>
                <a:blip r:embed="rId159"/>
                <a:stretch>
                  <a:fillRect/>
                </a:stretch>
              </p:blipFill>
              <p:spPr>
                <a:xfrm>
                  <a:off x="8238153" y="3334953"/>
                  <a:ext cx="415440" cy="151560"/>
                </a:xfrm>
                <a:prstGeom prst="rect">
                  <a:avLst/>
                </a:prstGeom>
              </p:spPr>
            </p:pic>
          </mc:Fallback>
        </mc:AlternateContent>
      </p:grpSp>
      <p:grpSp>
        <p:nvGrpSpPr>
          <p:cNvPr id="132" name="Group 131">
            <a:extLst>
              <a:ext uri="{FF2B5EF4-FFF2-40B4-BE49-F238E27FC236}">
                <a16:creationId xmlns:a16="http://schemas.microsoft.com/office/drawing/2014/main" id="{99B8CC8E-CFAF-4A50-B7E4-108A99901A81}"/>
              </a:ext>
            </a:extLst>
          </p:cNvPr>
          <p:cNvGrpSpPr/>
          <p:nvPr/>
        </p:nvGrpSpPr>
        <p:grpSpPr>
          <a:xfrm>
            <a:off x="9338673" y="3080073"/>
            <a:ext cx="1078560" cy="332640"/>
            <a:chOff x="9338673" y="3080073"/>
            <a:chExt cx="1078560" cy="332640"/>
          </a:xfrm>
        </p:grpSpPr>
        <mc:AlternateContent xmlns:mc="http://schemas.openxmlformats.org/markup-compatibility/2006" xmlns:p14="http://schemas.microsoft.com/office/powerpoint/2010/main">
          <mc:Choice Requires="p14">
            <p:contentPart p14:bwMode="auto" r:id="rId160">
              <p14:nvContentPartPr>
                <p14:cNvPr id="124" name="Ink 123">
                  <a:extLst>
                    <a:ext uri="{FF2B5EF4-FFF2-40B4-BE49-F238E27FC236}">
                      <a16:creationId xmlns:a16="http://schemas.microsoft.com/office/drawing/2014/main" id="{321838FF-5E77-4808-9159-088D454189BA}"/>
                    </a:ext>
                  </a:extLst>
                </p14:cNvPr>
                <p14:cNvContentPartPr/>
                <p14:nvPr/>
              </p14:nvContentPartPr>
              <p14:xfrm>
                <a:off x="9338673" y="3195633"/>
                <a:ext cx="261360" cy="93960"/>
              </p14:xfrm>
            </p:contentPart>
          </mc:Choice>
          <mc:Fallback xmlns="">
            <p:pic>
              <p:nvPicPr>
                <p:cNvPr id="124" name="Ink 123">
                  <a:extLst>
                    <a:ext uri="{FF2B5EF4-FFF2-40B4-BE49-F238E27FC236}">
                      <a16:creationId xmlns:a16="http://schemas.microsoft.com/office/drawing/2014/main" id="{321838FF-5E77-4808-9159-088D454189BA}"/>
                    </a:ext>
                  </a:extLst>
                </p:cNvPr>
                <p:cNvPicPr/>
                <p:nvPr/>
              </p:nvPicPr>
              <p:blipFill>
                <a:blip r:embed="rId161"/>
                <a:stretch>
                  <a:fillRect/>
                </a:stretch>
              </p:blipFill>
              <p:spPr>
                <a:xfrm>
                  <a:off x="9330033" y="3186993"/>
                  <a:ext cx="2790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5" name="Ink 124">
                  <a:extLst>
                    <a:ext uri="{FF2B5EF4-FFF2-40B4-BE49-F238E27FC236}">
                      <a16:creationId xmlns:a16="http://schemas.microsoft.com/office/drawing/2014/main" id="{265BCEC3-7110-49B4-97C9-92402DCA6D32}"/>
                    </a:ext>
                  </a:extLst>
                </p14:cNvPr>
                <p14:cNvContentPartPr/>
                <p14:nvPr/>
              </p14:nvContentPartPr>
              <p14:xfrm>
                <a:off x="9764913" y="3105633"/>
                <a:ext cx="168120" cy="246600"/>
              </p14:xfrm>
            </p:contentPart>
          </mc:Choice>
          <mc:Fallback xmlns="">
            <p:pic>
              <p:nvPicPr>
                <p:cNvPr id="125" name="Ink 124">
                  <a:extLst>
                    <a:ext uri="{FF2B5EF4-FFF2-40B4-BE49-F238E27FC236}">
                      <a16:creationId xmlns:a16="http://schemas.microsoft.com/office/drawing/2014/main" id="{265BCEC3-7110-49B4-97C9-92402DCA6D32}"/>
                    </a:ext>
                  </a:extLst>
                </p:cNvPr>
                <p:cNvPicPr/>
                <p:nvPr/>
              </p:nvPicPr>
              <p:blipFill>
                <a:blip r:embed="rId163"/>
                <a:stretch>
                  <a:fillRect/>
                </a:stretch>
              </p:blipFill>
              <p:spPr>
                <a:xfrm>
                  <a:off x="9756273" y="3096993"/>
                  <a:ext cx="1857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6" name="Ink 125">
                  <a:extLst>
                    <a:ext uri="{FF2B5EF4-FFF2-40B4-BE49-F238E27FC236}">
                      <a16:creationId xmlns:a16="http://schemas.microsoft.com/office/drawing/2014/main" id="{3AB13DFA-77C4-4B58-8EFB-EE2F5C50B2AE}"/>
                    </a:ext>
                  </a:extLst>
                </p14:cNvPr>
                <p14:cNvContentPartPr/>
                <p14:nvPr/>
              </p14:nvContentPartPr>
              <p14:xfrm>
                <a:off x="9844113" y="3364473"/>
                <a:ext cx="134280" cy="48240"/>
              </p14:xfrm>
            </p:contentPart>
          </mc:Choice>
          <mc:Fallback xmlns="">
            <p:pic>
              <p:nvPicPr>
                <p:cNvPr id="126" name="Ink 125">
                  <a:extLst>
                    <a:ext uri="{FF2B5EF4-FFF2-40B4-BE49-F238E27FC236}">
                      <a16:creationId xmlns:a16="http://schemas.microsoft.com/office/drawing/2014/main" id="{3AB13DFA-77C4-4B58-8EFB-EE2F5C50B2AE}"/>
                    </a:ext>
                  </a:extLst>
                </p:cNvPr>
                <p:cNvPicPr/>
                <p:nvPr/>
              </p:nvPicPr>
              <p:blipFill>
                <a:blip r:embed="rId165"/>
                <a:stretch>
                  <a:fillRect/>
                </a:stretch>
              </p:blipFill>
              <p:spPr>
                <a:xfrm>
                  <a:off x="9835473" y="3355473"/>
                  <a:ext cx="15192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7" name="Ink 126">
                  <a:extLst>
                    <a:ext uri="{FF2B5EF4-FFF2-40B4-BE49-F238E27FC236}">
                      <a16:creationId xmlns:a16="http://schemas.microsoft.com/office/drawing/2014/main" id="{E4434E33-8BD3-4C4D-8919-BEEF78720067}"/>
                    </a:ext>
                  </a:extLst>
                </p14:cNvPr>
                <p14:cNvContentPartPr/>
                <p14:nvPr/>
              </p14:nvContentPartPr>
              <p14:xfrm>
                <a:off x="10128873" y="3120753"/>
                <a:ext cx="126000" cy="159120"/>
              </p14:xfrm>
            </p:contentPart>
          </mc:Choice>
          <mc:Fallback xmlns="">
            <p:pic>
              <p:nvPicPr>
                <p:cNvPr id="127" name="Ink 126">
                  <a:extLst>
                    <a:ext uri="{FF2B5EF4-FFF2-40B4-BE49-F238E27FC236}">
                      <a16:creationId xmlns:a16="http://schemas.microsoft.com/office/drawing/2014/main" id="{E4434E33-8BD3-4C4D-8919-BEEF78720067}"/>
                    </a:ext>
                  </a:extLst>
                </p:cNvPr>
                <p:cNvPicPr/>
                <p:nvPr/>
              </p:nvPicPr>
              <p:blipFill>
                <a:blip r:embed="rId167"/>
                <a:stretch>
                  <a:fillRect/>
                </a:stretch>
              </p:blipFill>
              <p:spPr>
                <a:xfrm>
                  <a:off x="10120233" y="3112113"/>
                  <a:ext cx="14364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8" name="Ink 127">
                  <a:extLst>
                    <a:ext uri="{FF2B5EF4-FFF2-40B4-BE49-F238E27FC236}">
                      <a16:creationId xmlns:a16="http://schemas.microsoft.com/office/drawing/2014/main" id="{516BE7CB-2364-48C1-993F-19B7FA9D85F1}"/>
                    </a:ext>
                  </a:extLst>
                </p14:cNvPr>
                <p14:cNvContentPartPr/>
                <p14:nvPr/>
              </p14:nvContentPartPr>
              <p14:xfrm>
                <a:off x="10325793" y="3222273"/>
                <a:ext cx="91440" cy="75240"/>
              </p14:xfrm>
            </p:contentPart>
          </mc:Choice>
          <mc:Fallback xmlns="">
            <p:pic>
              <p:nvPicPr>
                <p:cNvPr id="128" name="Ink 127">
                  <a:extLst>
                    <a:ext uri="{FF2B5EF4-FFF2-40B4-BE49-F238E27FC236}">
                      <a16:creationId xmlns:a16="http://schemas.microsoft.com/office/drawing/2014/main" id="{516BE7CB-2364-48C1-993F-19B7FA9D85F1}"/>
                    </a:ext>
                  </a:extLst>
                </p:cNvPr>
                <p:cNvPicPr/>
                <p:nvPr/>
              </p:nvPicPr>
              <p:blipFill>
                <a:blip r:embed="rId169"/>
                <a:stretch>
                  <a:fillRect/>
                </a:stretch>
              </p:blipFill>
              <p:spPr>
                <a:xfrm>
                  <a:off x="10317153" y="3213273"/>
                  <a:ext cx="10908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31" name="Ink 130">
                  <a:extLst>
                    <a:ext uri="{FF2B5EF4-FFF2-40B4-BE49-F238E27FC236}">
                      <a16:creationId xmlns:a16="http://schemas.microsoft.com/office/drawing/2014/main" id="{452F4946-76ED-4944-9389-182F0D8D79D8}"/>
                    </a:ext>
                  </a:extLst>
                </p14:cNvPr>
                <p14:cNvContentPartPr/>
                <p14:nvPr/>
              </p14:nvContentPartPr>
              <p14:xfrm>
                <a:off x="10093233" y="3080073"/>
                <a:ext cx="19080" cy="131040"/>
              </p14:xfrm>
            </p:contentPart>
          </mc:Choice>
          <mc:Fallback xmlns="">
            <p:pic>
              <p:nvPicPr>
                <p:cNvPr id="131" name="Ink 130">
                  <a:extLst>
                    <a:ext uri="{FF2B5EF4-FFF2-40B4-BE49-F238E27FC236}">
                      <a16:creationId xmlns:a16="http://schemas.microsoft.com/office/drawing/2014/main" id="{452F4946-76ED-4944-9389-182F0D8D79D8}"/>
                    </a:ext>
                  </a:extLst>
                </p:cNvPr>
                <p:cNvPicPr/>
                <p:nvPr/>
              </p:nvPicPr>
              <p:blipFill>
                <a:blip r:embed="rId171"/>
                <a:stretch>
                  <a:fillRect/>
                </a:stretch>
              </p:blipFill>
              <p:spPr>
                <a:xfrm>
                  <a:off x="10084593" y="3071073"/>
                  <a:ext cx="36720" cy="148680"/>
                </a:xfrm>
                <a:prstGeom prst="rect">
                  <a:avLst/>
                </a:prstGeom>
              </p:spPr>
            </p:pic>
          </mc:Fallback>
        </mc:AlternateContent>
      </p:grpSp>
      <p:grpSp>
        <p:nvGrpSpPr>
          <p:cNvPr id="137" name="Group 136">
            <a:extLst>
              <a:ext uri="{FF2B5EF4-FFF2-40B4-BE49-F238E27FC236}">
                <a16:creationId xmlns:a16="http://schemas.microsoft.com/office/drawing/2014/main" id="{2F4EF80D-0264-4BE4-8CA6-1BC419821AC7}"/>
              </a:ext>
            </a:extLst>
          </p:cNvPr>
          <p:cNvGrpSpPr/>
          <p:nvPr/>
        </p:nvGrpSpPr>
        <p:grpSpPr>
          <a:xfrm>
            <a:off x="9525513" y="3559593"/>
            <a:ext cx="934920" cy="200520"/>
            <a:chOff x="9525513" y="3559593"/>
            <a:chExt cx="934920" cy="200520"/>
          </a:xfrm>
        </p:grpSpPr>
        <mc:AlternateContent xmlns:mc="http://schemas.openxmlformats.org/markup-compatibility/2006" xmlns:p14="http://schemas.microsoft.com/office/powerpoint/2010/main">
          <mc:Choice Requires="p14">
            <p:contentPart p14:bwMode="auto" r:id="rId172">
              <p14:nvContentPartPr>
                <p14:cNvPr id="130" name="Ink 129">
                  <a:extLst>
                    <a:ext uri="{FF2B5EF4-FFF2-40B4-BE49-F238E27FC236}">
                      <a16:creationId xmlns:a16="http://schemas.microsoft.com/office/drawing/2014/main" id="{63AE8CB8-A778-4F8D-8147-7F0BF7EDB231}"/>
                    </a:ext>
                  </a:extLst>
                </p14:cNvPr>
                <p14:cNvContentPartPr/>
                <p14:nvPr/>
              </p14:nvContentPartPr>
              <p14:xfrm>
                <a:off x="9525513" y="3559593"/>
                <a:ext cx="183600" cy="144360"/>
              </p14:xfrm>
            </p:contentPart>
          </mc:Choice>
          <mc:Fallback xmlns="">
            <p:pic>
              <p:nvPicPr>
                <p:cNvPr id="130" name="Ink 129">
                  <a:extLst>
                    <a:ext uri="{FF2B5EF4-FFF2-40B4-BE49-F238E27FC236}">
                      <a16:creationId xmlns:a16="http://schemas.microsoft.com/office/drawing/2014/main" id="{63AE8CB8-A778-4F8D-8147-7F0BF7EDB231}"/>
                    </a:ext>
                  </a:extLst>
                </p:cNvPr>
                <p:cNvPicPr/>
                <p:nvPr/>
              </p:nvPicPr>
              <p:blipFill>
                <a:blip r:embed="rId173"/>
                <a:stretch>
                  <a:fillRect/>
                </a:stretch>
              </p:blipFill>
              <p:spPr>
                <a:xfrm>
                  <a:off x="9516513" y="3550593"/>
                  <a:ext cx="2012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3" name="Ink 132">
                  <a:extLst>
                    <a:ext uri="{FF2B5EF4-FFF2-40B4-BE49-F238E27FC236}">
                      <a16:creationId xmlns:a16="http://schemas.microsoft.com/office/drawing/2014/main" id="{C3AAE1D2-6A79-47A4-927C-79043B61EA3B}"/>
                    </a:ext>
                  </a:extLst>
                </p14:cNvPr>
                <p14:cNvContentPartPr/>
                <p14:nvPr/>
              </p14:nvContentPartPr>
              <p14:xfrm>
                <a:off x="9861033" y="3568593"/>
                <a:ext cx="101520" cy="136440"/>
              </p14:xfrm>
            </p:contentPart>
          </mc:Choice>
          <mc:Fallback xmlns="">
            <p:pic>
              <p:nvPicPr>
                <p:cNvPr id="133" name="Ink 132">
                  <a:extLst>
                    <a:ext uri="{FF2B5EF4-FFF2-40B4-BE49-F238E27FC236}">
                      <a16:creationId xmlns:a16="http://schemas.microsoft.com/office/drawing/2014/main" id="{C3AAE1D2-6A79-47A4-927C-79043B61EA3B}"/>
                    </a:ext>
                  </a:extLst>
                </p:cNvPr>
                <p:cNvPicPr/>
                <p:nvPr/>
              </p:nvPicPr>
              <p:blipFill>
                <a:blip r:embed="rId175"/>
                <a:stretch>
                  <a:fillRect/>
                </a:stretch>
              </p:blipFill>
              <p:spPr>
                <a:xfrm>
                  <a:off x="9852393" y="3559953"/>
                  <a:ext cx="1191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4" name="Ink 133">
                  <a:extLst>
                    <a:ext uri="{FF2B5EF4-FFF2-40B4-BE49-F238E27FC236}">
                      <a16:creationId xmlns:a16="http://schemas.microsoft.com/office/drawing/2014/main" id="{322055A1-7DFA-43FF-AD42-414FAE524AAF}"/>
                    </a:ext>
                  </a:extLst>
                </p14:cNvPr>
                <p14:cNvContentPartPr/>
                <p14:nvPr/>
              </p14:nvContentPartPr>
              <p14:xfrm>
                <a:off x="9976233" y="3701433"/>
                <a:ext cx="99720" cy="58680"/>
              </p14:xfrm>
            </p:contentPart>
          </mc:Choice>
          <mc:Fallback xmlns="">
            <p:pic>
              <p:nvPicPr>
                <p:cNvPr id="134" name="Ink 133">
                  <a:extLst>
                    <a:ext uri="{FF2B5EF4-FFF2-40B4-BE49-F238E27FC236}">
                      <a16:creationId xmlns:a16="http://schemas.microsoft.com/office/drawing/2014/main" id="{322055A1-7DFA-43FF-AD42-414FAE524AAF}"/>
                    </a:ext>
                  </a:extLst>
                </p:cNvPr>
                <p:cNvPicPr/>
                <p:nvPr/>
              </p:nvPicPr>
              <p:blipFill>
                <a:blip r:embed="rId177"/>
                <a:stretch>
                  <a:fillRect/>
                </a:stretch>
              </p:blipFill>
              <p:spPr>
                <a:xfrm>
                  <a:off x="9967593" y="3692793"/>
                  <a:ext cx="1173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5" name="Ink 134">
                  <a:extLst>
                    <a:ext uri="{FF2B5EF4-FFF2-40B4-BE49-F238E27FC236}">
                      <a16:creationId xmlns:a16="http://schemas.microsoft.com/office/drawing/2014/main" id="{F757F9D5-D4E9-4413-B779-0F1038752060}"/>
                    </a:ext>
                  </a:extLst>
                </p14:cNvPr>
                <p14:cNvContentPartPr/>
                <p14:nvPr/>
              </p14:nvContentPartPr>
              <p14:xfrm>
                <a:off x="10209153" y="3559593"/>
                <a:ext cx="82800" cy="103320"/>
              </p14:xfrm>
            </p:contentPart>
          </mc:Choice>
          <mc:Fallback xmlns="">
            <p:pic>
              <p:nvPicPr>
                <p:cNvPr id="135" name="Ink 134">
                  <a:extLst>
                    <a:ext uri="{FF2B5EF4-FFF2-40B4-BE49-F238E27FC236}">
                      <a16:creationId xmlns:a16="http://schemas.microsoft.com/office/drawing/2014/main" id="{F757F9D5-D4E9-4413-B779-0F1038752060}"/>
                    </a:ext>
                  </a:extLst>
                </p:cNvPr>
                <p:cNvPicPr/>
                <p:nvPr/>
              </p:nvPicPr>
              <p:blipFill>
                <a:blip r:embed="rId179"/>
                <a:stretch>
                  <a:fillRect/>
                </a:stretch>
              </p:blipFill>
              <p:spPr>
                <a:xfrm>
                  <a:off x="10200153" y="3550593"/>
                  <a:ext cx="10044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6" name="Ink 135">
                  <a:extLst>
                    <a:ext uri="{FF2B5EF4-FFF2-40B4-BE49-F238E27FC236}">
                      <a16:creationId xmlns:a16="http://schemas.microsoft.com/office/drawing/2014/main" id="{6B577F8B-064C-4B8A-91F7-32EF1618A820}"/>
                    </a:ext>
                  </a:extLst>
                </p14:cNvPr>
                <p14:cNvContentPartPr/>
                <p14:nvPr/>
              </p14:nvContentPartPr>
              <p14:xfrm>
                <a:off x="10353873" y="3612513"/>
                <a:ext cx="106560" cy="99000"/>
              </p14:xfrm>
            </p:contentPart>
          </mc:Choice>
          <mc:Fallback xmlns="">
            <p:pic>
              <p:nvPicPr>
                <p:cNvPr id="136" name="Ink 135">
                  <a:extLst>
                    <a:ext uri="{FF2B5EF4-FFF2-40B4-BE49-F238E27FC236}">
                      <a16:creationId xmlns:a16="http://schemas.microsoft.com/office/drawing/2014/main" id="{6B577F8B-064C-4B8A-91F7-32EF1618A820}"/>
                    </a:ext>
                  </a:extLst>
                </p:cNvPr>
                <p:cNvPicPr/>
                <p:nvPr/>
              </p:nvPicPr>
              <p:blipFill>
                <a:blip r:embed="rId181"/>
                <a:stretch>
                  <a:fillRect/>
                </a:stretch>
              </p:blipFill>
              <p:spPr>
                <a:xfrm>
                  <a:off x="10344873" y="3603873"/>
                  <a:ext cx="124200" cy="116640"/>
                </a:xfrm>
                <a:prstGeom prst="rect">
                  <a:avLst/>
                </a:prstGeom>
              </p:spPr>
            </p:pic>
          </mc:Fallback>
        </mc:AlternateContent>
      </p:grpSp>
      <p:grpSp>
        <p:nvGrpSpPr>
          <p:cNvPr id="142" name="Group 141">
            <a:extLst>
              <a:ext uri="{FF2B5EF4-FFF2-40B4-BE49-F238E27FC236}">
                <a16:creationId xmlns:a16="http://schemas.microsoft.com/office/drawing/2014/main" id="{B09E03AF-A290-40DE-B2D5-59934EACD89A}"/>
              </a:ext>
            </a:extLst>
          </p:cNvPr>
          <p:cNvGrpSpPr/>
          <p:nvPr/>
        </p:nvGrpSpPr>
        <p:grpSpPr>
          <a:xfrm>
            <a:off x="10835913" y="3124353"/>
            <a:ext cx="825120" cy="223920"/>
            <a:chOff x="10835913" y="3124353"/>
            <a:chExt cx="825120" cy="223920"/>
          </a:xfrm>
        </p:grpSpPr>
        <mc:AlternateContent xmlns:mc="http://schemas.openxmlformats.org/markup-compatibility/2006" xmlns:p14="http://schemas.microsoft.com/office/powerpoint/2010/main">
          <mc:Choice Requires="p14">
            <p:contentPart p14:bwMode="auto" r:id="rId182">
              <p14:nvContentPartPr>
                <p14:cNvPr id="138" name="Ink 137">
                  <a:extLst>
                    <a:ext uri="{FF2B5EF4-FFF2-40B4-BE49-F238E27FC236}">
                      <a16:creationId xmlns:a16="http://schemas.microsoft.com/office/drawing/2014/main" id="{8D1EC834-1BA1-453E-BF46-CC72AC19E84D}"/>
                    </a:ext>
                  </a:extLst>
                </p14:cNvPr>
                <p14:cNvContentPartPr/>
                <p14:nvPr/>
              </p14:nvContentPartPr>
              <p14:xfrm>
                <a:off x="10835913" y="3176193"/>
                <a:ext cx="152280" cy="162000"/>
              </p14:xfrm>
            </p:contentPart>
          </mc:Choice>
          <mc:Fallback xmlns="">
            <p:pic>
              <p:nvPicPr>
                <p:cNvPr id="138" name="Ink 137">
                  <a:extLst>
                    <a:ext uri="{FF2B5EF4-FFF2-40B4-BE49-F238E27FC236}">
                      <a16:creationId xmlns:a16="http://schemas.microsoft.com/office/drawing/2014/main" id="{8D1EC834-1BA1-453E-BF46-CC72AC19E84D}"/>
                    </a:ext>
                  </a:extLst>
                </p:cNvPr>
                <p:cNvPicPr/>
                <p:nvPr/>
              </p:nvPicPr>
              <p:blipFill>
                <a:blip r:embed="rId183"/>
                <a:stretch>
                  <a:fillRect/>
                </a:stretch>
              </p:blipFill>
              <p:spPr>
                <a:xfrm>
                  <a:off x="10826913" y="3167193"/>
                  <a:ext cx="16992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9" name="Ink 138">
                  <a:extLst>
                    <a:ext uri="{FF2B5EF4-FFF2-40B4-BE49-F238E27FC236}">
                      <a16:creationId xmlns:a16="http://schemas.microsoft.com/office/drawing/2014/main" id="{54CD5BB0-518D-44E0-8822-2F7C327BD238}"/>
                    </a:ext>
                  </a:extLst>
                </p14:cNvPr>
                <p14:cNvContentPartPr/>
                <p14:nvPr/>
              </p14:nvContentPartPr>
              <p14:xfrm>
                <a:off x="11168193" y="3124353"/>
                <a:ext cx="44280" cy="223920"/>
              </p14:xfrm>
            </p:contentPart>
          </mc:Choice>
          <mc:Fallback xmlns="">
            <p:pic>
              <p:nvPicPr>
                <p:cNvPr id="139" name="Ink 138">
                  <a:extLst>
                    <a:ext uri="{FF2B5EF4-FFF2-40B4-BE49-F238E27FC236}">
                      <a16:creationId xmlns:a16="http://schemas.microsoft.com/office/drawing/2014/main" id="{54CD5BB0-518D-44E0-8822-2F7C327BD238}"/>
                    </a:ext>
                  </a:extLst>
                </p:cNvPr>
                <p:cNvPicPr/>
                <p:nvPr/>
              </p:nvPicPr>
              <p:blipFill>
                <a:blip r:embed="rId185"/>
                <a:stretch>
                  <a:fillRect/>
                </a:stretch>
              </p:blipFill>
              <p:spPr>
                <a:xfrm>
                  <a:off x="11159193" y="3115713"/>
                  <a:ext cx="619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40" name="Ink 139">
                  <a:extLst>
                    <a:ext uri="{FF2B5EF4-FFF2-40B4-BE49-F238E27FC236}">
                      <a16:creationId xmlns:a16="http://schemas.microsoft.com/office/drawing/2014/main" id="{D2E405EB-5D82-4E52-B192-A9CEC7DAD63D}"/>
                    </a:ext>
                  </a:extLst>
                </p14:cNvPr>
                <p14:cNvContentPartPr/>
                <p14:nvPr/>
              </p14:nvContentPartPr>
              <p14:xfrm>
                <a:off x="11277633" y="3175113"/>
                <a:ext cx="383400" cy="146520"/>
              </p14:xfrm>
            </p:contentPart>
          </mc:Choice>
          <mc:Fallback xmlns="">
            <p:pic>
              <p:nvPicPr>
                <p:cNvPr id="140" name="Ink 139">
                  <a:extLst>
                    <a:ext uri="{FF2B5EF4-FFF2-40B4-BE49-F238E27FC236}">
                      <a16:creationId xmlns:a16="http://schemas.microsoft.com/office/drawing/2014/main" id="{D2E405EB-5D82-4E52-B192-A9CEC7DAD63D}"/>
                    </a:ext>
                  </a:extLst>
                </p:cNvPr>
                <p:cNvPicPr/>
                <p:nvPr/>
              </p:nvPicPr>
              <p:blipFill>
                <a:blip r:embed="rId187"/>
                <a:stretch>
                  <a:fillRect/>
                </a:stretch>
              </p:blipFill>
              <p:spPr>
                <a:xfrm>
                  <a:off x="11268993" y="3166473"/>
                  <a:ext cx="401040" cy="16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8">
            <p14:nvContentPartPr>
              <p14:cNvPr id="141" name="Ink 140">
                <a:extLst>
                  <a:ext uri="{FF2B5EF4-FFF2-40B4-BE49-F238E27FC236}">
                    <a16:creationId xmlns:a16="http://schemas.microsoft.com/office/drawing/2014/main" id="{4D75C670-33B6-4E09-A8A1-BC57D9B56AC4}"/>
                  </a:ext>
                </a:extLst>
              </p14:cNvPr>
              <p14:cNvContentPartPr/>
              <p14:nvPr/>
            </p14:nvContentPartPr>
            <p14:xfrm>
              <a:off x="11460153" y="3482553"/>
              <a:ext cx="135720" cy="142560"/>
            </p14:xfrm>
          </p:contentPart>
        </mc:Choice>
        <mc:Fallback xmlns="">
          <p:pic>
            <p:nvPicPr>
              <p:cNvPr id="141" name="Ink 140">
                <a:extLst>
                  <a:ext uri="{FF2B5EF4-FFF2-40B4-BE49-F238E27FC236}">
                    <a16:creationId xmlns:a16="http://schemas.microsoft.com/office/drawing/2014/main" id="{4D75C670-33B6-4E09-A8A1-BC57D9B56AC4}"/>
                  </a:ext>
                </a:extLst>
              </p:cNvPr>
              <p:cNvPicPr/>
              <p:nvPr/>
            </p:nvPicPr>
            <p:blipFill>
              <a:blip r:embed="rId189"/>
              <a:stretch>
                <a:fillRect/>
              </a:stretch>
            </p:blipFill>
            <p:spPr>
              <a:xfrm>
                <a:off x="11451513" y="3473553"/>
                <a:ext cx="153360" cy="160200"/>
              </a:xfrm>
              <a:prstGeom prst="rect">
                <a:avLst/>
              </a:prstGeom>
            </p:spPr>
          </p:pic>
        </mc:Fallback>
      </mc:AlternateContent>
      <p:grpSp>
        <p:nvGrpSpPr>
          <p:cNvPr id="152" name="Group 151">
            <a:extLst>
              <a:ext uri="{FF2B5EF4-FFF2-40B4-BE49-F238E27FC236}">
                <a16:creationId xmlns:a16="http://schemas.microsoft.com/office/drawing/2014/main" id="{1D5D969B-04E0-4057-9EE4-89132FD1EF4F}"/>
              </a:ext>
            </a:extLst>
          </p:cNvPr>
          <p:cNvGrpSpPr/>
          <p:nvPr/>
        </p:nvGrpSpPr>
        <p:grpSpPr>
          <a:xfrm>
            <a:off x="1553313" y="4269873"/>
            <a:ext cx="1878840" cy="330120"/>
            <a:chOff x="1553313" y="4269873"/>
            <a:chExt cx="1878840" cy="330120"/>
          </a:xfrm>
        </p:grpSpPr>
        <mc:AlternateContent xmlns:mc="http://schemas.openxmlformats.org/markup-compatibility/2006" xmlns:p14="http://schemas.microsoft.com/office/powerpoint/2010/main">
          <mc:Choice Requires="p14">
            <p:contentPart p14:bwMode="auto" r:id="rId190">
              <p14:nvContentPartPr>
                <p14:cNvPr id="143" name="Ink 142">
                  <a:extLst>
                    <a:ext uri="{FF2B5EF4-FFF2-40B4-BE49-F238E27FC236}">
                      <a16:creationId xmlns:a16="http://schemas.microsoft.com/office/drawing/2014/main" id="{B9227380-6A12-4954-A3C2-3B9384A08FA6}"/>
                    </a:ext>
                  </a:extLst>
                </p14:cNvPr>
                <p14:cNvContentPartPr/>
                <p14:nvPr/>
              </p14:nvContentPartPr>
              <p14:xfrm>
                <a:off x="1553313" y="4314513"/>
                <a:ext cx="244800" cy="9720"/>
              </p14:xfrm>
            </p:contentPart>
          </mc:Choice>
          <mc:Fallback xmlns="">
            <p:pic>
              <p:nvPicPr>
                <p:cNvPr id="143" name="Ink 142">
                  <a:extLst>
                    <a:ext uri="{FF2B5EF4-FFF2-40B4-BE49-F238E27FC236}">
                      <a16:creationId xmlns:a16="http://schemas.microsoft.com/office/drawing/2014/main" id="{B9227380-6A12-4954-A3C2-3B9384A08FA6}"/>
                    </a:ext>
                  </a:extLst>
                </p:cNvPr>
                <p:cNvPicPr/>
                <p:nvPr/>
              </p:nvPicPr>
              <p:blipFill>
                <a:blip r:embed="rId191"/>
                <a:stretch>
                  <a:fillRect/>
                </a:stretch>
              </p:blipFill>
              <p:spPr>
                <a:xfrm>
                  <a:off x="1544313" y="4305513"/>
                  <a:ext cx="2624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44" name="Ink 143">
                  <a:extLst>
                    <a:ext uri="{FF2B5EF4-FFF2-40B4-BE49-F238E27FC236}">
                      <a16:creationId xmlns:a16="http://schemas.microsoft.com/office/drawing/2014/main" id="{34A00EB5-8325-4DE7-8A52-E7CBA6F035C6}"/>
                    </a:ext>
                  </a:extLst>
                </p14:cNvPr>
                <p14:cNvContentPartPr/>
                <p14:nvPr/>
              </p14:nvContentPartPr>
              <p14:xfrm>
                <a:off x="1703793" y="4314513"/>
                <a:ext cx="24120" cy="285480"/>
              </p14:xfrm>
            </p:contentPart>
          </mc:Choice>
          <mc:Fallback xmlns="">
            <p:pic>
              <p:nvPicPr>
                <p:cNvPr id="144" name="Ink 143">
                  <a:extLst>
                    <a:ext uri="{FF2B5EF4-FFF2-40B4-BE49-F238E27FC236}">
                      <a16:creationId xmlns:a16="http://schemas.microsoft.com/office/drawing/2014/main" id="{34A00EB5-8325-4DE7-8A52-E7CBA6F035C6}"/>
                    </a:ext>
                  </a:extLst>
                </p:cNvPr>
                <p:cNvPicPr/>
                <p:nvPr/>
              </p:nvPicPr>
              <p:blipFill>
                <a:blip r:embed="rId193"/>
                <a:stretch>
                  <a:fillRect/>
                </a:stretch>
              </p:blipFill>
              <p:spPr>
                <a:xfrm>
                  <a:off x="1695153" y="4305513"/>
                  <a:ext cx="4176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45" name="Ink 144">
                  <a:extLst>
                    <a:ext uri="{FF2B5EF4-FFF2-40B4-BE49-F238E27FC236}">
                      <a16:creationId xmlns:a16="http://schemas.microsoft.com/office/drawing/2014/main" id="{C7B907C1-3280-44B8-8F54-691FA0895A8C}"/>
                    </a:ext>
                  </a:extLst>
                </p14:cNvPr>
                <p14:cNvContentPartPr/>
                <p14:nvPr/>
              </p14:nvContentPartPr>
              <p14:xfrm>
                <a:off x="1810713" y="4299393"/>
                <a:ext cx="455040" cy="237600"/>
              </p14:xfrm>
            </p:contentPart>
          </mc:Choice>
          <mc:Fallback xmlns="">
            <p:pic>
              <p:nvPicPr>
                <p:cNvPr id="145" name="Ink 144">
                  <a:extLst>
                    <a:ext uri="{FF2B5EF4-FFF2-40B4-BE49-F238E27FC236}">
                      <a16:creationId xmlns:a16="http://schemas.microsoft.com/office/drawing/2014/main" id="{C7B907C1-3280-44B8-8F54-691FA0895A8C}"/>
                    </a:ext>
                  </a:extLst>
                </p:cNvPr>
                <p:cNvPicPr/>
                <p:nvPr/>
              </p:nvPicPr>
              <p:blipFill>
                <a:blip r:embed="rId195"/>
                <a:stretch>
                  <a:fillRect/>
                </a:stretch>
              </p:blipFill>
              <p:spPr>
                <a:xfrm>
                  <a:off x="1802073" y="4290393"/>
                  <a:ext cx="4726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46" name="Ink 145">
                  <a:extLst>
                    <a:ext uri="{FF2B5EF4-FFF2-40B4-BE49-F238E27FC236}">
                      <a16:creationId xmlns:a16="http://schemas.microsoft.com/office/drawing/2014/main" id="{B22E1E1E-CC97-40FB-A4C5-FAF92C954B51}"/>
                    </a:ext>
                  </a:extLst>
                </p14:cNvPr>
                <p14:cNvContentPartPr/>
                <p14:nvPr/>
              </p14:nvContentPartPr>
              <p14:xfrm>
                <a:off x="3124713" y="4288953"/>
                <a:ext cx="307440" cy="16560"/>
              </p14:xfrm>
            </p:contentPart>
          </mc:Choice>
          <mc:Fallback xmlns="">
            <p:pic>
              <p:nvPicPr>
                <p:cNvPr id="146" name="Ink 145">
                  <a:extLst>
                    <a:ext uri="{FF2B5EF4-FFF2-40B4-BE49-F238E27FC236}">
                      <a16:creationId xmlns:a16="http://schemas.microsoft.com/office/drawing/2014/main" id="{B22E1E1E-CC97-40FB-A4C5-FAF92C954B51}"/>
                    </a:ext>
                  </a:extLst>
                </p:cNvPr>
                <p:cNvPicPr/>
                <p:nvPr/>
              </p:nvPicPr>
              <p:blipFill>
                <a:blip r:embed="rId197"/>
                <a:stretch>
                  <a:fillRect/>
                </a:stretch>
              </p:blipFill>
              <p:spPr>
                <a:xfrm>
                  <a:off x="3116073" y="4280313"/>
                  <a:ext cx="3250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47" name="Ink 146">
                  <a:extLst>
                    <a:ext uri="{FF2B5EF4-FFF2-40B4-BE49-F238E27FC236}">
                      <a16:creationId xmlns:a16="http://schemas.microsoft.com/office/drawing/2014/main" id="{C6C4C8DB-A723-4D1D-8FFD-5A7913FD5896}"/>
                    </a:ext>
                  </a:extLst>
                </p14:cNvPr>
                <p14:cNvContentPartPr/>
                <p14:nvPr/>
              </p14:nvContentPartPr>
              <p14:xfrm>
                <a:off x="3327753" y="4269873"/>
                <a:ext cx="42120" cy="236160"/>
              </p14:xfrm>
            </p:contentPart>
          </mc:Choice>
          <mc:Fallback xmlns="">
            <p:pic>
              <p:nvPicPr>
                <p:cNvPr id="147" name="Ink 146">
                  <a:extLst>
                    <a:ext uri="{FF2B5EF4-FFF2-40B4-BE49-F238E27FC236}">
                      <a16:creationId xmlns:a16="http://schemas.microsoft.com/office/drawing/2014/main" id="{C6C4C8DB-A723-4D1D-8FFD-5A7913FD5896}"/>
                    </a:ext>
                  </a:extLst>
                </p:cNvPr>
                <p:cNvPicPr/>
                <p:nvPr/>
              </p:nvPicPr>
              <p:blipFill>
                <a:blip r:embed="rId199"/>
                <a:stretch>
                  <a:fillRect/>
                </a:stretch>
              </p:blipFill>
              <p:spPr>
                <a:xfrm>
                  <a:off x="3319113" y="4261233"/>
                  <a:ext cx="5976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48" name="Ink 147">
                  <a:extLst>
                    <a:ext uri="{FF2B5EF4-FFF2-40B4-BE49-F238E27FC236}">
                      <a16:creationId xmlns:a16="http://schemas.microsoft.com/office/drawing/2014/main" id="{7CC386A6-652C-4280-AEB6-BCCC43D1B618}"/>
                    </a:ext>
                  </a:extLst>
                </p14:cNvPr>
                <p14:cNvContentPartPr/>
                <p14:nvPr/>
              </p14:nvContentPartPr>
              <p14:xfrm>
                <a:off x="3280233" y="4328913"/>
                <a:ext cx="81720" cy="56160"/>
              </p14:xfrm>
            </p:contentPart>
          </mc:Choice>
          <mc:Fallback xmlns="">
            <p:pic>
              <p:nvPicPr>
                <p:cNvPr id="148" name="Ink 147">
                  <a:extLst>
                    <a:ext uri="{FF2B5EF4-FFF2-40B4-BE49-F238E27FC236}">
                      <a16:creationId xmlns:a16="http://schemas.microsoft.com/office/drawing/2014/main" id="{7CC386A6-652C-4280-AEB6-BCCC43D1B618}"/>
                    </a:ext>
                  </a:extLst>
                </p:cNvPr>
                <p:cNvPicPr/>
                <p:nvPr/>
              </p:nvPicPr>
              <p:blipFill>
                <a:blip r:embed="rId201"/>
                <a:stretch>
                  <a:fillRect/>
                </a:stretch>
              </p:blipFill>
              <p:spPr>
                <a:xfrm>
                  <a:off x="3271233" y="4320273"/>
                  <a:ext cx="993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51" name="Ink 150">
                  <a:extLst>
                    <a:ext uri="{FF2B5EF4-FFF2-40B4-BE49-F238E27FC236}">
                      <a16:creationId xmlns:a16="http://schemas.microsoft.com/office/drawing/2014/main" id="{B0AD72A2-818D-41BB-897C-D02AB2BC2A98}"/>
                    </a:ext>
                  </a:extLst>
                </p14:cNvPr>
                <p14:cNvContentPartPr/>
                <p14:nvPr/>
              </p14:nvContentPartPr>
              <p14:xfrm>
                <a:off x="1758153" y="4322433"/>
                <a:ext cx="1650600" cy="163800"/>
              </p14:xfrm>
            </p:contentPart>
          </mc:Choice>
          <mc:Fallback xmlns="">
            <p:pic>
              <p:nvPicPr>
                <p:cNvPr id="151" name="Ink 150">
                  <a:extLst>
                    <a:ext uri="{FF2B5EF4-FFF2-40B4-BE49-F238E27FC236}">
                      <a16:creationId xmlns:a16="http://schemas.microsoft.com/office/drawing/2014/main" id="{B0AD72A2-818D-41BB-897C-D02AB2BC2A98}"/>
                    </a:ext>
                  </a:extLst>
                </p:cNvPr>
                <p:cNvPicPr/>
                <p:nvPr/>
              </p:nvPicPr>
              <p:blipFill>
                <a:blip r:embed="rId203"/>
                <a:stretch>
                  <a:fillRect/>
                </a:stretch>
              </p:blipFill>
              <p:spPr>
                <a:xfrm>
                  <a:off x="1749153" y="4313433"/>
                  <a:ext cx="1668240" cy="181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4">
            <p14:nvContentPartPr>
              <p14:cNvPr id="153" name="Ink 152">
                <a:extLst>
                  <a:ext uri="{FF2B5EF4-FFF2-40B4-BE49-F238E27FC236}">
                    <a16:creationId xmlns:a16="http://schemas.microsoft.com/office/drawing/2014/main" id="{D1B75052-2558-437A-9FB3-D9FF6F21F7C0}"/>
                  </a:ext>
                </a:extLst>
              </p14:cNvPr>
              <p14:cNvContentPartPr/>
              <p14:nvPr/>
            </p14:nvContentPartPr>
            <p14:xfrm>
              <a:off x="7972113" y="4017513"/>
              <a:ext cx="488160" cy="441360"/>
            </p14:xfrm>
          </p:contentPart>
        </mc:Choice>
        <mc:Fallback xmlns="">
          <p:pic>
            <p:nvPicPr>
              <p:cNvPr id="153" name="Ink 152">
                <a:extLst>
                  <a:ext uri="{FF2B5EF4-FFF2-40B4-BE49-F238E27FC236}">
                    <a16:creationId xmlns:a16="http://schemas.microsoft.com/office/drawing/2014/main" id="{D1B75052-2558-437A-9FB3-D9FF6F21F7C0}"/>
                  </a:ext>
                </a:extLst>
              </p:cNvPr>
              <p:cNvPicPr/>
              <p:nvPr/>
            </p:nvPicPr>
            <p:blipFill>
              <a:blip r:embed="rId205"/>
              <a:stretch>
                <a:fillRect/>
              </a:stretch>
            </p:blipFill>
            <p:spPr>
              <a:xfrm>
                <a:off x="7963113" y="4008513"/>
                <a:ext cx="505800" cy="459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57" name="Ink 156">
                <a:extLst>
                  <a:ext uri="{FF2B5EF4-FFF2-40B4-BE49-F238E27FC236}">
                    <a16:creationId xmlns:a16="http://schemas.microsoft.com/office/drawing/2014/main" id="{135702E3-5923-45C3-9F3D-CB6C8E2F9D99}"/>
                  </a:ext>
                </a:extLst>
              </p14:cNvPr>
              <p14:cNvContentPartPr/>
              <p14:nvPr/>
            </p14:nvContentPartPr>
            <p14:xfrm>
              <a:off x="9090633" y="3062433"/>
              <a:ext cx="130320" cy="385200"/>
            </p14:xfrm>
          </p:contentPart>
        </mc:Choice>
        <mc:Fallback xmlns="">
          <p:pic>
            <p:nvPicPr>
              <p:cNvPr id="157" name="Ink 156">
                <a:extLst>
                  <a:ext uri="{FF2B5EF4-FFF2-40B4-BE49-F238E27FC236}">
                    <a16:creationId xmlns:a16="http://schemas.microsoft.com/office/drawing/2014/main" id="{135702E3-5923-45C3-9F3D-CB6C8E2F9D99}"/>
                  </a:ext>
                </a:extLst>
              </p:cNvPr>
              <p:cNvPicPr/>
              <p:nvPr/>
            </p:nvPicPr>
            <p:blipFill>
              <a:blip r:embed="rId207"/>
              <a:stretch>
                <a:fillRect/>
              </a:stretch>
            </p:blipFill>
            <p:spPr>
              <a:xfrm>
                <a:off x="9081633" y="3053433"/>
                <a:ext cx="147960" cy="402840"/>
              </a:xfrm>
              <a:prstGeom prst="rect">
                <a:avLst/>
              </a:prstGeom>
            </p:spPr>
          </p:pic>
        </mc:Fallback>
      </mc:AlternateContent>
      <p:grpSp>
        <p:nvGrpSpPr>
          <p:cNvPr id="161" name="Group 160">
            <a:extLst>
              <a:ext uri="{FF2B5EF4-FFF2-40B4-BE49-F238E27FC236}">
                <a16:creationId xmlns:a16="http://schemas.microsoft.com/office/drawing/2014/main" id="{B76D44D8-83F8-4703-99A7-7320AC319D8A}"/>
              </a:ext>
            </a:extLst>
          </p:cNvPr>
          <p:cNvGrpSpPr/>
          <p:nvPr/>
        </p:nvGrpSpPr>
        <p:grpSpPr>
          <a:xfrm>
            <a:off x="8895153" y="3036153"/>
            <a:ext cx="299160" cy="381600"/>
            <a:chOff x="8895153" y="3036153"/>
            <a:chExt cx="299160" cy="381600"/>
          </a:xfrm>
        </p:grpSpPr>
        <mc:AlternateContent xmlns:mc="http://schemas.openxmlformats.org/markup-compatibility/2006" xmlns:p14="http://schemas.microsoft.com/office/powerpoint/2010/main">
          <mc:Choice Requires="p14">
            <p:contentPart p14:bwMode="auto" r:id="rId208">
              <p14:nvContentPartPr>
                <p14:cNvPr id="154" name="Ink 153">
                  <a:extLst>
                    <a:ext uri="{FF2B5EF4-FFF2-40B4-BE49-F238E27FC236}">
                      <a16:creationId xmlns:a16="http://schemas.microsoft.com/office/drawing/2014/main" id="{B8570ECD-C083-4796-B0D2-9B921456ACF1}"/>
                    </a:ext>
                  </a:extLst>
                </p14:cNvPr>
                <p14:cNvContentPartPr/>
                <p14:nvPr/>
              </p14:nvContentPartPr>
              <p14:xfrm>
                <a:off x="9063633" y="3072873"/>
                <a:ext cx="360" cy="7200"/>
              </p14:xfrm>
            </p:contentPart>
          </mc:Choice>
          <mc:Fallback xmlns="">
            <p:pic>
              <p:nvPicPr>
                <p:cNvPr id="154" name="Ink 153">
                  <a:extLst>
                    <a:ext uri="{FF2B5EF4-FFF2-40B4-BE49-F238E27FC236}">
                      <a16:creationId xmlns:a16="http://schemas.microsoft.com/office/drawing/2014/main" id="{B8570ECD-C083-4796-B0D2-9B921456ACF1}"/>
                    </a:ext>
                  </a:extLst>
                </p:cNvPr>
                <p:cNvPicPr/>
                <p:nvPr/>
              </p:nvPicPr>
              <p:blipFill>
                <a:blip r:embed="rId209"/>
                <a:stretch>
                  <a:fillRect/>
                </a:stretch>
              </p:blipFill>
              <p:spPr>
                <a:xfrm>
                  <a:off x="9054993" y="3064233"/>
                  <a:ext cx="18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55" name="Ink 154">
                  <a:extLst>
                    <a:ext uri="{FF2B5EF4-FFF2-40B4-BE49-F238E27FC236}">
                      <a16:creationId xmlns:a16="http://schemas.microsoft.com/office/drawing/2014/main" id="{9461A517-9BA7-41E1-9892-45CFCCCDD2F7}"/>
                    </a:ext>
                  </a:extLst>
                </p14:cNvPr>
                <p14:cNvContentPartPr/>
                <p14:nvPr/>
              </p14:nvContentPartPr>
              <p14:xfrm>
                <a:off x="9063633" y="3036153"/>
                <a:ext cx="360" cy="360"/>
              </p14:xfrm>
            </p:contentPart>
          </mc:Choice>
          <mc:Fallback xmlns="">
            <p:pic>
              <p:nvPicPr>
                <p:cNvPr id="155" name="Ink 154">
                  <a:extLst>
                    <a:ext uri="{FF2B5EF4-FFF2-40B4-BE49-F238E27FC236}">
                      <a16:creationId xmlns:a16="http://schemas.microsoft.com/office/drawing/2014/main" id="{9461A517-9BA7-41E1-9892-45CFCCCDD2F7}"/>
                    </a:ext>
                  </a:extLst>
                </p:cNvPr>
                <p:cNvPicPr/>
                <p:nvPr/>
              </p:nvPicPr>
              <p:blipFill>
                <a:blip r:embed="rId211"/>
                <a:stretch>
                  <a:fillRect/>
                </a:stretch>
              </p:blipFill>
              <p:spPr>
                <a:xfrm>
                  <a:off x="9054993" y="30271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59" name="Ink 158">
                  <a:extLst>
                    <a:ext uri="{FF2B5EF4-FFF2-40B4-BE49-F238E27FC236}">
                      <a16:creationId xmlns:a16="http://schemas.microsoft.com/office/drawing/2014/main" id="{F5E158CE-7AF0-4057-A831-49AC7E1ED851}"/>
                    </a:ext>
                  </a:extLst>
                </p14:cNvPr>
                <p14:cNvContentPartPr/>
                <p14:nvPr/>
              </p14:nvContentPartPr>
              <p14:xfrm>
                <a:off x="8895153" y="3186633"/>
                <a:ext cx="360" cy="360"/>
              </p14:xfrm>
            </p:contentPart>
          </mc:Choice>
          <mc:Fallback xmlns="">
            <p:pic>
              <p:nvPicPr>
                <p:cNvPr id="159" name="Ink 158">
                  <a:extLst>
                    <a:ext uri="{FF2B5EF4-FFF2-40B4-BE49-F238E27FC236}">
                      <a16:creationId xmlns:a16="http://schemas.microsoft.com/office/drawing/2014/main" id="{F5E158CE-7AF0-4057-A831-49AC7E1ED851}"/>
                    </a:ext>
                  </a:extLst>
                </p:cNvPr>
                <p:cNvPicPr/>
                <p:nvPr/>
              </p:nvPicPr>
              <p:blipFill>
                <a:blip r:embed="rId211"/>
                <a:stretch>
                  <a:fillRect/>
                </a:stretch>
              </p:blipFill>
              <p:spPr>
                <a:xfrm>
                  <a:off x="8886153" y="3177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60" name="Ink 159">
                  <a:extLst>
                    <a:ext uri="{FF2B5EF4-FFF2-40B4-BE49-F238E27FC236}">
                      <a16:creationId xmlns:a16="http://schemas.microsoft.com/office/drawing/2014/main" id="{8CDDC00D-9CCF-4BA9-989C-40AC4843235B}"/>
                    </a:ext>
                  </a:extLst>
                </p14:cNvPr>
                <p14:cNvContentPartPr/>
                <p14:nvPr/>
              </p14:nvContentPartPr>
              <p14:xfrm>
                <a:off x="9090273" y="3115713"/>
                <a:ext cx="104040" cy="302040"/>
              </p14:xfrm>
            </p:contentPart>
          </mc:Choice>
          <mc:Fallback xmlns="">
            <p:pic>
              <p:nvPicPr>
                <p:cNvPr id="160" name="Ink 159">
                  <a:extLst>
                    <a:ext uri="{FF2B5EF4-FFF2-40B4-BE49-F238E27FC236}">
                      <a16:creationId xmlns:a16="http://schemas.microsoft.com/office/drawing/2014/main" id="{8CDDC00D-9CCF-4BA9-989C-40AC4843235B}"/>
                    </a:ext>
                  </a:extLst>
                </p:cNvPr>
                <p:cNvPicPr/>
                <p:nvPr/>
              </p:nvPicPr>
              <p:blipFill>
                <a:blip r:embed="rId214"/>
                <a:stretch>
                  <a:fillRect/>
                </a:stretch>
              </p:blipFill>
              <p:spPr>
                <a:xfrm>
                  <a:off x="9081633" y="3106713"/>
                  <a:ext cx="121680" cy="31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5">
            <p14:nvContentPartPr>
              <p14:cNvPr id="162" name="Ink 161">
                <a:extLst>
                  <a:ext uri="{FF2B5EF4-FFF2-40B4-BE49-F238E27FC236}">
                    <a16:creationId xmlns:a16="http://schemas.microsoft.com/office/drawing/2014/main" id="{15ECA87C-4D97-4D64-AB0D-9B0251851881}"/>
                  </a:ext>
                </a:extLst>
              </p14:cNvPr>
              <p14:cNvContentPartPr/>
              <p14:nvPr/>
            </p14:nvContentPartPr>
            <p14:xfrm>
              <a:off x="9670953" y="3910593"/>
              <a:ext cx="276480" cy="164160"/>
            </p14:xfrm>
          </p:contentPart>
        </mc:Choice>
        <mc:Fallback xmlns="">
          <p:pic>
            <p:nvPicPr>
              <p:cNvPr id="162" name="Ink 161">
                <a:extLst>
                  <a:ext uri="{FF2B5EF4-FFF2-40B4-BE49-F238E27FC236}">
                    <a16:creationId xmlns:a16="http://schemas.microsoft.com/office/drawing/2014/main" id="{15ECA87C-4D97-4D64-AB0D-9B0251851881}"/>
                  </a:ext>
                </a:extLst>
              </p:cNvPr>
              <p:cNvPicPr/>
              <p:nvPr/>
            </p:nvPicPr>
            <p:blipFill>
              <a:blip r:embed="rId216"/>
              <a:stretch>
                <a:fillRect/>
              </a:stretch>
            </p:blipFill>
            <p:spPr>
              <a:xfrm>
                <a:off x="9662313" y="3901953"/>
                <a:ext cx="294120" cy="181800"/>
              </a:xfrm>
              <a:prstGeom prst="rect">
                <a:avLst/>
              </a:prstGeom>
            </p:spPr>
          </p:pic>
        </mc:Fallback>
      </mc:AlternateContent>
      <p:grpSp>
        <p:nvGrpSpPr>
          <p:cNvPr id="175" name="Group 174">
            <a:extLst>
              <a:ext uri="{FF2B5EF4-FFF2-40B4-BE49-F238E27FC236}">
                <a16:creationId xmlns:a16="http://schemas.microsoft.com/office/drawing/2014/main" id="{F1E83E90-6541-44B3-9D3F-66EB8C78EBB8}"/>
              </a:ext>
            </a:extLst>
          </p:cNvPr>
          <p:cNvGrpSpPr/>
          <p:nvPr/>
        </p:nvGrpSpPr>
        <p:grpSpPr>
          <a:xfrm>
            <a:off x="10243713" y="3843633"/>
            <a:ext cx="649080" cy="442440"/>
            <a:chOff x="10243713" y="3843633"/>
            <a:chExt cx="649080" cy="442440"/>
          </a:xfrm>
        </p:grpSpPr>
        <mc:AlternateContent xmlns:mc="http://schemas.openxmlformats.org/markup-compatibility/2006" xmlns:p14="http://schemas.microsoft.com/office/powerpoint/2010/main">
          <mc:Choice Requires="p14">
            <p:contentPart p14:bwMode="auto" r:id="rId217">
              <p14:nvContentPartPr>
                <p14:cNvPr id="163" name="Ink 162">
                  <a:extLst>
                    <a:ext uri="{FF2B5EF4-FFF2-40B4-BE49-F238E27FC236}">
                      <a16:creationId xmlns:a16="http://schemas.microsoft.com/office/drawing/2014/main" id="{296536D5-5547-437B-BE8B-CF0A5300770A}"/>
                    </a:ext>
                  </a:extLst>
                </p14:cNvPr>
                <p14:cNvContentPartPr/>
                <p14:nvPr/>
              </p14:nvContentPartPr>
              <p14:xfrm>
                <a:off x="10243713" y="3990873"/>
                <a:ext cx="374400" cy="295200"/>
              </p14:xfrm>
            </p:contentPart>
          </mc:Choice>
          <mc:Fallback xmlns="">
            <p:pic>
              <p:nvPicPr>
                <p:cNvPr id="163" name="Ink 162">
                  <a:extLst>
                    <a:ext uri="{FF2B5EF4-FFF2-40B4-BE49-F238E27FC236}">
                      <a16:creationId xmlns:a16="http://schemas.microsoft.com/office/drawing/2014/main" id="{296536D5-5547-437B-BE8B-CF0A5300770A}"/>
                    </a:ext>
                  </a:extLst>
                </p:cNvPr>
                <p:cNvPicPr/>
                <p:nvPr/>
              </p:nvPicPr>
              <p:blipFill>
                <a:blip r:embed="rId218"/>
                <a:stretch>
                  <a:fillRect/>
                </a:stretch>
              </p:blipFill>
              <p:spPr>
                <a:xfrm>
                  <a:off x="10234713" y="3981873"/>
                  <a:ext cx="3920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64" name="Ink 163">
                  <a:extLst>
                    <a:ext uri="{FF2B5EF4-FFF2-40B4-BE49-F238E27FC236}">
                      <a16:creationId xmlns:a16="http://schemas.microsoft.com/office/drawing/2014/main" id="{80829912-39C6-410D-ADD8-90E6CB0C336B}"/>
                    </a:ext>
                  </a:extLst>
                </p14:cNvPr>
                <p14:cNvContentPartPr/>
                <p14:nvPr/>
              </p14:nvContentPartPr>
              <p14:xfrm>
                <a:off x="10695873" y="3843633"/>
                <a:ext cx="64080" cy="290880"/>
              </p14:xfrm>
            </p:contentPart>
          </mc:Choice>
          <mc:Fallback xmlns="">
            <p:pic>
              <p:nvPicPr>
                <p:cNvPr id="164" name="Ink 163">
                  <a:extLst>
                    <a:ext uri="{FF2B5EF4-FFF2-40B4-BE49-F238E27FC236}">
                      <a16:creationId xmlns:a16="http://schemas.microsoft.com/office/drawing/2014/main" id="{80829912-39C6-410D-ADD8-90E6CB0C336B}"/>
                    </a:ext>
                  </a:extLst>
                </p:cNvPr>
                <p:cNvPicPr/>
                <p:nvPr/>
              </p:nvPicPr>
              <p:blipFill>
                <a:blip r:embed="rId220"/>
                <a:stretch>
                  <a:fillRect/>
                </a:stretch>
              </p:blipFill>
              <p:spPr>
                <a:xfrm>
                  <a:off x="10686873" y="3834993"/>
                  <a:ext cx="8172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65" name="Ink 164">
                  <a:extLst>
                    <a:ext uri="{FF2B5EF4-FFF2-40B4-BE49-F238E27FC236}">
                      <a16:creationId xmlns:a16="http://schemas.microsoft.com/office/drawing/2014/main" id="{88946994-1D16-42E6-96BE-916BA5BF3E5A}"/>
                    </a:ext>
                  </a:extLst>
                </p14:cNvPr>
                <p14:cNvContentPartPr/>
                <p14:nvPr/>
              </p14:nvContentPartPr>
              <p14:xfrm>
                <a:off x="10661673" y="4018593"/>
                <a:ext cx="231120" cy="122760"/>
              </p14:xfrm>
            </p:contentPart>
          </mc:Choice>
          <mc:Fallback xmlns="">
            <p:pic>
              <p:nvPicPr>
                <p:cNvPr id="165" name="Ink 164">
                  <a:extLst>
                    <a:ext uri="{FF2B5EF4-FFF2-40B4-BE49-F238E27FC236}">
                      <a16:creationId xmlns:a16="http://schemas.microsoft.com/office/drawing/2014/main" id="{88946994-1D16-42E6-96BE-916BA5BF3E5A}"/>
                    </a:ext>
                  </a:extLst>
                </p:cNvPr>
                <p:cNvPicPr/>
                <p:nvPr/>
              </p:nvPicPr>
              <p:blipFill>
                <a:blip r:embed="rId222"/>
                <a:stretch>
                  <a:fillRect/>
                </a:stretch>
              </p:blipFill>
              <p:spPr>
                <a:xfrm>
                  <a:off x="10653033" y="4009953"/>
                  <a:ext cx="248760" cy="140400"/>
                </a:xfrm>
                <a:prstGeom prst="rect">
                  <a:avLst/>
                </a:prstGeom>
              </p:spPr>
            </p:pic>
          </mc:Fallback>
        </mc:AlternateContent>
      </p:grpSp>
      <p:grpSp>
        <p:nvGrpSpPr>
          <p:cNvPr id="174" name="Group 173">
            <a:extLst>
              <a:ext uri="{FF2B5EF4-FFF2-40B4-BE49-F238E27FC236}">
                <a16:creationId xmlns:a16="http://schemas.microsoft.com/office/drawing/2014/main" id="{EC184C55-A4F0-44E0-BCE2-1B22572FD0BF}"/>
              </a:ext>
            </a:extLst>
          </p:cNvPr>
          <p:cNvGrpSpPr/>
          <p:nvPr/>
        </p:nvGrpSpPr>
        <p:grpSpPr>
          <a:xfrm>
            <a:off x="11185473" y="3834993"/>
            <a:ext cx="506520" cy="302400"/>
            <a:chOff x="11185473" y="3834993"/>
            <a:chExt cx="506520" cy="302400"/>
          </a:xfrm>
        </p:grpSpPr>
        <mc:AlternateContent xmlns:mc="http://schemas.openxmlformats.org/markup-compatibility/2006" xmlns:p14="http://schemas.microsoft.com/office/powerpoint/2010/main">
          <mc:Choice Requires="p14">
            <p:contentPart p14:bwMode="auto" r:id="rId223">
              <p14:nvContentPartPr>
                <p14:cNvPr id="166" name="Ink 165">
                  <a:extLst>
                    <a:ext uri="{FF2B5EF4-FFF2-40B4-BE49-F238E27FC236}">
                      <a16:creationId xmlns:a16="http://schemas.microsoft.com/office/drawing/2014/main" id="{41464C44-0EBF-46BC-81CF-00A49D8C9B8F}"/>
                    </a:ext>
                  </a:extLst>
                </p14:cNvPr>
                <p14:cNvContentPartPr/>
                <p14:nvPr/>
              </p14:nvContentPartPr>
              <p14:xfrm>
                <a:off x="11185473" y="3923553"/>
                <a:ext cx="160560" cy="116640"/>
              </p14:xfrm>
            </p:contentPart>
          </mc:Choice>
          <mc:Fallback xmlns="">
            <p:pic>
              <p:nvPicPr>
                <p:cNvPr id="166" name="Ink 165">
                  <a:extLst>
                    <a:ext uri="{FF2B5EF4-FFF2-40B4-BE49-F238E27FC236}">
                      <a16:creationId xmlns:a16="http://schemas.microsoft.com/office/drawing/2014/main" id="{41464C44-0EBF-46BC-81CF-00A49D8C9B8F}"/>
                    </a:ext>
                  </a:extLst>
                </p:cNvPr>
                <p:cNvPicPr/>
                <p:nvPr/>
              </p:nvPicPr>
              <p:blipFill>
                <a:blip r:embed="rId224"/>
                <a:stretch>
                  <a:fillRect/>
                </a:stretch>
              </p:blipFill>
              <p:spPr>
                <a:xfrm>
                  <a:off x="11176833" y="3914553"/>
                  <a:ext cx="1782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67" name="Ink 166">
                  <a:extLst>
                    <a:ext uri="{FF2B5EF4-FFF2-40B4-BE49-F238E27FC236}">
                      <a16:creationId xmlns:a16="http://schemas.microsoft.com/office/drawing/2014/main" id="{8BFBD8F2-57A2-4074-AAF7-9CFDC07FC9A3}"/>
                    </a:ext>
                  </a:extLst>
                </p14:cNvPr>
                <p14:cNvContentPartPr/>
                <p14:nvPr/>
              </p14:nvContentPartPr>
              <p14:xfrm>
                <a:off x="11434233" y="3967833"/>
                <a:ext cx="33120" cy="360"/>
              </p14:xfrm>
            </p:contentPart>
          </mc:Choice>
          <mc:Fallback xmlns="">
            <p:pic>
              <p:nvPicPr>
                <p:cNvPr id="167" name="Ink 166">
                  <a:extLst>
                    <a:ext uri="{FF2B5EF4-FFF2-40B4-BE49-F238E27FC236}">
                      <a16:creationId xmlns:a16="http://schemas.microsoft.com/office/drawing/2014/main" id="{8BFBD8F2-57A2-4074-AAF7-9CFDC07FC9A3}"/>
                    </a:ext>
                  </a:extLst>
                </p:cNvPr>
                <p:cNvPicPr/>
                <p:nvPr/>
              </p:nvPicPr>
              <p:blipFill>
                <a:blip r:embed="rId226"/>
                <a:stretch>
                  <a:fillRect/>
                </a:stretch>
              </p:blipFill>
              <p:spPr>
                <a:xfrm>
                  <a:off x="11425593" y="3959193"/>
                  <a:ext cx="50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68" name="Ink 167">
                  <a:extLst>
                    <a:ext uri="{FF2B5EF4-FFF2-40B4-BE49-F238E27FC236}">
                      <a16:creationId xmlns:a16="http://schemas.microsoft.com/office/drawing/2014/main" id="{98B41C67-923B-4D8F-9C10-C34ECBE34ED0}"/>
                    </a:ext>
                  </a:extLst>
                </p14:cNvPr>
                <p14:cNvContentPartPr/>
                <p14:nvPr/>
              </p14:nvContentPartPr>
              <p14:xfrm>
                <a:off x="11551953" y="3834993"/>
                <a:ext cx="60120" cy="208080"/>
              </p14:xfrm>
            </p:contentPart>
          </mc:Choice>
          <mc:Fallback xmlns="">
            <p:pic>
              <p:nvPicPr>
                <p:cNvPr id="168" name="Ink 167">
                  <a:extLst>
                    <a:ext uri="{FF2B5EF4-FFF2-40B4-BE49-F238E27FC236}">
                      <a16:creationId xmlns:a16="http://schemas.microsoft.com/office/drawing/2014/main" id="{98B41C67-923B-4D8F-9C10-C34ECBE34ED0}"/>
                    </a:ext>
                  </a:extLst>
                </p:cNvPr>
                <p:cNvPicPr/>
                <p:nvPr/>
              </p:nvPicPr>
              <p:blipFill>
                <a:blip r:embed="rId228"/>
                <a:stretch>
                  <a:fillRect/>
                </a:stretch>
              </p:blipFill>
              <p:spPr>
                <a:xfrm>
                  <a:off x="11543313" y="3825993"/>
                  <a:ext cx="777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69" name="Ink 168">
                  <a:extLst>
                    <a:ext uri="{FF2B5EF4-FFF2-40B4-BE49-F238E27FC236}">
                      <a16:creationId xmlns:a16="http://schemas.microsoft.com/office/drawing/2014/main" id="{C66F5C97-D585-4F9A-8365-D34D2B7C6B37}"/>
                    </a:ext>
                  </a:extLst>
                </p14:cNvPr>
                <p14:cNvContentPartPr/>
                <p14:nvPr/>
              </p14:nvContentPartPr>
              <p14:xfrm>
                <a:off x="11595153" y="4030113"/>
                <a:ext cx="96840" cy="107280"/>
              </p14:xfrm>
            </p:contentPart>
          </mc:Choice>
          <mc:Fallback xmlns="">
            <p:pic>
              <p:nvPicPr>
                <p:cNvPr id="169" name="Ink 168">
                  <a:extLst>
                    <a:ext uri="{FF2B5EF4-FFF2-40B4-BE49-F238E27FC236}">
                      <a16:creationId xmlns:a16="http://schemas.microsoft.com/office/drawing/2014/main" id="{C66F5C97-D585-4F9A-8365-D34D2B7C6B37}"/>
                    </a:ext>
                  </a:extLst>
                </p:cNvPr>
                <p:cNvPicPr/>
                <p:nvPr/>
              </p:nvPicPr>
              <p:blipFill>
                <a:blip r:embed="rId230"/>
                <a:stretch>
                  <a:fillRect/>
                </a:stretch>
              </p:blipFill>
              <p:spPr>
                <a:xfrm>
                  <a:off x="11586153" y="4021113"/>
                  <a:ext cx="114480" cy="124920"/>
                </a:xfrm>
                <a:prstGeom prst="rect">
                  <a:avLst/>
                </a:prstGeom>
              </p:spPr>
            </p:pic>
          </mc:Fallback>
        </mc:AlternateContent>
      </p:grpSp>
      <p:grpSp>
        <p:nvGrpSpPr>
          <p:cNvPr id="173" name="Group 172">
            <a:extLst>
              <a:ext uri="{FF2B5EF4-FFF2-40B4-BE49-F238E27FC236}">
                <a16:creationId xmlns:a16="http://schemas.microsoft.com/office/drawing/2014/main" id="{89003070-1C7F-4E8B-A4F7-01EDD7D8F837}"/>
              </a:ext>
            </a:extLst>
          </p:cNvPr>
          <p:cNvGrpSpPr/>
          <p:nvPr/>
        </p:nvGrpSpPr>
        <p:grpSpPr>
          <a:xfrm>
            <a:off x="11132193" y="4278873"/>
            <a:ext cx="452880" cy="156960"/>
            <a:chOff x="11132193" y="4278873"/>
            <a:chExt cx="452880" cy="156960"/>
          </a:xfrm>
        </p:grpSpPr>
        <mc:AlternateContent xmlns:mc="http://schemas.openxmlformats.org/markup-compatibility/2006" xmlns:p14="http://schemas.microsoft.com/office/powerpoint/2010/main">
          <mc:Choice Requires="p14">
            <p:contentPart p14:bwMode="auto" r:id="rId231">
              <p14:nvContentPartPr>
                <p14:cNvPr id="170" name="Ink 169">
                  <a:extLst>
                    <a:ext uri="{FF2B5EF4-FFF2-40B4-BE49-F238E27FC236}">
                      <a16:creationId xmlns:a16="http://schemas.microsoft.com/office/drawing/2014/main" id="{238905BA-522A-4C53-A1A4-D5DC09B9F973}"/>
                    </a:ext>
                  </a:extLst>
                </p14:cNvPr>
                <p14:cNvContentPartPr/>
                <p14:nvPr/>
              </p14:nvContentPartPr>
              <p14:xfrm>
                <a:off x="11132193" y="4296513"/>
                <a:ext cx="96840" cy="139320"/>
              </p14:xfrm>
            </p:contentPart>
          </mc:Choice>
          <mc:Fallback xmlns="">
            <p:pic>
              <p:nvPicPr>
                <p:cNvPr id="170" name="Ink 169">
                  <a:extLst>
                    <a:ext uri="{FF2B5EF4-FFF2-40B4-BE49-F238E27FC236}">
                      <a16:creationId xmlns:a16="http://schemas.microsoft.com/office/drawing/2014/main" id="{238905BA-522A-4C53-A1A4-D5DC09B9F973}"/>
                    </a:ext>
                  </a:extLst>
                </p:cNvPr>
                <p:cNvPicPr/>
                <p:nvPr/>
              </p:nvPicPr>
              <p:blipFill>
                <a:blip r:embed="rId232"/>
                <a:stretch>
                  <a:fillRect/>
                </a:stretch>
              </p:blipFill>
              <p:spPr>
                <a:xfrm>
                  <a:off x="11123193" y="4287513"/>
                  <a:ext cx="11448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1" name="Ink 170">
                  <a:extLst>
                    <a:ext uri="{FF2B5EF4-FFF2-40B4-BE49-F238E27FC236}">
                      <a16:creationId xmlns:a16="http://schemas.microsoft.com/office/drawing/2014/main" id="{9F2AF102-5A71-4914-9E00-71A2210BD0D9}"/>
                    </a:ext>
                  </a:extLst>
                </p14:cNvPr>
                <p14:cNvContentPartPr/>
                <p14:nvPr/>
              </p14:nvContentPartPr>
              <p14:xfrm>
                <a:off x="11309673" y="4367793"/>
                <a:ext cx="79560" cy="360"/>
              </p14:xfrm>
            </p:contentPart>
          </mc:Choice>
          <mc:Fallback xmlns="">
            <p:pic>
              <p:nvPicPr>
                <p:cNvPr id="171" name="Ink 170">
                  <a:extLst>
                    <a:ext uri="{FF2B5EF4-FFF2-40B4-BE49-F238E27FC236}">
                      <a16:creationId xmlns:a16="http://schemas.microsoft.com/office/drawing/2014/main" id="{9F2AF102-5A71-4914-9E00-71A2210BD0D9}"/>
                    </a:ext>
                  </a:extLst>
                </p:cNvPr>
                <p:cNvPicPr/>
                <p:nvPr/>
              </p:nvPicPr>
              <p:blipFill>
                <a:blip r:embed="rId234"/>
                <a:stretch>
                  <a:fillRect/>
                </a:stretch>
              </p:blipFill>
              <p:spPr>
                <a:xfrm>
                  <a:off x="11301033" y="4358793"/>
                  <a:ext cx="97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2" name="Ink 171">
                  <a:extLst>
                    <a:ext uri="{FF2B5EF4-FFF2-40B4-BE49-F238E27FC236}">
                      <a16:creationId xmlns:a16="http://schemas.microsoft.com/office/drawing/2014/main" id="{03690527-59EB-4681-B2BD-FD2945221F10}"/>
                    </a:ext>
                  </a:extLst>
                </p14:cNvPr>
                <p14:cNvContentPartPr/>
                <p14:nvPr/>
              </p14:nvContentPartPr>
              <p14:xfrm>
                <a:off x="11504433" y="4278873"/>
                <a:ext cx="80640" cy="155520"/>
              </p14:xfrm>
            </p:contentPart>
          </mc:Choice>
          <mc:Fallback xmlns="">
            <p:pic>
              <p:nvPicPr>
                <p:cNvPr id="172" name="Ink 171">
                  <a:extLst>
                    <a:ext uri="{FF2B5EF4-FFF2-40B4-BE49-F238E27FC236}">
                      <a16:creationId xmlns:a16="http://schemas.microsoft.com/office/drawing/2014/main" id="{03690527-59EB-4681-B2BD-FD2945221F10}"/>
                    </a:ext>
                  </a:extLst>
                </p:cNvPr>
                <p:cNvPicPr/>
                <p:nvPr/>
              </p:nvPicPr>
              <p:blipFill>
                <a:blip r:embed="rId236"/>
                <a:stretch>
                  <a:fillRect/>
                </a:stretch>
              </p:blipFill>
              <p:spPr>
                <a:xfrm>
                  <a:off x="11495793" y="4269873"/>
                  <a:ext cx="98280" cy="173160"/>
                </a:xfrm>
                <a:prstGeom prst="rect">
                  <a:avLst/>
                </a:prstGeom>
              </p:spPr>
            </p:pic>
          </mc:Fallback>
        </mc:AlternateContent>
      </p:grpSp>
      <p:grpSp>
        <p:nvGrpSpPr>
          <p:cNvPr id="178" name="Group 177">
            <a:extLst>
              <a:ext uri="{FF2B5EF4-FFF2-40B4-BE49-F238E27FC236}">
                <a16:creationId xmlns:a16="http://schemas.microsoft.com/office/drawing/2014/main" id="{3EE26441-D964-4D5A-9145-2D04C8C2472D}"/>
              </a:ext>
            </a:extLst>
          </p:cNvPr>
          <p:cNvGrpSpPr/>
          <p:nvPr/>
        </p:nvGrpSpPr>
        <p:grpSpPr>
          <a:xfrm>
            <a:off x="2014833" y="4897353"/>
            <a:ext cx="650520" cy="251640"/>
            <a:chOff x="2014833" y="4897353"/>
            <a:chExt cx="650520" cy="251640"/>
          </a:xfrm>
        </p:grpSpPr>
        <mc:AlternateContent xmlns:mc="http://schemas.openxmlformats.org/markup-compatibility/2006" xmlns:p14="http://schemas.microsoft.com/office/powerpoint/2010/main">
          <mc:Choice Requires="p14">
            <p:contentPart p14:bwMode="auto" r:id="rId237">
              <p14:nvContentPartPr>
                <p14:cNvPr id="176" name="Ink 175">
                  <a:extLst>
                    <a:ext uri="{FF2B5EF4-FFF2-40B4-BE49-F238E27FC236}">
                      <a16:creationId xmlns:a16="http://schemas.microsoft.com/office/drawing/2014/main" id="{E5A6FFD0-E151-4502-9977-E275093CC3E1}"/>
                    </a:ext>
                  </a:extLst>
                </p14:cNvPr>
                <p14:cNvContentPartPr/>
                <p14:nvPr/>
              </p14:nvContentPartPr>
              <p14:xfrm>
                <a:off x="2014833" y="4897353"/>
                <a:ext cx="650520" cy="251640"/>
              </p14:xfrm>
            </p:contentPart>
          </mc:Choice>
          <mc:Fallback xmlns="">
            <p:pic>
              <p:nvPicPr>
                <p:cNvPr id="176" name="Ink 175">
                  <a:extLst>
                    <a:ext uri="{FF2B5EF4-FFF2-40B4-BE49-F238E27FC236}">
                      <a16:creationId xmlns:a16="http://schemas.microsoft.com/office/drawing/2014/main" id="{E5A6FFD0-E151-4502-9977-E275093CC3E1}"/>
                    </a:ext>
                  </a:extLst>
                </p:cNvPr>
                <p:cNvPicPr/>
                <p:nvPr/>
              </p:nvPicPr>
              <p:blipFill>
                <a:blip r:embed="rId238"/>
                <a:stretch>
                  <a:fillRect/>
                </a:stretch>
              </p:blipFill>
              <p:spPr>
                <a:xfrm>
                  <a:off x="2006193" y="4888713"/>
                  <a:ext cx="66816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7" name="Ink 176">
                  <a:extLst>
                    <a:ext uri="{FF2B5EF4-FFF2-40B4-BE49-F238E27FC236}">
                      <a16:creationId xmlns:a16="http://schemas.microsoft.com/office/drawing/2014/main" id="{871DB428-39B5-4E37-BBD7-3ADBD352FC38}"/>
                    </a:ext>
                  </a:extLst>
                </p14:cNvPr>
                <p14:cNvContentPartPr/>
                <p14:nvPr/>
              </p14:nvContentPartPr>
              <p14:xfrm>
                <a:off x="2075673" y="4946313"/>
                <a:ext cx="102240" cy="7560"/>
              </p14:xfrm>
            </p:contentPart>
          </mc:Choice>
          <mc:Fallback xmlns="">
            <p:pic>
              <p:nvPicPr>
                <p:cNvPr id="177" name="Ink 176">
                  <a:extLst>
                    <a:ext uri="{FF2B5EF4-FFF2-40B4-BE49-F238E27FC236}">
                      <a16:creationId xmlns:a16="http://schemas.microsoft.com/office/drawing/2014/main" id="{871DB428-39B5-4E37-BBD7-3ADBD352FC38}"/>
                    </a:ext>
                  </a:extLst>
                </p:cNvPr>
                <p:cNvPicPr/>
                <p:nvPr/>
              </p:nvPicPr>
              <p:blipFill>
                <a:blip r:embed="rId240"/>
                <a:stretch>
                  <a:fillRect/>
                </a:stretch>
              </p:blipFill>
              <p:spPr>
                <a:xfrm>
                  <a:off x="2066673" y="4937673"/>
                  <a:ext cx="119880" cy="25200"/>
                </a:xfrm>
                <a:prstGeom prst="rect">
                  <a:avLst/>
                </a:prstGeom>
              </p:spPr>
            </p:pic>
          </mc:Fallback>
        </mc:AlternateContent>
      </p:grpSp>
      <p:grpSp>
        <p:nvGrpSpPr>
          <p:cNvPr id="192" name="Group 191">
            <a:extLst>
              <a:ext uri="{FF2B5EF4-FFF2-40B4-BE49-F238E27FC236}">
                <a16:creationId xmlns:a16="http://schemas.microsoft.com/office/drawing/2014/main" id="{1E7633E9-FFFD-4FAB-B10F-DE1E6D38B3FE}"/>
              </a:ext>
            </a:extLst>
          </p:cNvPr>
          <p:cNvGrpSpPr/>
          <p:nvPr/>
        </p:nvGrpSpPr>
        <p:grpSpPr>
          <a:xfrm>
            <a:off x="3417393" y="4553913"/>
            <a:ext cx="1215000" cy="472320"/>
            <a:chOff x="3417393" y="4553913"/>
            <a:chExt cx="1215000" cy="472320"/>
          </a:xfrm>
        </p:grpSpPr>
        <mc:AlternateContent xmlns:mc="http://schemas.openxmlformats.org/markup-compatibility/2006" xmlns:p14="http://schemas.microsoft.com/office/powerpoint/2010/main">
          <mc:Choice Requires="p14">
            <p:contentPart p14:bwMode="auto" r:id="rId241">
              <p14:nvContentPartPr>
                <p14:cNvPr id="179" name="Ink 178">
                  <a:extLst>
                    <a:ext uri="{FF2B5EF4-FFF2-40B4-BE49-F238E27FC236}">
                      <a16:creationId xmlns:a16="http://schemas.microsoft.com/office/drawing/2014/main" id="{E9C7522A-1C61-4E7D-8766-DB6DC8AEEE52}"/>
                    </a:ext>
                  </a:extLst>
                </p14:cNvPr>
                <p14:cNvContentPartPr/>
                <p14:nvPr/>
              </p14:nvContentPartPr>
              <p14:xfrm>
                <a:off x="3417393" y="4808073"/>
                <a:ext cx="230400" cy="21240"/>
              </p14:xfrm>
            </p:contentPart>
          </mc:Choice>
          <mc:Fallback xmlns="">
            <p:pic>
              <p:nvPicPr>
                <p:cNvPr id="179" name="Ink 178">
                  <a:extLst>
                    <a:ext uri="{FF2B5EF4-FFF2-40B4-BE49-F238E27FC236}">
                      <a16:creationId xmlns:a16="http://schemas.microsoft.com/office/drawing/2014/main" id="{E9C7522A-1C61-4E7D-8766-DB6DC8AEEE52}"/>
                    </a:ext>
                  </a:extLst>
                </p:cNvPr>
                <p:cNvPicPr/>
                <p:nvPr/>
              </p:nvPicPr>
              <p:blipFill>
                <a:blip r:embed="rId242"/>
                <a:stretch>
                  <a:fillRect/>
                </a:stretch>
              </p:blipFill>
              <p:spPr>
                <a:xfrm>
                  <a:off x="3408753" y="4799433"/>
                  <a:ext cx="2480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0" name="Ink 179">
                  <a:extLst>
                    <a:ext uri="{FF2B5EF4-FFF2-40B4-BE49-F238E27FC236}">
                      <a16:creationId xmlns:a16="http://schemas.microsoft.com/office/drawing/2014/main" id="{7B609E68-33D6-4C79-A445-5D790EFFAD65}"/>
                    </a:ext>
                  </a:extLst>
                </p14:cNvPr>
                <p14:cNvContentPartPr/>
                <p14:nvPr/>
              </p14:nvContentPartPr>
              <p14:xfrm>
                <a:off x="3559233" y="4802673"/>
                <a:ext cx="9720" cy="197280"/>
              </p14:xfrm>
            </p:contentPart>
          </mc:Choice>
          <mc:Fallback xmlns="">
            <p:pic>
              <p:nvPicPr>
                <p:cNvPr id="180" name="Ink 179">
                  <a:extLst>
                    <a:ext uri="{FF2B5EF4-FFF2-40B4-BE49-F238E27FC236}">
                      <a16:creationId xmlns:a16="http://schemas.microsoft.com/office/drawing/2014/main" id="{7B609E68-33D6-4C79-A445-5D790EFFAD65}"/>
                    </a:ext>
                  </a:extLst>
                </p:cNvPr>
                <p:cNvPicPr/>
                <p:nvPr/>
              </p:nvPicPr>
              <p:blipFill>
                <a:blip r:embed="rId244"/>
                <a:stretch>
                  <a:fillRect/>
                </a:stretch>
              </p:blipFill>
              <p:spPr>
                <a:xfrm>
                  <a:off x="3550593" y="4793673"/>
                  <a:ext cx="2736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81" name="Ink 180">
                  <a:extLst>
                    <a:ext uri="{FF2B5EF4-FFF2-40B4-BE49-F238E27FC236}">
                      <a16:creationId xmlns:a16="http://schemas.microsoft.com/office/drawing/2014/main" id="{E5F28F6B-7C66-4E81-A8BD-B93993FC4676}"/>
                    </a:ext>
                  </a:extLst>
                </p14:cNvPr>
                <p14:cNvContentPartPr/>
                <p14:nvPr/>
              </p14:nvContentPartPr>
              <p14:xfrm>
                <a:off x="3787833" y="4633833"/>
                <a:ext cx="83160" cy="372600"/>
              </p14:xfrm>
            </p:contentPart>
          </mc:Choice>
          <mc:Fallback xmlns="">
            <p:pic>
              <p:nvPicPr>
                <p:cNvPr id="181" name="Ink 180">
                  <a:extLst>
                    <a:ext uri="{FF2B5EF4-FFF2-40B4-BE49-F238E27FC236}">
                      <a16:creationId xmlns:a16="http://schemas.microsoft.com/office/drawing/2014/main" id="{E5F28F6B-7C66-4E81-A8BD-B93993FC4676}"/>
                    </a:ext>
                  </a:extLst>
                </p:cNvPr>
                <p:cNvPicPr/>
                <p:nvPr/>
              </p:nvPicPr>
              <p:blipFill>
                <a:blip r:embed="rId246"/>
                <a:stretch>
                  <a:fillRect/>
                </a:stretch>
              </p:blipFill>
              <p:spPr>
                <a:xfrm>
                  <a:off x="3778833" y="4625193"/>
                  <a:ext cx="10080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82" name="Ink 181">
                  <a:extLst>
                    <a:ext uri="{FF2B5EF4-FFF2-40B4-BE49-F238E27FC236}">
                      <a16:creationId xmlns:a16="http://schemas.microsoft.com/office/drawing/2014/main" id="{9A086FB9-46DC-4A73-A5D3-2AB0A9FC1D4E}"/>
                    </a:ext>
                  </a:extLst>
                </p14:cNvPr>
                <p14:cNvContentPartPr/>
                <p14:nvPr/>
              </p14:nvContentPartPr>
              <p14:xfrm>
                <a:off x="3941193" y="4763793"/>
                <a:ext cx="206280" cy="120240"/>
              </p14:xfrm>
            </p:contentPart>
          </mc:Choice>
          <mc:Fallback xmlns="">
            <p:pic>
              <p:nvPicPr>
                <p:cNvPr id="182" name="Ink 181">
                  <a:extLst>
                    <a:ext uri="{FF2B5EF4-FFF2-40B4-BE49-F238E27FC236}">
                      <a16:creationId xmlns:a16="http://schemas.microsoft.com/office/drawing/2014/main" id="{9A086FB9-46DC-4A73-A5D3-2AB0A9FC1D4E}"/>
                    </a:ext>
                  </a:extLst>
                </p:cNvPr>
                <p:cNvPicPr/>
                <p:nvPr/>
              </p:nvPicPr>
              <p:blipFill>
                <a:blip r:embed="rId248"/>
                <a:stretch>
                  <a:fillRect/>
                </a:stretch>
              </p:blipFill>
              <p:spPr>
                <a:xfrm>
                  <a:off x="3932553" y="4755153"/>
                  <a:ext cx="2239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83" name="Ink 182">
                  <a:extLst>
                    <a:ext uri="{FF2B5EF4-FFF2-40B4-BE49-F238E27FC236}">
                      <a16:creationId xmlns:a16="http://schemas.microsoft.com/office/drawing/2014/main" id="{6DA5635B-D223-41D7-8C2A-0BE42E875C4A}"/>
                    </a:ext>
                  </a:extLst>
                </p14:cNvPr>
                <p14:cNvContentPartPr/>
                <p14:nvPr/>
              </p14:nvContentPartPr>
              <p14:xfrm>
                <a:off x="4220193" y="4828953"/>
                <a:ext cx="14400" cy="48600"/>
              </p14:xfrm>
            </p:contentPart>
          </mc:Choice>
          <mc:Fallback xmlns="">
            <p:pic>
              <p:nvPicPr>
                <p:cNvPr id="183" name="Ink 182">
                  <a:extLst>
                    <a:ext uri="{FF2B5EF4-FFF2-40B4-BE49-F238E27FC236}">
                      <a16:creationId xmlns:a16="http://schemas.microsoft.com/office/drawing/2014/main" id="{6DA5635B-D223-41D7-8C2A-0BE42E875C4A}"/>
                    </a:ext>
                  </a:extLst>
                </p:cNvPr>
                <p:cNvPicPr/>
                <p:nvPr/>
              </p:nvPicPr>
              <p:blipFill>
                <a:blip r:embed="rId250"/>
                <a:stretch>
                  <a:fillRect/>
                </a:stretch>
              </p:blipFill>
              <p:spPr>
                <a:xfrm>
                  <a:off x="4211553" y="4820313"/>
                  <a:ext cx="3204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84" name="Ink 183">
                  <a:extLst>
                    <a:ext uri="{FF2B5EF4-FFF2-40B4-BE49-F238E27FC236}">
                      <a16:creationId xmlns:a16="http://schemas.microsoft.com/office/drawing/2014/main" id="{F5212680-F1BC-4C76-9DFB-8FB60FE894D5}"/>
                    </a:ext>
                  </a:extLst>
                </p14:cNvPr>
                <p14:cNvContentPartPr/>
                <p14:nvPr/>
              </p14:nvContentPartPr>
              <p14:xfrm>
                <a:off x="4349793" y="4731393"/>
                <a:ext cx="108360" cy="134280"/>
              </p14:xfrm>
            </p:contentPart>
          </mc:Choice>
          <mc:Fallback xmlns="">
            <p:pic>
              <p:nvPicPr>
                <p:cNvPr id="184" name="Ink 183">
                  <a:extLst>
                    <a:ext uri="{FF2B5EF4-FFF2-40B4-BE49-F238E27FC236}">
                      <a16:creationId xmlns:a16="http://schemas.microsoft.com/office/drawing/2014/main" id="{F5212680-F1BC-4C76-9DFB-8FB60FE894D5}"/>
                    </a:ext>
                  </a:extLst>
                </p:cNvPr>
                <p:cNvPicPr/>
                <p:nvPr/>
              </p:nvPicPr>
              <p:blipFill>
                <a:blip r:embed="rId252"/>
                <a:stretch>
                  <a:fillRect/>
                </a:stretch>
              </p:blipFill>
              <p:spPr>
                <a:xfrm>
                  <a:off x="4341153" y="4722393"/>
                  <a:ext cx="1260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85" name="Ink 184">
                  <a:extLst>
                    <a:ext uri="{FF2B5EF4-FFF2-40B4-BE49-F238E27FC236}">
                      <a16:creationId xmlns:a16="http://schemas.microsoft.com/office/drawing/2014/main" id="{669E5F11-1D00-47B7-8AD9-27C2FEC5FADC}"/>
                    </a:ext>
                  </a:extLst>
                </p14:cNvPr>
                <p14:cNvContentPartPr/>
                <p14:nvPr/>
              </p14:nvContentPartPr>
              <p14:xfrm>
                <a:off x="4527273" y="4553913"/>
                <a:ext cx="105120" cy="472320"/>
              </p14:xfrm>
            </p:contentPart>
          </mc:Choice>
          <mc:Fallback xmlns="">
            <p:pic>
              <p:nvPicPr>
                <p:cNvPr id="185" name="Ink 184">
                  <a:extLst>
                    <a:ext uri="{FF2B5EF4-FFF2-40B4-BE49-F238E27FC236}">
                      <a16:creationId xmlns:a16="http://schemas.microsoft.com/office/drawing/2014/main" id="{669E5F11-1D00-47B7-8AD9-27C2FEC5FADC}"/>
                    </a:ext>
                  </a:extLst>
                </p:cNvPr>
                <p:cNvPicPr/>
                <p:nvPr/>
              </p:nvPicPr>
              <p:blipFill>
                <a:blip r:embed="rId254"/>
                <a:stretch>
                  <a:fillRect/>
                </a:stretch>
              </p:blipFill>
              <p:spPr>
                <a:xfrm>
                  <a:off x="4518633" y="4544913"/>
                  <a:ext cx="122760" cy="489960"/>
                </a:xfrm>
                <a:prstGeom prst="rect">
                  <a:avLst/>
                </a:prstGeom>
              </p:spPr>
            </p:pic>
          </mc:Fallback>
        </mc:AlternateContent>
      </p:grpSp>
      <p:grpSp>
        <p:nvGrpSpPr>
          <p:cNvPr id="191" name="Group 190">
            <a:extLst>
              <a:ext uri="{FF2B5EF4-FFF2-40B4-BE49-F238E27FC236}">
                <a16:creationId xmlns:a16="http://schemas.microsoft.com/office/drawing/2014/main" id="{B410233F-BBCD-40F8-9447-766932F3FD20}"/>
              </a:ext>
            </a:extLst>
          </p:cNvPr>
          <p:cNvGrpSpPr/>
          <p:nvPr/>
        </p:nvGrpSpPr>
        <p:grpSpPr>
          <a:xfrm>
            <a:off x="5051073" y="4749393"/>
            <a:ext cx="181800" cy="71280"/>
            <a:chOff x="5051073" y="4749393"/>
            <a:chExt cx="181800" cy="71280"/>
          </a:xfrm>
        </p:grpSpPr>
        <mc:AlternateContent xmlns:mc="http://schemas.openxmlformats.org/markup-compatibility/2006" xmlns:p14="http://schemas.microsoft.com/office/powerpoint/2010/main">
          <mc:Choice Requires="p14">
            <p:contentPart p14:bwMode="auto" r:id="rId255">
              <p14:nvContentPartPr>
                <p14:cNvPr id="186" name="Ink 185">
                  <a:extLst>
                    <a:ext uri="{FF2B5EF4-FFF2-40B4-BE49-F238E27FC236}">
                      <a16:creationId xmlns:a16="http://schemas.microsoft.com/office/drawing/2014/main" id="{E8509391-0031-4AFF-9A1B-1C7E500C6A93}"/>
                    </a:ext>
                  </a:extLst>
                </p14:cNvPr>
                <p14:cNvContentPartPr/>
                <p14:nvPr/>
              </p14:nvContentPartPr>
              <p14:xfrm>
                <a:off x="5051073" y="4749393"/>
                <a:ext cx="181800" cy="9000"/>
              </p14:xfrm>
            </p:contentPart>
          </mc:Choice>
          <mc:Fallback xmlns="">
            <p:pic>
              <p:nvPicPr>
                <p:cNvPr id="186" name="Ink 185">
                  <a:extLst>
                    <a:ext uri="{FF2B5EF4-FFF2-40B4-BE49-F238E27FC236}">
                      <a16:creationId xmlns:a16="http://schemas.microsoft.com/office/drawing/2014/main" id="{E8509391-0031-4AFF-9A1B-1C7E500C6A93}"/>
                    </a:ext>
                  </a:extLst>
                </p:cNvPr>
                <p:cNvPicPr/>
                <p:nvPr/>
              </p:nvPicPr>
              <p:blipFill>
                <a:blip r:embed="rId256"/>
                <a:stretch>
                  <a:fillRect/>
                </a:stretch>
              </p:blipFill>
              <p:spPr>
                <a:xfrm>
                  <a:off x="5042433" y="4740753"/>
                  <a:ext cx="1994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87" name="Ink 186">
                  <a:extLst>
                    <a:ext uri="{FF2B5EF4-FFF2-40B4-BE49-F238E27FC236}">
                      <a16:creationId xmlns:a16="http://schemas.microsoft.com/office/drawing/2014/main" id="{1240828B-5ECE-4FCC-802B-19470329AE20}"/>
                    </a:ext>
                  </a:extLst>
                </p14:cNvPr>
                <p14:cNvContentPartPr/>
                <p14:nvPr/>
              </p14:nvContentPartPr>
              <p14:xfrm>
                <a:off x="5121993" y="4801593"/>
                <a:ext cx="97560" cy="19080"/>
              </p14:xfrm>
            </p:contentPart>
          </mc:Choice>
          <mc:Fallback xmlns="">
            <p:pic>
              <p:nvPicPr>
                <p:cNvPr id="187" name="Ink 186">
                  <a:extLst>
                    <a:ext uri="{FF2B5EF4-FFF2-40B4-BE49-F238E27FC236}">
                      <a16:creationId xmlns:a16="http://schemas.microsoft.com/office/drawing/2014/main" id="{1240828B-5ECE-4FCC-802B-19470329AE20}"/>
                    </a:ext>
                  </a:extLst>
                </p:cNvPr>
                <p:cNvPicPr/>
                <p:nvPr/>
              </p:nvPicPr>
              <p:blipFill>
                <a:blip r:embed="rId258"/>
                <a:stretch>
                  <a:fillRect/>
                </a:stretch>
              </p:blipFill>
              <p:spPr>
                <a:xfrm>
                  <a:off x="5113353" y="4792593"/>
                  <a:ext cx="115200" cy="36720"/>
                </a:xfrm>
                <a:prstGeom prst="rect">
                  <a:avLst/>
                </a:prstGeom>
              </p:spPr>
            </p:pic>
          </mc:Fallback>
        </mc:AlternateContent>
      </p:grpSp>
      <p:grpSp>
        <p:nvGrpSpPr>
          <p:cNvPr id="190" name="Group 189">
            <a:extLst>
              <a:ext uri="{FF2B5EF4-FFF2-40B4-BE49-F238E27FC236}">
                <a16:creationId xmlns:a16="http://schemas.microsoft.com/office/drawing/2014/main" id="{E1327100-CAEA-4FB9-91AE-AB8496FA7CB2}"/>
              </a:ext>
            </a:extLst>
          </p:cNvPr>
          <p:cNvGrpSpPr/>
          <p:nvPr/>
        </p:nvGrpSpPr>
        <p:grpSpPr>
          <a:xfrm>
            <a:off x="5929833" y="4536273"/>
            <a:ext cx="272880" cy="157320"/>
            <a:chOff x="5929833" y="4536273"/>
            <a:chExt cx="272880" cy="157320"/>
          </a:xfrm>
        </p:grpSpPr>
        <mc:AlternateContent xmlns:mc="http://schemas.openxmlformats.org/markup-compatibility/2006" xmlns:p14="http://schemas.microsoft.com/office/powerpoint/2010/main">
          <mc:Choice Requires="p14">
            <p:contentPart p14:bwMode="auto" r:id="rId259">
              <p14:nvContentPartPr>
                <p14:cNvPr id="188" name="Ink 187">
                  <a:extLst>
                    <a:ext uri="{FF2B5EF4-FFF2-40B4-BE49-F238E27FC236}">
                      <a16:creationId xmlns:a16="http://schemas.microsoft.com/office/drawing/2014/main" id="{8BB7E2D4-247A-4DDD-9D3A-FB98D00D69AA}"/>
                    </a:ext>
                  </a:extLst>
                </p14:cNvPr>
                <p14:cNvContentPartPr/>
                <p14:nvPr/>
              </p14:nvContentPartPr>
              <p14:xfrm>
                <a:off x="5929833" y="4542393"/>
                <a:ext cx="272880" cy="29520"/>
              </p14:xfrm>
            </p:contentPart>
          </mc:Choice>
          <mc:Fallback xmlns="">
            <p:pic>
              <p:nvPicPr>
                <p:cNvPr id="188" name="Ink 187">
                  <a:extLst>
                    <a:ext uri="{FF2B5EF4-FFF2-40B4-BE49-F238E27FC236}">
                      <a16:creationId xmlns:a16="http://schemas.microsoft.com/office/drawing/2014/main" id="{8BB7E2D4-247A-4DDD-9D3A-FB98D00D69AA}"/>
                    </a:ext>
                  </a:extLst>
                </p:cNvPr>
                <p:cNvPicPr/>
                <p:nvPr/>
              </p:nvPicPr>
              <p:blipFill>
                <a:blip r:embed="rId260"/>
                <a:stretch>
                  <a:fillRect/>
                </a:stretch>
              </p:blipFill>
              <p:spPr>
                <a:xfrm>
                  <a:off x="5920833" y="4533393"/>
                  <a:ext cx="2905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89" name="Ink 188">
                  <a:extLst>
                    <a:ext uri="{FF2B5EF4-FFF2-40B4-BE49-F238E27FC236}">
                      <a16:creationId xmlns:a16="http://schemas.microsoft.com/office/drawing/2014/main" id="{46D309A0-2C5E-450E-B570-4426A0D6C9F0}"/>
                    </a:ext>
                  </a:extLst>
                </p14:cNvPr>
                <p14:cNvContentPartPr/>
                <p14:nvPr/>
              </p14:nvContentPartPr>
              <p14:xfrm>
                <a:off x="6098313" y="4536273"/>
                <a:ext cx="14040" cy="157320"/>
              </p14:xfrm>
            </p:contentPart>
          </mc:Choice>
          <mc:Fallback xmlns="">
            <p:pic>
              <p:nvPicPr>
                <p:cNvPr id="189" name="Ink 188">
                  <a:extLst>
                    <a:ext uri="{FF2B5EF4-FFF2-40B4-BE49-F238E27FC236}">
                      <a16:creationId xmlns:a16="http://schemas.microsoft.com/office/drawing/2014/main" id="{46D309A0-2C5E-450E-B570-4426A0D6C9F0}"/>
                    </a:ext>
                  </a:extLst>
                </p:cNvPr>
                <p:cNvPicPr/>
                <p:nvPr/>
              </p:nvPicPr>
              <p:blipFill>
                <a:blip r:embed="rId262"/>
                <a:stretch>
                  <a:fillRect/>
                </a:stretch>
              </p:blipFill>
              <p:spPr>
                <a:xfrm>
                  <a:off x="6089673" y="4527273"/>
                  <a:ext cx="31680" cy="174960"/>
                </a:xfrm>
                <a:prstGeom prst="rect">
                  <a:avLst/>
                </a:prstGeom>
              </p:spPr>
            </p:pic>
          </mc:Fallback>
        </mc:AlternateContent>
      </p:grpSp>
      <p:grpSp>
        <p:nvGrpSpPr>
          <p:cNvPr id="208" name="Group 207">
            <a:extLst>
              <a:ext uri="{FF2B5EF4-FFF2-40B4-BE49-F238E27FC236}">
                <a16:creationId xmlns:a16="http://schemas.microsoft.com/office/drawing/2014/main" id="{2D5B374A-4B20-485D-988B-7B83392EFF11}"/>
              </a:ext>
            </a:extLst>
          </p:cNvPr>
          <p:cNvGrpSpPr/>
          <p:nvPr/>
        </p:nvGrpSpPr>
        <p:grpSpPr>
          <a:xfrm>
            <a:off x="6462273" y="4464993"/>
            <a:ext cx="1147680" cy="472680"/>
            <a:chOff x="6462273" y="4464993"/>
            <a:chExt cx="1147680" cy="472680"/>
          </a:xfrm>
        </p:grpSpPr>
        <mc:AlternateContent xmlns:mc="http://schemas.openxmlformats.org/markup-compatibility/2006" xmlns:p14="http://schemas.microsoft.com/office/powerpoint/2010/main">
          <mc:Choice Requires="p14">
            <p:contentPart p14:bwMode="auto" r:id="rId263">
              <p14:nvContentPartPr>
                <p14:cNvPr id="193" name="Ink 192">
                  <a:extLst>
                    <a:ext uri="{FF2B5EF4-FFF2-40B4-BE49-F238E27FC236}">
                      <a16:creationId xmlns:a16="http://schemas.microsoft.com/office/drawing/2014/main" id="{D4E253B4-9393-4253-860F-001C7E30A994}"/>
                    </a:ext>
                  </a:extLst>
                </p14:cNvPr>
                <p14:cNvContentPartPr/>
                <p14:nvPr/>
              </p14:nvContentPartPr>
              <p14:xfrm>
                <a:off x="6462273" y="4464993"/>
                <a:ext cx="134280" cy="439200"/>
              </p14:xfrm>
            </p:contentPart>
          </mc:Choice>
          <mc:Fallback xmlns="">
            <p:pic>
              <p:nvPicPr>
                <p:cNvPr id="193" name="Ink 192">
                  <a:extLst>
                    <a:ext uri="{FF2B5EF4-FFF2-40B4-BE49-F238E27FC236}">
                      <a16:creationId xmlns:a16="http://schemas.microsoft.com/office/drawing/2014/main" id="{D4E253B4-9393-4253-860F-001C7E30A994}"/>
                    </a:ext>
                  </a:extLst>
                </p:cNvPr>
                <p:cNvPicPr/>
                <p:nvPr/>
              </p:nvPicPr>
              <p:blipFill>
                <a:blip r:embed="rId264"/>
                <a:stretch>
                  <a:fillRect/>
                </a:stretch>
              </p:blipFill>
              <p:spPr>
                <a:xfrm>
                  <a:off x="6453273" y="4455993"/>
                  <a:ext cx="151920" cy="4568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94" name="Ink 193">
                  <a:extLst>
                    <a:ext uri="{FF2B5EF4-FFF2-40B4-BE49-F238E27FC236}">
                      <a16:creationId xmlns:a16="http://schemas.microsoft.com/office/drawing/2014/main" id="{195E116B-50BE-445C-8105-5D383039BAEA}"/>
                    </a:ext>
                  </a:extLst>
                </p14:cNvPr>
                <p14:cNvContentPartPr/>
                <p14:nvPr/>
              </p14:nvContentPartPr>
              <p14:xfrm>
                <a:off x="6640473" y="4651473"/>
                <a:ext cx="197640" cy="106920"/>
              </p14:xfrm>
            </p:contentPart>
          </mc:Choice>
          <mc:Fallback xmlns="">
            <p:pic>
              <p:nvPicPr>
                <p:cNvPr id="194" name="Ink 193">
                  <a:extLst>
                    <a:ext uri="{FF2B5EF4-FFF2-40B4-BE49-F238E27FC236}">
                      <a16:creationId xmlns:a16="http://schemas.microsoft.com/office/drawing/2014/main" id="{195E116B-50BE-445C-8105-5D383039BAEA}"/>
                    </a:ext>
                  </a:extLst>
                </p:cNvPr>
                <p:cNvPicPr/>
                <p:nvPr/>
              </p:nvPicPr>
              <p:blipFill>
                <a:blip r:embed="rId266"/>
                <a:stretch>
                  <a:fillRect/>
                </a:stretch>
              </p:blipFill>
              <p:spPr>
                <a:xfrm>
                  <a:off x="6631473" y="4642833"/>
                  <a:ext cx="2152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95" name="Ink 194">
                  <a:extLst>
                    <a:ext uri="{FF2B5EF4-FFF2-40B4-BE49-F238E27FC236}">
                      <a16:creationId xmlns:a16="http://schemas.microsoft.com/office/drawing/2014/main" id="{C0EA5B4F-A9A3-4C1B-9B41-42CB5964C74E}"/>
                    </a:ext>
                  </a:extLst>
                </p14:cNvPr>
                <p14:cNvContentPartPr/>
                <p14:nvPr/>
              </p14:nvContentPartPr>
              <p14:xfrm>
                <a:off x="6933153" y="4687113"/>
                <a:ext cx="58320" cy="360"/>
              </p14:xfrm>
            </p:contentPart>
          </mc:Choice>
          <mc:Fallback xmlns="">
            <p:pic>
              <p:nvPicPr>
                <p:cNvPr id="195" name="Ink 194">
                  <a:extLst>
                    <a:ext uri="{FF2B5EF4-FFF2-40B4-BE49-F238E27FC236}">
                      <a16:creationId xmlns:a16="http://schemas.microsoft.com/office/drawing/2014/main" id="{C0EA5B4F-A9A3-4C1B-9B41-42CB5964C74E}"/>
                    </a:ext>
                  </a:extLst>
                </p:cNvPr>
                <p:cNvPicPr/>
                <p:nvPr/>
              </p:nvPicPr>
              <p:blipFill>
                <a:blip r:embed="rId268"/>
                <a:stretch>
                  <a:fillRect/>
                </a:stretch>
              </p:blipFill>
              <p:spPr>
                <a:xfrm>
                  <a:off x="6924153" y="4678473"/>
                  <a:ext cx="75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96" name="Ink 195">
                  <a:extLst>
                    <a:ext uri="{FF2B5EF4-FFF2-40B4-BE49-F238E27FC236}">
                      <a16:creationId xmlns:a16="http://schemas.microsoft.com/office/drawing/2014/main" id="{F9DF3CDF-6584-41A1-96DB-C93B8F1749A9}"/>
                    </a:ext>
                  </a:extLst>
                </p14:cNvPr>
                <p14:cNvContentPartPr/>
                <p14:nvPr/>
              </p14:nvContentPartPr>
              <p14:xfrm>
                <a:off x="7084353" y="4615833"/>
                <a:ext cx="17640" cy="160560"/>
              </p14:xfrm>
            </p:contentPart>
          </mc:Choice>
          <mc:Fallback xmlns="">
            <p:pic>
              <p:nvPicPr>
                <p:cNvPr id="196" name="Ink 195">
                  <a:extLst>
                    <a:ext uri="{FF2B5EF4-FFF2-40B4-BE49-F238E27FC236}">
                      <a16:creationId xmlns:a16="http://schemas.microsoft.com/office/drawing/2014/main" id="{F9DF3CDF-6584-41A1-96DB-C93B8F1749A9}"/>
                    </a:ext>
                  </a:extLst>
                </p:cNvPr>
                <p:cNvPicPr/>
                <p:nvPr/>
              </p:nvPicPr>
              <p:blipFill>
                <a:blip r:embed="rId270"/>
                <a:stretch>
                  <a:fillRect/>
                </a:stretch>
              </p:blipFill>
              <p:spPr>
                <a:xfrm>
                  <a:off x="7075353" y="4607193"/>
                  <a:ext cx="352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01" name="Ink 200">
                  <a:extLst>
                    <a:ext uri="{FF2B5EF4-FFF2-40B4-BE49-F238E27FC236}">
                      <a16:creationId xmlns:a16="http://schemas.microsoft.com/office/drawing/2014/main" id="{87770E2B-5CE4-4075-A10A-B5B6A8203121}"/>
                    </a:ext>
                  </a:extLst>
                </p14:cNvPr>
                <p14:cNvContentPartPr/>
                <p14:nvPr/>
              </p14:nvContentPartPr>
              <p14:xfrm>
                <a:off x="7192353" y="4482993"/>
                <a:ext cx="7200" cy="360"/>
              </p14:xfrm>
            </p:contentPart>
          </mc:Choice>
          <mc:Fallback xmlns="">
            <p:pic>
              <p:nvPicPr>
                <p:cNvPr id="201" name="Ink 200">
                  <a:extLst>
                    <a:ext uri="{FF2B5EF4-FFF2-40B4-BE49-F238E27FC236}">
                      <a16:creationId xmlns:a16="http://schemas.microsoft.com/office/drawing/2014/main" id="{87770E2B-5CE4-4075-A10A-B5B6A8203121}"/>
                    </a:ext>
                  </a:extLst>
                </p:cNvPr>
                <p:cNvPicPr/>
                <p:nvPr/>
              </p:nvPicPr>
              <p:blipFill>
                <a:blip r:embed="rId272"/>
                <a:stretch>
                  <a:fillRect/>
                </a:stretch>
              </p:blipFill>
              <p:spPr>
                <a:xfrm>
                  <a:off x="7183713" y="4473993"/>
                  <a:ext cx="24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03" name="Ink 202">
                  <a:extLst>
                    <a:ext uri="{FF2B5EF4-FFF2-40B4-BE49-F238E27FC236}">
                      <a16:creationId xmlns:a16="http://schemas.microsoft.com/office/drawing/2014/main" id="{E8E9DA83-95E7-41D9-978B-0A8773072116}"/>
                    </a:ext>
                  </a:extLst>
                </p14:cNvPr>
                <p14:cNvContentPartPr/>
                <p14:nvPr/>
              </p14:nvContentPartPr>
              <p14:xfrm>
                <a:off x="7323393" y="4807713"/>
                <a:ext cx="1800" cy="3960"/>
              </p14:xfrm>
            </p:contentPart>
          </mc:Choice>
          <mc:Fallback xmlns="">
            <p:pic>
              <p:nvPicPr>
                <p:cNvPr id="203" name="Ink 202">
                  <a:extLst>
                    <a:ext uri="{FF2B5EF4-FFF2-40B4-BE49-F238E27FC236}">
                      <a16:creationId xmlns:a16="http://schemas.microsoft.com/office/drawing/2014/main" id="{E8E9DA83-95E7-41D9-978B-0A8773072116}"/>
                    </a:ext>
                  </a:extLst>
                </p:cNvPr>
                <p:cNvPicPr/>
                <p:nvPr/>
              </p:nvPicPr>
              <p:blipFill>
                <a:blip r:embed="rId274"/>
                <a:stretch>
                  <a:fillRect/>
                </a:stretch>
              </p:blipFill>
              <p:spPr>
                <a:xfrm>
                  <a:off x="7314753" y="4799073"/>
                  <a:ext cx="194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05" name="Ink 204">
                  <a:extLst>
                    <a:ext uri="{FF2B5EF4-FFF2-40B4-BE49-F238E27FC236}">
                      <a16:creationId xmlns:a16="http://schemas.microsoft.com/office/drawing/2014/main" id="{821BF95C-B63B-4849-A80F-4D7BD936753F}"/>
                    </a:ext>
                  </a:extLst>
                </p14:cNvPr>
                <p14:cNvContentPartPr/>
                <p14:nvPr/>
              </p14:nvContentPartPr>
              <p14:xfrm>
                <a:off x="7123233" y="4837953"/>
                <a:ext cx="67680" cy="99720"/>
              </p14:xfrm>
            </p:contentPart>
          </mc:Choice>
          <mc:Fallback xmlns="">
            <p:pic>
              <p:nvPicPr>
                <p:cNvPr id="205" name="Ink 204">
                  <a:extLst>
                    <a:ext uri="{FF2B5EF4-FFF2-40B4-BE49-F238E27FC236}">
                      <a16:creationId xmlns:a16="http://schemas.microsoft.com/office/drawing/2014/main" id="{821BF95C-B63B-4849-A80F-4D7BD936753F}"/>
                    </a:ext>
                  </a:extLst>
                </p:cNvPr>
                <p:cNvPicPr/>
                <p:nvPr/>
              </p:nvPicPr>
              <p:blipFill>
                <a:blip r:embed="rId276"/>
                <a:stretch>
                  <a:fillRect/>
                </a:stretch>
              </p:blipFill>
              <p:spPr>
                <a:xfrm>
                  <a:off x="7114233" y="4828953"/>
                  <a:ext cx="853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06" name="Ink 205">
                  <a:extLst>
                    <a:ext uri="{FF2B5EF4-FFF2-40B4-BE49-F238E27FC236}">
                      <a16:creationId xmlns:a16="http://schemas.microsoft.com/office/drawing/2014/main" id="{1B7658C4-635E-4F10-ADAC-708767A18912}"/>
                    </a:ext>
                  </a:extLst>
                </p14:cNvPr>
                <p14:cNvContentPartPr/>
                <p14:nvPr/>
              </p14:nvContentPartPr>
              <p14:xfrm>
                <a:off x="7305753" y="4633833"/>
                <a:ext cx="118080" cy="123840"/>
              </p14:xfrm>
            </p:contentPart>
          </mc:Choice>
          <mc:Fallback xmlns="">
            <p:pic>
              <p:nvPicPr>
                <p:cNvPr id="206" name="Ink 205">
                  <a:extLst>
                    <a:ext uri="{FF2B5EF4-FFF2-40B4-BE49-F238E27FC236}">
                      <a16:creationId xmlns:a16="http://schemas.microsoft.com/office/drawing/2014/main" id="{1B7658C4-635E-4F10-ADAC-708767A18912}"/>
                    </a:ext>
                  </a:extLst>
                </p:cNvPr>
                <p:cNvPicPr/>
                <p:nvPr/>
              </p:nvPicPr>
              <p:blipFill>
                <a:blip r:embed="rId278"/>
                <a:stretch>
                  <a:fillRect/>
                </a:stretch>
              </p:blipFill>
              <p:spPr>
                <a:xfrm>
                  <a:off x="7297113" y="4625193"/>
                  <a:ext cx="1357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07" name="Ink 206">
                  <a:extLst>
                    <a:ext uri="{FF2B5EF4-FFF2-40B4-BE49-F238E27FC236}">
                      <a16:creationId xmlns:a16="http://schemas.microsoft.com/office/drawing/2014/main" id="{CD556416-B920-49AE-8C21-8F6C7FCE8BA1}"/>
                    </a:ext>
                  </a:extLst>
                </p14:cNvPr>
                <p14:cNvContentPartPr/>
                <p14:nvPr/>
              </p14:nvContentPartPr>
              <p14:xfrm>
                <a:off x="7412313" y="4464993"/>
                <a:ext cx="197640" cy="411480"/>
              </p14:xfrm>
            </p:contentPart>
          </mc:Choice>
          <mc:Fallback xmlns="">
            <p:pic>
              <p:nvPicPr>
                <p:cNvPr id="207" name="Ink 206">
                  <a:extLst>
                    <a:ext uri="{FF2B5EF4-FFF2-40B4-BE49-F238E27FC236}">
                      <a16:creationId xmlns:a16="http://schemas.microsoft.com/office/drawing/2014/main" id="{CD556416-B920-49AE-8C21-8F6C7FCE8BA1}"/>
                    </a:ext>
                  </a:extLst>
                </p:cNvPr>
                <p:cNvPicPr/>
                <p:nvPr/>
              </p:nvPicPr>
              <p:blipFill>
                <a:blip r:embed="rId280"/>
                <a:stretch>
                  <a:fillRect/>
                </a:stretch>
              </p:blipFill>
              <p:spPr>
                <a:xfrm>
                  <a:off x="7403673" y="4455993"/>
                  <a:ext cx="215280" cy="429120"/>
                </a:xfrm>
                <a:prstGeom prst="rect">
                  <a:avLst/>
                </a:prstGeom>
              </p:spPr>
            </p:pic>
          </mc:Fallback>
        </mc:AlternateContent>
      </p:grpSp>
      <p:grpSp>
        <p:nvGrpSpPr>
          <p:cNvPr id="214" name="Group 213">
            <a:extLst>
              <a:ext uri="{FF2B5EF4-FFF2-40B4-BE49-F238E27FC236}">
                <a16:creationId xmlns:a16="http://schemas.microsoft.com/office/drawing/2014/main" id="{6455A7F0-8B0A-401B-BB85-78B0EB96F400}"/>
              </a:ext>
            </a:extLst>
          </p:cNvPr>
          <p:cNvGrpSpPr/>
          <p:nvPr/>
        </p:nvGrpSpPr>
        <p:grpSpPr>
          <a:xfrm>
            <a:off x="7872393" y="4642833"/>
            <a:ext cx="229320" cy="144720"/>
            <a:chOff x="7872393" y="4642833"/>
            <a:chExt cx="229320" cy="144720"/>
          </a:xfrm>
        </p:grpSpPr>
        <mc:AlternateContent xmlns:mc="http://schemas.openxmlformats.org/markup-compatibility/2006" xmlns:p14="http://schemas.microsoft.com/office/powerpoint/2010/main">
          <mc:Choice Requires="p14">
            <p:contentPart p14:bwMode="auto" r:id="rId281">
              <p14:nvContentPartPr>
                <p14:cNvPr id="209" name="Ink 208">
                  <a:extLst>
                    <a:ext uri="{FF2B5EF4-FFF2-40B4-BE49-F238E27FC236}">
                      <a16:creationId xmlns:a16="http://schemas.microsoft.com/office/drawing/2014/main" id="{3F90F952-AFC1-4CE3-A1B1-4D88B9388427}"/>
                    </a:ext>
                  </a:extLst>
                </p14:cNvPr>
                <p14:cNvContentPartPr/>
                <p14:nvPr/>
              </p14:nvContentPartPr>
              <p14:xfrm>
                <a:off x="7872393" y="4713753"/>
                <a:ext cx="229320" cy="360"/>
              </p14:xfrm>
            </p:contentPart>
          </mc:Choice>
          <mc:Fallback xmlns="">
            <p:pic>
              <p:nvPicPr>
                <p:cNvPr id="209" name="Ink 208">
                  <a:extLst>
                    <a:ext uri="{FF2B5EF4-FFF2-40B4-BE49-F238E27FC236}">
                      <a16:creationId xmlns:a16="http://schemas.microsoft.com/office/drawing/2014/main" id="{3F90F952-AFC1-4CE3-A1B1-4D88B9388427}"/>
                    </a:ext>
                  </a:extLst>
                </p:cNvPr>
                <p:cNvPicPr/>
                <p:nvPr/>
              </p:nvPicPr>
              <p:blipFill>
                <a:blip r:embed="rId282"/>
                <a:stretch>
                  <a:fillRect/>
                </a:stretch>
              </p:blipFill>
              <p:spPr>
                <a:xfrm>
                  <a:off x="7863393" y="4704753"/>
                  <a:ext cx="246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10" name="Ink 209">
                  <a:extLst>
                    <a:ext uri="{FF2B5EF4-FFF2-40B4-BE49-F238E27FC236}">
                      <a16:creationId xmlns:a16="http://schemas.microsoft.com/office/drawing/2014/main" id="{28CD41F6-E4A2-4093-B97F-835B5E2FC3FA}"/>
                    </a:ext>
                  </a:extLst>
                </p14:cNvPr>
                <p14:cNvContentPartPr/>
                <p14:nvPr/>
              </p14:nvContentPartPr>
              <p14:xfrm>
                <a:off x="7962753" y="4642833"/>
                <a:ext cx="6120" cy="144720"/>
              </p14:xfrm>
            </p:contentPart>
          </mc:Choice>
          <mc:Fallback xmlns="">
            <p:pic>
              <p:nvPicPr>
                <p:cNvPr id="210" name="Ink 209">
                  <a:extLst>
                    <a:ext uri="{FF2B5EF4-FFF2-40B4-BE49-F238E27FC236}">
                      <a16:creationId xmlns:a16="http://schemas.microsoft.com/office/drawing/2014/main" id="{28CD41F6-E4A2-4093-B97F-835B5E2FC3FA}"/>
                    </a:ext>
                  </a:extLst>
                </p:cNvPr>
                <p:cNvPicPr/>
                <p:nvPr/>
              </p:nvPicPr>
              <p:blipFill>
                <a:blip r:embed="rId284"/>
                <a:stretch>
                  <a:fillRect/>
                </a:stretch>
              </p:blipFill>
              <p:spPr>
                <a:xfrm>
                  <a:off x="7953753" y="4633833"/>
                  <a:ext cx="23760" cy="162360"/>
                </a:xfrm>
                <a:prstGeom prst="rect">
                  <a:avLst/>
                </a:prstGeom>
              </p:spPr>
            </p:pic>
          </mc:Fallback>
        </mc:AlternateContent>
      </p:grpSp>
      <p:grpSp>
        <p:nvGrpSpPr>
          <p:cNvPr id="213" name="Group 212">
            <a:extLst>
              <a:ext uri="{FF2B5EF4-FFF2-40B4-BE49-F238E27FC236}">
                <a16:creationId xmlns:a16="http://schemas.microsoft.com/office/drawing/2014/main" id="{884CF39D-68B8-4BF4-AA43-6C69FE356AC8}"/>
              </a:ext>
            </a:extLst>
          </p:cNvPr>
          <p:cNvGrpSpPr/>
          <p:nvPr/>
        </p:nvGrpSpPr>
        <p:grpSpPr>
          <a:xfrm>
            <a:off x="8363073" y="4553913"/>
            <a:ext cx="259920" cy="304560"/>
            <a:chOff x="8363073" y="4553913"/>
            <a:chExt cx="259920" cy="304560"/>
          </a:xfrm>
        </p:grpSpPr>
        <mc:AlternateContent xmlns:mc="http://schemas.openxmlformats.org/markup-compatibility/2006" xmlns:p14="http://schemas.microsoft.com/office/powerpoint/2010/main">
          <mc:Choice Requires="p14">
            <p:contentPart p14:bwMode="auto" r:id="rId285">
              <p14:nvContentPartPr>
                <p14:cNvPr id="211" name="Ink 210">
                  <a:extLst>
                    <a:ext uri="{FF2B5EF4-FFF2-40B4-BE49-F238E27FC236}">
                      <a16:creationId xmlns:a16="http://schemas.microsoft.com/office/drawing/2014/main" id="{ED529909-CE7F-47A3-BE50-427770653C96}"/>
                    </a:ext>
                  </a:extLst>
                </p14:cNvPr>
                <p14:cNvContentPartPr/>
                <p14:nvPr/>
              </p14:nvContentPartPr>
              <p14:xfrm>
                <a:off x="8363073" y="4565433"/>
                <a:ext cx="8280" cy="293040"/>
              </p14:xfrm>
            </p:contentPart>
          </mc:Choice>
          <mc:Fallback xmlns="">
            <p:pic>
              <p:nvPicPr>
                <p:cNvPr id="211" name="Ink 210">
                  <a:extLst>
                    <a:ext uri="{FF2B5EF4-FFF2-40B4-BE49-F238E27FC236}">
                      <a16:creationId xmlns:a16="http://schemas.microsoft.com/office/drawing/2014/main" id="{ED529909-CE7F-47A3-BE50-427770653C96}"/>
                    </a:ext>
                  </a:extLst>
                </p:cNvPr>
                <p:cNvPicPr/>
                <p:nvPr/>
              </p:nvPicPr>
              <p:blipFill>
                <a:blip r:embed="rId286"/>
                <a:stretch>
                  <a:fillRect/>
                </a:stretch>
              </p:blipFill>
              <p:spPr>
                <a:xfrm>
                  <a:off x="8354433" y="4556793"/>
                  <a:ext cx="2592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12" name="Ink 211">
                  <a:extLst>
                    <a:ext uri="{FF2B5EF4-FFF2-40B4-BE49-F238E27FC236}">
                      <a16:creationId xmlns:a16="http://schemas.microsoft.com/office/drawing/2014/main" id="{7A628D5A-A1FA-4C12-BC9B-8DBD32F73124}"/>
                    </a:ext>
                  </a:extLst>
                </p14:cNvPr>
                <p14:cNvContentPartPr/>
                <p14:nvPr/>
              </p14:nvContentPartPr>
              <p14:xfrm>
                <a:off x="8394033" y="4553913"/>
                <a:ext cx="228960" cy="246960"/>
              </p14:xfrm>
            </p:contentPart>
          </mc:Choice>
          <mc:Fallback xmlns="">
            <p:pic>
              <p:nvPicPr>
                <p:cNvPr id="212" name="Ink 211">
                  <a:extLst>
                    <a:ext uri="{FF2B5EF4-FFF2-40B4-BE49-F238E27FC236}">
                      <a16:creationId xmlns:a16="http://schemas.microsoft.com/office/drawing/2014/main" id="{7A628D5A-A1FA-4C12-BC9B-8DBD32F73124}"/>
                    </a:ext>
                  </a:extLst>
                </p:cNvPr>
                <p:cNvPicPr/>
                <p:nvPr/>
              </p:nvPicPr>
              <p:blipFill>
                <a:blip r:embed="rId288"/>
                <a:stretch>
                  <a:fillRect/>
                </a:stretch>
              </p:blipFill>
              <p:spPr>
                <a:xfrm>
                  <a:off x="8385033" y="4544913"/>
                  <a:ext cx="246600" cy="264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9">
            <p14:nvContentPartPr>
              <p14:cNvPr id="222" name="Ink 221">
                <a:extLst>
                  <a:ext uri="{FF2B5EF4-FFF2-40B4-BE49-F238E27FC236}">
                    <a16:creationId xmlns:a16="http://schemas.microsoft.com/office/drawing/2014/main" id="{14B3D743-0F0C-4F87-8EB1-7EA54FEADCCE}"/>
                  </a:ext>
                </a:extLst>
              </p14:cNvPr>
              <p14:cNvContentPartPr/>
              <p14:nvPr/>
            </p14:nvContentPartPr>
            <p14:xfrm>
              <a:off x="5275353" y="5237553"/>
              <a:ext cx="397080" cy="286920"/>
            </p14:xfrm>
          </p:contentPart>
        </mc:Choice>
        <mc:Fallback xmlns="">
          <p:pic>
            <p:nvPicPr>
              <p:cNvPr id="222" name="Ink 221">
                <a:extLst>
                  <a:ext uri="{FF2B5EF4-FFF2-40B4-BE49-F238E27FC236}">
                    <a16:creationId xmlns:a16="http://schemas.microsoft.com/office/drawing/2014/main" id="{14B3D743-0F0C-4F87-8EB1-7EA54FEADCCE}"/>
                  </a:ext>
                </a:extLst>
              </p:cNvPr>
              <p:cNvPicPr/>
              <p:nvPr/>
            </p:nvPicPr>
            <p:blipFill>
              <a:blip r:embed="rId290"/>
              <a:stretch>
                <a:fillRect/>
              </a:stretch>
            </p:blipFill>
            <p:spPr>
              <a:xfrm>
                <a:off x="5266713" y="5228553"/>
                <a:ext cx="41472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23" name="Ink 222">
                <a:extLst>
                  <a:ext uri="{FF2B5EF4-FFF2-40B4-BE49-F238E27FC236}">
                    <a16:creationId xmlns:a16="http://schemas.microsoft.com/office/drawing/2014/main" id="{43C808CC-6E16-478F-960F-7E39BD93E954}"/>
                  </a:ext>
                </a:extLst>
              </p14:cNvPr>
              <p14:cNvContentPartPr/>
              <p14:nvPr/>
            </p14:nvContentPartPr>
            <p14:xfrm>
              <a:off x="5362113" y="5672073"/>
              <a:ext cx="322920" cy="9720"/>
            </p14:xfrm>
          </p:contentPart>
        </mc:Choice>
        <mc:Fallback xmlns="">
          <p:pic>
            <p:nvPicPr>
              <p:cNvPr id="223" name="Ink 222">
                <a:extLst>
                  <a:ext uri="{FF2B5EF4-FFF2-40B4-BE49-F238E27FC236}">
                    <a16:creationId xmlns:a16="http://schemas.microsoft.com/office/drawing/2014/main" id="{43C808CC-6E16-478F-960F-7E39BD93E954}"/>
                  </a:ext>
                </a:extLst>
              </p:cNvPr>
              <p:cNvPicPr/>
              <p:nvPr/>
            </p:nvPicPr>
            <p:blipFill>
              <a:blip r:embed="rId292"/>
              <a:stretch>
                <a:fillRect/>
              </a:stretch>
            </p:blipFill>
            <p:spPr>
              <a:xfrm>
                <a:off x="5353113" y="5663073"/>
                <a:ext cx="340560" cy="27360"/>
              </a:xfrm>
              <a:prstGeom prst="rect">
                <a:avLst/>
              </a:prstGeom>
            </p:spPr>
          </p:pic>
        </mc:Fallback>
      </mc:AlternateContent>
      <p:grpSp>
        <p:nvGrpSpPr>
          <p:cNvPr id="233" name="Group 232">
            <a:extLst>
              <a:ext uri="{FF2B5EF4-FFF2-40B4-BE49-F238E27FC236}">
                <a16:creationId xmlns:a16="http://schemas.microsoft.com/office/drawing/2014/main" id="{4277E71C-A7EF-4A97-A163-524EA1FFC782}"/>
              </a:ext>
            </a:extLst>
          </p:cNvPr>
          <p:cNvGrpSpPr/>
          <p:nvPr/>
        </p:nvGrpSpPr>
        <p:grpSpPr>
          <a:xfrm>
            <a:off x="6372993" y="5166633"/>
            <a:ext cx="1862640" cy="492480"/>
            <a:chOff x="6372993" y="5166633"/>
            <a:chExt cx="1862640" cy="492480"/>
          </a:xfrm>
        </p:grpSpPr>
        <mc:AlternateContent xmlns:mc="http://schemas.openxmlformats.org/markup-compatibility/2006" xmlns:p14="http://schemas.microsoft.com/office/powerpoint/2010/main">
          <mc:Choice Requires="p14">
            <p:contentPart p14:bwMode="auto" r:id="rId293">
              <p14:nvContentPartPr>
                <p14:cNvPr id="224" name="Ink 223">
                  <a:extLst>
                    <a:ext uri="{FF2B5EF4-FFF2-40B4-BE49-F238E27FC236}">
                      <a16:creationId xmlns:a16="http://schemas.microsoft.com/office/drawing/2014/main" id="{BC0A09C0-5077-4906-8945-108C62B5B938}"/>
                    </a:ext>
                  </a:extLst>
                </p14:cNvPr>
                <p14:cNvContentPartPr/>
                <p14:nvPr/>
              </p14:nvContentPartPr>
              <p14:xfrm>
                <a:off x="6372993" y="5358873"/>
                <a:ext cx="206640" cy="228240"/>
              </p14:xfrm>
            </p:contentPart>
          </mc:Choice>
          <mc:Fallback xmlns="">
            <p:pic>
              <p:nvPicPr>
                <p:cNvPr id="224" name="Ink 223">
                  <a:extLst>
                    <a:ext uri="{FF2B5EF4-FFF2-40B4-BE49-F238E27FC236}">
                      <a16:creationId xmlns:a16="http://schemas.microsoft.com/office/drawing/2014/main" id="{BC0A09C0-5077-4906-8945-108C62B5B938}"/>
                    </a:ext>
                  </a:extLst>
                </p:cNvPr>
                <p:cNvPicPr/>
                <p:nvPr/>
              </p:nvPicPr>
              <p:blipFill>
                <a:blip r:embed="rId294"/>
                <a:stretch>
                  <a:fillRect/>
                </a:stretch>
              </p:blipFill>
              <p:spPr>
                <a:xfrm>
                  <a:off x="6364353" y="5350233"/>
                  <a:ext cx="2242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25" name="Ink 224">
                  <a:extLst>
                    <a:ext uri="{FF2B5EF4-FFF2-40B4-BE49-F238E27FC236}">
                      <a16:creationId xmlns:a16="http://schemas.microsoft.com/office/drawing/2014/main" id="{FB3E7E97-DE04-4372-A338-8969CA67829C}"/>
                    </a:ext>
                  </a:extLst>
                </p14:cNvPr>
                <p14:cNvContentPartPr/>
                <p14:nvPr/>
              </p14:nvContentPartPr>
              <p14:xfrm>
                <a:off x="6716793" y="5199753"/>
                <a:ext cx="187200" cy="459360"/>
              </p14:xfrm>
            </p:contentPart>
          </mc:Choice>
          <mc:Fallback xmlns="">
            <p:pic>
              <p:nvPicPr>
                <p:cNvPr id="225" name="Ink 224">
                  <a:extLst>
                    <a:ext uri="{FF2B5EF4-FFF2-40B4-BE49-F238E27FC236}">
                      <a16:creationId xmlns:a16="http://schemas.microsoft.com/office/drawing/2014/main" id="{FB3E7E97-DE04-4372-A338-8969CA67829C}"/>
                    </a:ext>
                  </a:extLst>
                </p:cNvPr>
                <p:cNvPicPr/>
                <p:nvPr/>
              </p:nvPicPr>
              <p:blipFill>
                <a:blip r:embed="rId296"/>
                <a:stretch>
                  <a:fillRect/>
                </a:stretch>
              </p:blipFill>
              <p:spPr>
                <a:xfrm>
                  <a:off x="6707793" y="5190753"/>
                  <a:ext cx="204840" cy="4770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226" name="Ink 225">
                  <a:extLst>
                    <a:ext uri="{FF2B5EF4-FFF2-40B4-BE49-F238E27FC236}">
                      <a16:creationId xmlns:a16="http://schemas.microsoft.com/office/drawing/2014/main" id="{1594D7F9-E056-4194-9957-033DE18EF603}"/>
                    </a:ext>
                  </a:extLst>
                </p14:cNvPr>
                <p14:cNvContentPartPr/>
                <p14:nvPr/>
              </p14:nvContentPartPr>
              <p14:xfrm>
                <a:off x="6933153" y="5379753"/>
                <a:ext cx="206640" cy="172440"/>
              </p14:xfrm>
            </p:contentPart>
          </mc:Choice>
          <mc:Fallback xmlns="">
            <p:pic>
              <p:nvPicPr>
                <p:cNvPr id="226" name="Ink 225">
                  <a:extLst>
                    <a:ext uri="{FF2B5EF4-FFF2-40B4-BE49-F238E27FC236}">
                      <a16:creationId xmlns:a16="http://schemas.microsoft.com/office/drawing/2014/main" id="{1594D7F9-E056-4194-9957-033DE18EF603}"/>
                    </a:ext>
                  </a:extLst>
                </p:cNvPr>
                <p:cNvPicPr/>
                <p:nvPr/>
              </p:nvPicPr>
              <p:blipFill>
                <a:blip r:embed="rId298"/>
                <a:stretch>
                  <a:fillRect/>
                </a:stretch>
              </p:blipFill>
              <p:spPr>
                <a:xfrm>
                  <a:off x="6924153" y="5370753"/>
                  <a:ext cx="2242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27" name="Ink 226">
                  <a:extLst>
                    <a:ext uri="{FF2B5EF4-FFF2-40B4-BE49-F238E27FC236}">
                      <a16:creationId xmlns:a16="http://schemas.microsoft.com/office/drawing/2014/main" id="{59F98F4C-7AC3-4BD0-A910-7003D875A928}"/>
                    </a:ext>
                  </a:extLst>
                </p14:cNvPr>
                <p14:cNvContentPartPr/>
                <p14:nvPr/>
              </p14:nvContentPartPr>
              <p14:xfrm>
                <a:off x="7270113" y="5442033"/>
                <a:ext cx="106560" cy="9000"/>
              </p14:xfrm>
            </p:contentPart>
          </mc:Choice>
          <mc:Fallback xmlns="">
            <p:pic>
              <p:nvPicPr>
                <p:cNvPr id="227" name="Ink 226">
                  <a:extLst>
                    <a:ext uri="{FF2B5EF4-FFF2-40B4-BE49-F238E27FC236}">
                      <a16:creationId xmlns:a16="http://schemas.microsoft.com/office/drawing/2014/main" id="{59F98F4C-7AC3-4BD0-A910-7003D875A928}"/>
                    </a:ext>
                  </a:extLst>
                </p:cNvPr>
                <p:cNvPicPr/>
                <p:nvPr/>
              </p:nvPicPr>
              <p:blipFill>
                <a:blip r:embed="rId300"/>
                <a:stretch>
                  <a:fillRect/>
                </a:stretch>
              </p:blipFill>
              <p:spPr>
                <a:xfrm>
                  <a:off x="7261473" y="5433033"/>
                  <a:ext cx="1242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28" name="Ink 227">
                  <a:extLst>
                    <a:ext uri="{FF2B5EF4-FFF2-40B4-BE49-F238E27FC236}">
                      <a16:creationId xmlns:a16="http://schemas.microsoft.com/office/drawing/2014/main" id="{DB444C01-193A-416A-9590-3BBE250F0FB5}"/>
                    </a:ext>
                  </a:extLst>
                </p14:cNvPr>
                <p14:cNvContentPartPr/>
                <p14:nvPr/>
              </p14:nvContentPartPr>
              <p14:xfrm>
                <a:off x="7501233" y="5308473"/>
                <a:ext cx="51120" cy="174240"/>
              </p14:xfrm>
            </p:contentPart>
          </mc:Choice>
          <mc:Fallback xmlns="">
            <p:pic>
              <p:nvPicPr>
                <p:cNvPr id="228" name="Ink 227">
                  <a:extLst>
                    <a:ext uri="{FF2B5EF4-FFF2-40B4-BE49-F238E27FC236}">
                      <a16:creationId xmlns:a16="http://schemas.microsoft.com/office/drawing/2014/main" id="{DB444C01-193A-416A-9590-3BBE250F0FB5}"/>
                    </a:ext>
                  </a:extLst>
                </p:cNvPr>
                <p:cNvPicPr/>
                <p:nvPr/>
              </p:nvPicPr>
              <p:blipFill>
                <a:blip r:embed="rId302"/>
                <a:stretch>
                  <a:fillRect/>
                </a:stretch>
              </p:blipFill>
              <p:spPr>
                <a:xfrm>
                  <a:off x="7492593" y="5299473"/>
                  <a:ext cx="6876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29" name="Ink 228">
                  <a:extLst>
                    <a:ext uri="{FF2B5EF4-FFF2-40B4-BE49-F238E27FC236}">
                      <a16:creationId xmlns:a16="http://schemas.microsoft.com/office/drawing/2014/main" id="{D3528390-7CC3-4B28-B4BD-8B18916716FE}"/>
                    </a:ext>
                  </a:extLst>
                </p14:cNvPr>
                <p14:cNvContentPartPr/>
                <p14:nvPr/>
              </p14:nvContentPartPr>
              <p14:xfrm>
                <a:off x="7678713" y="5416113"/>
                <a:ext cx="116640" cy="26280"/>
              </p14:xfrm>
            </p:contentPart>
          </mc:Choice>
          <mc:Fallback xmlns="">
            <p:pic>
              <p:nvPicPr>
                <p:cNvPr id="229" name="Ink 228">
                  <a:extLst>
                    <a:ext uri="{FF2B5EF4-FFF2-40B4-BE49-F238E27FC236}">
                      <a16:creationId xmlns:a16="http://schemas.microsoft.com/office/drawing/2014/main" id="{D3528390-7CC3-4B28-B4BD-8B18916716FE}"/>
                    </a:ext>
                  </a:extLst>
                </p:cNvPr>
                <p:cNvPicPr/>
                <p:nvPr/>
              </p:nvPicPr>
              <p:blipFill>
                <a:blip r:embed="rId304"/>
                <a:stretch>
                  <a:fillRect/>
                </a:stretch>
              </p:blipFill>
              <p:spPr>
                <a:xfrm>
                  <a:off x="7670073" y="5407113"/>
                  <a:ext cx="13428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230" name="Ink 229">
                  <a:extLst>
                    <a:ext uri="{FF2B5EF4-FFF2-40B4-BE49-F238E27FC236}">
                      <a16:creationId xmlns:a16="http://schemas.microsoft.com/office/drawing/2014/main" id="{7CE5932E-D25D-45D5-B47D-0B3026D01FE9}"/>
                    </a:ext>
                  </a:extLst>
                </p14:cNvPr>
                <p14:cNvContentPartPr/>
                <p14:nvPr/>
              </p14:nvContentPartPr>
              <p14:xfrm>
                <a:off x="7731993" y="5335113"/>
                <a:ext cx="63000" cy="127080"/>
              </p14:xfrm>
            </p:contentPart>
          </mc:Choice>
          <mc:Fallback xmlns="">
            <p:pic>
              <p:nvPicPr>
                <p:cNvPr id="230" name="Ink 229">
                  <a:extLst>
                    <a:ext uri="{FF2B5EF4-FFF2-40B4-BE49-F238E27FC236}">
                      <a16:creationId xmlns:a16="http://schemas.microsoft.com/office/drawing/2014/main" id="{7CE5932E-D25D-45D5-B47D-0B3026D01FE9}"/>
                    </a:ext>
                  </a:extLst>
                </p:cNvPr>
                <p:cNvPicPr/>
                <p:nvPr/>
              </p:nvPicPr>
              <p:blipFill>
                <a:blip r:embed="rId306"/>
                <a:stretch>
                  <a:fillRect/>
                </a:stretch>
              </p:blipFill>
              <p:spPr>
                <a:xfrm>
                  <a:off x="7723353" y="5326473"/>
                  <a:ext cx="806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31" name="Ink 230">
                  <a:extLst>
                    <a:ext uri="{FF2B5EF4-FFF2-40B4-BE49-F238E27FC236}">
                      <a16:creationId xmlns:a16="http://schemas.microsoft.com/office/drawing/2014/main" id="{79FFAEB4-B970-4E87-A28F-C9ADAEE5D1C6}"/>
                    </a:ext>
                  </a:extLst>
                </p14:cNvPr>
                <p14:cNvContentPartPr/>
                <p14:nvPr/>
              </p14:nvContentPartPr>
              <p14:xfrm>
                <a:off x="7909473" y="5317113"/>
                <a:ext cx="127080" cy="182160"/>
              </p14:xfrm>
            </p:contentPart>
          </mc:Choice>
          <mc:Fallback xmlns="">
            <p:pic>
              <p:nvPicPr>
                <p:cNvPr id="231" name="Ink 230">
                  <a:extLst>
                    <a:ext uri="{FF2B5EF4-FFF2-40B4-BE49-F238E27FC236}">
                      <a16:creationId xmlns:a16="http://schemas.microsoft.com/office/drawing/2014/main" id="{79FFAEB4-B970-4E87-A28F-C9ADAEE5D1C6}"/>
                    </a:ext>
                  </a:extLst>
                </p:cNvPr>
                <p:cNvPicPr/>
                <p:nvPr/>
              </p:nvPicPr>
              <p:blipFill>
                <a:blip r:embed="rId308"/>
                <a:stretch>
                  <a:fillRect/>
                </a:stretch>
              </p:blipFill>
              <p:spPr>
                <a:xfrm>
                  <a:off x="7900833" y="5308473"/>
                  <a:ext cx="1447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32" name="Ink 231">
                  <a:extLst>
                    <a:ext uri="{FF2B5EF4-FFF2-40B4-BE49-F238E27FC236}">
                      <a16:creationId xmlns:a16="http://schemas.microsoft.com/office/drawing/2014/main" id="{D79448F5-829E-4270-B39E-AD1E2A8DB6D9}"/>
                    </a:ext>
                  </a:extLst>
                </p14:cNvPr>
                <p14:cNvContentPartPr/>
                <p14:nvPr/>
              </p14:nvContentPartPr>
              <p14:xfrm>
                <a:off x="8051673" y="5166633"/>
                <a:ext cx="183960" cy="436320"/>
              </p14:xfrm>
            </p:contentPart>
          </mc:Choice>
          <mc:Fallback xmlns="">
            <p:pic>
              <p:nvPicPr>
                <p:cNvPr id="232" name="Ink 231">
                  <a:extLst>
                    <a:ext uri="{FF2B5EF4-FFF2-40B4-BE49-F238E27FC236}">
                      <a16:creationId xmlns:a16="http://schemas.microsoft.com/office/drawing/2014/main" id="{D79448F5-829E-4270-B39E-AD1E2A8DB6D9}"/>
                    </a:ext>
                  </a:extLst>
                </p:cNvPr>
                <p:cNvPicPr/>
                <p:nvPr/>
              </p:nvPicPr>
              <p:blipFill>
                <a:blip r:embed="rId310"/>
                <a:stretch>
                  <a:fillRect/>
                </a:stretch>
              </p:blipFill>
              <p:spPr>
                <a:xfrm>
                  <a:off x="8042673" y="5157633"/>
                  <a:ext cx="201600" cy="45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234" name="Ink 233">
                <a:extLst>
                  <a:ext uri="{FF2B5EF4-FFF2-40B4-BE49-F238E27FC236}">
                    <a16:creationId xmlns:a16="http://schemas.microsoft.com/office/drawing/2014/main" id="{4F09A8C1-0EAB-4BF4-8741-C60F0413DFD9}"/>
                  </a:ext>
                </a:extLst>
              </p14:cNvPr>
              <p14:cNvContentPartPr/>
              <p14:nvPr/>
            </p14:nvContentPartPr>
            <p14:xfrm>
              <a:off x="8442633" y="5397393"/>
              <a:ext cx="27000" cy="360"/>
            </p14:xfrm>
          </p:contentPart>
        </mc:Choice>
        <mc:Fallback xmlns="">
          <p:pic>
            <p:nvPicPr>
              <p:cNvPr id="234" name="Ink 233">
                <a:extLst>
                  <a:ext uri="{FF2B5EF4-FFF2-40B4-BE49-F238E27FC236}">
                    <a16:creationId xmlns:a16="http://schemas.microsoft.com/office/drawing/2014/main" id="{4F09A8C1-0EAB-4BF4-8741-C60F0413DFD9}"/>
                  </a:ext>
                </a:extLst>
              </p:cNvPr>
              <p:cNvPicPr/>
              <p:nvPr/>
            </p:nvPicPr>
            <p:blipFill>
              <a:blip r:embed="rId312"/>
              <a:stretch>
                <a:fillRect/>
              </a:stretch>
            </p:blipFill>
            <p:spPr>
              <a:xfrm>
                <a:off x="8433633" y="5388393"/>
                <a:ext cx="44640" cy="18000"/>
              </a:xfrm>
              <a:prstGeom prst="rect">
                <a:avLst/>
              </a:prstGeom>
            </p:spPr>
          </p:pic>
        </mc:Fallback>
      </mc:AlternateContent>
      <p:grpSp>
        <p:nvGrpSpPr>
          <p:cNvPr id="236" name="Group 235">
            <a:extLst>
              <a:ext uri="{FF2B5EF4-FFF2-40B4-BE49-F238E27FC236}">
                <a16:creationId xmlns:a16="http://schemas.microsoft.com/office/drawing/2014/main" id="{F758CDA9-2650-4C8A-A9E2-FD558F35243F}"/>
              </a:ext>
            </a:extLst>
          </p:cNvPr>
          <p:cNvGrpSpPr/>
          <p:nvPr/>
        </p:nvGrpSpPr>
        <p:grpSpPr>
          <a:xfrm>
            <a:off x="9094233" y="4480473"/>
            <a:ext cx="1101960" cy="467280"/>
            <a:chOff x="9094233" y="4480473"/>
            <a:chExt cx="1101960" cy="467280"/>
          </a:xfrm>
        </p:grpSpPr>
        <mc:AlternateContent xmlns:mc="http://schemas.openxmlformats.org/markup-compatibility/2006" xmlns:p14="http://schemas.microsoft.com/office/powerpoint/2010/main">
          <mc:Choice Requires="p14">
            <p:contentPart p14:bwMode="auto" r:id="rId313">
              <p14:nvContentPartPr>
                <p14:cNvPr id="215" name="Ink 214">
                  <a:extLst>
                    <a:ext uri="{FF2B5EF4-FFF2-40B4-BE49-F238E27FC236}">
                      <a16:creationId xmlns:a16="http://schemas.microsoft.com/office/drawing/2014/main" id="{A6CD4A34-F8D8-45A3-864C-C63A2A286A22}"/>
                    </a:ext>
                  </a:extLst>
                </p14:cNvPr>
                <p14:cNvContentPartPr/>
                <p14:nvPr/>
              </p14:nvContentPartPr>
              <p14:xfrm>
                <a:off x="9094233" y="4480473"/>
                <a:ext cx="200520" cy="467280"/>
              </p14:xfrm>
            </p:contentPart>
          </mc:Choice>
          <mc:Fallback xmlns="">
            <p:pic>
              <p:nvPicPr>
                <p:cNvPr id="215" name="Ink 214">
                  <a:extLst>
                    <a:ext uri="{FF2B5EF4-FFF2-40B4-BE49-F238E27FC236}">
                      <a16:creationId xmlns:a16="http://schemas.microsoft.com/office/drawing/2014/main" id="{A6CD4A34-F8D8-45A3-864C-C63A2A286A22}"/>
                    </a:ext>
                  </a:extLst>
                </p:cNvPr>
                <p:cNvPicPr/>
                <p:nvPr/>
              </p:nvPicPr>
              <p:blipFill>
                <a:blip r:embed="rId314"/>
                <a:stretch>
                  <a:fillRect/>
                </a:stretch>
              </p:blipFill>
              <p:spPr>
                <a:xfrm>
                  <a:off x="9085233" y="4471473"/>
                  <a:ext cx="218160" cy="48492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16" name="Ink 215">
                  <a:extLst>
                    <a:ext uri="{FF2B5EF4-FFF2-40B4-BE49-F238E27FC236}">
                      <a16:creationId xmlns:a16="http://schemas.microsoft.com/office/drawing/2014/main" id="{6F707B61-7FBD-4337-8D4E-44E6EB01AA59}"/>
                    </a:ext>
                  </a:extLst>
                </p14:cNvPr>
                <p14:cNvContentPartPr/>
                <p14:nvPr/>
              </p14:nvContentPartPr>
              <p14:xfrm>
                <a:off x="9267393" y="4663713"/>
                <a:ext cx="214920" cy="142920"/>
              </p14:xfrm>
            </p:contentPart>
          </mc:Choice>
          <mc:Fallback xmlns="">
            <p:pic>
              <p:nvPicPr>
                <p:cNvPr id="216" name="Ink 215">
                  <a:extLst>
                    <a:ext uri="{FF2B5EF4-FFF2-40B4-BE49-F238E27FC236}">
                      <a16:creationId xmlns:a16="http://schemas.microsoft.com/office/drawing/2014/main" id="{6F707B61-7FBD-4337-8D4E-44E6EB01AA59}"/>
                    </a:ext>
                  </a:extLst>
                </p:cNvPr>
                <p:cNvPicPr/>
                <p:nvPr/>
              </p:nvPicPr>
              <p:blipFill>
                <a:blip r:embed="rId316"/>
                <a:stretch>
                  <a:fillRect/>
                </a:stretch>
              </p:blipFill>
              <p:spPr>
                <a:xfrm>
                  <a:off x="9258753" y="4655073"/>
                  <a:ext cx="2325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17" name="Ink 216">
                  <a:extLst>
                    <a:ext uri="{FF2B5EF4-FFF2-40B4-BE49-F238E27FC236}">
                      <a16:creationId xmlns:a16="http://schemas.microsoft.com/office/drawing/2014/main" id="{09772CF3-F0EE-4C11-AD4E-EDDF6EE48244}"/>
                    </a:ext>
                  </a:extLst>
                </p14:cNvPr>
                <p14:cNvContentPartPr/>
                <p14:nvPr/>
              </p14:nvContentPartPr>
              <p14:xfrm>
                <a:off x="9548553" y="4687113"/>
                <a:ext cx="106200" cy="119160"/>
              </p14:xfrm>
            </p:contentPart>
          </mc:Choice>
          <mc:Fallback xmlns="">
            <p:pic>
              <p:nvPicPr>
                <p:cNvPr id="217" name="Ink 216">
                  <a:extLst>
                    <a:ext uri="{FF2B5EF4-FFF2-40B4-BE49-F238E27FC236}">
                      <a16:creationId xmlns:a16="http://schemas.microsoft.com/office/drawing/2014/main" id="{09772CF3-F0EE-4C11-AD4E-EDDF6EE48244}"/>
                    </a:ext>
                  </a:extLst>
                </p:cNvPr>
                <p:cNvPicPr/>
                <p:nvPr/>
              </p:nvPicPr>
              <p:blipFill>
                <a:blip r:embed="rId318"/>
                <a:stretch>
                  <a:fillRect/>
                </a:stretch>
              </p:blipFill>
              <p:spPr>
                <a:xfrm>
                  <a:off x="9539913" y="4678473"/>
                  <a:ext cx="1238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18" name="Ink 217">
                  <a:extLst>
                    <a:ext uri="{FF2B5EF4-FFF2-40B4-BE49-F238E27FC236}">
                      <a16:creationId xmlns:a16="http://schemas.microsoft.com/office/drawing/2014/main" id="{5FC8D020-6CE3-4AE7-9229-E508EC3A473C}"/>
                    </a:ext>
                  </a:extLst>
                </p14:cNvPr>
                <p14:cNvContentPartPr/>
                <p14:nvPr/>
              </p14:nvContentPartPr>
              <p14:xfrm>
                <a:off x="9695433" y="4704753"/>
                <a:ext cx="90360" cy="139320"/>
              </p14:xfrm>
            </p:contentPart>
          </mc:Choice>
          <mc:Fallback xmlns="">
            <p:pic>
              <p:nvPicPr>
                <p:cNvPr id="218" name="Ink 217">
                  <a:extLst>
                    <a:ext uri="{FF2B5EF4-FFF2-40B4-BE49-F238E27FC236}">
                      <a16:creationId xmlns:a16="http://schemas.microsoft.com/office/drawing/2014/main" id="{5FC8D020-6CE3-4AE7-9229-E508EC3A473C}"/>
                    </a:ext>
                  </a:extLst>
                </p:cNvPr>
                <p:cNvPicPr/>
                <p:nvPr/>
              </p:nvPicPr>
              <p:blipFill>
                <a:blip r:embed="rId320"/>
                <a:stretch>
                  <a:fillRect/>
                </a:stretch>
              </p:blipFill>
              <p:spPr>
                <a:xfrm>
                  <a:off x="9686433" y="4695753"/>
                  <a:ext cx="1080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19" name="Ink 218">
                  <a:extLst>
                    <a:ext uri="{FF2B5EF4-FFF2-40B4-BE49-F238E27FC236}">
                      <a16:creationId xmlns:a16="http://schemas.microsoft.com/office/drawing/2014/main" id="{A8EEFAFE-58EA-4A47-A294-769D9D6F9E73}"/>
                    </a:ext>
                  </a:extLst>
                </p14:cNvPr>
                <p14:cNvContentPartPr/>
                <p14:nvPr/>
              </p14:nvContentPartPr>
              <p14:xfrm>
                <a:off x="9873633" y="4660473"/>
                <a:ext cx="232920" cy="196560"/>
              </p14:xfrm>
            </p:contentPart>
          </mc:Choice>
          <mc:Fallback xmlns="">
            <p:pic>
              <p:nvPicPr>
                <p:cNvPr id="219" name="Ink 218">
                  <a:extLst>
                    <a:ext uri="{FF2B5EF4-FFF2-40B4-BE49-F238E27FC236}">
                      <a16:creationId xmlns:a16="http://schemas.microsoft.com/office/drawing/2014/main" id="{A8EEFAFE-58EA-4A47-A294-769D9D6F9E73}"/>
                    </a:ext>
                  </a:extLst>
                </p:cNvPr>
                <p:cNvPicPr/>
                <p:nvPr/>
              </p:nvPicPr>
              <p:blipFill>
                <a:blip r:embed="rId322"/>
                <a:stretch>
                  <a:fillRect/>
                </a:stretch>
              </p:blipFill>
              <p:spPr>
                <a:xfrm>
                  <a:off x="9864633" y="4651473"/>
                  <a:ext cx="2505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20" name="Ink 219">
                  <a:extLst>
                    <a:ext uri="{FF2B5EF4-FFF2-40B4-BE49-F238E27FC236}">
                      <a16:creationId xmlns:a16="http://schemas.microsoft.com/office/drawing/2014/main" id="{877F9DA5-BCDD-4A07-B372-D97A9679A830}"/>
                    </a:ext>
                  </a:extLst>
                </p14:cNvPr>
                <p14:cNvContentPartPr/>
                <p14:nvPr/>
              </p14:nvContentPartPr>
              <p14:xfrm>
                <a:off x="10099713" y="4589553"/>
                <a:ext cx="96480" cy="311040"/>
              </p14:xfrm>
            </p:contentPart>
          </mc:Choice>
          <mc:Fallback xmlns="">
            <p:pic>
              <p:nvPicPr>
                <p:cNvPr id="220" name="Ink 219">
                  <a:extLst>
                    <a:ext uri="{FF2B5EF4-FFF2-40B4-BE49-F238E27FC236}">
                      <a16:creationId xmlns:a16="http://schemas.microsoft.com/office/drawing/2014/main" id="{877F9DA5-BCDD-4A07-B372-D97A9679A830}"/>
                    </a:ext>
                  </a:extLst>
                </p:cNvPr>
                <p:cNvPicPr/>
                <p:nvPr/>
              </p:nvPicPr>
              <p:blipFill>
                <a:blip r:embed="rId324"/>
                <a:stretch>
                  <a:fillRect/>
                </a:stretch>
              </p:blipFill>
              <p:spPr>
                <a:xfrm>
                  <a:off x="10091073" y="4580553"/>
                  <a:ext cx="11412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35" name="Ink 234">
                  <a:extLst>
                    <a:ext uri="{FF2B5EF4-FFF2-40B4-BE49-F238E27FC236}">
                      <a16:creationId xmlns:a16="http://schemas.microsoft.com/office/drawing/2014/main" id="{FA18C273-E6EE-4DB4-8223-65EDAC8D9079}"/>
                    </a:ext>
                  </a:extLst>
                </p14:cNvPr>
                <p14:cNvContentPartPr/>
                <p14:nvPr/>
              </p14:nvContentPartPr>
              <p14:xfrm>
                <a:off x="9312393" y="4793673"/>
                <a:ext cx="360" cy="360"/>
              </p14:xfrm>
            </p:contentPart>
          </mc:Choice>
          <mc:Fallback xmlns="">
            <p:pic>
              <p:nvPicPr>
                <p:cNvPr id="235" name="Ink 234">
                  <a:extLst>
                    <a:ext uri="{FF2B5EF4-FFF2-40B4-BE49-F238E27FC236}">
                      <a16:creationId xmlns:a16="http://schemas.microsoft.com/office/drawing/2014/main" id="{FA18C273-E6EE-4DB4-8223-65EDAC8D9079}"/>
                    </a:ext>
                  </a:extLst>
                </p:cNvPr>
                <p:cNvPicPr/>
                <p:nvPr/>
              </p:nvPicPr>
              <p:blipFill>
                <a:blip r:embed="rId211"/>
                <a:stretch>
                  <a:fillRect/>
                </a:stretch>
              </p:blipFill>
              <p:spPr>
                <a:xfrm>
                  <a:off x="9303753" y="478503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6">
            <p14:nvContentPartPr>
              <p14:cNvPr id="237" name="Ink 236">
                <a:extLst>
                  <a:ext uri="{FF2B5EF4-FFF2-40B4-BE49-F238E27FC236}">
                    <a16:creationId xmlns:a16="http://schemas.microsoft.com/office/drawing/2014/main" id="{CBA70ED4-C5E0-4996-823A-DC907D79DD40}"/>
                  </a:ext>
                </a:extLst>
              </p14:cNvPr>
              <p14:cNvContentPartPr/>
              <p14:nvPr/>
            </p14:nvContentPartPr>
            <p14:xfrm>
              <a:off x="5530233" y="5921193"/>
              <a:ext cx="542160" cy="420840"/>
            </p14:xfrm>
          </p:contentPart>
        </mc:Choice>
        <mc:Fallback xmlns="">
          <p:pic>
            <p:nvPicPr>
              <p:cNvPr id="237" name="Ink 236">
                <a:extLst>
                  <a:ext uri="{FF2B5EF4-FFF2-40B4-BE49-F238E27FC236}">
                    <a16:creationId xmlns:a16="http://schemas.microsoft.com/office/drawing/2014/main" id="{CBA70ED4-C5E0-4996-823A-DC907D79DD40}"/>
                  </a:ext>
                </a:extLst>
              </p:cNvPr>
              <p:cNvPicPr/>
              <p:nvPr/>
            </p:nvPicPr>
            <p:blipFill>
              <a:blip r:embed="rId327"/>
              <a:stretch>
                <a:fillRect/>
              </a:stretch>
            </p:blipFill>
            <p:spPr>
              <a:xfrm>
                <a:off x="5521233" y="5912193"/>
                <a:ext cx="559800" cy="438480"/>
              </a:xfrm>
              <a:prstGeom prst="rect">
                <a:avLst/>
              </a:prstGeom>
            </p:spPr>
          </p:pic>
        </mc:Fallback>
      </mc:AlternateContent>
      <p:grpSp>
        <p:nvGrpSpPr>
          <p:cNvPr id="246" name="Group 245">
            <a:extLst>
              <a:ext uri="{FF2B5EF4-FFF2-40B4-BE49-F238E27FC236}">
                <a16:creationId xmlns:a16="http://schemas.microsoft.com/office/drawing/2014/main" id="{D402082E-9FFF-4220-959F-99E2249F22FB}"/>
              </a:ext>
            </a:extLst>
          </p:cNvPr>
          <p:cNvGrpSpPr/>
          <p:nvPr/>
        </p:nvGrpSpPr>
        <p:grpSpPr>
          <a:xfrm>
            <a:off x="6767553" y="5787633"/>
            <a:ext cx="1756440" cy="464040"/>
            <a:chOff x="6767553" y="5787633"/>
            <a:chExt cx="1756440" cy="464040"/>
          </a:xfrm>
        </p:grpSpPr>
        <mc:AlternateContent xmlns:mc="http://schemas.openxmlformats.org/markup-compatibility/2006" xmlns:p14="http://schemas.microsoft.com/office/powerpoint/2010/main">
          <mc:Choice Requires="p14">
            <p:contentPart p14:bwMode="auto" r:id="rId328">
              <p14:nvContentPartPr>
                <p14:cNvPr id="238" name="Ink 237">
                  <a:extLst>
                    <a:ext uri="{FF2B5EF4-FFF2-40B4-BE49-F238E27FC236}">
                      <a16:creationId xmlns:a16="http://schemas.microsoft.com/office/drawing/2014/main" id="{CB3285DA-EDA9-4661-A42A-C8AAA450F336}"/>
                    </a:ext>
                  </a:extLst>
                </p14:cNvPr>
                <p14:cNvContentPartPr/>
                <p14:nvPr/>
              </p14:nvContentPartPr>
              <p14:xfrm>
                <a:off x="6767553" y="5993553"/>
                <a:ext cx="201600" cy="170280"/>
              </p14:xfrm>
            </p:contentPart>
          </mc:Choice>
          <mc:Fallback xmlns="">
            <p:pic>
              <p:nvPicPr>
                <p:cNvPr id="238" name="Ink 237">
                  <a:extLst>
                    <a:ext uri="{FF2B5EF4-FFF2-40B4-BE49-F238E27FC236}">
                      <a16:creationId xmlns:a16="http://schemas.microsoft.com/office/drawing/2014/main" id="{CB3285DA-EDA9-4661-A42A-C8AAA450F336}"/>
                    </a:ext>
                  </a:extLst>
                </p:cNvPr>
                <p:cNvPicPr/>
                <p:nvPr/>
              </p:nvPicPr>
              <p:blipFill>
                <a:blip r:embed="rId329"/>
                <a:stretch>
                  <a:fillRect/>
                </a:stretch>
              </p:blipFill>
              <p:spPr>
                <a:xfrm>
                  <a:off x="6758553" y="5984913"/>
                  <a:ext cx="21924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39" name="Ink 238">
                  <a:extLst>
                    <a:ext uri="{FF2B5EF4-FFF2-40B4-BE49-F238E27FC236}">
                      <a16:creationId xmlns:a16="http://schemas.microsoft.com/office/drawing/2014/main" id="{6A514198-64E5-437E-A9BB-1C7BE2C074D7}"/>
                    </a:ext>
                  </a:extLst>
                </p14:cNvPr>
                <p14:cNvContentPartPr/>
                <p14:nvPr/>
              </p14:nvContentPartPr>
              <p14:xfrm>
                <a:off x="7121793" y="5795913"/>
                <a:ext cx="211320" cy="455760"/>
              </p14:xfrm>
            </p:contentPart>
          </mc:Choice>
          <mc:Fallback xmlns="">
            <p:pic>
              <p:nvPicPr>
                <p:cNvPr id="239" name="Ink 238">
                  <a:extLst>
                    <a:ext uri="{FF2B5EF4-FFF2-40B4-BE49-F238E27FC236}">
                      <a16:creationId xmlns:a16="http://schemas.microsoft.com/office/drawing/2014/main" id="{6A514198-64E5-437E-A9BB-1C7BE2C074D7}"/>
                    </a:ext>
                  </a:extLst>
                </p:cNvPr>
                <p:cNvPicPr/>
                <p:nvPr/>
              </p:nvPicPr>
              <p:blipFill>
                <a:blip r:embed="rId331"/>
                <a:stretch>
                  <a:fillRect/>
                </a:stretch>
              </p:blipFill>
              <p:spPr>
                <a:xfrm>
                  <a:off x="7113153" y="5787273"/>
                  <a:ext cx="228960" cy="4734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240" name="Ink 239">
                  <a:extLst>
                    <a:ext uri="{FF2B5EF4-FFF2-40B4-BE49-F238E27FC236}">
                      <a16:creationId xmlns:a16="http://schemas.microsoft.com/office/drawing/2014/main" id="{F3677C90-379D-4240-AA26-DAD746DFEC37}"/>
                    </a:ext>
                  </a:extLst>
                </p14:cNvPr>
                <p14:cNvContentPartPr/>
                <p14:nvPr/>
              </p14:nvContentPartPr>
              <p14:xfrm>
                <a:off x="7394673" y="5971233"/>
                <a:ext cx="329040" cy="213480"/>
              </p14:xfrm>
            </p:contentPart>
          </mc:Choice>
          <mc:Fallback xmlns="">
            <p:pic>
              <p:nvPicPr>
                <p:cNvPr id="240" name="Ink 239">
                  <a:extLst>
                    <a:ext uri="{FF2B5EF4-FFF2-40B4-BE49-F238E27FC236}">
                      <a16:creationId xmlns:a16="http://schemas.microsoft.com/office/drawing/2014/main" id="{F3677C90-379D-4240-AA26-DAD746DFEC37}"/>
                    </a:ext>
                  </a:extLst>
                </p:cNvPr>
                <p:cNvPicPr/>
                <p:nvPr/>
              </p:nvPicPr>
              <p:blipFill>
                <a:blip r:embed="rId333"/>
                <a:stretch>
                  <a:fillRect/>
                </a:stretch>
              </p:blipFill>
              <p:spPr>
                <a:xfrm>
                  <a:off x="7386033" y="5962233"/>
                  <a:ext cx="3466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241" name="Ink 240">
                  <a:extLst>
                    <a:ext uri="{FF2B5EF4-FFF2-40B4-BE49-F238E27FC236}">
                      <a16:creationId xmlns:a16="http://schemas.microsoft.com/office/drawing/2014/main" id="{AA724FED-F331-4CFC-8928-DDC4132F11B3}"/>
                    </a:ext>
                  </a:extLst>
                </p14:cNvPr>
                <p14:cNvContentPartPr/>
                <p14:nvPr/>
              </p14:nvContentPartPr>
              <p14:xfrm>
                <a:off x="7856193" y="6054033"/>
                <a:ext cx="222120" cy="28080"/>
              </p14:xfrm>
            </p:contentPart>
          </mc:Choice>
          <mc:Fallback xmlns="">
            <p:pic>
              <p:nvPicPr>
                <p:cNvPr id="241" name="Ink 240">
                  <a:extLst>
                    <a:ext uri="{FF2B5EF4-FFF2-40B4-BE49-F238E27FC236}">
                      <a16:creationId xmlns:a16="http://schemas.microsoft.com/office/drawing/2014/main" id="{AA724FED-F331-4CFC-8928-DDC4132F11B3}"/>
                    </a:ext>
                  </a:extLst>
                </p:cNvPr>
                <p:cNvPicPr/>
                <p:nvPr/>
              </p:nvPicPr>
              <p:blipFill>
                <a:blip r:embed="rId335"/>
                <a:stretch>
                  <a:fillRect/>
                </a:stretch>
              </p:blipFill>
              <p:spPr>
                <a:xfrm>
                  <a:off x="7847553" y="6045393"/>
                  <a:ext cx="2397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242" name="Ink 241">
                  <a:extLst>
                    <a:ext uri="{FF2B5EF4-FFF2-40B4-BE49-F238E27FC236}">
                      <a16:creationId xmlns:a16="http://schemas.microsoft.com/office/drawing/2014/main" id="{F09B7C77-0833-448F-9516-5CE0DC26656D}"/>
                    </a:ext>
                  </a:extLst>
                </p14:cNvPr>
                <p14:cNvContentPartPr/>
                <p14:nvPr/>
              </p14:nvContentPartPr>
              <p14:xfrm>
                <a:off x="8025393" y="6000753"/>
                <a:ext cx="360" cy="131400"/>
              </p14:xfrm>
            </p:contentPart>
          </mc:Choice>
          <mc:Fallback xmlns="">
            <p:pic>
              <p:nvPicPr>
                <p:cNvPr id="242" name="Ink 241">
                  <a:extLst>
                    <a:ext uri="{FF2B5EF4-FFF2-40B4-BE49-F238E27FC236}">
                      <a16:creationId xmlns:a16="http://schemas.microsoft.com/office/drawing/2014/main" id="{F09B7C77-0833-448F-9516-5CE0DC26656D}"/>
                    </a:ext>
                  </a:extLst>
                </p:cNvPr>
                <p:cNvPicPr/>
                <p:nvPr/>
              </p:nvPicPr>
              <p:blipFill>
                <a:blip r:embed="rId337"/>
                <a:stretch>
                  <a:fillRect/>
                </a:stretch>
              </p:blipFill>
              <p:spPr>
                <a:xfrm>
                  <a:off x="8016393" y="5992113"/>
                  <a:ext cx="180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243" name="Ink 242">
                  <a:extLst>
                    <a:ext uri="{FF2B5EF4-FFF2-40B4-BE49-F238E27FC236}">
                      <a16:creationId xmlns:a16="http://schemas.microsoft.com/office/drawing/2014/main" id="{CAEAE5F8-06E1-4CEC-93BE-E25F3EBA2510}"/>
                    </a:ext>
                  </a:extLst>
                </p14:cNvPr>
                <p14:cNvContentPartPr/>
                <p14:nvPr/>
              </p14:nvContentPartPr>
              <p14:xfrm>
                <a:off x="8184873" y="5961873"/>
                <a:ext cx="162720" cy="222480"/>
              </p14:xfrm>
            </p:contentPart>
          </mc:Choice>
          <mc:Fallback xmlns="">
            <p:pic>
              <p:nvPicPr>
                <p:cNvPr id="243" name="Ink 242">
                  <a:extLst>
                    <a:ext uri="{FF2B5EF4-FFF2-40B4-BE49-F238E27FC236}">
                      <a16:creationId xmlns:a16="http://schemas.microsoft.com/office/drawing/2014/main" id="{CAEAE5F8-06E1-4CEC-93BE-E25F3EBA2510}"/>
                    </a:ext>
                  </a:extLst>
                </p:cNvPr>
                <p:cNvPicPr/>
                <p:nvPr/>
              </p:nvPicPr>
              <p:blipFill>
                <a:blip r:embed="rId339"/>
                <a:stretch>
                  <a:fillRect/>
                </a:stretch>
              </p:blipFill>
              <p:spPr>
                <a:xfrm>
                  <a:off x="8176233" y="5952873"/>
                  <a:ext cx="1803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244" name="Ink 243">
                  <a:extLst>
                    <a:ext uri="{FF2B5EF4-FFF2-40B4-BE49-F238E27FC236}">
                      <a16:creationId xmlns:a16="http://schemas.microsoft.com/office/drawing/2014/main" id="{1B300689-F65A-4167-A300-489CA4A1E3FA}"/>
                    </a:ext>
                  </a:extLst>
                </p14:cNvPr>
                <p14:cNvContentPartPr/>
                <p14:nvPr/>
              </p14:nvContentPartPr>
              <p14:xfrm>
                <a:off x="8426433" y="5787633"/>
                <a:ext cx="97560" cy="424440"/>
              </p14:xfrm>
            </p:contentPart>
          </mc:Choice>
          <mc:Fallback xmlns="">
            <p:pic>
              <p:nvPicPr>
                <p:cNvPr id="244" name="Ink 243">
                  <a:extLst>
                    <a:ext uri="{FF2B5EF4-FFF2-40B4-BE49-F238E27FC236}">
                      <a16:creationId xmlns:a16="http://schemas.microsoft.com/office/drawing/2014/main" id="{1B300689-F65A-4167-A300-489CA4A1E3FA}"/>
                    </a:ext>
                  </a:extLst>
                </p:cNvPr>
                <p:cNvPicPr/>
                <p:nvPr/>
              </p:nvPicPr>
              <p:blipFill>
                <a:blip r:embed="rId341"/>
                <a:stretch>
                  <a:fillRect/>
                </a:stretch>
              </p:blipFill>
              <p:spPr>
                <a:xfrm>
                  <a:off x="8417433" y="5778993"/>
                  <a:ext cx="115200" cy="442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2">
            <p14:nvContentPartPr>
              <p14:cNvPr id="245" name="Ink 244">
                <a:extLst>
                  <a:ext uri="{FF2B5EF4-FFF2-40B4-BE49-F238E27FC236}">
                    <a16:creationId xmlns:a16="http://schemas.microsoft.com/office/drawing/2014/main" id="{C90E3A18-4825-46FE-BF18-45AF2E5EF713}"/>
                  </a:ext>
                </a:extLst>
              </p14:cNvPr>
              <p14:cNvContentPartPr/>
              <p14:nvPr/>
            </p14:nvContentPartPr>
            <p14:xfrm>
              <a:off x="5589633" y="6434553"/>
              <a:ext cx="546120" cy="28440"/>
            </p14:xfrm>
          </p:contentPart>
        </mc:Choice>
        <mc:Fallback xmlns="">
          <p:pic>
            <p:nvPicPr>
              <p:cNvPr id="245" name="Ink 244">
                <a:extLst>
                  <a:ext uri="{FF2B5EF4-FFF2-40B4-BE49-F238E27FC236}">
                    <a16:creationId xmlns:a16="http://schemas.microsoft.com/office/drawing/2014/main" id="{C90E3A18-4825-46FE-BF18-45AF2E5EF713}"/>
                  </a:ext>
                </a:extLst>
              </p:cNvPr>
              <p:cNvPicPr/>
              <p:nvPr/>
            </p:nvPicPr>
            <p:blipFill>
              <a:blip r:embed="rId343"/>
              <a:stretch>
                <a:fillRect/>
              </a:stretch>
            </p:blipFill>
            <p:spPr>
              <a:xfrm>
                <a:off x="5580633" y="6425913"/>
                <a:ext cx="563760" cy="46080"/>
              </a:xfrm>
              <a:prstGeom prst="rect">
                <a:avLst/>
              </a:prstGeom>
            </p:spPr>
          </p:pic>
        </mc:Fallback>
      </mc:AlternateContent>
      <p:grpSp>
        <p:nvGrpSpPr>
          <p:cNvPr id="256" name="Group 255">
            <a:extLst>
              <a:ext uri="{FF2B5EF4-FFF2-40B4-BE49-F238E27FC236}">
                <a16:creationId xmlns:a16="http://schemas.microsoft.com/office/drawing/2014/main" id="{7FB32D4B-9FCD-46F5-9232-60B7E24E0EF2}"/>
              </a:ext>
            </a:extLst>
          </p:cNvPr>
          <p:cNvGrpSpPr/>
          <p:nvPr/>
        </p:nvGrpSpPr>
        <p:grpSpPr>
          <a:xfrm>
            <a:off x="1433793" y="6329073"/>
            <a:ext cx="1895760" cy="378360"/>
            <a:chOff x="1433793" y="6329073"/>
            <a:chExt cx="1895760" cy="378360"/>
          </a:xfrm>
        </p:grpSpPr>
        <mc:AlternateContent xmlns:mc="http://schemas.openxmlformats.org/markup-compatibility/2006" xmlns:p14="http://schemas.microsoft.com/office/powerpoint/2010/main">
          <mc:Choice Requires="p14">
            <p:contentPart p14:bwMode="auto" r:id="rId344">
              <p14:nvContentPartPr>
                <p14:cNvPr id="247" name="Ink 246">
                  <a:extLst>
                    <a:ext uri="{FF2B5EF4-FFF2-40B4-BE49-F238E27FC236}">
                      <a16:creationId xmlns:a16="http://schemas.microsoft.com/office/drawing/2014/main" id="{1A10BF6A-88E1-4758-AB43-310FD2CC394D}"/>
                    </a:ext>
                  </a:extLst>
                </p14:cNvPr>
                <p14:cNvContentPartPr/>
                <p14:nvPr/>
              </p14:nvContentPartPr>
              <p14:xfrm>
                <a:off x="1433793" y="6490713"/>
                <a:ext cx="342000" cy="34560"/>
              </p14:xfrm>
            </p:contentPart>
          </mc:Choice>
          <mc:Fallback xmlns="">
            <p:pic>
              <p:nvPicPr>
                <p:cNvPr id="247" name="Ink 246">
                  <a:extLst>
                    <a:ext uri="{FF2B5EF4-FFF2-40B4-BE49-F238E27FC236}">
                      <a16:creationId xmlns:a16="http://schemas.microsoft.com/office/drawing/2014/main" id="{1A10BF6A-88E1-4758-AB43-310FD2CC394D}"/>
                    </a:ext>
                  </a:extLst>
                </p:cNvPr>
                <p:cNvPicPr/>
                <p:nvPr/>
              </p:nvPicPr>
              <p:blipFill>
                <a:blip r:embed="rId345"/>
                <a:stretch>
                  <a:fillRect/>
                </a:stretch>
              </p:blipFill>
              <p:spPr>
                <a:xfrm>
                  <a:off x="1425153" y="6481713"/>
                  <a:ext cx="3596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248" name="Ink 247">
                  <a:extLst>
                    <a:ext uri="{FF2B5EF4-FFF2-40B4-BE49-F238E27FC236}">
                      <a16:creationId xmlns:a16="http://schemas.microsoft.com/office/drawing/2014/main" id="{A68ECB0C-BF92-4C14-ADF1-6BA18EAE830B}"/>
                    </a:ext>
                  </a:extLst>
                </p14:cNvPr>
                <p14:cNvContentPartPr/>
                <p14:nvPr/>
              </p14:nvContentPartPr>
              <p14:xfrm>
                <a:off x="1544313" y="6577833"/>
                <a:ext cx="252360" cy="9000"/>
              </p14:xfrm>
            </p:contentPart>
          </mc:Choice>
          <mc:Fallback xmlns="">
            <p:pic>
              <p:nvPicPr>
                <p:cNvPr id="248" name="Ink 247">
                  <a:extLst>
                    <a:ext uri="{FF2B5EF4-FFF2-40B4-BE49-F238E27FC236}">
                      <a16:creationId xmlns:a16="http://schemas.microsoft.com/office/drawing/2014/main" id="{A68ECB0C-BF92-4C14-ADF1-6BA18EAE830B}"/>
                    </a:ext>
                  </a:extLst>
                </p:cNvPr>
                <p:cNvPicPr/>
                <p:nvPr/>
              </p:nvPicPr>
              <p:blipFill>
                <a:blip r:embed="rId347"/>
                <a:stretch>
                  <a:fillRect/>
                </a:stretch>
              </p:blipFill>
              <p:spPr>
                <a:xfrm>
                  <a:off x="1535673" y="6569193"/>
                  <a:ext cx="270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249" name="Ink 248">
                  <a:extLst>
                    <a:ext uri="{FF2B5EF4-FFF2-40B4-BE49-F238E27FC236}">
                      <a16:creationId xmlns:a16="http://schemas.microsoft.com/office/drawing/2014/main" id="{3E9666C6-13D9-4B4E-B723-8706E150579B}"/>
                    </a:ext>
                  </a:extLst>
                </p14:cNvPr>
                <p14:cNvContentPartPr/>
                <p14:nvPr/>
              </p14:nvContentPartPr>
              <p14:xfrm>
                <a:off x="1739793" y="6435633"/>
                <a:ext cx="133200" cy="204480"/>
              </p14:xfrm>
            </p:contentPart>
          </mc:Choice>
          <mc:Fallback xmlns="">
            <p:pic>
              <p:nvPicPr>
                <p:cNvPr id="249" name="Ink 248">
                  <a:extLst>
                    <a:ext uri="{FF2B5EF4-FFF2-40B4-BE49-F238E27FC236}">
                      <a16:creationId xmlns:a16="http://schemas.microsoft.com/office/drawing/2014/main" id="{3E9666C6-13D9-4B4E-B723-8706E150579B}"/>
                    </a:ext>
                  </a:extLst>
                </p:cNvPr>
                <p:cNvPicPr/>
                <p:nvPr/>
              </p:nvPicPr>
              <p:blipFill>
                <a:blip r:embed="rId349"/>
                <a:stretch>
                  <a:fillRect/>
                </a:stretch>
              </p:blipFill>
              <p:spPr>
                <a:xfrm>
                  <a:off x="1731153" y="6426993"/>
                  <a:ext cx="1508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50" name="Ink 249">
                  <a:extLst>
                    <a:ext uri="{FF2B5EF4-FFF2-40B4-BE49-F238E27FC236}">
                      <a16:creationId xmlns:a16="http://schemas.microsoft.com/office/drawing/2014/main" id="{EB2A03EC-5C7C-4721-9381-93ED336C7D56}"/>
                    </a:ext>
                  </a:extLst>
                </p14:cNvPr>
                <p14:cNvContentPartPr/>
                <p14:nvPr/>
              </p14:nvContentPartPr>
              <p14:xfrm>
                <a:off x="2068113" y="6408633"/>
                <a:ext cx="277200" cy="168480"/>
              </p14:xfrm>
            </p:contentPart>
          </mc:Choice>
          <mc:Fallback xmlns="">
            <p:pic>
              <p:nvPicPr>
                <p:cNvPr id="250" name="Ink 249">
                  <a:extLst>
                    <a:ext uri="{FF2B5EF4-FFF2-40B4-BE49-F238E27FC236}">
                      <a16:creationId xmlns:a16="http://schemas.microsoft.com/office/drawing/2014/main" id="{EB2A03EC-5C7C-4721-9381-93ED336C7D56}"/>
                    </a:ext>
                  </a:extLst>
                </p:cNvPr>
                <p:cNvPicPr/>
                <p:nvPr/>
              </p:nvPicPr>
              <p:blipFill>
                <a:blip r:embed="rId351"/>
                <a:stretch>
                  <a:fillRect/>
                </a:stretch>
              </p:blipFill>
              <p:spPr>
                <a:xfrm>
                  <a:off x="2059473" y="6399633"/>
                  <a:ext cx="2948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51" name="Ink 250">
                  <a:extLst>
                    <a:ext uri="{FF2B5EF4-FFF2-40B4-BE49-F238E27FC236}">
                      <a16:creationId xmlns:a16="http://schemas.microsoft.com/office/drawing/2014/main" id="{83EE5456-DD2B-49C7-9C2F-E8470F2DC53E}"/>
                    </a:ext>
                  </a:extLst>
                </p14:cNvPr>
                <p14:cNvContentPartPr/>
                <p14:nvPr/>
              </p14:nvContentPartPr>
              <p14:xfrm>
                <a:off x="2456193" y="6329073"/>
                <a:ext cx="91800" cy="258120"/>
              </p14:xfrm>
            </p:contentPart>
          </mc:Choice>
          <mc:Fallback xmlns="">
            <p:pic>
              <p:nvPicPr>
                <p:cNvPr id="251" name="Ink 250">
                  <a:extLst>
                    <a:ext uri="{FF2B5EF4-FFF2-40B4-BE49-F238E27FC236}">
                      <a16:creationId xmlns:a16="http://schemas.microsoft.com/office/drawing/2014/main" id="{83EE5456-DD2B-49C7-9C2F-E8470F2DC53E}"/>
                    </a:ext>
                  </a:extLst>
                </p:cNvPr>
                <p:cNvPicPr/>
                <p:nvPr/>
              </p:nvPicPr>
              <p:blipFill>
                <a:blip r:embed="rId353"/>
                <a:stretch>
                  <a:fillRect/>
                </a:stretch>
              </p:blipFill>
              <p:spPr>
                <a:xfrm>
                  <a:off x="2447553" y="6320433"/>
                  <a:ext cx="10944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52" name="Ink 251">
                  <a:extLst>
                    <a:ext uri="{FF2B5EF4-FFF2-40B4-BE49-F238E27FC236}">
                      <a16:creationId xmlns:a16="http://schemas.microsoft.com/office/drawing/2014/main" id="{53689420-1363-41DD-B9B1-8324B45DBF10}"/>
                    </a:ext>
                  </a:extLst>
                </p14:cNvPr>
                <p14:cNvContentPartPr/>
                <p14:nvPr/>
              </p14:nvContentPartPr>
              <p14:xfrm>
                <a:off x="2618553" y="6444993"/>
                <a:ext cx="243360" cy="149400"/>
              </p14:xfrm>
            </p:contentPart>
          </mc:Choice>
          <mc:Fallback xmlns="">
            <p:pic>
              <p:nvPicPr>
                <p:cNvPr id="252" name="Ink 251">
                  <a:extLst>
                    <a:ext uri="{FF2B5EF4-FFF2-40B4-BE49-F238E27FC236}">
                      <a16:creationId xmlns:a16="http://schemas.microsoft.com/office/drawing/2014/main" id="{53689420-1363-41DD-B9B1-8324B45DBF10}"/>
                    </a:ext>
                  </a:extLst>
                </p:cNvPr>
                <p:cNvPicPr/>
                <p:nvPr/>
              </p:nvPicPr>
              <p:blipFill>
                <a:blip r:embed="rId355"/>
                <a:stretch>
                  <a:fillRect/>
                </a:stretch>
              </p:blipFill>
              <p:spPr>
                <a:xfrm>
                  <a:off x="2609553" y="6436353"/>
                  <a:ext cx="2610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53" name="Ink 252">
                  <a:extLst>
                    <a:ext uri="{FF2B5EF4-FFF2-40B4-BE49-F238E27FC236}">
                      <a16:creationId xmlns:a16="http://schemas.microsoft.com/office/drawing/2014/main" id="{21F27DA6-EF86-42E6-948B-9714E55D7C25}"/>
                    </a:ext>
                  </a:extLst>
                </p14:cNvPr>
                <p14:cNvContentPartPr/>
                <p14:nvPr/>
              </p14:nvContentPartPr>
              <p14:xfrm>
                <a:off x="2933193" y="6551553"/>
                <a:ext cx="49680" cy="113760"/>
              </p14:xfrm>
            </p:contentPart>
          </mc:Choice>
          <mc:Fallback xmlns="">
            <p:pic>
              <p:nvPicPr>
                <p:cNvPr id="253" name="Ink 252">
                  <a:extLst>
                    <a:ext uri="{FF2B5EF4-FFF2-40B4-BE49-F238E27FC236}">
                      <a16:creationId xmlns:a16="http://schemas.microsoft.com/office/drawing/2014/main" id="{21F27DA6-EF86-42E6-948B-9714E55D7C25}"/>
                    </a:ext>
                  </a:extLst>
                </p:cNvPr>
                <p:cNvPicPr/>
                <p:nvPr/>
              </p:nvPicPr>
              <p:blipFill>
                <a:blip r:embed="rId357"/>
                <a:stretch>
                  <a:fillRect/>
                </a:stretch>
              </p:blipFill>
              <p:spPr>
                <a:xfrm>
                  <a:off x="2924553" y="6542553"/>
                  <a:ext cx="6732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54" name="Ink 253">
                  <a:extLst>
                    <a:ext uri="{FF2B5EF4-FFF2-40B4-BE49-F238E27FC236}">
                      <a16:creationId xmlns:a16="http://schemas.microsoft.com/office/drawing/2014/main" id="{7779413E-190F-427C-A572-A76712A27132}"/>
                    </a:ext>
                  </a:extLst>
                </p14:cNvPr>
                <p14:cNvContentPartPr/>
                <p14:nvPr/>
              </p14:nvContentPartPr>
              <p14:xfrm>
                <a:off x="3044793" y="6498273"/>
                <a:ext cx="136080" cy="167040"/>
              </p14:xfrm>
            </p:contentPart>
          </mc:Choice>
          <mc:Fallback xmlns="">
            <p:pic>
              <p:nvPicPr>
                <p:cNvPr id="254" name="Ink 253">
                  <a:extLst>
                    <a:ext uri="{FF2B5EF4-FFF2-40B4-BE49-F238E27FC236}">
                      <a16:creationId xmlns:a16="http://schemas.microsoft.com/office/drawing/2014/main" id="{7779413E-190F-427C-A572-A76712A27132}"/>
                    </a:ext>
                  </a:extLst>
                </p:cNvPr>
                <p:cNvPicPr/>
                <p:nvPr/>
              </p:nvPicPr>
              <p:blipFill>
                <a:blip r:embed="rId359"/>
                <a:stretch>
                  <a:fillRect/>
                </a:stretch>
              </p:blipFill>
              <p:spPr>
                <a:xfrm>
                  <a:off x="3035793" y="6489633"/>
                  <a:ext cx="15372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55" name="Ink 254">
                  <a:extLst>
                    <a:ext uri="{FF2B5EF4-FFF2-40B4-BE49-F238E27FC236}">
                      <a16:creationId xmlns:a16="http://schemas.microsoft.com/office/drawing/2014/main" id="{F697E1AC-92E0-4DC7-BCB4-DC3421E6D376}"/>
                    </a:ext>
                  </a:extLst>
                </p14:cNvPr>
                <p14:cNvContentPartPr/>
                <p14:nvPr/>
              </p14:nvContentPartPr>
              <p14:xfrm>
                <a:off x="3248913" y="6391713"/>
                <a:ext cx="80640" cy="315720"/>
              </p14:xfrm>
            </p:contentPart>
          </mc:Choice>
          <mc:Fallback xmlns="">
            <p:pic>
              <p:nvPicPr>
                <p:cNvPr id="255" name="Ink 254">
                  <a:extLst>
                    <a:ext uri="{FF2B5EF4-FFF2-40B4-BE49-F238E27FC236}">
                      <a16:creationId xmlns:a16="http://schemas.microsoft.com/office/drawing/2014/main" id="{F697E1AC-92E0-4DC7-BCB4-DC3421E6D376}"/>
                    </a:ext>
                  </a:extLst>
                </p:cNvPr>
                <p:cNvPicPr/>
                <p:nvPr/>
              </p:nvPicPr>
              <p:blipFill>
                <a:blip r:embed="rId361"/>
                <a:stretch>
                  <a:fillRect/>
                </a:stretch>
              </p:blipFill>
              <p:spPr>
                <a:xfrm>
                  <a:off x="3239913" y="6383073"/>
                  <a:ext cx="98280" cy="333360"/>
                </a:xfrm>
                <a:prstGeom prst="rect">
                  <a:avLst/>
                </a:prstGeom>
              </p:spPr>
            </p:pic>
          </mc:Fallback>
        </mc:AlternateContent>
      </p:grpSp>
      <p:grpSp>
        <p:nvGrpSpPr>
          <p:cNvPr id="266" name="Group 265">
            <a:extLst>
              <a:ext uri="{FF2B5EF4-FFF2-40B4-BE49-F238E27FC236}">
                <a16:creationId xmlns:a16="http://schemas.microsoft.com/office/drawing/2014/main" id="{842E3C2F-024F-4F4E-B901-6092190D5DEB}"/>
              </a:ext>
            </a:extLst>
          </p:cNvPr>
          <p:cNvGrpSpPr/>
          <p:nvPr/>
        </p:nvGrpSpPr>
        <p:grpSpPr>
          <a:xfrm>
            <a:off x="3594873" y="6187593"/>
            <a:ext cx="1714320" cy="543600"/>
            <a:chOff x="3594873" y="6187593"/>
            <a:chExt cx="1714320" cy="543600"/>
          </a:xfrm>
        </p:grpSpPr>
        <mc:AlternateContent xmlns:mc="http://schemas.openxmlformats.org/markup-compatibility/2006" xmlns:p14="http://schemas.microsoft.com/office/powerpoint/2010/main">
          <mc:Choice Requires="p14">
            <p:contentPart p14:bwMode="auto" r:id="rId362">
              <p14:nvContentPartPr>
                <p14:cNvPr id="257" name="Ink 256">
                  <a:extLst>
                    <a:ext uri="{FF2B5EF4-FFF2-40B4-BE49-F238E27FC236}">
                      <a16:creationId xmlns:a16="http://schemas.microsoft.com/office/drawing/2014/main" id="{08383F0E-F950-4D27-A425-6647C724222F}"/>
                    </a:ext>
                  </a:extLst>
                </p14:cNvPr>
                <p14:cNvContentPartPr/>
                <p14:nvPr/>
              </p14:nvContentPartPr>
              <p14:xfrm>
                <a:off x="3594873" y="6471273"/>
                <a:ext cx="217440" cy="360"/>
              </p14:xfrm>
            </p:contentPart>
          </mc:Choice>
          <mc:Fallback xmlns="">
            <p:pic>
              <p:nvPicPr>
                <p:cNvPr id="257" name="Ink 256">
                  <a:extLst>
                    <a:ext uri="{FF2B5EF4-FFF2-40B4-BE49-F238E27FC236}">
                      <a16:creationId xmlns:a16="http://schemas.microsoft.com/office/drawing/2014/main" id="{08383F0E-F950-4D27-A425-6647C724222F}"/>
                    </a:ext>
                  </a:extLst>
                </p:cNvPr>
                <p:cNvPicPr/>
                <p:nvPr/>
              </p:nvPicPr>
              <p:blipFill>
                <a:blip r:embed="rId363"/>
                <a:stretch>
                  <a:fillRect/>
                </a:stretch>
              </p:blipFill>
              <p:spPr>
                <a:xfrm>
                  <a:off x="3586233" y="6462633"/>
                  <a:ext cx="235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58" name="Ink 257">
                  <a:extLst>
                    <a:ext uri="{FF2B5EF4-FFF2-40B4-BE49-F238E27FC236}">
                      <a16:creationId xmlns:a16="http://schemas.microsoft.com/office/drawing/2014/main" id="{673FA545-48B9-46F1-BF96-4777CCE87240}"/>
                    </a:ext>
                  </a:extLst>
                </p14:cNvPr>
                <p14:cNvContentPartPr/>
                <p14:nvPr/>
              </p14:nvContentPartPr>
              <p14:xfrm>
                <a:off x="3594873" y="6569193"/>
                <a:ext cx="300600" cy="360"/>
              </p14:xfrm>
            </p:contentPart>
          </mc:Choice>
          <mc:Fallback xmlns="">
            <p:pic>
              <p:nvPicPr>
                <p:cNvPr id="258" name="Ink 257">
                  <a:extLst>
                    <a:ext uri="{FF2B5EF4-FFF2-40B4-BE49-F238E27FC236}">
                      <a16:creationId xmlns:a16="http://schemas.microsoft.com/office/drawing/2014/main" id="{673FA545-48B9-46F1-BF96-4777CCE87240}"/>
                    </a:ext>
                  </a:extLst>
                </p:cNvPr>
                <p:cNvPicPr/>
                <p:nvPr/>
              </p:nvPicPr>
              <p:blipFill>
                <a:blip r:embed="rId365"/>
                <a:stretch>
                  <a:fillRect/>
                </a:stretch>
              </p:blipFill>
              <p:spPr>
                <a:xfrm>
                  <a:off x="3586233" y="6560193"/>
                  <a:ext cx="318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59" name="Ink 258">
                  <a:extLst>
                    <a:ext uri="{FF2B5EF4-FFF2-40B4-BE49-F238E27FC236}">
                      <a16:creationId xmlns:a16="http://schemas.microsoft.com/office/drawing/2014/main" id="{B4139FB9-289B-4185-B3CD-B73D198C5B60}"/>
                    </a:ext>
                  </a:extLst>
                </p14:cNvPr>
                <p14:cNvContentPartPr/>
                <p14:nvPr/>
              </p14:nvContentPartPr>
              <p14:xfrm>
                <a:off x="4045593" y="6320433"/>
                <a:ext cx="269640" cy="270720"/>
              </p14:xfrm>
            </p:contentPart>
          </mc:Choice>
          <mc:Fallback xmlns="">
            <p:pic>
              <p:nvPicPr>
                <p:cNvPr id="259" name="Ink 258">
                  <a:extLst>
                    <a:ext uri="{FF2B5EF4-FFF2-40B4-BE49-F238E27FC236}">
                      <a16:creationId xmlns:a16="http://schemas.microsoft.com/office/drawing/2014/main" id="{B4139FB9-289B-4185-B3CD-B73D198C5B60}"/>
                    </a:ext>
                  </a:extLst>
                </p:cNvPr>
                <p:cNvPicPr/>
                <p:nvPr/>
              </p:nvPicPr>
              <p:blipFill>
                <a:blip r:embed="rId367"/>
                <a:stretch>
                  <a:fillRect/>
                </a:stretch>
              </p:blipFill>
              <p:spPr>
                <a:xfrm>
                  <a:off x="4036593" y="6311793"/>
                  <a:ext cx="2872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60" name="Ink 259">
                  <a:extLst>
                    <a:ext uri="{FF2B5EF4-FFF2-40B4-BE49-F238E27FC236}">
                      <a16:creationId xmlns:a16="http://schemas.microsoft.com/office/drawing/2014/main" id="{911580BF-7557-4506-AE94-DA61B53A5BF9}"/>
                    </a:ext>
                  </a:extLst>
                </p14:cNvPr>
                <p14:cNvContentPartPr/>
                <p14:nvPr/>
              </p14:nvContentPartPr>
              <p14:xfrm>
                <a:off x="4238913" y="6187593"/>
                <a:ext cx="217800" cy="514080"/>
              </p14:xfrm>
            </p:contentPart>
          </mc:Choice>
          <mc:Fallback xmlns="">
            <p:pic>
              <p:nvPicPr>
                <p:cNvPr id="260" name="Ink 259">
                  <a:extLst>
                    <a:ext uri="{FF2B5EF4-FFF2-40B4-BE49-F238E27FC236}">
                      <a16:creationId xmlns:a16="http://schemas.microsoft.com/office/drawing/2014/main" id="{911580BF-7557-4506-AE94-DA61B53A5BF9}"/>
                    </a:ext>
                  </a:extLst>
                </p:cNvPr>
                <p:cNvPicPr/>
                <p:nvPr/>
              </p:nvPicPr>
              <p:blipFill>
                <a:blip r:embed="rId369"/>
                <a:stretch>
                  <a:fillRect/>
                </a:stretch>
              </p:blipFill>
              <p:spPr>
                <a:xfrm>
                  <a:off x="4229913" y="6178593"/>
                  <a:ext cx="23544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61" name="Ink 260">
                  <a:extLst>
                    <a:ext uri="{FF2B5EF4-FFF2-40B4-BE49-F238E27FC236}">
                      <a16:creationId xmlns:a16="http://schemas.microsoft.com/office/drawing/2014/main" id="{E575487E-6A3F-48A6-9B93-A3C39C0B6535}"/>
                    </a:ext>
                  </a:extLst>
                </p14:cNvPr>
                <p14:cNvContentPartPr/>
                <p14:nvPr/>
              </p14:nvContentPartPr>
              <p14:xfrm>
                <a:off x="4482993" y="6444993"/>
                <a:ext cx="197280" cy="235800"/>
              </p14:xfrm>
            </p:contentPart>
          </mc:Choice>
          <mc:Fallback xmlns="">
            <p:pic>
              <p:nvPicPr>
                <p:cNvPr id="261" name="Ink 260">
                  <a:extLst>
                    <a:ext uri="{FF2B5EF4-FFF2-40B4-BE49-F238E27FC236}">
                      <a16:creationId xmlns:a16="http://schemas.microsoft.com/office/drawing/2014/main" id="{E575487E-6A3F-48A6-9B93-A3C39C0B6535}"/>
                    </a:ext>
                  </a:extLst>
                </p:cNvPr>
                <p:cNvPicPr/>
                <p:nvPr/>
              </p:nvPicPr>
              <p:blipFill>
                <a:blip r:embed="rId371"/>
                <a:stretch>
                  <a:fillRect/>
                </a:stretch>
              </p:blipFill>
              <p:spPr>
                <a:xfrm>
                  <a:off x="4473993" y="6436353"/>
                  <a:ext cx="2149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62" name="Ink 261">
                  <a:extLst>
                    <a:ext uri="{FF2B5EF4-FFF2-40B4-BE49-F238E27FC236}">
                      <a16:creationId xmlns:a16="http://schemas.microsoft.com/office/drawing/2014/main" id="{EA0DB180-70F9-4AF1-A168-E16BFA7481A7}"/>
                    </a:ext>
                  </a:extLst>
                </p14:cNvPr>
                <p14:cNvContentPartPr/>
                <p14:nvPr/>
              </p14:nvContentPartPr>
              <p14:xfrm>
                <a:off x="4776033" y="6542193"/>
                <a:ext cx="70920" cy="6120"/>
              </p14:xfrm>
            </p:contentPart>
          </mc:Choice>
          <mc:Fallback xmlns="">
            <p:pic>
              <p:nvPicPr>
                <p:cNvPr id="262" name="Ink 261">
                  <a:extLst>
                    <a:ext uri="{FF2B5EF4-FFF2-40B4-BE49-F238E27FC236}">
                      <a16:creationId xmlns:a16="http://schemas.microsoft.com/office/drawing/2014/main" id="{EA0DB180-70F9-4AF1-A168-E16BFA7481A7}"/>
                    </a:ext>
                  </a:extLst>
                </p:cNvPr>
                <p:cNvPicPr/>
                <p:nvPr/>
              </p:nvPicPr>
              <p:blipFill>
                <a:blip r:embed="rId373"/>
                <a:stretch>
                  <a:fillRect/>
                </a:stretch>
              </p:blipFill>
              <p:spPr>
                <a:xfrm>
                  <a:off x="4767033" y="6533553"/>
                  <a:ext cx="885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263" name="Ink 262">
                  <a:extLst>
                    <a:ext uri="{FF2B5EF4-FFF2-40B4-BE49-F238E27FC236}">
                      <a16:creationId xmlns:a16="http://schemas.microsoft.com/office/drawing/2014/main" id="{47F20B70-22AB-4E81-8AAC-240CBBF9A5F8}"/>
                    </a:ext>
                  </a:extLst>
                </p14:cNvPr>
                <p14:cNvContentPartPr/>
                <p14:nvPr/>
              </p14:nvContentPartPr>
              <p14:xfrm>
                <a:off x="4810593" y="6471273"/>
                <a:ext cx="18720" cy="118800"/>
              </p14:xfrm>
            </p:contentPart>
          </mc:Choice>
          <mc:Fallback xmlns="">
            <p:pic>
              <p:nvPicPr>
                <p:cNvPr id="263" name="Ink 262">
                  <a:extLst>
                    <a:ext uri="{FF2B5EF4-FFF2-40B4-BE49-F238E27FC236}">
                      <a16:creationId xmlns:a16="http://schemas.microsoft.com/office/drawing/2014/main" id="{47F20B70-22AB-4E81-8AAC-240CBBF9A5F8}"/>
                    </a:ext>
                  </a:extLst>
                </p:cNvPr>
                <p:cNvPicPr/>
                <p:nvPr/>
              </p:nvPicPr>
              <p:blipFill>
                <a:blip r:embed="rId375"/>
                <a:stretch>
                  <a:fillRect/>
                </a:stretch>
              </p:blipFill>
              <p:spPr>
                <a:xfrm>
                  <a:off x="4801953" y="6462633"/>
                  <a:ext cx="36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64" name="Ink 263">
                  <a:extLst>
                    <a:ext uri="{FF2B5EF4-FFF2-40B4-BE49-F238E27FC236}">
                      <a16:creationId xmlns:a16="http://schemas.microsoft.com/office/drawing/2014/main" id="{2C675300-616B-4E9B-A67A-5999350198DE}"/>
                    </a:ext>
                  </a:extLst>
                </p14:cNvPr>
                <p14:cNvContentPartPr/>
                <p14:nvPr/>
              </p14:nvContentPartPr>
              <p14:xfrm>
                <a:off x="4935873" y="6439593"/>
                <a:ext cx="127080" cy="159120"/>
              </p14:xfrm>
            </p:contentPart>
          </mc:Choice>
          <mc:Fallback xmlns="">
            <p:pic>
              <p:nvPicPr>
                <p:cNvPr id="264" name="Ink 263">
                  <a:extLst>
                    <a:ext uri="{FF2B5EF4-FFF2-40B4-BE49-F238E27FC236}">
                      <a16:creationId xmlns:a16="http://schemas.microsoft.com/office/drawing/2014/main" id="{2C675300-616B-4E9B-A67A-5999350198DE}"/>
                    </a:ext>
                  </a:extLst>
                </p:cNvPr>
                <p:cNvPicPr/>
                <p:nvPr/>
              </p:nvPicPr>
              <p:blipFill>
                <a:blip r:embed="rId377"/>
                <a:stretch>
                  <a:fillRect/>
                </a:stretch>
              </p:blipFill>
              <p:spPr>
                <a:xfrm>
                  <a:off x="4926873" y="6430953"/>
                  <a:ext cx="1447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265" name="Ink 264">
                  <a:extLst>
                    <a:ext uri="{FF2B5EF4-FFF2-40B4-BE49-F238E27FC236}">
                      <a16:creationId xmlns:a16="http://schemas.microsoft.com/office/drawing/2014/main" id="{D2E56156-FEBC-4728-9C84-6F387F3FFD2D}"/>
                    </a:ext>
                  </a:extLst>
                </p14:cNvPr>
                <p14:cNvContentPartPr/>
                <p14:nvPr/>
              </p14:nvContentPartPr>
              <p14:xfrm>
                <a:off x="5024433" y="6196233"/>
                <a:ext cx="284760" cy="534960"/>
              </p14:xfrm>
            </p:contentPart>
          </mc:Choice>
          <mc:Fallback xmlns="">
            <p:pic>
              <p:nvPicPr>
                <p:cNvPr id="265" name="Ink 264">
                  <a:extLst>
                    <a:ext uri="{FF2B5EF4-FFF2-40B4-BE49-F238E27FC236}">
                      <a16:creationId xmlns:a16="http://schemas.microsoft.com/office/drawing/2014/main" id="{D2E56156-FEBC-4728-9C84-6F387F3FFD2D}"/>
                    </a:ext>
                  </a:extLst>
                </p:cNvPr>
                <p:cNvPicPr/>
                <p:nvPr/>
              </p:nvPicPr>
              <p:blipFill>
                <a:blip r:embed="rId379"/>
                <a:stretch>
                  <a:fillRect/>
                </a:stretch>
              </p:blipFill>
              <p:spPr>
                <a:xfrm>
                  <a:off x="5015433" y="6187593"/>
                  <a:ext cx="302400" cy="552600"/>
                </a:xfrm>
                <a:prstGeom prst="rect">
                  <a:avLst/>
                </a:prstGeom>
              </p:spPr>
            </p:pic>
          </mc:Fallback>
        </mc:AlternateContent>
      </p:grpSp>
      <p:grpSp>
        <p:nvGrpSpPr>
          <p:cNvPr id="277" name="Group 276">
            <a:extLst>
              <a:ext uri="{FF2B5EF4-FFF2-40B4-BE49-F238E27FC236}">
                <a16:creationId xmlns:a16="http://schemas.microsoft.com/office/drawing/2014/main" id="{06D37EA2-E986-4700-A760-1882066A9577}"/>
              </a:ext>
            </a:extLst>
          </p:cNvPr>
          <p:cNvGrpSpPr/>
          <p:nvPr/>
        </p:nvGrpSpPr>
        <p:grpSpPr>
          <a:xfrm>
            <a:off x="3991593" y="3772353"/>
            <a:ext cx="129600" cy="232200"/>
            <a:chOff x="3991593" y="3772353"/>
            <a:chExt cx="129600" cy="232200"/>
          </a:xfrm>
        </p:grpSpPr>
        <mc:AlternateContent xmlns:mc="http://schemas.openxmlformats.org/markup-compatibility/2006" xmlns:p14="http://schemas.microsoft.com/office/powerpoint/2010/main">
          <mc:Choice Requires="p14">
            <p:contentPart p14:bwMode="auto" r:id="rId380">
              <p14:nvContentPartPr>
                <p14:cNvPr id="267" name="Ink 266">
                  <a:extLst>
                    <a:ext uri="{FF2B5EF4-FFF2-40B4-BE49-F238E27FC236}">
                      <a16:creationId xmlns:a16="http://schemas.microsoft.com/office/drawing/2014/main" id="{AEB73BBE-6922-495F-91D9-6786F7AB0B20}"/>
                    </a:ext>
                  </a:extLst>
                </p14:cNvPr>
                <p14:cNvContentPartPr/>
                <p14:nvPr/>
              </p14:nvContentPartPr>
              <p14:xfrm>
                <a:off x="4011393" y="3878193"/>
                <a:ext cx="109800" cy="126360"/>
              </p14:xfrm>
            </p:contentPart>
          </mc:Choice>
          <mc:Fallback xmlns="">
            <p:pic>
              <p:nvPicPr>
                <p:cNvPr id="267" name="Ink 266">
                  <a:extLst>
                    <a:ext uri="{FF2B5EF4-FFF2-40B4-BE49-F238E27FC236}">
                      <a16:creationId xmlns:a16="http://schemas.microsoft.com/office/drawing/2014/main" id="{AEB73BBE-6922-495F-91D9-6786F7AB0B20}"/>
                    </a:ext>
                  </a:extLst>
                </p:cNvPr>
                <p:cNvPicPr/>
                <p:nvPr/>
              </p:nvPicPr>
              <p:blipFill>
                <a:blip r:embed="rId381"/>
                <a:stretch>
                  <a:fillRect/>
                </a:stretch>
              </p:blipFill>
              <p:spPr>
                <a:xfrm>
                  <a:off x="4002753" y="3869193"/>
                  <a:ext cx="127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68" name="Ink 267">
                  <a:extLst>
                    <a:ext uri="{FF2B5EF4-FFF2-40B4-BE49-F238E27FC236}">
                      <a16:creationId xmlns:a16="http://schemas.microsoft.com/office/drawing/2014/main" id="{F18CFA31-67AF-49DB-9F76-103B5C5BD49A}"/>
                    </a:ext>
                  </a:extLst>
                </p14:cNvPr>
                <p14:cNvContentPartPr/>
                <p14:nvPr/>
              </p14:nvContentPartPr>
              <p14:xfrm>
                <a:off x="3991593" y="3772353"/>
                <a:ext cx="25200" cy="360"/>
              </p14:xfrm>
            </p:contentPart>
          </mc:Choice>
          <mc:Fallback xmlns="">
            <p:pic>
              <p:nvPicPr>
                <p:cNvPr id="268" name="Ink 267">
                  <a:extLst>
                    <a:ext uri="{FF2B5EF4-FFF2-40B4-BE49-F238E27FC236}">
                      <a16:creationId xmlns:a16="http://schemas.microsoft.com/office/drawing/2014/main" id="{F18CFA31-67AF-49DB-9F76-103B5C5BD49A}"/>
                    </a:ext>
                  </a:extLst>
                </p:cNvPr>
                <p:cNvPicPr/>
                <p:nvPr/>
              </p:nvPicPr>
              <p:blipFill>
                <a:blip r:embed="rId383"/>
                <a:stretch>
                  <a:fillRect/>
                </a:stretch>
              </p:blipFill>
              <p:spPr>
                <a:xfrm>
                  <a:off x="3982953" y="3763713"/>
                  <a:ext cx="42840" cy="18000"/>
                </a:xfrm>
                <a:prstGeom prst="rect">
                  <a:avLst/>
                </a:prstGeom>
              </p:spPr>
            </p:pic>
          </mc:Fallback>
        </mc:AlternateContent>
      </p:grpSp>
      <p:grpSp>
        <p:nvGrpSpPr>
          <p:cNvPr id="276" name="Group 275">
            <a:extLst>
              <a:ext uri="{FF2B5EF4-FFF2-40B4-BE49-F238E27FC236}">
                <a16:creationId xmlns:a16="http://schemas.microsoft.com/office/drawing/2014/main" id="{ED0EAB41-DF56-419B-B5F9-1395F62701CC}"/>
              </a:ext>
            </a:extLst>
          </p:cNvPr>
          <p:cNvGrpSpPr/>
          <p:nvPr/>
        </p:nvGrpSpPr>
        <p:grpSpPr>
          <a:xfrm>
            <a:off x="4378593" y="3781713"/>
            <a:ext cx="1065600" cy="395280"/>
            <a:chOff x="4378593" y="3781713"/>
            <a:chExt cx="1065600" cy="395280"/>
          </a:xfrm>
        </p:grpSpPr>
        <mc:AlternateContent xmlns:mc="http://schemas.openxmlformats.org/markup-compatibility/2006" xmlns:p14="http://schemas.microsoft.com/office/powerpoint/2010/main">
          <mc:Choice Requires="p14">
            <p:contentPart p14:bwMode="auto" r:id="rId384">
              <p14:nvContentPartPr>
                <p14:cNvPr id="269" name="Ink 268">
                  <a:extLst>
                    <a:ext uri="{FF2B5EF4-FFF2-40B4-BE49-F238E27FC236}">
                      <a16:creationId xmlns:a16="http://schemas.microsoft.com/office/drawing/2014/main" id="{069A82A4-D4E6-4CF1-8FE4-C81BC97C267B}"/>
                    </a:ext>
                  </a:extLst>
                </p14:cNvPr>
                <p14:cNvContentPartPr/>
                <p14:nvPr/>
              </p14:nvContentPartPr>
              <p14:xfrm>
                <a:off x="4378593" y="3836073"/>
                <a:ext cx="194040" cy="267120"/>
              </p14:xfrm>
            </p:contentPart>
          </mc:Choice>
          <mc:Fallback xmlns="">
            <p:pic>
              <p:nvPicPr>
                <p:cNvPr id="269" name="Ink 268">
                  <a:extLst>
                    <a:ext uri="{FF2B5EF4-FFF2-40B4-BE49-F238E27FC236}">
                      <a16:creationId xmlns:a16="http://schemas.microsoft.com/office/drawing/2014/main" id="{069A82A4-D4E6-4CF1-8FE4-C81BC97C267B}"/>
                    </a:ext>
                  </a:extLst>
                </p:cNvPr>
                <p:cNvPicPr/>
                <p:nvPr/>
              </p:nvPicPr>
              <p:blipFill>
                <a:blip r:embed="rId385"/>
                <a:stretch>
                  <a:fillRect/>
                </a:stretch>
              </p:blipFill>
              <p:spPr>
                <a:xfrm>
                  <a:off x="4369953" y="3827073"/>
                  <a:ext cx="21168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70" name="Ink 269">
                  <a:extLst>
                    <a:ext uri="{FF2B5EF4-FFF2-40B4-BE49-F238E27FC236}">
                      <a16:creationId xmlns:a16="http://schemas.microsoft.com/office/drawing/2014/main" id="{FC1F471B-0661-4DEE-AA67-43778678713C}"/>
                    </a:ext>
                  </a:extLst>
                </p14:cNvPr>
                <p14:cNvContentPartPr/>
                <p14:nvPr/>
              </p14:nvContentPartPr>
              <p14:xfrm>
                <a:off x="4626273" y="3781713"/>
                <a:ext cx="105840" cy="395280"/>
              </p14:xfrm>
            </p:contentPart>
          </mc:Choice>
          <mc:Fallback xmlns="">
            <p:pic>
              <p:nvPicPr>
                <p:cNvPr id="270" name="Ink 269">
                  <a:extLst>
                    <a:ext uri="{FF2B5EF4-FFF2-40B4-BE49-F238E27FC236}">
                      <a16:creationId xmlns:a16="http://schemas.microsoft.com/office/drawing/2014/main" id="{FC1F471B-0661-4DEE-AA67-43778678713C}"/>
                    </a:ext>
                  </a:extLst>
                </p:cNvPr>
                <p:cNvPicPr/>
                <p:nvPr/>
              </p:nvPicPr>
              <p:blipFill>
                <a:blip r:embed="rId387"/>
                <a:stretch>
                  <a:fillRect/>
                </a:stretch>
              </p:blipFill>
              <p:spPr>
                <a:xfrm>
                  <a:off x="4617273" y="3772713"/>
                  <a:ext cx="12348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71" name="Ink 270">
                  <a:extLst>
                    <a:ext uri="{FF2B5EF4-FFF2-40B4-BE49-F238E27FC236}">
                      <a16:creationId xmlns:a16="http://schemas.microsoft.com/office/drawing/2014/main" id="{BBFCDB48-A739-4BE1-931D-F5343142C094}"/>
                    </a:ext>
                  </a:extLst>
                </p14:cNvPr>
                <p14:cNvContentPartPr/>
                <p14:nvPr/>
              </p14:nvContentPartPr>
              <p14:xfrm>
                <a:off x="4793673" y="3961713"/>
                <a:ext cx="196920" cy="189720"/>
              </p14:xfrm>
            </p:contentPart>
          </mc:Choice>
          <mc:Fallback xmlns="">
            <p:pic>
              <p:nvPicPr>
                <p:cNvPr id="271" name="Ink 270">
                  <a:extLst>
                    <a:ext uri="{FF2B5EF4-FFF2-40B4-BE49-F238E27FC236}">
                      <a16:creationId xmlns:a16="http://schemas.microsoft.com/office/drawing/2014/main" id="{BBFCDB48-A739-4BE1-931D-F5343142C094}"/>
                    </a:ext>
                  </a:extLst>
                </p:cNvPr>
                <p:cNvPicPr/>
                <p:nvPr/>
              </p:nvPicPr>
              <p:blipFill>
                <a:blip r:embed="rId389"/>
                <a:stretch>
                  <a:fillRect/>
                </a:stretch>
              </p:blipFill>
              <p:spPr>
                <a:xfrm>
                  <a:off x="4784673" y="3953073"/>
                  <a:ext cx="2145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72" name="Ink 271">
                  <a:extLst>
                    <a:ext uri="{FF2B5EF4-FFF2-40B4-BE49-F238E27FC236}">
                      <a16:creationId xmlns:a16="http://schemas.microsoft.com/office/drawing/2014/main" id="{5FCFD970-0B64-4315-8A82-FD9DCAE5F53D}"/>
                    </a:ext>
                  </a:extLst>
                </p14:cNvPr>
                <p14:cNvContentPartPr/>
                <p14:nvPr/>
              </p14:nvContentPartPr>
              <p14:xfrm>
                <a:off x="5042433" y="4060713"/>
                <a:ext cx="108360" cy="14040"/>
              </p14:xfrm>
            </p:contentPart>
          </mc:Choice>
          <mc:Fallback xmlns="">
            <p:pic>
              <p:nvPicPr>
                <p:cNvPr id="272" name="Ink 271">
                  <a:extLst>
                    <a:ext uri="{FF2B5EF4-FFF2-40B4-BE49-F238E27FC236}">
                      <a16:creationId xmlns:a16="http://schemas.microsoft.com/office/drawing/2014/main" id="{5FCFD970-0B64-4315-8A82-FD9DCAE5F53D}"/>
                    </a:ext>
                  </a:extLst>
                </p:cNvPr>
                <p:cNvPicPr/>
                <p:nvPr/>
              </p:nvPicPr>
              <p:blipFill>
                <a:blip r:embed="rId391"/>
                <a:stretch>
                  <a:fillRect/>
                </a:stretch>
              </p:blipFill>
              <p:spPr>
                <a:xfrm>
                  <a:off x="5033433" y="4051713"/>
                  <a:ext cx="1260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73" name="Ink 272">
                  <a:extLst>
                    <a:ext uri="{FF2B5EF4-FFF2-40B4-BE49-F238E27FC236}">
                      <a16:creationId xmlns:a16="http://schemas.microsoft.com/office/drawing/2014/main" id="{7E352597-9520-44CA-9229-E0F2488A4C4B}"/>
                    </a:ext>
                  </a:extLst>
                </p14:cNvPr>
                <p14:cNvContentPartPr/>
                <p14:nvPr/>
              </p14:nvContentPartPr>
              <p14:xfrm>
                <a:off x="5130993" y="3985473"/>
                <a:ext cx="12960" cy="136800"/>
              </p14:xfrm>
            </p:contentPart>
          </mc:Choice>
          <mc:Fallback xmlns="">
            <p:pic>
              <p:nvPicPr>
                <p:cNvPr id="273" name="Ink 272">
                  <a:extLst>
                    <a:ext uri="{FF2B5EF4-FFF2-40B4-BE49-F238E27FC236}">
                      <a16:creationId xmlns:a16="http://schemas.microsoft.com/office/drawing/2014/main" id="{7E352597-9520-44CA-9229-E0F2488A4C4B}"/>
                    </a:ext>
                  </a:extLst>
                </p:cNvPr>
                <p:cNvPicPr/>
                <p:nvPr/>
              </p:nvPicPr>
              <p:blipFill>
                <a:blip r:embed="rId393"/>
                <a:stretch>
                  <a:fillRect/>
                </a:stretch>
              </p:blipFill>
              <p:spPr>
                <a:xfrm>
                  <a:off x="5121993" y="3976833"/>
                  <a:ext cx="306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274" name="Ink 273">
                  <a:extLst>
                    <a:ext uri="{FF2B5EF4-FFF2-40B4-BE49-F238E27FC236}">
                      <a16:creationId xmlns:a16="http://schemas.microsoft.com/office/drawing/2014/main" id="{1D1DC6DE-31F3-47D4-9BDD-985718B7643B}"/>
                    </a:ext>
                  </a:extLst>
                </p14:cNvPr>
                <p14:cNvContentPartPr/>
                <p14:nvPr/>
              </p14:nvContentPartPr>
              <p14:xfrm>
                <a:off x="5237193" y="3973953"/>
                <a:ext cx="136080" cy="180360"/>
              </p14:xfrm>
            </p:contentPart>
          </mc:Choice>
          <mc:Fallback xmlns="">
            <p:pic>
              <p:nvPicPr>
                <p:cNvPr id="274" name="Ink 273">
                  <a:extLst>
                    <a:ext uri="{FF2B5EF4-FFF2-40B4-BE49-F238E27FC236}">
                      <a16:creationId xmlns:a16="http://schemas.microsoft.com/office/drawing/2014/main" id="{1D1DC6DE-31F3-47D4-9BDD-985718B7643B}"/>
                    </a:ext>
                  </a:extLst>
                </p:cNvPr>
                <p:cNvPicPr/>
                <p:nvPr/>
              </p:nvPicPr>
              <p:blipFill>
                <a:blip r:embed="rId395"/>
                <a:stretch>
                  <a:fillRect/>
                </a:stretch>
              </p:blipFill>
              <p:spPr>
                <a:xfrm>
                  <a:off x="5228553" y="3964953"/>
                  <a:ext cx="1537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275" name="Ink 274">
                  <a:extLst>
                    <a:ext uri="{FF2B5EF4-FFF2-40B4-BE49-F238E27FC236}">
                      <a16:creationId xmlns:a16="http://schemas.microsoft.com/office/drawing/2014/main" id="{5DF85E25-DEF8-4F47-A3E6-F8A37B90C1FF}"/>
                    </a:ext>
                  </a:extLst>
                </p14:cNvPr>
                <p14:cNvContentPartPr/>
                <p14:nvPr/>
              </p14:nvContentPartPr>
              <p14:xfrm>
                <a:off x="5370753" y="3870273"/>
                <a:ext cx="73440" cy="275760"/>
              </p14:xfrm>
            </p:contentPart>
          </mc:Choice>
          <mc:Fallback xmlns="">
            <p:pic>
              <p:nvPicPr>
                <p:cNvPr id="275" name="Ink 274">
                  <a:extLst>
                    <a:ext uri="{FF2B5EF4-FFF2-40B4-BE49-F238E27FC236}">
                      <a16:creationId xmlns:a16="http://schemas.microsoft.com/office/drawing/2014/main" id="{5DF85E25-DEF8-4F47-A3E6-F8A37B90C1FF}"/>
                    </a:ext>
                  </a:extLst>
                </p:cNvPr>
                <p:cNvPicPr/>
                <p:nvPr/>
              </p:nvPicPr>
              <p:blipFill>
                <a:blip r:embed="rId397"/>
                <a:stretch>
                  <a:fillRect/>
                </a:stretch>
              </p:blipFill>
              <p:spPr>
                <a:xfrm>
                  <a:off x="5361753" y="3861273"/>
                  <a:ext cx="91080" cy="293400"/>
                </a:xfrm>
                <a:prstGeom prst="rect">
                  <a:avLst/>
                </a:prstGeom>
              </p:spPr>
            </p:pic>
          </mc:Fallback>
        </mc:AlternateContent>
      </p:grpSp>
    </p:spTree>
    <p:extLst>
      <p:ext uri="{BB962C8B-B14F-4D97-AF65-F5344CB8AC3E}">
        <p14:creationId xmlns:p14="http://schemas.microsoft.com/office/powerpoint/2010/main" val="286221735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867D67-B414-4934-BDE8-4EEA94972918}"/>
              </a:ext>
            </a:extLst>
          </p:cNvPr>
          <p:cNvSpPr txBox="1"/>
          <p:nvPr/>
        </p:nvSpPr>
        <p:spPr>
          <a:xfrm>
            <a:off x="2070717" y="375249"/>
            <a:ext cx="6094520" cy="6186309"/>
          </a:xfrm>
          <a:prstGeom prst="rect">
            <a:avLst/>
          </a:prstGeom>
          <a:noFill/>
        </p:spPr>
        <p:txBody>
          <a:bodyPr wrap="square">
            <a:spAutoFit/>
          </a:bodyPr>
          <a:lstStyle/>
          <a:p>
            <a:r>
              <a:rPr lang="en-IN" dirty="0"/>
              <a:t>#include &lt;</a:t>
            </a:r>
            <a:r>
              <a:rPr lang="en-IN" dirty="0" err="1"/>
              <a:t>stdio.h</a:t>
            </a:r>
            <a:r>
              <a:rPr lang="en-IN" dirty="0"/>
              <a:t>&gt;</a:t>
            </a:r>
          </a:p>
          <a:p>
            <a:r>
              <a:rPr lang="en-IN" dirty="0"/>
              <a:t>#include &lt;</a:t>
            </a:r>
            <a:r>
              <a:rPr lang="en-IN" dirty="0" err="1"/>
              <a:t>stdlib.h</a:t>
            </a:r>
            <a:r>
              <a:rPr lang="en-IN" dirty="0"/>
              <a:t>&gt;</a:t>
            </a:r>
          </a:p>
          <a:p>
            <a:r>
              <a:rPr lang="en-IN" dirty="0"/>
              <a:t>int </a:t>
            </a:r>
            <a:r>
              <a:rPr lang="en-IN" dirty="0" err="1"/>
              <a:t>merge_two_sorted_arrays</a:t>
            </a:r>
            <a:r>
              <a:rPr lang="en-IN" dirty="0"/>
              <a:t>(int arr1[], int arr2[], int arr3[], int m, int n)</a:t>
            </a:r>
          </a:p>
          <a:p>
            <a:r>
              <a:rPr lang="en-IN" dirty="0"/>
              <a:t>{</a:t>
            </a:r>
          </a:p>
          <a:p>
            <a:r>
              <a:rPr lang="en-IN" dirty="0"/>
              <a:t>int </a:t>
            </a:r>
            <a:r>
              <a:rPr lang="en-IN" dirty="0" err="1"/>
              <a:t>i,j,k</a:t>
            </a:r>
            <a:r>
              <a:rPr lang="en-IN" dirty="0"/>
              <a:t>;</a:t>
            </a:r>
          </a:p>
          <a:p>
            <a:r>
              <a:rPr lang="en-IN" dirty="0" err="1"/>
              <a:t>i</a:t>
            </a:r>
            <a:r>
              <a:rPr lang="en-IN" dirty="0"/>
              <a:t> = j = k = 0;</a:t>
            </a:r>
          </a:p>
          <a:p>
            <a:r>
              <a:rPr lang="en-IN" dirty="0"/>
              <a:t>for(</a:t>
            </a:r>
            <a:r>
              <a:rPr lang="en-IN" dirty="0" err="1"/>
              <a:t>i</a:t>
            </a:r>
            <a:r>
              <a:rPr lang="en-IN" dirty="0"/>
              <a:t>=0;i &lt; m &amp;&amp; j &lt; n;)</a:t>
            </a:r>
          </a:p>
          <a:p>
            <a:r>
              <a:rPr lang="en-IN" dirty="0"/>
              <a:t>{</a:t>
            </a:r>
          </a:p>
          <a:p>
            <a:r>
              <a:rPr lang="en-IN" dirty="0"/>
              <a:t>if(arr1[</a:t>
            </a:r>
            <a:r>
              <a:rPr lang="en-IN" dirty="0" err="1"/>
              <a:t>i</a:t>
            </a:r>
            <a:r>
              <a:rPr lang="en-IN" dirty="0"/>
              <a:t>] &lt; arr2[j])</a:t>
            </a:r>
          </a:p>
          <a:p>
            <a:r>
              <a:rPr lang="en-IN" dirty="0"/>
              <a:t>{</a:t>
            </a:r>
          </a:p>
          <a:p>
            <a:r>
              <a:rPr lang="en-IN" dirty="0"/>
              <a:t>arr3[k] = arr1[</a:t>
            </a:r>
            <a:r>
              <a:rPr lang="en-IN" dirty="0" err="1"/>
              <a:t>i</a:t>
            </a:r>
            <a:r>
              <a:rPr lang="en-IN" dirty="0"/>
              <a:t>];</a:t>
            </a:r>
          </a:p>
          <a:p>
            <a:r>
              <a:rPr lang="en-IN" dirty="0"/>
              <a:t>k++;</a:t>
            </a:r>
          </a:p>
          <a:p>
            <a:r>
              <a:rPr lang="en-IN" dirty="0" err="1"/>
              <a:t>i</a:t>
            </a:r>
            <a:r>
              <a:rPr lang="en-IN" dirty="0"/>
              <a:t>++;</a:t>
            </a:r>
          </a:p>
          <a:p>
            <a:r>
              <a:rPr lang="en-IN" dirty="0"/>
              <a:t>}</a:t>
            </a:r>
          </a:p>
          <a:p>
            <a:r>
              <a:rPr lang="en-IN" dirty="0"/>
              <a:t>else</a:t>
            </a:r>
          </a:p>
          <a:p>
            <a:r>
              <a:rPr lang="en-IN" dirty="0"/>
              <a:t>{</a:t>
            </a:r>
          </a:p>
          <a:p>
            <a:r>
              <a:rPr lang="en-IN" dirty="0"/>
              <a:t>arr3[k] = arr2[j];</a:t>
            </a:r>
          </a:p>
          <a:p>
            <a:r>
              <a:rPr lang="en-IN" dirty="0"/>
              <a:t>k++;</a:t>
            </a:r>
          </a:p>
          <a:p>
            <a:r>
              <a:rPr lang="en-IN" dirty="0" err="1"/>
              <a:t>j++</a:t>
            </a:r>
            <a:r>
              <a:rPr lang="en-IN" dirty="0"/>
              <a:t>;</a:t>
            </a:r>
          </a:p>
          <a:p>
            <a:r>
              <a:rPr lang="en-IN" dirty="0"/>
              <a:t>}</a:t>
            </a:r>
          </a:p>
          <a:p>
            <a:r>
              <a:rPr lang="en-IN" dirty="0"/>
              <a:t>}</a:t>
            </a:r>
          </a:p>
        </p:txBody>
      </p:sp>
      <p:sp>
        <p:nvSpPr>
          <p:cNvPr id="9" name="TextBox 8">
            <a:extLst>
              <a:ext uri="{FF2B5EF4-FFF2-40B4-BE49-F238E27FC236}">
                <a16:creationId xmlns:a16="http://schemas.microsoft.com/office/drawing/2014/main" id="{66CA7B70-3567-4C3D-96DC-B8D7FBB17308}"/>
              </a:ext>
            </a:extLst>
          </p:cNvPr>
          <p:cNvSpPr txBox="1"/>
          <p:nvPr/>
        </p:nvSpPr>
        <p:spPr>
          <a:xfrm>
            <a:off x="6168501" y="1483244"/>
            <a:ext cx="6094520" cy="3970318"/>
          </a:xfrm>
          <a:prstGeom prst="rect">
            <a:avLst/>
          </a:prstGeom>
          <a:noFill/>
        </p:spPr>
        <p:txBody>
          <a:bodyPr wrap="square">
            <a:spAutoFit/>
          </a:bodyPr>
          <a:lstStyle/>
          <a:p>
            <a:endParaRPr lang="en-IN" dirty="0"/>
          </a:p>
          <a:p>
            <a:r>
              <a:rPr lang="en-IN" dirty="0"/>
              <a:t>while(</a:t>
            </a:r>
            <a:r>
              <a:rPr lang="en-IN" dirty="0" err="1"/>
              <a:t>i</a:t>
            </a:r>
            <a:r>
              <a:rPr lang="en-IN" dirty="0"/>
              <a:t> &lt; m)</a:t>
            </a:r>
          </a:p>
          <a:p>
            <a:r>
              <a:rPr lang="en-IN" dirty="0"/>
              <a:t>{</a:t>
            </a:r>
          </a:p>
          <a:p>
            <a:r>
              <a:rPr lang="en-IN" dirty="0"/>
              <a:t>arr3[k] = arr1[</a:t>
            </a:r>
            <a:r>
              <a:rPr lang="en-IN" dirty="0" err="1"/>
              <a:t>i</a:t>
            </a:r>
            <a:r>
              <a:rPr lang="en-IN" dirty="0"/>
              <a:t>];</a:t>
            </a:r>
          </a:p>
          <a:p>
            <a:r>
              <a:rPr lang="en-IN" dirty="0"/>
              <a:t>k++;</a:t>
            </a:r>
          </a:p>
          <a:p>
            <a:r>
              <a:rPr lang="en-IN" dirty="0" err="1"/>
              <a:t>i</a:t>
            </a:r>
            <a:r>
              <a:rPr lang="en-IN" dirty="0"/>
              <a:t>++;</a:t>
            </a:r>
          </a:p>
          <a:p>
            <a:r>
              <a:rPr lang="en-IN" dirty="0"/>
              <a:t>}</a:t>
            </a:r>
          </a:p>
          <a:p>
            <a:r>
              <a:rPr lang="en-IN" dirty="0"/>
              <a:t>while(j &lt; n)</a:t>
            </a:r>
          </a:p>
          <a:p>
            <a:r>
              <a:rPr lang="en-IN" dirty="0"/>
              <a:t>{</a:t>
            </a:r>
          </a:p>
          <a:p>
            <a:r>
              <a:rPr lang="en-IN" dirty="0"/>
              <a:t>arr3[k] = arr2[j];</a:t>
            </a:r>
          </a:p>
          <a:p>
            <a:r>
              <a:rPr lang="en-IN" dirty="0"/>
              <a:t>k++;</a:t>
            </a:r>
          </a:p>
          <a:p>
            <a:r>
              <a:rPr lang="en-IN" dirty="0" err="1"/>
              <a:t>j++</a:t>
            </a:r>
            <a:r>
              <a:rPr lang="en-IN" dirty="0"/>
              <a:t>;</a:t>
            </a:r>
          </a:p>
          <a:p>
            <a:r>
              <a:rPr lang="en-IN" dirty="0"/>
              <a:t>}</a:t>
            </a:r>
          </a:p>
          <a:p>
            <a:r>
              <a:rPr lang="en-IN" dirty="0"/>
              <a:t>}</a:t>
            </a:r>
          </a:p>
        </p:txBody>
      </p:sp>
    </p:spTree>
    <p:extLst>
      <p:ext uri="{BB962C8B-B14F-4D97-AF65-F5344CB8AC3E}">
        <p14:creationId xmlns:p14="http://schemas.microsoft.com/office/powerpoint/2010/main" val="78170764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5A169-8679-4357-AB6D-F61149A3FBD8}"/>
              </a:ext>
            </a:extLst>
          </p:cNvPr>
          <p:cNvSpPr>
            <a:spLocks noGrp="1"/>
          </p:cNvSpPr>
          <p:nvPr>
            <p:ph type="title"/>
          </p:nvPr>
        </p:nvSpPr>
        <p:spPr/>
        <p:txBody>
          <a:bodyPr/>
          <a:lstStyle/>
          <a:p>
            <a:r>
              <a:rPr lang="en-US" dirty="0"/>
              <a:t>29NOv2021</a:t>
            </a:r>
            <a:endParaRPr lang="en-IN" dirty="0"/>
          </a:p>
        </p:txBody>
      </p:sp>
      <p:sp>
        <p:nvSpPr>
          <p:cNvPr id="5" name="Content Placeholder 4">
            <a:extLst>
              <a:ext uri="{FF2B5EF4-FFF2-40B4-BE49-F238E27FC236}">
                <a16:creationId xmlns:a16="http://schemas.microsoft.com/office/drawing/2014/main" id="{FC0BDA07-51AC-4679-A4DE-772F0ECD7F7A}"/>
              </a:ext>
            </a:extLst>
          </p:cNvPr>
          <p:cNvSpPr>
            <a:spLocks noGrp="1"/>
          </p:cNvSpPr>
          <p:nvPr>
            <p:ph idx="1"/>
          </p:nvPr>
        </p:nvSpPr>
        <p:spPr/>
        <p:txBody>
          <a:bodyPr/>
          <a:lstStyle/>
          <a:p>
            <a:r>
              <a:rPr lang="en-US" dirty="0"/>
              <a:t>Back to Important Structures</a:t>
            </a:r>
          </a:p>
          <a:p>
            <a:pPr lvl="1"/>
            <a:r>
              <a:rPr lang="en-US" dirty="0"/>
              <a:t>Link List</a:t>
            </a:r>
          </a:p>
          <a:p>
            <a:pPr lvl="1"/>
            <a:r>
              <a:rPr lang="en-US" dirty="0"/>
              <a:t>Stack</a:t>
            </a:r>
          </a:p>
          <a:p>
            <a:pPr lvl="1"/>
            <a:r>
              <a:rPr lang="en-US" dirty="0"/>
              <a:t>Binary Trees</a:t>
            </a:r>
          </a:p>
          <a:p>
            <a:pPr lvl="1"/>
            <a:r>
              <a:rPr lang="en-US" dirty="0"/>
              <a:t>Etc. </a:t>
            </a:r>
            <a:endParaRPr lang="en-IN" dirty="0"/>
          </a:p>
        </p:txBody>
      </p:sp>
    </p:spTree>
    <p:extLst>
      <p:ext uri="{BB962C8B-B14F-4D97-AF65-F5344CB8AC3E}">
        <p14:creationId xmlns:p14="http://schemas.microsoft.com/office/powerpoint/2010/main" val="223372894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E76D-5CBC-47F9-B43B-C29D77A1926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512096A-6DF8-437C-9AE4-1C0281174B16}"/>
              </a:ext>
            </a:extLst>
          </p:cNvPr>
          <p:cNvSpPr>
            <a:spLocks noGrp="1"/>
          </p:cNvSpPr>
          <p:nvPr>
            <p:ph idx="1"/>
          </p:nvPr>
        </p:nvSpPr>
        <p:spPr/>
        <p:txBody>
          <a:bodyPr/>
          <a:lstStyle/>
          <a:p>
            <a:r>
              <a:rPr lang="en-US" dirty="0"/>
              <a:t>Adding a node at the header of a link list.</a:t>
            </a:r>
          </a:p>
          <a:p>
            <a:pPr marL="0" indent="0">
              <a:buNone/>
            </a:pPr>
            <a:r>
              <a:rPr lang="en-US" dirty="0"/>
              <a:t>( Ref. http://cslibrary.stanford.edu/103/LinkedListBasics.pdf) </a:t>
            </a:r>
          </a:p>
          <a:p>
            <a:endParaRPr lang="en-IN" dirty="0"/>
          </a:p>
        </p:txBody>
      </p:sp>
    </p:spTree>
    <p:extLst>
      <p:ext uri="{BB962C8B-B14F-4D97-AF65-F5344CB8AC3E}">
        <p14:creationId xmlns:p14="http://schemas.microsoft.com/office/powerpoint/2010/main" val="252045443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8839-C6B2-49BA-9B3C-6D3A00777FA9}"/>
              </a:ext>
            </a:extLst>
          </p:cNvPr>
          <p:cNvSpPr>
            <a:spLocks noGrp="1"/>
          </p:cNvSpPr>
          <p:nvPr>
            <p:ph type="title"/>
          </p:nvPr>
        </p:nvSpPr>
        <p:spPr/>
        <p:txBody>
          <a:bodyPr/>
          <a:lstStyle/>
          <a:p>
            <a:r>
              <a:rPr lang="en-US" dirty="0"/>
              <a:t>Adding a node at the beginning of the code</a:t>
            </a:r>
            <a:endParaRPr lang="en-IN" dirty="0"/>
          </a:p>
        </p:txBody>
      </p:sp>
      <p:sp>
        <p:nvSpPr>
          <p:cNvPr id="3" name="Content Placeholder 2">
            <a:extLst>
              <a:ext uri="{FF2B5EF4-FFF2-40B4-BE49-F238E27FC236}">
                <a16:creationId xmlns:a16="http://schemas.microsoft.com/office/drawing/2014/main" id="{760E7953-2DAD-424D-876C-D6ACD2DE932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4A30B38-DA24-413E-B454-3E9A71E68605}"/>
              </a:ext>
            </a:extLst>
          </p:cNvPr>
          <p:cNvPicPr>
            <a:picLocks noChangeAspect="1"/>
          </p:cNvPicPr>
          <p:nvPr/>
        </p:nvPicPr>
        <p:blipFill>
          <a:blip r:embed="rId2"/>
          <a:stretch>
            <a:fillRect/>
          </a:stretch>
        </p:blipFill>
        <p:spPr>
          <a:xfrm>
            <a:off x="952613" y="1825625"/>
            <a:ext cx="7621064" cy="4067743"/>
          </a:xfrm>
          <a:prstGeom prst="rect">
            <a:avLst/>
          </a:prstGeom>
        </p:spPr>
      </p:pic>
    </p:spTree>
    <p:extLst>
      <p:ext uri="{BB962C8B-B14F-4D97-AF65-F5344CB8AC3E}">
        <p14:creationId xmlns:p14="http://schemas.microsoft.com/office/powerpoint/2010/main" val="50764165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7841-488F-4A07-8774-54CD1A1071B2}"/>
              </a:ext>
            </a:extLst>
          </p:cNvPr>
          <p:cNvSpPr>
            <a:spLocks noGrp="1"/>
          </p:cNvSpPr>
          <p:nvPr>
            <p:ph type="title"/>
          </p:nvPr>
        </p:nvSpPr>
        <p:spPr/>
        <p:txBody>
          <a:bodyPr/>
          <a:lstStyle/>
          <a:p>
            <a:r>
              <a:rPr lang="en-US" dirty="0"/>
              <a:t>Adding a link to the head</a:t>
            </a:r>
            <a:endParaRPr lang="en-IN" dirty="0"/>
          </a:p>
        </p:txBody>
      </p:sp>
      <p:sp>
        <p:nvSpPr>
          <p:cNvPr id="3" name="Content Placeholder 2">
            <a:extLst>
              <a:ext uri="{FF2B5EF4-FFF2-40B4-BE49-F238E27FC236}">
                <a16:creationId xmlns:a16="http://schemas.microsoft.com/office/drawing/2014/main" id="{3718E48B-177A-4479-9C90-7C8160E00972}"/>
              </a:ext>
            </a:extLst>
          </p:cNvPr>
          <p:cNvSpPr>
            <a:spLocks noGrp="1"/>
          </p:cNvSpPr>
          <p:nvPr>
            <p:ph idx="1"/>
          </p:nvPr>
        </p:nvSpPr>
        <p:spPr/>
        <p:txBody>
          <a:bodyPr/>
          <a:lstStyle/>
          <a:p>
            <a:r>
              <a:rPr lang="en-US" dirty="0"/>
              <a:t>Wrong code. Why?</a:t>
            </a:r>
          </a:p>
          <a:p>
            <a:endParaRPr lang="en-US" dirty="0"/>
          </a:p>
          <a:p>
            <a:endParaRPr lang="en-US" dirty="0"/>
          </a:p>
          <a:p>
            <a:endParaRPr lang="en-IN" dirty="0"/>
          </a:p>
        </p:txBody>
      </p:sp>
      <p:pic>
        <p:nvPicPr>
          <p:cNvPr id="5" name="Picture 4">
            <a:extLst>
              <a:ext uri="{FF2B5EF4-FFF2-40B4-BE49-F238E27FC236}">
                <a16:creationId xmlns:a16="http://schemas.microsoft.com/office/drawing/2014/main" id="{52119F43-20EF-4D54-83A9-F516A59202E3}"/>
              </a:ext>
            </a:extLst>
          </p:cNvPr>
          <p:cNvPicPr>
            <a:picLocks noChangeAspect="1"/>
          </p:cNvPicPr>
          <p:nvPr/>
        </p:nvPicPr>
        <p:blipFill>
          <a:blip r:embed="rId2"/>
          <a:stretch>
            <a:fillRect/>
          </a:stretch>
        </p:blipFill>
        <p:spPr>
          <a:xfrm>
            <a:off x="1383003" y="3844838"/>
            <a:ext cx="6620799" cy="2591162"/>
          </a:xfrm>
          <a:prstGeom prst="rect">
            <a:avLst/>
          </a:prstGeom>
        </p:spPr>
      </p:pic>
      <p:pic>
        <p:nvPicPr>
          <p:cNvPr id="7" name="Picture 6">
            <a:extLst>
              <a:ext uri="{FF2B5EF4-FFF2-40B4-BE49-F238E27FC236}">
                <a16:creationId xmlns:a16="http://schemas.microsoft.com/office/drawing/2014/main" id="{B5A16268-F433-4A84-AF80-0057ADA305D0}"/>
              </a:ext>
            </a:extLst>
          </p:cNvPr>
          <p:cNvPicPr>
            <a:picLocks noChangeAspect="1"/>
          </p:cNvPicPr>
          <p:nvPr/>
        </p:nvPicPr>
        <p:blipFill>
          <a:blip r:embed="rId3"/>
          <a:stretch>
            <a:fillRect/>
          </a:stretch>
        </p:blipFill>
        <p:spPr>
          <a:xfrm>
            <a:off x="1444996" y="2579714"/>
            <a:ext cx="2715004" cy="866896"/>
          </a:xfrm>
          <a:prstGeom prst="rect">
            <a:avLst/>
          </a:prstGeom>
        </p:spPr>
      </p:pic>
    </p:spTree>
    <p:extLst>
      <p:ext uri="{BB962C8B-B14F-4D97-AF65-F5344CB8AC3E}">
        <p14:creationId xmlns:p14="http://schemas.microsoft.com/office/powerpoint/2010/main" val="315665518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D87F-F1F9-461B-9161-1D66EB46B428}"/>
              </a:ext>
            </a:extLst>
          </p:cNvPr>
          <p:cNvSpPr>
            <a:spLocks noGrp="1"/>
          </p:cNvSpPr>
          <p:nvPr>
            <p:ph type="title"/>
          </p:nvPr>
        </p:nvSpPr>
        <p:spPr/>
        <p:txBody>
          <a:bodyPr/>
          <a:lstStyle/>
          <a:p>
            <a:r>
              <a:rPr lang="en-US" dirty="0"/>
              <a:t>Adding a node to the head of a linked list</a:t>
            </a:r>
            <a:endParaRPr lang="en-IN" dirty="0"/>
          </a:p>
        </p:txBody>
      </p:sp>
      <p:pic>
        <p:nvPicPr>
          <p:cNvPr id="5" name="Picture 4">
            <a:extLst>
              <a:ext uri="{FF2B5EF4-FFF2-40B4-BE49-F238E27FC236}">
                <a16:creationId xmlns:a16="http://schemas.microsoft.com/office/drawing/2014/main" id="{04FF405B-48B1-4DC3-92A1-6BD9877C7867}"/>
              </a:ext>
            </a:extLst>
          </p:cNvPr>
          <p:cNvPicPr>
            <a:picLocks noChangeAspect="1"/>
          </p:cNvPicPr>
          <p:nvPr/>
        </p:nvPicPr>
        <p:blipFill>
          <a:blip r:embed="rId2"/>
          <a:stretch>
            <a:fillRect/>
          </a:stretch>
        </p:blipFill>
        <p:spPr>
          <a:xfrm>
            <a:off x="5964683" y="2107770"/>
            <a:ext cx="6088880" cy="3794520"/>
          </a:xfrm>
          <a:prstGeom prst="rect">
            <a:avLst/>
          </a:prstGeom>
        </p:spPr>
      </p:pic>
      <p:pic>
        <p:nvPicPr>
          <p:cNvPr id="6" name="Content Placeholder 5">
            <a:extLst>
              <a:ext uri="{FF2B5EF4-FFF2-40B4-BE49-F238E27FC236}">
                <a16:creationId xmlns:a16="http://schemas.microsoft.com/office/drawing/2014/main" id="{EE05C2E7-7898-40CE-811C-8B955599B274}"/>
              </a:ext>
            </a:extLst>
          </p:cNvPr>
          <p:cNvPicPr>
            <a:picLocks noGrp="1" noChangeAspect="1"/>
          </p:cNvPicPr>
          <p:nvPr>
            <p:ph idx="1"/>
          </p:nvPr>
        </p:nvPicPr>
        <p:blipFill>
          <a:blip r:embed="rId3"/>
          <a:stretch>
            <a:fillRect/>
          </a:stretch>
        </p:blipFill>
        <p:spPr>
          <a:xfrm>
            <a:off x="289307" y="2549471"/>
            <a:ext cx="5618407" cy="2198859"/>
          </a:xfrm>
          <a:prstGeom prst="rect">
            <a:avLst/>
          </a:prstGeom>
        </p:spPr>
      </p:pic>
    </p:spTree>
    <p:extLst>
      <p:ext uri="{BB962C8B-B14F-4D97-AF65-F5344CB8AC3E}">
        <p14:creationId xmlns:p14="http://schemas.microsoft.com/office/powerpoint/2010/main" val="148532768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E869-1BCF-4FB1-AC9C-23284CAEAF1E}"/>
              </a:ext>
            </a:extLst>
          </p:cNvPr>
          <p:cNvSpPr>
            <a:spLocks noGrp="1"/>
          </p:cNvSpPr>
          <p:nvPr>
            <p:ph type="title"/>
          </p:nvPr>
        </p:nvSpPr>
        <p:spPr/>
        <p:txBody>
          <a:bodyPr/>
          <a:lstStyle/>
          <a:p>
            <a:r>
              <a:rPr lang="en-US" dirty="0"/>
              <a:t>Stack as abstract data type</a:t>
            </a:r>
            <a:endParaRPr lang="en-IN" dirty="0"/>
          </a:p>
        </p:txBody>
      </p:sp>
      <p:sp>
        <p:nvSpPr>
          <p:cNvPr id="3" name="Content Placeholder 2">
            <a:extLst>
              <a:ext uri="{FF2B5EF4-FFF2-40B4-BE49-F238E27FC236}">
                <a16:creationId xmlns:a16="http://schemas.microsoft.com/office/drawing/2014/main" id="{B25958CA-FFDB-449A-AA8A-A7C1175C392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40B1239-285A-4C7C-BA6B-CC0AC16012C8}"/>
              </a:ext>
            </a:extLst>
          </p:cNvPr>
          <p:cNvPicPr>
            <a:picLocks noChangeAspect="1"/>
          </p:cNvPicPr>
          <p:nvPr/>
        </p:nvPicPr>
        <p:blipFill>
          <a:blip r:embed="rId2"/>
          <a:stretch>
            <a:fillRect/>
          </a:stretch>
        </p:blipFill>
        <p:spPr>
          <a:xfrm>
            <a:off x="633561" y="1830199"/>
            <a:ext cx="7278323" cy="4776170"/>
          </a:xfrm>
          <a:prstGeom prst="rect">
            <a:avLst/>
          </a:prstGeom>
        </p:spPr>
      </p:pic>
    </p:spTree>
    <p:extLst>
      <p:ext uri="{BB962C8B-B14F-4D97-AF65-F5344CB8AC3E}">
        <p14:creationId xmlns:p14="http://schemas.microsoft.com/office/powerpoint/2010/main" val="156672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88"/>
                </a:solidFill>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95BB9B75-48B3-4878-ACF9-A68879E98F60}"/>
              </a:ext>
            </a:extLst>
          </p:cNvPr>
          <p:cNvSpPr txBox="1"/>
          <p:nvPr/>
        </p:nvSpPr>
        <p:spPr>
          <a:xfrm>
            <a:off x="500848" y="4589641"/>
            <a:ext cx="6094520" cy="923330"/>
          </a:xfrm>
          <a:prstGeom prst="rect">
            <a:avLst/>
          </a:prstGeom>
          <a:noFill/>
        </p:spPr>
        <p:txBody>
          <a:bodyPr wrap="square">
            <a:spAutoFit/>
          </a:bodyPr>
          <a:lstStyle/>
          <a:p>
            <a:r>
              <a:rPr lang="en-US" b="0" i="0" dirty="0">
                <a:solidFill>
                  <a:srgbClr val="202124"/>
                </a:solidFill>
                <a:effectLst/>
                <a:latin typeface="arial" panose="020B0604020202020204" pitchFamily="34" charset="0"/>
              </a:rPr>
              <a:t>The </a:t>
            </a:r>
            <a:r>
              <a:rPr lang="en-US" b="0" i="0" dirty="0" err="1">
                <a:solidFill>
                  <a:srgbClr val="202124"/>
                </a:solidFill>
                <a:effectLst/>
                <a:latin typeface="arial" panose="020B0604020202020204" pitchFamily="34" charset="0"/>
              </a:rPr>
              <a:t>getchar</a:t>
            </a:r>
            <a:r>
              <a:rPr lang="en-US" b="0" i="0" dirty="0">
                <a:solidFill>
                  <a:srgbClr val="202124"/>
                </a:solidFill>
                <a:effectLst/>
                <a:latin typeface="arial" panose="020B0604020202020204" pitchFamily="34" charset="0"/>
              </a:rPr>
              <a:t>() function obtains a character from stdin. It returns </a:t>
            </a:r>
            <a:r>
              <a:rPr lang="en-US" b="1" i="0" dirty="0">
                <a:solidFill>
                  <a:srgbClr val="202124"/>
                </a:solidFill>
                <a:effectLst/>
                <a:latin typeface="arial" panose="020B0604020202020204" pitchFamily="34" charset="0"/>
              </a:rPr>
              <a:t>the character that was read in the form of an integer or EOF if an error occurs</a:t>
            </a:r>
            <a:r>
              <a:rPr lang="en-US" b="0" i="0" dirty="0">
                <a:solidFill>
                  <a:srgbClr val="202124"/>
                </a:solidFill>
                <a:effectLst/>
                <a:latin typeface="arial" panose="020B0604020202020204" pitchFamily="34" charset="0"/>
              </a:rPr>
              <a:t>.</a:t>
            </a:r>
            <a:endParaRPr lang="en-IN" dirty="0"/>
          </a:p>
        </p:txBody>
      </p:sp>
    </p:spTree>
    <p:extLst>
      <p:ext uri="{BB962C8B-B14F-4D97-AF65-F5344CB8AC3E}">
        <p14:creationId xmlns:p14="http://schemas.microsoft.com/office/powerpoint/2010/main" val="105181624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E869-1BCF-4FB1-AC9C-23284CAEAF1E}"/>
              </a:ext>
            </a:extLst>
          </p:cNvPr>
          <p:cNvSpPr>
            <a:spLocks noGrp="1"/>
          </p:cNvSpPr>
          <p:nvPr>
            <p:ph type="title"/>
          </p:nvPr>
        </p:nvSpPr>
        <p:spPr/>
        <p:txBody>
          <a:bodyPr/>
          <a:lstStyle/>
          <a:p>
            <a:r>
              <a:rPr lang="en-US" dirty="0"/>
              <a:t>Stack as abstract data type</a:t>
            </a:r>
            <a:endParaRPr lang="en-IN" dirty="0"/>
          </a:p>
        </p:txBody>
      </p:sp>
      <p:sp>
        <p:nvSpPr>
          <p:cNvPr id="3" name="Content Placeholder 2">
            <a:extLst>
              <a:ext uri="{FF2B5EF4-FFF2-40B4-BE49-F238E27FC236}">
                <a16:creationId xmlns:a16="http://schemas.microsoft.com/office/drawing/2014/main" id="{B25958CA-FFDB-449A-AA8A-A7C1175C392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40B1239-285A-4C7C-BA6B-CC0AC16012C8}"/>
              </a:ext>
            </a:extLst>
          </p:cNvPr>
          <p:cNvPicPr>
            <a:picLocks noChangeAspect="1"/>
          </p:cNvPicPr>
          <p:nvPr/>
        </p:nvPicPr>
        <p:blipFill>
          <a:blip r:embed="rId2"/>
          <a:stretch>
            <a:fillRect/>
          </a:stretch>
        </p:blipFill>
        <p:spPr>
          <a:xfrm>
            <a:off x="633561" y="1830199"/>
            <a:ext cx="7278323" cy="4776170"/>
          </a:xfrm>
          <a:prstGeom prst="rect">
            <a:avLst/>
          </a:prstGeom>
        </p:spPr>
      </p:pic>
      <p:pic>
        <p:nvPicPr>
          <p:cNvPr id="1026" name="Picture 2" descr="Stack Data Structure and Implementation in Python, Java and C/C++">
            <a:extLst>
              <a:ext uri="{FF2B5EF4-FFF2-40B4-BE49-F238E27FC236}">
                <a16:creationId xmlns:a16="http://schemas.microsoft.com/office/drawing/2014/main" id="{C12DAF2D-45E3-4EDC-AB22-E803A7115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63" y="4045057"/>
            <a:ext cx="3793095" cy="190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9274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F1F-04CF-4FBF-8CC0-24C68913A42D}"/>
              </a:ext>
            </a:extLst>
          </p:cNvPr>
          <p:cNvSpPr>
            <a:spLocks noGrp="1"/>
          </p:cNvSpPr>
          <p:nvPr>
            <p:ph type="title"/>
          </p:nvPr>
        </p:nvSpPr>
        <p:spPr/>
        <p:txBody>
          <a:bodyPr/>
          <a:lstStyle/>
          <a:p>
            <a:r>
              <a:rPr lang="en-US" dirty="0"/>
              <a:t>How to implement a Stack</a:t>
            </a:r>
            <a:endParaRPr lang="en-IN" dirty="0"/>
          </a:p>
        </p:txBody>
      </p:sp>
      <p:sp>
        <p:nvSpPr>
          <p:cNvPr id="3" name="Content Placeholder 2">
            <a:extLst>
              <a:ext uri="{FF2B5EF4-FFF2-40B4-BE49-F238E27FC236}">
                <a16:creationId xmlns:a16="http://schemas.microsoft.com/office/drawing/2014/main" id="{C0A1B90C-DB6B-40E1-9DA9-739FD4DD23F4}"/>
              </a:ext>
            </a:extLst>
          </p:cNvPr>
          <p:cNvSpPr>
            <a:spLocks noGrp="1"/>
          </p:cNvSpPr>
          <p:nvPr>
            <p:ph idx="1"/>
          </p:nvPr>
        </p:nvSpPr>
        <p:spPr/>
        <p:txBody>
          <a:bodyPr/>
          <a:lstStyle/>
          <a:p>
            <a:r>
              <a:rPr lang="en-US" dirty="0"/>
              <a:t>Can be implemented as array</a:t>
            </a:r>
          </a:p>
          <a:p>
            <a:pPr lvl="1"/>
            <a:r>
              <a:rPr lang="en-US" dirty="0"/>
              <a:t>Needs maximum size of the stack to create an empty stack, then all the functions. </a:t>
            </a:r>
          </a:p>
          <a:p>
            <a:r>
              <a:rPr lang="en-US" dirty="0"/>
              <a:t>Can be implemented as a linked list</a:t>
            </a:r>
          </a:p>
          <a:p>
            <a:pPr lvl="1"/>
            <a:r>
              <a:rPr lang="en-US" dirty="0"/>
              <a:t>Create a single node. </a:t>
            </a:r>
          </a:p>
          <a:p>
            <a:pPr lvl="1"/>
            <a:r>
              <a:rPr lang="en-US" dirty="0"/>
              <a:t>Push is attaching a node to the top</a:t>
            </a:r>
          </a:p>
          <a:p>
            <a:pPr lvl="1"/>
            <a:r>
              <a:rPr lang="en-US" dirty="0"/>
              <a:t>Pop is reading value at the top and then deleting it from the top ( head)</a:t>
            </a:r>
          </a:p>
          <a:p>
            <a:r>
              <a:rPr lang="en-US" dirty="0"/>
              <a:t>How will you write </a:t>
            </a:r>
            <a:r>
              <a:rPr lang="en-US" dirty="0" err="1"/>
              <a:t>Is_full</a:t>
            </a:r>
            <a:r>
              <a:rPr lang="en-US" dirty="0"/>
              <a:t> and </a:t>
            </a:r>
            <a:r>
              <a:rPr lang="en-US" dirty="0" err="1"/>
              <a:t>Is_empty</a:t>
            </a:r>
            <a:r>
              <a:rPr lang="en-US" dirty="0"/>
              <a:t>? </a:t>
            </a:r>
            <a:endParaRPr lang="en-IN" dirty="0"/>
          </a:p>
        </p:txBody>
      </p:sp>
    </p:spTree>
    <p:extLst>
      <p:ext uri="{BB962C8B-B14F-4D97-AF65-F5344CB8AC3E}">
        <p14:creationId xmlns:p14="http://schemas.microsoft.com/office/powerpoint/2010/main" val="88838868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E2A2-0CB1-48E4-82B0-FD45C2D16C0C}"/>
              </a:ext>
            </a:extLst>
          </p:cNvPr>
          <p:cNvSpPr>
            <a:spLocks noGrp="1"/>
          </p:cNvSpPr>
          <p:nvPr>
            <p:ph type="title"/>
          </p:nvPr>
        </p:nvSpPr>
        <p:spPr/>
        <p:txBody>
          <a:bodyPr/>
          <a:lstStyle/>
          <a:p>
            <a:r>
              <a:rPr lang="en-US" dirty="0"/>
              <a:t>Reversing a string using stack and checking if it is a palindrome </a:t>
            </a:r>
            <a:endParaRPr lang="en-IN" dirty="0"/>
          </a:p>
        </p:txBody>
      </p:sp>
      <p:pic>
        <p:nvPicPr>
          <p:cNvPr id="11" name="Content Placeholder 10">
            <a:extLst>
              <a:ext uri="{FF2B5EF4-FFF2-40B4-BE49-F238E27FC236}">
                <a16:creationId xmlns:a16="http://schemas.microsoft.com/office/drawing/2014/main" id="{8C79CC90-818E-4291-A8A9-E8357D046540}"/>
              </a:ext>
            </a:extLst>
          </p:cNvPr>
          <p:cNvPicPr>
            <a:picLocks noGrp="1" noChangeAspect="1"/>
          </p:cNvPicPr>
          <p:nvPr>
            <p:ph idx="1"/>
          </p:nvPr>
        </p:nvPicPr>
        <p:blipFill>
          <a:blip r:embed="rId2"/>
          <a:stretch>
            <a:fillRect/>
          </a:stretch>
        </p:blipFill>
        <p:spPr>
          <a:xfrm>
            <a:off x="299027" y="1968823"/>
            <a:ext cx="6249272" cy="1352739"/>
          </a:xfrm>
        </p:spPr>
      </p:pic>
      <p:pic>
        <p:nvPicPr>
          <p:cNvPr id="9" name="Picture 8">
            <a:extLst>
              <a:ext uri="{FF2B5EF4-FFF2-40B4-BE49-F238E27FC236}">
                <a16:creationId xmlns:a16="http://schemas.microsoft.com/office/drawing/2014/main" id="{75153C01-225A-4794-A704-BAD3F6C1F2A4}"/>
              </a:ext>
            </a:extLst>
          </p:cNvPr>
          <p:cNvPicPr>
            <a:picLocks noChangeAspect="1"/>
          </p:cNvPicPr>
          <p:nvPr/>
        </p:nvPicPr>
        <p:blipFill>
          <a:blip r:embed="rId3"/>
          <a:stretch>
            <a:fillRect/>
          </a:stretch>
        </p:blipFill>
        <p:spPr>
          <a:xfrm>
            <a:off x="6548299" y="1399421"/>
            <a:ext cx="6201640" cy="4629796"/>
          </a:xfrm>
          <a:prstGeom prst="rect">
            <a:avLst/>
          </a:prstGeom>
        </p:spPr>
      </p:pic>
    </p:spTree>
    <p:extLst>
      <p:ext uri="{BB962C8B-B14F-4D97-AF65-F5344CB8AC3E}">
        <p14:creationId xmlns:p14="http://schemas.microsoft.com/office/powerpoint/2010/main" val="32118304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C36E-84B6-4326-97DB-70E48E02AF89}"/>
              </a:ext>
            </a:extLst>
          </p:cNvPr>
          <p:cNvSpPr>
            <a:spLocks noGrp="1"/>
          </p:cNvSpPr>
          <p:nvPr>
            <p:ph type="title"/>
          </p:nvPr>
        </p:nvSpPr>
        <p:spPr/>
        <p:txBody>
          <a:bodyPr/>
          <a:lstStyle/>
          <a:p>
            <a:r>
              <a:rPr lang="en-US" dirty="0"/>
              <a:t>Stack implemented as an array</a:t>
            </a:r>
            <a:endParaRPr lang="en-IN" dirty="0"/>
          </a:p>
        </p:txBody>
      </p:sp>
      <p:sp>
        <p:nvSpPr>
          <p:cNvPr id="3" name="Content Placeholder 2">
            <a:extLst>
              <a:ext uri="{FF2B5EF4-FFF2-40B4-BE49-F238E27FC236}">
                <a16:creationId xmlns:a16="http://schemas.microsoft.com/office/drawing/2014/main" id="{53E9DC77-9E5D-4803-88B1-D5B6F58170A6}"/>
              </a:ext>
            </a:extLst>
          </p:cNvPr>
          <p:cNvSpPr>
            <a:spLocks noGrp="1"/>
          </p:cNvSpPr>
          <p:nvPr>
            <p:ph idx="1"/>
          </p:nvPr>
        </p:nvSpPr>
        <p:spPr/>
        <p:txBody>
          <a:bodyPr/>
          <a:lstStyle/>
          <a:p>
            <a:r>
              <a:rPr lang="en-US" dirty="0"/>
              <a:t>A bounded stack can be implemented as array</a:t>
            </a:r>
          </a:p>
          <a:p>
            <a:r>
              <a:rPr lang="en-US" dirty="0"/>
              <a:t>We have to know the maximum size</a:t>
            </a:r>
          </a:p>
          <a:p>
            <a:r>
              <a:rPr lang="en-US" dirty="0"/>
              <a:t>We have to have an indication when the stack is empty ( or full )</a:t>
            </a:r>
          </a:p>
          <a:p>
            <a:r>
              <a:rPr lang="en-US" dirty="0"/>
              <a:t>We need to store the data in the stack. </a:t>
            </a:r>
          </a:p>
          <a:p>
            <a:endParaRPr lang="en-US" dirty="0"/>
          </a:p>
          <a:p>
            <a:pPr marL="0" indent="0">
              <a:buNone/>
            </a:pPr>
            <a:r>
              <a:rPr lang="en-US" dirty="0"/>
              <a:t>So how to we define a stack structure consistent with these? </a:t>
            </a:r>
            <a:endParaRPr lang="en-IN" dirty="0"/>
          </a:p>
        </p:txBody>
      </p:sp>
    </p:spTree>
    <p:extLst>
      <p:ext uri="{BB962C8B-B14F-4D97-AF65-F5344CB8AC3E}">
        <p14:creationId xmlns:p14="http://schemas.microsoft.com/office/powerpoint/2010/main" val="241551709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559D-2BC2-48FA-840D-5A9B305A8D1A}"/>
              </a:ext>
            </a:extLst>
          </p:cNvPr>
          <p:cNvSpPr>
            <a:spLocks noGrp="1"/>
          </p:cNvSpPr>
          <p:nvPr>
            <p:ph type="title"/>
          </p:nvPr>
        </p:nvSpPr>
        <p:spPr/>
        <p:txBody>
          <a:bodyPr/>
          <a:lstStyle/>
          <a:p>
            <a:r>
              <a:rPr lang="en-US" dirty="0"/>
              <a:t>Stack structure implemented as array </a:t>
            </a:r>
            <a:endParaRPr lang="en-IN" dirty="0"/>
          </a:p>
        </p:txBody>
      </p:sp>
      <p:sp>
        <p:nvSpPr>
          <p:cNvPr id="5" name="TextBox 4">
            <a:extLst>
              <a:ext uri="{FF2B5EF4-FFF2-40B4-BE49-F238E27FC236}">
                <a16:creationId xmlns:a16="http://schemas.microsoft.com/office/drawing/2014/main" id="{0276FB6D-8617-46C1-A745-8A0F960FCEF0}"/>
              </a:ext>
            </a:extLst>
          </p:cNvPr>
          <p:cNvSpPr txBox="1"/>
          <p:nvPr/>
        </p:nvSpPr>
        <p:spPr>
          <a:xfrm>
            <a:off x="931835" y="1901894"/>
            <a:ext cx="6094708" cy="2031325"/>
          </a:xfrm>
          <a:prstGeom prst="rect">
            <a:avLst/>
          </a:prstGeom>
          <a:noFill/>
        </p:spPr>
        <p:txBody>
          <a:bodyPr wrap="square">
            <a:spAutoFit/>
          </a:bodyPr>
          <a:lstStyle/>
          <a:p>
            <a:pPr algn="l" fontAlgn="base"/>
            <a:r>
              <a:rPr lang="en-US" b="0" i="0" u="none" strike="noStrike" dirty="0">
                <a:solidFill>
                  <a:srgbClr val="008200"/>
                </a:solidFill>
                <a:effectLst/>
                <a:latin typeface="inherit"/>
              </a:rPr>
              <a:t>// Data structure for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4ED0"/>
                </a:solidFill>
                <a:effectLst/>
                <a:latin typeface="inherit"/>
              </a:rPr>
              <a:t>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maxsize</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r>
              <a:rPr lang="en-US" b="0" i="0" u="none" strike="noStrike" dirty="0">
                <a:solidFill>
                  <a:srgbClr val="008200"/>
                </a:solidFill>
                <a:effectLst/>
                <a:latin typeface="inherit"/>
              </a:rPr>
              <a:t>// define max capacity of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top</a:t>
            </a:r>
            <a:r>
              <a:rPr lang="en-US" b="0" i="0" u="none" strike="noStrike" dirty="0">
                <a:solidFill>
                  <a:srgbClr val="333333"/>
                </a:solidFill>
                <a:effectLst/>
                <a:latin typeface="inherit"/>
              </a:rPr>
              <a:t>;</a:t>
            </a:r>
            <a:r>
              <a:rPr lang="en-US" b="0" i="0" u="none" strike="noStrike" dirty="0">
                <a:solidFill>
                  <a:srgbClr val="006FE0"/>
                </a:solidFill>
                <a:effectLst/>
                <a:latin typeface="inherit"/>
              </a:rPr>
              <a:t>    //set top to -1 for an empty stack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items</a:t>
            </a:r>
            <a:r>
              <a:rPr lang="en-US" b="0" i="0" u="none" strike="noStrike" dirty="0">
                <a:solidFill>
                  <a:srgbClr val="333333"/>
                </a:solidFill>
                <a:effectLst/>
                <a:latin typeface="inherit"/>
              </a:rPr>
              <a:t>; // can also write items[]?? items[</a:t>
            </a:r>
            <a:r>
              <a:rPr lang="en-US" b="0" i="0" u="none" strike="noStrike" dirty="0" err="1">
                <a:solidFill>
                  <a:srgbClr val="333333"/>
                </a:solidFill>
                <a:effectLst/>
                <a:latin typeface="inherit"/>
              </a:rPr>
              <a:t>maxsize</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130800188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FB3D-DD48-45B2-BCAD-49BBD3D1C999}"/>
              </a:ext>
            </a:extLst>
          </p:cNvPr>
          <p:cNvSpPr>
            <a:spLocks noGrp="1"/>
          </p:cNvSpPr>
          <p:nvPr>
            <p:ph type="title"/>
          </p:nvPr>
        </p:nvSpPr>
        <p:spPr/>
        <p:txBody>
          <a:bodyPr/>
          <a:lstStyle/>
          <a:p>
            <a:r>
              <a:rPr lang="en-US" dirty="0"/>
              <a:t>Functions related to stack implemented as array</a:t>
            </a:r>
            <a:endParaRPr lang="en-IN" dirty="0"/>
          </a:p>
        </p:txBody>
      </p:sp>
      <p:sp>
        <p:nvSpPr>
          <p:cNvPr id="5" name="TextBox 4">
            <a:extLst>
              <a:ext uri="{FF2B5EF4-FFF2-40B4-BE49-F238E27FC236}">
                <a16:creationId xmlns:a16="http://schemas.microsoft.com/office/drawing/2014/main" id="{BDACFF98-618F-4B33-A7B8-F6E55962BEE2}"/>
              </a:ext>
            </a:extLst>
          </p:cNvPr>
          <p:cNvSpPr txBox="1"/>
          <p:nvPr/>
        </p:nvSpPr>
        <p:spPr>
          <a:xfrm>
            <a:off x="892444" y="1781847"/>
            <a:ext cx="6353014" cy="3139321"/>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function to initialize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4ED0"/>
                </a:solidFill>
                <a:effectLst/>
                <a:latin typeface="inherit"/>
              </a:rPr>
              <a:t>newStack</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 = </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dirty="0">
                <a:solidFill>
                  <a:srgbClr val="006FE0"/>
                </a:solidFill>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a:t>
            </a:r>
            <a:r>
              <a:rPr lang="en-US" b="0" i="0" u="none" strike="noStrike" dirty="0">
                <a:solidFill>
                  <a:srgbClr val="333333"/>
                </a:solidFill>
                <a:effectLst/>
                <a:latin typeface="inherit"/>
              </a:rPr>
              <a:t>)</a:t>
            </a:r>
            <a:r>
              <a:rPr lang="en-US" b="0" i="0" u="none" strike="noStrike" dirty="0">
                <a:solidFill>
                  <a:srgbClr val="800080"/>
                </a:solidFill>
                <a:effectLst/>
                <a:latin typeface="inherit"/>
              </a:rPr>
              <a:t>malloc</a:t>
            </a:r>
            <a:r>
              <a:rPr lang="en-US" b="0" i="0" u="none" strike="noStrike" dirty="0">
                <a:solidFill>
                  <a:srgbClr val="333333"/>
                </a:solidFill>
                <a:effectLst/>
                <a:latin typeface="inherit"/>
              </a:rPr>
              <a:t>(</a:t>
            </a:r>
            <a:r>
              <a:rPr lang="en-US" b="0" i="0" u="none" strike="noStrike" dirty="0" err="1">
                <a:solidFill>
                  <a:srgbClr val="800080"/>
                </a:solidFill>
                <a:effectLst/>
                <a:latin typeface="inherit"/>
              </a:rPr>
              <a:t>sizeof</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0000"/>
                </a:solidFill>
                <a:effectLst/>
                <a:latin typeface="Consolas" panose="020B0609020204030204" pitchFamily="49" charset="0"/>
              </a:rPr>
              <a:t> </a:t>
            </a: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err="1">
                <a:solidFill>
                  <a:srgbClr val="002D7A"/>
                </a:solidFill>
                <a:effectLst/>
                <a:latin typeface="inherit"/>
              </a:rPr>
              <a:t>maxsize</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006FE0"/>
                </a:solidFill>
                <a:effectLst/>
                <a:latin typeface="inherit"/>
              </a:rPr>
              <a:t> = -</a:t>
            </a:r>
            <a:r>
              <a:rPr lang="en-US" b="0" i="0" u="none" strike="noStrike" dirty="0">
                <a:solidFill>
                  <a:srgbClr val="CE0000"/>
                </a:solidFill>
                <a:effectLst/>
                <a:latin typeface="inherit"/>
              </a:rPr>
              <a:t>1</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items</a:t>
            </a:r>
            <a:r>
              <a:rPr lang="en-US" b="0" i="0" u="none" strike="noStrike" dirty="0">
                <a:solidFill>
                  <a:srgbClr val="006FE0"/>
                </a:solidFill>
                <a:effectLst/>
                <a:latin typeface="inherit"/>
              </a:rPr>
              <a:t> = </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a:t>
            </a:r>
            <a:r>
              <a:rPr lang="en-US" b="0" i="0" u="none" strike="noStrike" dirty="0">
                <a:solidFill>
                  <a:srgbClr val="333333"/>
                </a:solidFill>
                <a:effectLst/>
                <a:latin typeface="inherit"/>
              </a:rPr>
              <a:t>)</a:t>
            </a:r>
            <a:r>
              <a:rPr lang="en-US" b="0" i="0" u="none" strike="noStrike" dirty="0">
                <a:solidFill>
                  <a:srgbClr val="800080"/>
                </a:solidFill>
                <a:effectLst/>
                <a:latin typeface="inherit"/>
              </a:rPr>
              <a:t>malloc</a:t>
            </a:r>
            <a:r>
              <a:rPr lang="en-US" b="0" i="0" u="none" strike="noStrike" dirty="0">
                <a:solidFill>
                  <a:srgbClr val="333333"/>
                </a:solidFill>
                <a:effectLst/>
                <a:latin typeface="inherit"/>
              </a:rPr>
              <a:t>(</a:t>
            </a:r>
            <a:r>
              <a:rPr lang="en-US" b="0" i="0" u="none" strike="noStrike" dirty="0" err="1">
                <a:solidFill>
                  <a:srgbClr val="800080"/>
                </a:solidFill>
                <a:effectLst/>
                <a:latin typeface="inherit"/>
              </a:rPr>
              <a:t>sizeof</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333333"/>
                </a:solidFill>
                <a:effectLst/>
                <a:latin typeface="inherit"/>
              </a:rPr>
              <a:t>)</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0000"/>
                </a:solidFill>
                <a:effectLst/>
                <a:latin typeface="Consolas" panose="020B0609020204030204" pitchFamily="49" charset="0"/>
              </a:rPr>
              <a:t> </a:t>
            </a: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return</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12647418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FB3D-DD48-45B2-BCAD-49BBD3D1C999}"/>
              </a:ext>
            </a:extLst>
          </p:cNvPr>
          <p:cNvSpPr>
            <a:spLocks noGrp="1"/>
          </p:cNvSpPr>
          <p:nvPr>
            <p:ph type="title"/>
          </p:nvPr>
        </p:nvSpPr>
        <p:spPr/>
        <p:txBody>
          <a:bodyPr/>
          <a:lstStyle/>
          <a:p>
            <a:r>
              <a:rPr lang="en-US" dirty="0"/>
              <a:t>Functions related to stack implemented as array</a:t>
            </a:r>
            <a:endParaRPr lang="en-IN" dirty="0"/>
          </a:p>
        </p:txBody>
      </p:sp>
      <p:sp>
        <p:nvSpPr>
          <p:cNvPr id="5" name="TextBox 4">
            <a:extLst>
              <a:ext uri="{FF2B5EF4-FFF2-40B4-BE49-F238E27FC236}">
                <a16:creationId xmlns:a16="http://schemas.microsoft.com/office/drawing/2014/main" id="{BDACFF98-618F-4B33-A7B8-F6E55962BEE2}"/>
              </a:ext>
            </a:extLst>
          </p:cNvPr>
          <p:cNvSpPr txBox="1"/>
          <p:nvPr/>
        </p:nvSpPr>
        <p:spPr>
          <a:xfrm>
            <a:off x="892444" y="1781847"/>
            <a:ext cx="4748939" cy="3416320"/>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function to initialize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4ED0"/>
                </a:solidFill>
                <a:effectLst/>
                <a:latin typeface="inherit"/>
              </a:rPr>
              <a:t>newStack</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 = </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a:t>
            </a:r>
            <a:r>
              <a:rPr lang="en-US" b="0" i="0" u="none" strike="noStrike" dirty="0">
                <a:solidFill>
                  <a:srgbClr val="333333"/>
                </a:solidFill>
                <a:effectLst/>
                <a:latin typeface="inherit"/>
              </a:rPr>
              <a:t>)</a:t>
            </a:r>
            <a:r>
              <a:rPr lang="en-US" b="0" i="0" u="none" strike="noStrike" dirty="0">
                <a:solidFill>
                  <a:srgbClr val="800080"/>
                </a:solidFill>
                <a:effectLst/>
                <a:latin typeface="inherit"/>
              </a:rPr>
              <a:t>malloc</a:t>
            </a:r>
            <a:r>
              <a:rPr lang="en-US" b="0" i="0" u="none" strike="noStrike" dirty="0">
                <a:solidFill>
                  <a:srgbClr val="333333"/>
                </a:solidFill>
                <a:effectLst/>
                <a:latin typeface="inherit"/>
              </a:rPr>
              <a:t>(</a:t>
            </a:r>
            <a:r>
              <a:rPr lang="en-US" b="0" i="0" u="none" strike="noStrike" dirty="0" err="1">
                <a:solidFill>
                  <a:srgbClr val="800080"/>
                </a:solidFill>
                <a:effectLst/>
                <a:latin typeface="inherit"/>
              </a:rPr>
              <a:t>sizeof</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0000"/>
                </a:solidFill>
                <a:effectLst/>
                <a:latin typeface="Consolas" panose="020B0609020204030204" pitchFamily="49" charset="0"/>
              </a:rPr>
              <a:t> </a:t>
            </a: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err="1">
                <a:solidFill>
                  <a:srgbClr val="002D7A"/>
                </a:solidFill>
                <a:effectLst/>
                <a:latin typeface="inherit"/>
              </a:rPr>
              <a:t>maxsize</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006FE0"/>
                </a:solidFill>
                <a:effectLst/>
                <a:latin typeface="inherit"/>
              </a:rPr>
              <a:t> = -</a:t>
            </a:r>
            <a:r>
              <a:rPr lang="en-US" b="0" i="0" u="none" strike="noStrike" dirty="0">
                <a:solidFill>
                  <a:srgbClr val="CE0000"/>
                </a:solidFill>
                <a:effectLst/>
                <a:latin typeface="inherit"/>
              </a:rPr>
              <a:t>1</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items</a:t>
            </a:r>
            <a:r>
              <a:rPr lang="en-US" b="0" i="0" u="none" strike="noStrike" dirty="0">
                <a:solidFill>
                  <a:srgbClr val="006FE0"/>
                </a:solidFill>
                <a:effectLst/>
                <a:latin typeface="inherit"/>
              </a:rPr>
              <a:t> = </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a:t>
            </a:r>
            <a:r>
              <a:rPr lang="en-US" b="0" i="0" u="none" strike="noStrike" dirty="0">
                <a:solidFill>
                  <a:srgbClr val="333333"/>
                </a:solidFill>
                <a:effectLst/>
                <a:latin typeface="inherit"/>
              </a:rPr>
              <a:t>)</a:t>
            </a:r>
            <a:r>
              <a:rPr lang="en-US" b="0" i="0" u="none" strike="noStrike" dirty="0">
                <a:solidFill>
                  <a:srgbClr val="800080"/>
                </a:solidFill>
                <a:effectLst/>
                <a:latin typeface="inherit"/>
              </a:rPr>
              <a:t>malloc</a:t>
            </a:r>
            <a:r>
              <a:rPr lang="en-US" b="0" i="0" u="none" strike="noStrike" dirty="0">
                <a:solidFill>
                  <a:srgbClr val="333333"/>
                </a:solidFill>
                <a:effectLst/>
                <a:latin typeface="inherit"/>
              </a:rPr>
              <a:t>(</a:t>
            </a:r>
            <a:r>
              <a:rPr lang="en-US" b="0" i="0" u="none" strike="noStrike" dirty="0" err="1">
                <a:solidFill>
                  <a:srgbClr val="800080"/>
                </a:solidFill>
                <a:effectLst/>
                <a:latin typeface="inherit"/>
              </a:rPr>
              <a:t>sizeof</a:t>
            </a:r>
            <a:r>
              <a:rPr lang="en-US" b="0" i="0" u="none" strike="noStrike" dirty="0">
                <a:solidFill>
                  <a:srgbClr val="333333"/>
                </a:solidFill>
                <a:effectLst/>
                <a:latin typeface="inherit"/>
              </a:rPr>
              <a:t>(</a:t>
            </a:r>
            <a:r>
              <a:rPr lang="en-US" b="0" i="0" u="none" strike="noStrike" dirty="0">
                <a:solidFill>
                  <a:srgbClr val="800080"/>
                </a:solidFill>
                <a:effectLst/>
                <a:latin typeface="inherit"/>
              </a:rPr>
              <a:t>int</a:t>
            </a:r>
            <a:r>
              <a:rPr lang="en-US" b="0" i="0" u="none" strike="noStrike" dirty="0">
                <a:solidFill>
                  <a:srgbClr val="333333"/>
                </a:solidFill>
                <a:effectLst/>
                <a:latin typeface="inherit"/>
              </a:rPr>
              <a:t>)</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capacity</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0000"/>
                </a:solidFill>
                <a:effectLst/>
                <a:latin typeface="Consolas" panose="020B0609020204030204" pitchFamily="49" charset="0"/>
              </a:rPr>
              <a:t> </a:t>
            </a: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return</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AB183645-6AD7-4DFB-AE1E-E65FAF4DD8A3}"/>
              </a:ext>
            </a:extLst>
          </p:cNvPr>
          <p:cNvSpPr txBox="1"/>
          <p:nvPr/>
        </p:nvSpPr>
        <p:spPr>
          <a:xfrm>
            <a:off x="5641383" y="1690688"/>
            <a:ext cx="6094708" cy="3416320"/>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function to check if the stack is empty or not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err="1">
                <a:solidFill>
                  <a:srgbClr val="004ED0"/>
                </a:solidFill>
                <a:effectLst/>
                <a:latin typeface="inherit"/>
              </a:rPr>
              <a:t>isEmpty</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return</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006FE0"/>
                </a:solidFill>
                <a:effectLst/>
                <a:latin typeface="inherit"/>
              </a:rPr>
              <a:t> == -</a:t>
            </a:r>
            <a:r>
              <a:rPr lang="en-US" b="0" i="0" u="none" strike="noStrike" dirty="0">
                <a:solidFill>
                  <a:srgbClr val="CE0000"/>
                </a:solidFill>
                <a:effectLst/>
                <a:latin typeface="inherit"/>
              </a:rPr>
              <a:t>1</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r>
              <a:rPr lang="en-US" b="0" i="0" u="none" strike="noStrike" dirty="0">
                <a:solidFill>
                  <a:srgbClr val="008200"/>
                </a:solidFill>
                <a:effectLst/>
                <a:latin typeface="inherit"/>
              </a:rPr>
              <a:t>// or return size(</a:t>
            </a:r>
            <a:r>
              <a:rPr lang="en-US" b="0" i="0" u="none" strike="noStrike" dirty="0" err="1">
                <a:solidFill>
                  <a:srgbClr val="008200"/>
                </a:solidFill>
                <a:effectLst/>
                <a:latin typeface="inherit"/>
              </a:rPr>
              <a:t>pt</a:t>
            </a:r>
            <a:r>
              <a:rPr lang="en-US" b="0" i="0" u="none" strike="noStrike" dirty="0">
                <a:solidFill>
                  <a:srgbClr val="008200"/>
                </a:solidFill>
                <a:effectLst/>
                <a:latin typeface="inherit"/>
              </a:rPr>
              <a:t>) == 0;</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0000"/>
                </a:solidFill>
                <a:effectLst/>
                <a:latin typeface="Consolas" panose="020B0609020204030204" pitchFamily="49" charset="0"/>
              </a:rPr>
              <a:t> </a:t>
            </a:r>
          </a:p>
          <a:p>
            <a:pPr algn="l" fontAlgn="base"/>
            <a:r>
              <a:rPr lang="en-US" b="0" i="0" u="none" strike="noStrike" dirty="0">
                <a:solidFill>
                  <a:srgbClr val="008200"/>
                </a:solidFill>
                <a:effectLst/>
                <a:latin typeface="inherit"/>
              </a:rPr>
              <a:t>// Utility function to check if the stack is full or not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err="1">
                <a:solidFill>
                  <a:srgbClr val="004ED0"/>
                </a:solidFill>
                <a:effectLst/>
                <a:latin typeface="inherit"/>
              </a:rPr>
              <a:t>isFull</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return</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006FE0"/>
                </a:solidFill>
                <a:effectLst/>
                <a:latin typeface="inherit"/>
              </a:rPr>
              <a:t> ==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err="1">
                <a:solidFill>
                  <a:srgbClr val="002D7A"/>
                </a:solidFill>
                <a:effectLst/>
                <a:latin typeface="inherit"/>
              </a:rPr>
              <a:t>maxsize</a:t>
            </a:r>
            <a:r>
              <a:rPr lang="en-US" b="0" i="0" u="none" strike="noStrike" dirty="0">
                <a:solidFill>
                  <a:srgbClr val="006FE0"/>
                </a:solidFill>
                <a:effectLst/>
                <a:latin typeface="inherit"/>
              </a:rPr>
              <a:t> - </a:t>
            </a:r>
            <a:r>
              <a:rPr lang="en-US" b="0" i="0" u="none" strike="noStrike" dirty="0">
                <a:solidFill>
                  <a:srgbClr val="CE0000"/>
                </a:solidFill>
                <a:effectLst/>
                <a:latin typeface="inherit"/>
              </a:rPr>
              <a:t>1</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p>
          <a:p>
            <a:pPr algn="l" fontAlgn="base"/>
            <a:r>
              <a:rPr lang="en-US" b="0" i="0" u="none" strike="noStrike" dirty="0">
                <a:solidFill>
                  <a:srgbClr val="008200"/>
                </a:solidFill>
                <a:effectLst/>
                <a:latin typeface="inherit"/>
              </a:rPr>
              <a:t>// or return size(</a:t>
            </a:r>
            <a:r>
              <a:rPr lang="en-US" b="0" i="0" u="none" strike="noStrike" dirty="0" err="1">
                <a:solidFill>
                  <a:srgbClr val="008200"/>
                </a:solidFill>
                <a:effectLst/>
                <a:latin typeface="inherit"/>
              </a:rPr>
              <a:t>pt</a:t>
            </a:r>
            <a:r>
              <a:rPr lang="en-US" b="0" i="0" u="none" strike="noStrike" dirty="0">
                <a:solidFill>
                  <a:srgbClr val="008200"/>
                </a:solidFill>
                <a:effectLst/>
                <a:latin typeface="inherit"/>
              </a:rPr>
              <a:t>) == </a:t>
            </a:r>
            <a:r>
              <a:rPr lang="en-US" b="0" i="0" u="none" strike="noStrike" dirty="0" err="1">
                <a:solidFill>
                  <a:srgbClr val="008200"/>
                </a:solidFill>
                <a:effectLst/>
                <a:latin typeface="inherit"/>
              </a:rPr>
              <a:t>pt</a:t>
            </a:r>
            <a:r>
              <a:rPr lang="en-US" b="0" i="0" u="none" strike="noStrike" dirty="0">
                <a:solidFill>
                  <a:srgbClr val="008200"/>
                </a:solidFill>
                <a:effectLst/>
                <a:latin typeface="inherit"/>
              </a:rPr>
              <a:t>-&gt;</a:t>
            </a:r>
            <a:r>
              <a:rPr lang="en-US" b="0" i="0" u="none" strike="noStrike" dirty="0" err="1">
                <a:solidFill>
                  <a:srgbClr val="008200"/>
                </a:solidFill>
                <a:effectLst/>
                <a:latin typeface="inherit"/>
              </a:rPr>
              <a:t>maxsize</a:t>
            </a:r>
            <a:r>
              <a:rPr lang="en-US" b="0" i="0" u="none" strike="noStrike" dirty="0">
                <a:solidFill>
                  <a:srgbClr val="008200"/>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208298875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FA4B-709F-4442-B40D-45C672084BAD}"/>
              </a:ext>
            </a:extLst>
          </p:cNvPr>
          <p:cNvSpPr>
            <a:spLocks noGrp="1"/>
          </p:cNvSpPr>
          <p:nvPr>
            <p:ph type="title"/>
          </p:nvPr>
        </p:nvSpPr>
        <p:spPr/>
        <p:txBody>
          <a:bodyPr/>
          <a:lstStyle/>
          <a:p>
            <a:r>
              <a:rPr lang="en-US" dirty="0"/>
              <a:t>Push and Pop an element</a:t>
            </a:r>
            <a:endParaRPr lang="en-IN" dirty="0"/>
          </a:p>
        </p:txBody>
      </p:sp>
      <p:sp>
        <p:nvSpPr>
          <p:cNvPr id="5" name="TextBox 4">
            <a:extLst>
              <a:ext uri="{FF2B5EF4-FFF2-40B4-BE49-F238E27FC236}">
                <a16:creationId xmlns:a16="http://schemas.microsoft.com/office/drawing/2014/main" id="{BAA8CDBB-86F6-4F2D-9A56-DB73ED333B97}"/>
              </a:ext>
            </a:extLst>
          </p:cNvPr>
          <p:cNvSpPr txBox="1"/>
          <p:nvPr/>
        </p:nvSpPr>
        <p:spPr>
          <a:xfrm>
            <a:off x="567625" y="1865252"/>
            <a:ext cx="6094708" cy="4247317"/>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PUSH function to add an element x in the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void</a:t>
            </a:r>
            <a:r>
              <a:rPr lang="en-US" b="0" i="0" u="none" strike="noStrike" dirty="0">
                <a:solidFill>
                  <a:srgbClr val="006FE0"/>
                </a:solidFill>
                <a:effectLst/>
                <a:latin typeface="inherit"/>
              </a:rPr>
              <a:t> </a:t>
            </a:r>
            <a:r>
              <a:rPr lang="en-US" b="0" i="0" u="none" strike="noStrike" dirty="0">
                <a:solidFill>
                  <a:srgbClr val="004ED0"/>
                </a:solidFill>
                <a:effectLst/>
                <a:latin typeface="inherit"/>
              </a:rPr>
              <a:t>push</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x</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check if the stack is already full. Then inserting an element would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lead to stack overflow</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if</a:t>
            </a:r>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r>
              <a:rPr lang="en-US" b="0" i="0" u="none" strike="noStrike" dirty="0" err="1">
                <a:solidFill>
                  <a:srgbClr val="004ED0"/>
                </a:solidFill>
                <a:effectLst/>
                <a:latin typeface="inherit"/>
              </a:rPr>
              <a:t>isFull</a:t>
            </a:r>
            <a:r>
              <a:rPr lang="en-US" b="0" i="0" u="none" strike="noStrike" dirty="0">
                <a:solidFill>
                  <a:srgbClr val="333333"/>
                </a:solidFill>
                <a:effectLst/>
                <a:latin typeface="inherit"/>
              </a:rPr>
              <a:t>(</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800080"/>
                </a:solidFill>
                <a:effectLst/>
                <a:latin typeface="inherit"/>
              </a:rPr>
              <a:t>printf</a:t>
            </a:r>
            <a:r>
              <a:rPr lang="en-US" b="0" i="0" u="none" strike="noStrike" dirty="0">
                <a:solidFill>
                  <a:srgbClr val="333333"/>
                </a:solidFill>
                <a:effectLst/>
                <a:latin typeface="inherit"/>
              </a:rPr>
              <a:t>(</a:t>
            </a:r>
            <a:r>
              <a:rPr lang="en-US" b="0" i="0" u="none" strike="noStrike" dirty="0">
                <a:solidFill>
                  <a:srgbClr val="880000"/>
                </a:solidFill>
                <a:effectLst/>
                <a:latin typeface="inherit"/>
              </a:rPr>
              <a:t>"</a:t>
            </a:r>
            <a:r>
              <a:rPr lang="en-US" b="0" i="0" u="none" strike="noStrike" dirty="0" err="1">
                <a:solidFill>
                  <a:srgbClr val="880000"/>
                </a:solidFill>
                <a:effectLst/>
                <a:latin typeface="inherit"/>
              </a:rPr>
              <a:t>OverFlow</a:t>
            </a:r>
            <a:r>
              <a:rPr lang="en-US" b="0" i="0" u="none" strike="noStrike" dirty="0">
                <a:solidFill>
                  <a:srgbClr val="880000"/>
                </a:solidFill>
                <a:effectLst/>
                <a:latin typeface="inherit"/>
              </a:rPr>
              <a:t>\</a:t>
            </a:r>
            <a:r>
              <a:rPr lang="en-US" b="0" i="0" u="none" strike="noStrike" dirty="0" err="1">
                <a:solidFill>
                  <a:srgbClr val="880000"/>
                </a:solidFill>
                <a:effectLst/>
                <a:latin typeface="inherit"/>
              </a:rPr>
              <a:t>nProgram</a:t>
            </a:r>
            <a:r>
              <a:rPr lang="en-US" b="0" i="0" u="none" strike="noStrike" dirty="0">
                <a:solidFill>
                  <a:srgbClr val="880000"/>
                </a:solidFill>
                <a:effectLst/>
                <a:latin typeface="inherit"/>
              </a:rPr>
              <a:t> Terminated\n"</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4ED0"/>
                </a:solidFill>
                <a:effectLst/>
                <a:latin typeface="inherit"/>
              </a:rPr>
              <a:t>exit</a:t>
            </a:r>
            <a:r>
              <a:rPr lang="en-US" b="0" i="0" u="none" strike="noStrike" dirty="0">
                <a:solidFill>
                  <a:srgbClr val="333333"/>
                </a:solidFill>
                <a:effectLst/>
                <a:latin typeface="inherit"/>
              </a:rPr>
              <a:t>(</a:t>
            </a:r>
            <a:r>
              <a:rPr lang="en-US" b="0" i="0" u="none" strike="noStrike" dirty="0">
                <a:solidFill>
                  <a:srgbClr val="002D7A"/>
                </a:solidFill>
                <a:effectLst/>
                <a:latin typeface="inherit"/>
              </a:rPr>
              <a:t>EXIT_FAILURE</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add an element and increments the top index</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items</a:t>
            </a:r>
            <a:r>
              <a:rPr lang="en-US" b="0" i="0" u="none" strike="noStrike" dirty="0">
                <a:solidFill>
                  <a:srgbClr val="333333"/>
                </a:solidFill>
                <a:effectLst/>
                <a:latin typeface="inherit"/>
              </a:rPr>
              <a:t>[</a:t>
            </a:r>
            <a:r>
              <a:rPr lang="en-US" b="0" i="0" u="none" strike="noStrike" dirty="0">
                <a:solidFill>
                  <a:srgbClr val="006FE0"/>
                </a:solidFill>
                <a:effectLst/>
                <a:latin typeface="inherit"/>
              </a:rPr>
              <a:t>++</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333333"/>
                </a:solidFill>
                <a:effectLst/>
                <a:latin typeface="inherit"/>
              </a:rPr>
              <a:t>]</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x</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
        <p:nvSpPr>
          <p:cNvPr id="3" name="TextBox 2">
            <a:extLst>
              <a:ext uri="{FF2B5EF4-FFF2-40B4-BE49-F238E27FC236}">
                <a16:creationId xmlns:a16="http://schemas.microsoft.com/office/drawing/2014/main" id="{7ADFE9C9-68D7-4E1F-91C6-3E677364CB3C}"/>
              </a:ext>
            </a:extLst>
          </p:cNvPr>
          <p:cNvSpPr txBox="1"/>
          <p:nvPr/>
        </p:nvSpPr>
        <p:spPr>
          <a:xfrm>
            <a:off x="7454685" y="3549112"/>
            <a:ext cx="3370881" cy="1200329"/>
          </a:xfrm>
          <a:prstGeom prst="rect">
            <a:avLst/>
          </a:prstGeom>
          <a:noFill/>
        </p:spPr>
        <p:txBody>
          <a:bodyPr wrap="square" rtlCol="0">
            <a:spAutoFit/>
          </a:bodyPr>
          <a:lstStyle/>
          <a:p>
            <a:r>
              <a:rPr lang="en-US" dirty="0"/>
              <a:t>Explain how the last line works. How is it adding to the array? Pushed to which location or index to the array?</a:t>
            </a:r>
            <a:endParaRPr lang="en-IN" dirty="0"/>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FE7C81EE-1BEB-4AE3-A1B3-480153E756B3}"/>
                  </a:ext>
                </a:extLst>
              </p14:cNvPr>
              <p14:cNvContentPartPr/>
              <p14:nvPr/>
            </p14:nvContentPartPr>
            <p14:xfrm>
              <a:off x="6462366" y="5196094"/>
              <a:ext cx="355320" cy="157320"/>
            </p14:xfrm>
          </p:contentPart>
        </mc:Choice>
        <mc:Fallback xmlns="">
          <p:pic>
            <p:nvPicPr>
              <p:cNvPr id="11" name="Ink 10">
                <a:extLst>
                  <a:ext uri="{FF2B5EF4-FFF2-40B4-BE49-F238E27FC236}">
                    <a16:creationId xmlns:a16="http://schemas.microsoft.com/office/drawing/2014/main" id="{FE7C81EE-1BEB-4AE3-A1B3-480153E756B3}"/>
                  </a:ext>
                </a:extLst>
              </p:cNvPr>
              <p:cNvPicPr/>
              <p:nvPr/>
            </p:nvPicPr>
            <p:blipFill>
              <a:blip r:embed="rId3"/>
              <a:stretch>
                <a:fillRect/>
              </a:stretch>
            </p:blipFill>
            <p:spPr>
              <a:xfrm>
                <a:off x="6453726" y="5187094"/>
                <a:ext cx="3729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28A849E-C20E-454E-94B6-5AA9CF627521}"/>
                  </a:ext>
                </a:extLst>
              </p14:cNvPr>
              <p14:cNvContentPartPr/>
              <p14:nvPr/>
            </p14:nvContentPartPr>
            <p14:xfrm>
              <a:off x="6888606" y="5129494"/>
              <a:ext cx="7920" cy="136800"/>
            </p14:xfrm>
          </p:contentPart>
        </mc:Choice>
        <mc:Fallback xmlns="">
          <p:pic>
            <p:nvPicPr>
              <p:cNvPr id="12" name="Ink 11">
                <a:extLst>
                  <a:ext uri="{FF2B5EF4-FFF2-40B4-BE49-F238E27FC236}">
                    <a16:creationId xmlns:a16="http://schemas.microsoft.com/office/drawing/2014/main" id="{C28A849E-C20E-454E-94B6-5AA9CF627521}"/>
                  </a:ext>
                </a:extLst>
              </p:cNvPr>
              <p:cNvPicPr/>
              <p:nvPr/>
            </p:nvPicPr>
            <p:blipFill>
              <a:blip r:embed="rId5"/>
              <a:stretch>
                <a:fillRect/>
              </a:stretch>
            </p:blipFill>
            <p:spPr>
              <a:xfrm>
                <a:off x="6879966" y="5120854"/>
                <a:ext cx="255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E781366A-F378-4C99-8452-54BC1DCF32DE}"/>
                  </a:ext>
                </a:extLst>
              </p14:cNvPr>
              <p14:cNvContentPartPr/>
              <p14:nvPr/>
            </p14:nvContentPartPr>
            <p14:xfrm>
              <a:off x="6857646" y="5205454"/>
              <a:ext cx="47880" cy="9720"/>
            </p14:xfrm>
          </p:contentPart>
        </mc:Choice>
        <mc:Fallback xmlns="">
          <p:pic>
            <p:nvPicPr>
              <p:cNvPr id="13" name="Ink 12">
                <a:extLst>
                  <a:ext uri="{FF2B5EF4-FFF2-40B4-BE49-F238E27FC236}">
                    <a16:creationId xmlns:a16="http://schemas.microsoft.com/office/drawing/2014/main" id="{E781366A-F378-4C99-8452-54BC1DCF32DE}"/>
                  </a:ext>
                </a:extLst>
              </p:cNvPr>
              <p:cNvPicPr/>
              <p:nvPr/>
            </p:nvPicPr>
            <p:blipFill>
              <a:blip r:embed="rId7"/>
              <a:stretch>
                <a:fillRect/>
              </a:stretch>
            </p:blipFill>
            <p:spPr>
              <a:xfrm>
                <a:off x="6849006" y="5196814"/>
                <a:ext cx="6552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74A51029-BC92-486D-A833-E8B9B7FBDDD3}"/>
                  </a:ext>
                </a:extLst>
              </p14:cNvPr>
              <p14:cNvContentPartPr/>
              <p14:nvPr/>
            </p14:nvContentPartPr>
            <p14:xfrm>
              <a:off x="6961686" y="5230294"/>
              <a:ext cx="76320" cy="156960"/>
            </p14:xfrm>
          </p:contentPart>
        </mc:Choice>
        <mc:Fallback xmlns="">
          <p:pic>
            <p:nvPicPr>
              <p:cNvPr id="14" name="Ink 13">
                <a:extLst>
                  <a:ext uri="{FF2B5EF4-FFF2-40B4-BE49-F238E27FC236}">
                    <a16:creationId xmlns:a16="http://schemas.microsoft.com/office/drawing/2014/main" id="{74A51029-BC92-486D-A833-E8B9B7FBDDD3}"/>
                  </a:ext>
                </a:extLst>
              </p:cNvPr>
              <p:cNvPicPr/>
              <p:nvPr/>
            </p:nvPicPr>
            <p:blipFill>
              <a:blip r:embed="rId9"/>
              <a:stretch>
                <a:fillRect/>
              </a:stretch>
            </p:blipFill>
            <p:spPr>
              <a:xfrm>
                <a:off x="6952686" y="5221294"/>
                <a:ext cx="93960" cy="174600"/>
              </a:xfrm>
              <a:prstGeom prst="rect">
                <a:avLst/>
              </a:prstGeom>
            </p:spPr>
          </p:pic>
        </mc:Fallback>
      </mc:AlternateContent>
      <p:grpSp>
        <p:nvGrpSpPr>
          <p:cNvPr id="47" name="Group 46">
            <a:extLst>
              <a:ext uri="{FF2B5EF4-FFF2-40B4-BE49-F238E27FC236}">
                <a16:creationId xmlns:a16="http://schemas.microsoft.com/office/drawing/2014/main" id="{4A67A28D-E1E1-4821-9A1B-5C60E5F8C6A2}"/>
              </a:ext>
            </a:extLst>
          </p:cNvPr>
          <p:cNvGrpSpPr/>
          <p:nvPr/>
        </p:nvGrpSpPr>
        <p:grpSpPr>
          <a:xfrm>
            <a:off x="10143366" y="5157214"/>
            <a:ext cx="1008000" cy="278280"/>
            <a:chOff x="10143366" y="5157214"/>
            <a:chExt cx="1008000" cy="278280"/>
          </a:xfrm>
        </p:grpSpPr>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F656F8BE-2C80-4A16-AC6C-737D1CF29DD4}"/>
                    </a:ext>
                  </a:extLst>
                </p14:cNvPr>
                <p14:cNvContentPartPr/>
                <p14:nvPr/>
              </p14:nvContentPartPr>
              <p14:xfrm>
                <a:off x="10220766" y="5157214"/>
                <a:ext cx="36360" cy="157680"/>
              </p14:xfrm>
            </p:contentPart>
          </mc:Choice>
          <mc:Fallback xmlns="">
            <p:pic>
              <p:nvPicPr>
                <p:cNvPr id="16" name="Ink 15">
                  <a:extLst>
                    <a:ext uri="{FF2B5EF4-FFF2-40B4-BE49-F238E27FC236}">
                      <a16:creationId xmlns:a16="http://schemas.microsoft.com/office/drawing/2014/main" id="{F656F8BE-2C80-4A16-AC6C-737D1CF29DD4}"/>
                    </a:ext>
                  </a:extLst>
                </p:cNvPr>
                <p:cNvPicPr/>
                <p:nvPr/>
              </p:nvPicPr>
              <p:blipFill>
                <a:blip r:embed="rId11"/>
                <a:stretch>
                  <a:fillRect/>
                </a:stretch>
              </p:blipFill>
              <p:spPr>
                <a:xfrm>
                  <a:off x="10212126" y="5148214"/>
                  <a:ext cx="5400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21BCD94B-6282-4A5D-9E4C-1B9A7F3BE30E}"/>
                    </a:ext>
                  </a:extLst>
                </p14:cNvPr>
                <p14:cNvContentPartPr/>
                <p14:nvPr/>
              </p14:nvContentPartPr>
              <p14:xfrm>
                <a:off x="10143366" y="5223454"/>
                <a:ext cx="332640" cy="212040"/>
              </p14:xfrm>
            </p:contentPart>
          </mc:Choice>
          <mc:Fallback xmlns="">
            <p:pic>
              <p:nvPicPr>
                <p:cNvPr id="17" name="Ink 16">
                  <a:extLst>
                    <a:ext uri="{FF2B5EF4-FFF2-40B4-BE49-F238E27FC236}">
                      <a16:creationId xmlns:a16="http://schemas.microsoft.com/office/drawing/2014/main" id="{21BCD94B-6282-4A5D-9E4C-1B9A7F3BE30E}"/>
                    </a:ext>
                  </a:extLst>
                </p:cNvPr>
                <p:cNvPicPr/>
                <p:nvPr/>
              </p:nvPicPr>
              <p:blipFill>
                <a:blip r:embed="rId13"/>
                <a:stretch>
                  <a:fillRect/>
                </a:stretch>
              </p:blipFill>
              <p:spPr>
                <a:xfrm>
                  <a:off x="10134366" y="5214454"/>
                  <a:ext cx="3502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B3E807AE-6871-4DA0-BC3D-5E7820249A94}"/>
                    </a:ext>
                  </a:extLst>
                </p14:cNvPr>
                <p14:cNvContentPartPr/>
                <p14:nvPr/>
              </p14:nvContentPartPr>
              <p14:xfrm>
                <a:off x="10546206" y="5268814"/>
                <a:ext cx="106560" cy="16200"/>
              </p14:xfrm>
            </p:contentPart>
          </mc:Choice>
          <mc:Fallback xmlns="">
            <p:pic>
              <p:nvPicPr>
                <p:cNvPr id="18" name="Ink 17">
                  <a:extLst>
                    <a:ext uri="{FF2B5EF4-FFF2-40B4-BE49-F238E27FC236}">
                      <a16:creationId xmlns:a16="http://schemas.microsoft.com/office/drawing/2014/main" id="{B3E807AE-6871-4DA0-BC3D-5E7820249A94}"/>
                    </a:ext>
                  </a:extLst>
                </p:cNvPr>
                <p:cNvPicPr/>
                <p:nvPr/>
              </p:nvPicPr>
              <p:blipFill>
                <a:blip r:embed="rId15"/>
                <a:stretch>
                  <a:fillRect/>
                </a:stretch>
              </p:blipFill>
              <p:spPr>
                <a:xfrm>
                  <a:off x="10537566" y="5259814"/>
                  <a:ext cx="1242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58BBE538-EDEC-4827-83FA-16F1AB640C7D}"/>
                    </a:ext>
                  </a:extLst>
                </p14:cNvPr>
                <p14:cNvContentPartPr/>
                <p14:nvPr/>
              </p14:nvContentPartPr>
              <p14:xfrm>
                <a:off x="10608126" y="5300134"/>
                <a:ext cx="53280" cy="15480"/>
              </p14:xfrm>
            </p:contentPart>
          </mc:Choice>
          <mc:Fallback xmlns="">
            <p:pic>
              <p:nvPicPr>
                <p:cNvPr id="19" name="Ink 18">
                  <a:extLst>
                    <a:ext uri="{FF2B5EF4-FFF2-40B4-BE49-F238E27FC236}">
                      <a16:creationId xmlns:a16="http://schemas.microsoft.com/office/drawing/2014/main" id="{58BBE538-EDEC-4827-83FA-16F1AB640C7D}"/>
                    </a:ext>
                  </a:extLst>
                </p:cNvPr>
                <p:cNvPicPr/>
                <p:nvPr/>
              </p:nvPicPr>
              <p:blipFill>
                <a:blip r:embed="rId17"/>
                <a:stretch>
                  <a:fillRect/>
                </a:stretch>
              </p:blipFill>
              <p:spPr>
                <a:xfrm>
                  <a:off x="10599486" y="5291494"/>
                  <a:ext cx="7092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AF542457-4AEE-43FA-8750-DB815FA05AC4}"/>
                    </a:ext>
                  </a:extLst>
                </p14:cNvPr>
                <p14:cNvContentPartPr/>
                <p14:nvPr/>
              </p14:nvContentPartPr>
              <p14:xfrm>
                <a:off x="10762926" y="5228134"/>
                <a:ext cx="388440" cy="134280"/>
              </p14:xfrm>
            </p:contentPart>
          </mc:Choice>
          <mc:Fallback xmlns="">
            <p:pic>
              <p:nvPicPr>
                <p:cNvPr id="20" name="Ink 19">
                  <a:extLst>
                    <a:ext uri="{FF2B5EF4-FFF2-40B4-BE49-F238E27FC236}">
                      <a16:creationId xmlns:a16="http://schemas.microsoft.com/office/drawing/2014/main" id="{AF542457-4AEE-43FA-8750-DB815FA05AC4}"/>
                    </a:ext>
                  </a:extLst>
                </p:cNvPr>
                <p:cNvPicPr/>
                <p:nvPr/>
              </p:nvPicPr>
              <p:blipFill>
                <a:blip r:embed="rId19"/>
                <a:stretch>
                  <a:fillRect/>
                </a:stretch>
              </p:blipFill>
              <p:spPr>
                <a:xfrm>
                  <a:off x="10753926" y="5219494"/>
                  <a:ext cx="4060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4" name="Ink 43">
                  <a:extLst>
                    <a:ext uri="{FF2B5EF4-FFF2-40B4-BE49-F238E27FC236}">
                      <a16:creationId xmlns:a16="http://schemas.microsoft.com/office/drawing/2014/main" id="{15A8C3B2-3834-406F-AFED-E5059D695A41}"/>
                    </a:ext>
                  </a:extLst>
                </p14:cNvPr>
                <p14:cNvContentPartPr/>
                <p14:nvPr/>
              </p14:nvContentPartPr>
              <p14:xfrm>
                <a:off x="10770126" y="5250094"/>
                <a:ext cx="92880" cy="54360"/>
              </p14:xfrm>
            </p:contentPart>
          </mc:Choice>
          <mc:Fallback xmlns="">
            <p:pic>
              <p:nvPicPr>
                <p:cNvPr id="44" name="Ink 43">
                  <a:extLst>
                    <a:ext uri="{FF2B5EF4-FFF2-40B4-BE49-F238E27FC236}">
                      <a16:creationId xmlns:a16="http://schemas.microsoft.com/office/drawing/2014/main" id="{15A8C3B2-3834-406F-AFED-E5059D695A41}"/>
                    </a:ext>
                  </a:extLst>
                </p:cNvPr>
                <p:cNvPicPr/>
                <p:nvPr/>
              </p:nvPicPr>
              <p:blipFill>
                <a:blip r:embed="rId21"/>
                <a:stretch>
                  <a:fillRect/>
                </a:stretch>
              </p:blipFill>
              <p:spPr>
                <a:xfrm>
                  <a:off x="10761126" y="5241454"/>
                  <a:ext cx="1105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5" name="Ink 44">
                  <a:extLst>
                    <a:ext uri="{FF2B5EF4-FFF2-40B4-BE49-F238E27FC236}">
                      <a16:creationId xmlns:a16="http://schemas.microsoft.com/office/drawing/2014/main" id="{B5924181-9B87-4D8B-8414-78F1D593EB1E}"/>
                    </a:ext>
                  </a:extLst>
                </p14:cNvPr>
                <p14:cNvContentPartPr/>
                <p14:nvPr/>
              </p14:nvContentPartPr>
              <p14:xfrm>
                <a:off x="10763286" y="5393014"/>
                <a:ext cx="68040" cy="360"/>
              </p14:xfrm>
            </p:contentPart>
          </mc:Choice>
          <mc:Fallback xmlns="">
            <p:pic>
              <p:nvPicPr>
                <p:cNvPr id="45" name="Ink 44">
                  <a:extLst>
                    <a:ext uri="{FF2B5EF4-FFF2-40B4-BE49-F238E27FC236}">
                      <a16:creationId xmlns:a16="http://schemas.microsoft.com/office/drawing/2014/main" id="{B5924181-9B87-4D8B-8414-78F1D593EB1E}"/>
                    </a:ext>
                  </a:extLst>
                </p:cNvPr>
                <p:cNvPicPr/>
                <p:nvPr/>
              </p:nvPicPr>
              <p:blipFill>
                <a:blip r:embed="rId23"/>
                <a:stretch>
                  <a:fillRect/>
                </a:stretch>
              </p:blipFill>
              <p:spPr>
                <a:xfrm>
                  <a:off x="10754646" y="5384374"/>
                  <a:ext cx="85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6" name="Ink 45">
                  <a:extLst>
                    <a:ext uri="{FF2B5EF4-FFF2-40B4-BE49-F238E27FC236}">
                      <a16:creationId xmlns:a16="http://schemas.microsoft.com/office/drawing/2014/main" id="{0F8BC4F9-2FC2-41E1-86E1-8D0FF2066EDF}"/>
                    </a:ext>
                  </a:extLst>
                </p14:cNvPr>
                <p14:cNvContentPartPr/>
                <p14:nvPr/>
              </p14:nvContentPartPr>
              <p14:xfrm>
                <a:off x="10972446" y="5323174"/>
                <a:ext cx="360" cy="62280"/>
              </p14:xfrm>
            </p:contentPart>
          </mc:Choice>
          <mc:Fallback xmlns="">
            <p:pic>
              <p:nvPicPr>
                <p:cNvPr id="46" name="Ink 45">
                  <a:extLst>
                    <a:ext uri="{FF2B5EF4-FFF2-40B4-BE49-F238E27FC236}">
                      <a16:creationId xmlns:a16="http://schemas.microsoft.com/office/drawing/2014/main" id="{0F8BC4F9-2FC2-41E1-86E1-8D0FF2066EDF}"/>
                    </a:ext>
                  </a:extLst>
                </p:cNvPr>
                <p:cNvPicPr/>
                <p:nvPr/>
              </p:nvPicPr>
              <p:blipFill>
                <a:blip r:embed="rId25"/>
                <a:stretch>
                  <a:fillRect/>
                </a:stretch>
              </p:blipFill>
              <p:spPr>
                <a:xfrm>
                  <a:off x="10963446" y="5314534"/>
                  <a:ext cx="18000" cy="79920"/>
                </a:xfrm>
                <a:prstGeom prst="rect">
                  <a:avLst/>
                </a:prstGeom>
              </p:spPr>
            </p:pic>
          </mc:Fallback>
        </mc:AlternateContent>
      </p:grpSp>
      <p:grpSp>
        <p:nvGrpSpPr>
          <p:cNvPr id="63" name="Group 62">
            <a:extLst>
              <a:ext uri="{FF2B5EF4-FFF2-40B4-BE49-F238E27FC236}">
                <a16:creationId xmlns:a16="http://schemas.microsoft.com/office/drawing/2014/main" id="{98CF7A4B-3BEE-4BDC-8065-BE7A97D93477}"/>
              </a:ext>
            </a:extLst>
          </p:cNvPr>
          <p:cNvGrpSpPr/>
          <p:nvPr/>
        </p:nvGrpSpPr>
        <p:grpSpPr>
          <a:xfrm>
            <a:off x="9929526" y="5785414"/>
            <a:ext cx="1218960" cy="509040"/>
            <a:chOff x="9929526" y="5785414"/>
            <a:chExt cx="1218960" cy="509040"/>
          </a:xfrm>
        </p:grpSpPr>
        <mc:AlternateContent xmlns:mc="http://schemas.openxmlformats.org/markup-compatibility/2006" xmlns:p14="http://schemas.microsoft.com/office/powerpoint/2010/main">
          <mc:Choice Requires="p14">
            <p:contentPart p14:bwMode="auto" r:id="rId26">
              <p14:nvContentPartPr>
                <p14:cNvPr id="40" name="Ink 39">
                  <a:extLst>
                    <a:ext uri="{FF2B5EF4-FFF2-40B4-BE49-F238E27FC236}">
                      <a16:creationId xmlns:a16="http://schemas.microsoft.com/office/drawing/2014/main" id="{1F7985AF-AE01-4A0F-B204-5208F46F40FD}"/>
                    </a:ext>
                  </a:extLst>
                </p14:cNvPr>
                <p14:cNvContentPartPr/>
                <p14:nvPr/>
              </p14:nvContentPartPr>
              <p14:xfrm>
                <a:off x="10282326" y="5785414"/>
                <a:ext cx="85320" cy="153360"/>
              </p14:xfrm>
            </p:contentPart>
          </mc:Choice>
          <mc:Fallback xmlns="">
            <p:pic>
              <p:nvPicPr>
                <p:cNvPr id="40" name="Ink 39">
                  <a:extLst>
                    <a:ext uri="{FF2B5EF4-FFF2-40B4-BE49-F238E27FC236}">
                      <a16:creationId xmlns:a16="http://schemas.microsoft.com/office/drawing/2014/main" id="{1F7985AF-AE01-4A0F-B204-5208F46F40FD}"/>
                    </a:ext>
                  </a:extLst>
                </p:cNvPr>
                <p:cNvPicPr/>
                <p:nvPr/>
              </p:nvPicPr>
              <p:blipFill>
                <a:blip r:embed="rId27"/>
                <a:stretch>
                  <a:fillRect/>
                </a:stretch>
              </p:blipFill>
              <p:spPr>
                <a:xfrm>
                  <a:off x="10273686" y="5776774"/>
                  <a:ext cx="1029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B50D0B4E-67F5-4AE9-AC8F-E955F90B6A3F}"/>
                    </a:ext>
                  </a:extLst>
                </p14:cNvPr>
                <p14:cNvContentPartPr/>
                <p14:nvPr/>
              </p14:nvContentPartPr>
              <p14:xfrm>
                <a:off x="10189806" y="5881174"/>
                <a:ext cx="138960" cy="360"/>
              </p14:xfrm>
            </p:contentPart>
          </mc:Choice>
          <mc:Fallback xmlns="">
            <p:pic>
              <p:nvPicPr>
                <p:cNvPr id="41" name="Ink 40">
                  <a:extLst>
                    <a:ext uri="{FF2B5EF4-FFF2-40B4-BE49-F238E27FC236}">
                      <a16:creationId xmlns:a16="http://schemas.microsoft.com/office/drawing/2014/main" id="{B50D0B4E-67F5-4AE9-AC8F-E955F90B6A3F}"/>
                    </a:ext>
                  </a:extLst>
                </p:cNvPr>
                <p:cNvPicPr/>
                <p:nvPr/>
              </p:nvPicPr>
              <p:blipFill>
                <a:blip r:embed="rId29"/>
                <a:stretch>
                  <a:fillRect/>
                </a:stretch>
              </p:blipFill>
              <p:spPr>
                <a:xfrm>
                  <a:off x="10180806" y="5872534"/>
                  <a:ext cx="156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a:extLst>
                    <a:ext uri="{FF2B5EF4-FFF2-40B4-BE49-F238E27FC236}">
                      <a16:creationId xmlns:a16="http://schemas.microsoft.com/office/drawing/2014/main" id="{33B234A8-A901-41A2-8585-4B7CECF55E12}"/>
                    </a:ext>
                  </a:extLst>
                </p14:cNvPr>
                <p14:cNvContentPartPr/>
                <p14:nvPr/>
              </p14:nvContentPartPr>
              <p14:xfrm>
                <a:off x="10354326" y="5810614"/>
                <a:ext cx="190080" cy="188640"/>
              </p14:xfrm>
            </p:contentPart>
          </mc:Choice>
          <mc:Fallback xmlns="">
            <p:pic>
              <p:nvPicPr>
                <p:cNvPr id="42" name="Ink 41">
                  <a:extLst>
                    <a:ext uri="{FF2B5EF4-FFF2-40B4-BE49-F238E27FC236}">
                      <a16:creationId xmlns:a16="http://schemas.microsoft.com/office/drawing/2014/main" id="{33B234A8-A901-41A2-8585-4B7CECF55E12}"/>
                    </a:ext>
                  </a:extLst>
                </p:cNvPr>
                <p:cNvPicPr/>
                <p:nvPr/>
              </p:nvPicPr>
              <p:blipFill>
                <a:blip r:embed="rId31"/>
                <a:stretch>
                  <a:fillRect/>
                </a:stretch>
              </p:blipFill>
              <p:spPr>
                <a:xfrm>
                  <a:off x="10345326" y="5801614"/>
                  <a:ext cx="20772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8" name="Ink 47">
                  <a:extLst>
                    <a:ext uri="{FF2B5EF4-FFF2-40B4-BE49-F238E27FC236}">
                      <a16:creationId xmlns:a16="http://schemas.microsoft.com/office/drawing/2014/main" id="{26BDEA1A-FBFC-4C09-B1A6-0EB0C31F9309}"/>
                    </a:ext>
                  </a:extLst>
                </p14:cNvPr>
                <p14:cNvContentPartPr/>
                <p14:nvPr/>
              </p14:nvContentPartPr>
              <p14:xfrm>
                <a:off x="10654566" y="5881174"/>
                <a:ext cx="87120" cy="360"/>
              </p14:xfrm>
            </p:contentPart>
          </mc:Choice>
          <mc:Fallback xmlns="">
            <p:pic>
              <p:nvPicPr>
                <p:cNvPr id="48" name="Ink 47">
                  <a:extLst>
                    <a:ext uri="{FF2B5EF4-FFF2-40B4-BE49-F238E27FC236}">
                      <a16:creationId xmlns:a16="http://schemas.microsoft.com/office/drawing/2014/main" id="{26BDEA1A-FBFC-4C09-B1A6-0EB0C31F9309}"/>
                    </a:ext>
                  </a:extLst>
                </p:cNvPr>
                <p:cNvPicPr/>
                <p:nvPr/>
              </p:nvPicPr>
              <p:blipFill>
                <a:blip r:embed="rId33"/>
                <a:stretch>
                  <a:fillRect/>
                </a:stretch>
              </p:blipFill>
              <p:spPr>
                <a:xfrm>
                  <a:off x="10645926" y="5872534"/>
                  <a:ext cx="104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9" name="Ink 48">
                  <a:extLst>
                    <a:ext uri="{FF2B5EF4-FFF2-40B4-BE49-F238E27FC236}">
                      <a16:creationId xmlns:a16="http://schemas.microsoft.com/office/drawing/2014/main" id="{6B9D5AC7-1E3F-47F6-842D-796E6242270D}"/>
                    </a:ext>
                  </a:extLst>
                </p14:cNvPr>
                <p14:cNvContentPartPr/>
                <p14:nvPr/>
              </p14:nvContentPartPr>
              <p14:xfrm>
                <a:off x="10670406" y="5935534"/>
                <a:ext cx="82080" cy="14760"/>
              </p14:xfrm>
            </p:contentPart>
          </mc:Choice>
          <mc:Fallback xmlns="">
            <p:pic>
              <p:nvPicPr>
                <p:cNvPr id="49" name="Ink 48">
                  <a:extLst>
                    <a:ext uri="{FF2B5EF4-FFF2-40B4-BE49-F238E27FC236}">
                      <a16:creationId xmlns:a16="http://schemas.microsoft.com/office/drawing/2014/main" id="{6B9D5AC7-1E3F-47F6-842D-796E6242270D}"/>
                    </a:ext>
                  </a:extLst>
                </p:cNvPr>
                <p:cNvPicPr/>
                <p:nvPr/>
              </p:nvPicPr>
              <p:blipFill>
                <a:blip r:embed="rId35"/>
                <a:stretch>
                  <a:fillRect/>
                </a:stretch>
              </p:blipFill>
              <p:spPr>
                <a:xfrm>
                  <a:off x="10661406" y="5926534"/>
                  <a:ext cx="997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k 49">
                  <a:extLst>
                    <a:ext uri="{FF2B5EF4-FFF2-40B4-BE49-F238E27FC236}">
                      <a16:creationId xmlns:a16="http://schemas.microsoft.com/office/drawing/2014/main" id="{8CCB2C85-842C-4AA9-BFDB-72899B08CDA0}"/>
                    </a:ext>
                  </a:extLst>
                </p14:cNvPr>
                <p14:cNvContentPartPr/>
                <p14:nvPr/>
              </p14:nvContentPartPr>
              <p14:xfrm>
                <a:off x="10857966" y="5842294"/>
                <a:ext cx="63360" cy="69120"/>
              </p14:xfrm>
            </p:contentPart>
          </mc:Choice>
          <mc:Fallback xmlns="">
            <p:pic>
              <p:nvPicPr>
                <p:cNvPr id="50" name="Ink 49">
                  <a:extLst>
                    <a:ext uri="{FF2B5EF4-FFF2-40B4-BE49-F238E27FC236}">
                      <a16:creationId xmlns:a16="http://schemas.microsoft.com/office/drawing/2014/main" id="{8CCB2C85-842C-4AA9-BFDB-72899B08CDA0}"/>
                    </a:ext>
                  </a:extLst>
                </p:cNvPr>
                <p:cNvPicPr/>
                <p:nvPr/>
              </p:nvPicPr>
              <p:blipFill>
                <a:blip r:embed="rId37"/>
                <a:stretch>
                  <a:fillRect/>
                </a:stretch>
              </p:blipFill>
              <p:spPr>
                <a:xfrm>
                  <a:off x="10849326" y="5833654"/>
                  <a:ext cx="810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2" name="Ink 51">
                  <a:extLst>
                    <a:ext uri="{FF2B5EF4-FFF2-40B4-BE49-F238E27FC236}">
                      <a16:creationId xmlns:a16="http://schemas.microsoft.com/office/drawing/2014/main" id="{F8BD03BF-A39B-489D-9D32-223949F4EEC8}"/>
                    </a:ext>
                  </a:extLst>
                </p14:cNvPr>
                <p14:cNvContentPartPr/>
                <p14:nvPr/>
              </p14:nvContentPartPr>
              <p14:xfrm>
                <a:off x="9941766" y="6167734"/>
                <a:ext cx="12600" cy="41040"/>
              </p14:xfrm>
            </p:contentPart>
          </mc:Choice>
          <mc:Fallback xmlns="">
            <p:pic>
              <p:nvPicPr>
                <p:cNvPr id="52" name="Ink 51">
                  <a:extLst>
                    <a:ext uri="{FF2B5EF4-FFF2-40B4-BE49-F238E27FC236}">
                      <a16:creationId xmlns:a16="http://schemas.microsoft.com/office/drawing/2014/main" id="{F8BD03BF-A39B-489D-9D32-223949F4EEC8}"/>
                    </a:ext>
                  </a:extLst>
                </p:cNvPr>
                <p:cNvPicPr/>
                <p:nvPr/>
              </p:nvPicPr>
              <p:blipFill>
                <a:blip r:embed="rId39"/>
                <a:stretch>
                  <a:fillRect/>
                </a:stretch>
              </p:blipFill>
              <p:spPr>
                <a:xfrm>
                  <a:off x="9933126" y="6159094"/>
                  <a:ext cx="3024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3" name="Ink 52">
                  <a:extLst>
                    <a:ext uri="{FF2B5EF4-FFF2-40B4-BE49-F238E27FC236}">
                      <a16:creationId xmlns:a16="http://schemas.microsoft.com/office/drawing/2014/main" id="{F1D235D0-ECC6-47E6-9155-4F6157EDD839}"/>
                    </a:ext>
                  </a:extLst>
                </p14:cNvPr>
                <p14:cNvContentPartPr/>
                <p14:nvPr/>
              </p14:nvContentPartPr>
              <p14:xfrm>
                <a:off x="9929526" y="6087454"/>
                <a:ext cx="5040" cy="3240"/>
              </p14:xfrm>
            </p:contentPart>
          </mc:Choice>
          <mc:Fallback xmlns="">
            <p:pic>
              <p:nvPicPr>
                <p:cNvPr id="53" name="Ink 52">
                  <a:extLst>
                    <a:ext uri="{FF2B5EF4-FFF2-40B4-BE49-F238E27FC236}">
                      <a16:creationId xmlns:a16="http://schemas.microsoft.com/office/drawing/2014/main" id="{F1D235D0-ECC6-47E6-9155-4F6157EDD839}"/>
                    </a:ext>
                  </a:extLst>
                </p:cNvPr>
                <p:cNvPicPr/>
                <p:nvPr/>
              </p:nvPicPr>
              <p:blipFill>
                <a:blip r:embed="rId41"/>
                <a:stretch>
                  <a:fillRect/>
                </a:stretch>
              </p:blipFill>
              <p:spPr>
                <a:xfrm>
                  <a:off x="9920526" y="6078814"/>
                  <a:ext cx="226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4" name="Ink 53">
                  <a:extLst>
                    <a:ext uri="{FF2B5EF4-FFF2-40B4-BE49-F238E27FC236}">
                      <a16:creationId xmlns:a16="http://schemas.microsoft.com/office/drawing/2014/main" id="{204DE75B-E435-4E14-990A-3851CA756B7C}"/>
                    </a:ext>
                  </a:extLst>
                </p14:cNvPr>
                <p14:cNvContentPartPr/>
                <p14:nvPr/>
              </p14:nvContentPartPr>
              <p14:xfrm>
                <a:off x="9957246" y="5997454"/>
                <a:ext cx="78120" cy="229320"/>
              </p14:xfrm>
            </p:contentPart>
          </mc:Choice>
          <mc:Fallback xmlns="">
            <p:pic>
              <p:nvPicPr>
                <p:cNvPr id="54" name="Ink 53">
                  <a:extLst>
                    <a:ext uri="{FF2B5EF4-FFF2-40B4-BE49-F238E27FC236}">
                      <a16:creationId xmlns:a16="http://schemas.microsoft.com/office/drawing/2014/main" id="{204DE75B-E435-4E14-990A-3851CA756B7C}"/>
                    </a:ext>
                  </a:extLst>
                </p:cNvPr>
                <p:cNvPicPr/>
                <p:nvPr/>
              </p:nvPicPr>
              <p:blipFill>
                <a:blip r:embed="rId43"/>
                <a:stretch>
                  <a:fillRect/>
                </a:stretch>
              </p:blipFill>
              <p:spPr>
                <a:xfrm>
                  <a:off x="9948246" y="5988814"/>
                  <a:ext cx="9576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5" name="Ink 54">
                  <a:extLst>
                    <a:ext uri="{FF2B5EF4-FFF2-40B4-BE49-F238E27FC236}">
                      <a16:creationId xmlns:a16="http://schemas.microsoft.com/office/drawing/2014/main" id="{49D12990-387F-4A03-9B9C-752C3DF7A540}"/>
                    </a:ext>
                  </a:extLst>
                </p14:cNvPr>
                <p14:cNvContentPartPr/>
                <p14:nvPr/>
              </p14:nvContentPartPr>
              <p14:xfrm>
                <a:off x="10112406" y="6150454"/>
                <a:ext cx="242280" cy="74160"/>
              </p14:xfrm>
            </p:contentPart>
          </mc:Choice>
          <mc:Fallback xmlns="">
            <p:pic>
              <p:nvPicPr>
                <p:cNvPr id="55" name="Ink 54">
                  <a:extLst>
                    <a:ext uri="{FF2B5EF4-FFF2-40B4-BE49-F238E27FC236}">
                      <a16:creationId xmlns:a16="http://schemas.microsoft.com/office/drawing/2014/main" id="{49D12990-387F-4A03-9B9C-752C3DF7A540}"/>
                    </a:ext>
                  </a:extLst>
                </p:cNvPr>
                <p:cNvPicPr/>
                <p:nvPr/>
              </p:nvPicPr>
              <p:blipFill>
                <a:blip r:embed="rId45"/>
                <a:stretch>
                  <a:fillRect/>
                </a:stretch>
              </p:blipFill>
              <p:spPr>
                <a:xfrm>
                  <a:off x="10103406" y="6141814"/>
                  <a:ext cx="2599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6" name="Ink 55">
                  <a:extLst>
                    <a:ext uri="{FF2B5EF4-FFF2-40B4-BE49-F238E27FC236}">
                      <a16:creationId xmlns:a16="http://schemas.microsoft.com/office/drawing/2014/main" id="{C6394993-4889-490C-ABE1-68F2180CBDB8}"/>
                    </a:ext>
                  </a:extLst>
                </p14:cNvPr>
                <p14:cNvContentPartPr/>
                <p14:nvPr/>
              </p14:nvContentPartPr>
              <p14:xfrm>
                <a:off x="10414446" y="6091774"/>
                <a:ext cx="127800" cy="202680"/>
              </p14:xfrm>
            </p:contentPart>
          </mc:Choice>
          <mc:Fallback xmlns="">
            <p:pic>
              <p:nvPicPr>
                <p:cNvPr id="56" name="Ink 55">
                  <a:extLst>
                    <a:ext uri="{FF2B5EF4-FFF2-40B4-BE49-F238E27FC236}">
                      <a16:creationId xmlns:a16="http://schemas.microsoft.com/office/drawing/2014/main" id="{C6394993-4889-490C-ABE1-68F2180CBDB8}"/>
                    </a:ext>
                  </a:extLst>
                </p:cNvPr>
                <p:cNvPicPr/>
                <p:nvPr/>
              </p:nvPicPr>
              <p:blipFill>
                <a:blip r:embed="rId47"/>
                <a:stretch>
                  <a:fillRect/>
                </a:stretch>
              </p:blipFill>
              <p:spPr>
                <a:xfrm>
                  <a:off x="10405806" y="6083134"/>
                  <a:ext cx="1454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7" name="Ink 56">
                  <a:extLst>
                    <a:ext uri="{FF2B5EF4-FFF2-40B4-BE49-F238E27FC236}">
                      <a16:creationId xmlns:a16="http://schemas.microsoft.com/office/drawing/2014/main" id="{8E7E24A0-8D53-4E90-9F91-0520F96FC47B}"/>
                    </a:ext>
                  </a:extLst>
                </p14:cNvPr>
                <p14:cNvContentPartPr/>
                <p14:nvPr/>
              </p14:nvContentPartPr>
              <p14:xfrm>
                <a:off x="10532526" y="6142534"/>
                <a:ext cx="39600" cy="73080"/>
              </p14:xfrm>
            </p:contentPart>
          </mc:Choice>
          <mc:Fallback xmlns="">
            <p:pic>
              <p:nvPicPr>
                <p:cNvPr id="57" name="Ink 56">
                  <a:extLst>
                    <a:ext uri="{FF2B5EF4-FFF2-40B4-BE49-F238E27FC236}">
                      <a16:creationId xmlns:a16="http://schemas.microsoft.com/office/drawing/2014/main" id="{8E7E24A0-8D53-4E90-9F91-0520F96FC47B}"/>
                    </a:ext>
                  </a:extLst>
                </p:cNvPr>
                <p:cNvPicPr/>
                <p:nvPr/>
              </p:nvPicPr>
              <p:blipFill>
                <a:blip r:embed="rId49"/>
                <a:stretch>
                  <a:fillRect/>
                </a:stretch>
              </p:blipFill>
              <p:spPr>
                <a:xfrm>
                  <a:off x="10523886" y="6133894"/>
                  <a:ext cx="5724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8" name="Ink 57">
                  <a:extLst>
                    <a:ext uri="{FF2B5EF4-FFF2-40B4-BE49-F238E27FC236}">
                      <a16:creationId xmlns:a16="http://schemas.microsoft.com/office/drawing/2014/main" id="{ED5F66C9-333A-4A7E-8D91-8BA4ABBCB31D}"/>
                    </a:ext>
                  </a:extLst>
                </p14:cNvPr>
                <p14:cNvContentPartPr/>
                <p14:nvPr/>
              </p14:nvContentPartPr>
              <p14:xfrm>
                <a:off x="10600566" y="6066934"/>
                <a:ext cx="117720" cy="212040"/>
              </p14:xfrm>
            </p:contentPart>
          </mc:Choice>
          <mc:Fallback xmlns="">
            <p:pic>
              <p:nvPicPr>
                <p:cNvPr id="58" name="Ink 57">
                  <a:extLst>
                    <a:ext uri="{FF2B5EF4-FFF2-40B4-BE49-F238E27FC236}">
                      <a16:creationId xmlns:a16="http://schemas.microsoft.com/office/drawing/2014/main" id="{ED5F66C9-333A-4A7E-8D91-8BA4ABBCB31D}"/>
                    </a:ext>
                  </a:extLst>
                </p:cNvPr>
                <p:cNvPicPr/>
                <p:nvPr/>
              </p:nvPicPr>
              <p:blipFill>
                <a:blip r:embed="rId51"/>
                <a:stretch>
                  <a:fillRect/>
                </a:stretch>
              </p:blipFill>
              <p:spPr>
                <a:xfrm>
                  <a:off x="10591566" y="6057934"/>
                  <a:ext cx="1353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9" name="Ink 58">
                  <a:extLst>
                    <a:ext uri="{FF2B5EF4-FFF2-40B4-BE49-F238E27FC236}">
                      <a16:creationId xmlns:a16="http://schemas.microsoft.com/office/drawing/2014/main" id="{2704EF52-331C-4E1F-A395-1AEB4ABA26F4}"/>
                    </a:ext>
                  </a:extLst>
                </p14:cNvPr>
                <p14:cNvContentPartPr/>
                <p14:nvPr/>
              </p14:nvContentPartPr>
              <p14:xfrm>
                <a:off x="10817646" y="6144694"/>
                <a:ext cx="57960" cy="360"/>
              </p14:xfrm>
            </p:contentPart>
          </mc:Choice>
          <mc:Fallback xmlns="">
            <p:pic>
              <p:nvPicPr>
                <p:cNvPr id="59" name="Ink 58">
                  <a:extLst>
                    <a:ext uri="{FF2B5EF4-FFF2-40B4-BE49-F238E27FC236}">
                      <a16:creationId xmlns:a16="http://schemas.microsoft.com/office/drawing/2014/main" id="{2704EF52-331C-4E1F-A395-1AEB4ABA26F4}"/>
                    </a:ext>
                  </a:extLst>
                </p:cNvPr>
                <p:cNvPicPr/>
                <p:nvPr/>
              </p:nvPicPr>
              <p:blipFill>
                <a:blip r:embed="rId53"/>
                <a:stretch>
                  <a:fillRect/>
                </a:stretch>
              </p:blipFill>
              <p:spPr>
                <a:xfrm>
                  <a:off x="10808646" y="6136054"/>
                  <a:ext cx="75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0" name="Ink 59">
                  <a:extLst>
                    <a:ext uri="{FF2B5EF4-FFF2-40B4-BE49-F238E27FC236}">
                      <a16:creationId xmlns:a16="http://schemas.microsoft.com/office/drawing/2014/main" id="{3BDDCFE9-4767-4707-9D95-7F9DCF4FA9B0}"/>
                    </a:ext>
                  </a:extLst>
                </p14:cNvPr>
                <p14:cNvContentPartPr/>
                <p14:nvPr/>
              </p14:nvContentPartPr>
              <p14:xfrm>
                <a:off x="10833126" y="6167734"/>
                <a:ext cx="65160" cy="360"/>
              </p14:xfrm>
            </p:contentPart>
          </mc:Choice>
          <mc:Fallback xmlns="">
            <p:pic>
              <p:nvPicPr>
                <p:cNvPr id="60" name="Ink 59">
                  <a:extLst>
                    <a:ext uri="{FF2B5EF4-FFF2-40B4-BE49-F238E27FC236}">
                      <a16:creationId xmlns:a16="http://schemas.microsoft.com/office/drawing/2014/main" id="{3BDDCFE9-4767-4707-9D95-7F9DCF4FA9B0}"/>
                    </a:ext>
                  </a:extLst>
                </p:cNvPr>
                <p:cNvPicPr/>
                <p:nvPr/>
              </p:nvPicPr>
              <p:blipFill>
                <a:blip r:embed="rId55"/>
                <a:stretch>
                  <a:fillRect/>
                </a:stretch>
              </p:blipFill>
              <p:spPr>
                <a:xfrm>
                  <a:off x="10824126" y="6159094"/>
                  <a:ext cx="82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1" name="Ink 60">
                  <a:extLst>
                    <a:ext uri="{FF2B5EF4-FFF2-40B4-BE49-F238E27FC236}">
                      <a16:creationId xmlns:a16="http://schemas.microsoft.com/office/drawing/2014/main" id="{67069E52-DEDC-4E1E-93DB-FEB38F44E97F}"/>
                    </a:ext>
                  </a:extLst>
                </p14:cNvPr>
                <p14:cNvContentPartPr/>
                <p14:nvPr/>
              </p14:nvContentPartPr>
              <p14:xfrm>
                <a:off x="11022126" y="6051814"/>
                <a:ext cx="85320" cy="149760"/>
              </p14:xfrm>
            </p:contentPart>
          </mc:Choice>
          <mc:Fallback xmlns="">
            <p:pic>
              <p:nvPicPr>
                <p:cNvPr id="61" name="Ink 60">
                  <a:extLst>
                    <a:ext uri="{FF2B5EF4-FFF2-40B4-BE49-F238E27FC236}">
                      <a16:creationId xmlns:a16="http://schemas.microsoft.com/office/drawing/2014/main" id="{67069E52-DEDC-4E1E-93DB-FEB38F44E97F}"/>
                    </a:ext>
                  </a:extLst>
                </p:cNvPr>
                <p:cNvPicPr/>
                <p:nvPr/>
              </p:nvPicPr>
              <p:blipFill>
                <a:blip r:embed="rId57"/>
                <a:stretch>
                  <a:fillRect/>
                </a:stretch>
              </p:blipFill>
              <p:spPr>
                <a:xfrm>
                  <a:off x="11013486" y="6042814"/>
                  <a:ext cx="10296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2" name="Ink 61">
                  <a:extLst>
                    <a:ext uri="{FF2B5EF4-FFF2-40B4-BE49-F238E27FC236}">
                      <a16:creationId xmlns:a16="http://schemas.microsoft.com/office/drawing/2014/main" id="{3941E1D2-E9B8-457C-B4A1-CDE6A8674CC1}"/>
                    </a:ext>
                  </a:extLst>
                </p14:cNvPr>
                <p14:cNvContentPartPr/>
                <p14:nvPr/>
              </p14:nvContentPartPr>
              <p14:xfrm>
                <a:off x="11034366" y="6082774"/>
                <a:ext cx="114120" cy="360"/>
              </p14:xfrm>
            </p:contentPart>
          </mc:Choice>
          <mc:Fallback xmlns="">
            <p:pic>
              <p:nvPicPr>
                <p:cNvPr id="62" name="Ink 61">
                  <a:extLst>
                    <a:ext uri="{FF2B5EF4-FFF2-40B4-BE49-F238E27FC236}">
                      <a16:creationId xmlns:a16="http://schemas.microsoft.com/office/drawing/2014/main" id="{3941E1D2-E9B8-457C-B4A1-CDE6A8674CC1}"/>
                    </a:ext>
                  </a:extLst>
                </p:cNvPr>
                <p:cNvPicPr/>
                <p:nvPr/>
              </p:nvPicPr>
              <p:blipFill>
                <a:blip r:embed="rId59"/>
                <a:stretch>
                  <a:fillRect/>
                </a:stretch>
              </p:blipFill>
              <p:spPr>
                <a:xfrm>
                  <a:off x="11025366" y="6074134"/>
                  <a:ext cx="131760" cy="18000"/>
                </a:xfrm>
                <a:prstGeom prst="rect">
                  <a:avLst/>
                </a:prstGeom>
              </p:spPr>
            </p:pic>
          </mc:Fallback>
        </mc:AlternateContent>
      </p:grpSp>
      <p:grpSp>
        <p:nvGrpSpPr>
          <p:cNvPr id="89" name="Group 88">
            <a:extLst>
              <a:ext uri="{FF2B5EF4-FFF2-40B4-BE49-F238E27FC236}">
                <a16:creationId xmlns:a16="http://schemas.microsoft.com/office/drawing/2014/main" id="{4E543613-E82B-47DD-B828-5ADF350CB370}"/>
              </a:ext>
            </a:extLst>
          </p:cNvPr>
          <p:cNvGrpSpPr/>
          <p:nvPr/>
        </p:nvGrpSpPr>
        <p:grpSpPr>
          <a:xfrm>
            <a:off x="6028566" y="6455014"/>
            <a:ext cx="1011960" cy="273960"/>
            <a:chOff x="6028566" y="6455014"/>
            <a:chExt cx="1011960" cy="273960"/>
          </a:xfrm>
        </p:grpSpPr>
        <mc:AlternateContent xmlns:mc="http://schemas.openxmlformats.org/markup-compatibility/2006" xmlns:p14="http://schemas.microsoft.com/office/powerpoint/2010/main">
          <mc:Choice Requires="p14">
            <p:contentPart p14:bwMode="auto" r:id="rId60">
              <p14:nvContentPartPr>
                <p14:cNvPr id="82" name="Ink 81">
                  <a:extLst>
                    <a:ext uri="{FF2B5EF4-FFF2-40B4-BE49-F238E27FC236}">
                      <a16:creationId xmlns:a16="http://schemas.microsoft.com/office/drawing/2014/main" id="{6230B871-6925-4337-BE16-D892694FE845}"/>
                    </a:ext>
                  </a:extLst>
                </p14:cNvPr>
                <p14:cNvContentPartPr/>
                <p14:nvPr/>
              </p14:nvContentPartPr>
              <p14:xfrm>
                <a:off x="6028566" y="6554374"/>
                <a:ext cx="360" cy="174600"/>
              </p14:xfrm>
            </p:contentPart>
          </mc:Choice>
          <mc:Fallback xmlns="">
            <p:pic>
              <p:nvPicPr>
                <p:cNvPr id="82" name="Ink 81">
                  <a:extLst>
                    <a:ext uri="{FF2B5EF4-FFF2-40B4-BE49-F238E27FC236}">
                      <a16:creationId xmlns:a16="http://schemas.microsoft.com/office/drawing/2014/main" id="{6230B871-6925-4337-BE16-D892694FE845}"/>
                    </a:ext>
                  </a:extLst>
                </p:cNvPr>
                <p:cNvPicPr/>
                <p:nvPr/>
              </p:nvPicPr>
              <p:blipFill>
                <a:blip r:embed="rId61"/>
                <a:stretch>
                  <a:fillRect/>
                </a:stretch>
              </p:blipFill>
              <p:spPr>
                <a:xfrm>
                  <a:off x="6019926" y="6545374"/>
                  <a:ext cx="18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3" name="Ink 82">
                  <a:extLst>
                    <a:ext uri="{FF2B5EF4-FFF2-40B4-BE49-F238E27FC236}">
                      <a16:creationId xmlns:a16="http://schemas.microsoft.com/office/drawing/2014/main" id="{403E6A6B-63D5-433C-8C8A-75B7009C252C}"/>
                    </a:ext>
                  </a:extLst>
                </p14:cNvPr>
                <p14:cNvContentPartPr/>
                <p14:nvPr/>
              </p14:nvContentPartPr>
              <p14:xfrm>
                <a:off x="6044046" y="6617374"/>
                <a:ext cx="104040" cy="40320"/>
              </p14:xfrm>
            </p:contentPart>
          </mc:Choice>
          <mc:Fallback xmlns="">
            <p:pic>
              <p:nvPicPr>
                <p:cNvPr id="83" name="Ink 82">
                  <a:extLst>
                    <a:ext uri="{FF2B5EF4-FFF2-40B4-BE49-F238E27FC236}">
                      <a16:creationId xmlns:a16="http://schemas.microsoft.com/office/drawing/2014/main" id="{403E6A6B-63D5-433C-8C8A-75B7009C252C}"/>
                    </a:ext>
                  </a:extLst>
                </p:cNvPr>
                <p:cNvPicPr/>
                <p:nvPr/>
              </p:nvPicPr>
              <p:blipFill>
                <a:blip r:embed="rId63"/>
                <a:stretch>
                  <a:fillRect/>
                </a:stretch>
              </p:blipFill>
              <p:spPr>
                <a:xfrm>
                  <a:off x="6035046" y="6608734"/>
                  <a:ext cx="12168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4" name="Ink 83">
                  <a:extLst>
                    <a:ext uri="{FF2B5EF4-FFF2-40B4-BE49-F238E27FC236}">
                      <a16:creationId xmlns:a16="http://schemas.microsoft.com/office/drawing/2014/main" id="{AF9F9A2F-8EEF-403B-9E7D-6024D8DF98F7}"/>
                    </a:ext>
                  </a:extLst>
                </p14:cNvPr>
                <p14:cNvContentPartPr/>
                <p14:nvPr/>
              </p14:nvContentPartPr>
              <p14:xfrm>
                <a:off x="6183366" y="6556894"/>
                <a:ext cx="345240" cy="156600"/>
              </p14:xfrm>
            </p:contentPart>
          </mc:Choice>
          <mc:Fallback xmlns="">
            <p:pic>
              <p:nvPicPr>
                <p:cNvPr id="84" name="Ink 83">
                  <a:extLst>
                    <a:ext uri="{FF2B5EF4-FFF2-40B4-BE49-F238E27FC236}">
                      <a16:creationId xmlns:a16="http://schemas.microsoft.com/office/drawing/2014/main" id="{AF9F9A2F-8EEF-403B-9E7D-6024D8DF98F7}"/>
                    </a:ext>
                  </a:extLst>
                </p:cNvPr>
                <p:cNvPicPr/>
                <p:nvPr/>
              </p:nvPicPr>
              <p:blipFill>
                <a:blip r:embed="rId65"/>
                <a:stretch>
                  <a:fillRect/>
                </a:stretch>
              </p:blipFill>
              <p:spPr>
                <a:xfrm>
                  <a:off x="6174726" y="6547894"/>
                  <a:ext cx="3628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6" name="Ink 85">
                  <a:extLst>
                    <a:ext uri="{FF2B5EF4-FFF2-40B4-BE49-F238E27FC236}">
                      <a16:creationId xmlns:a16="http://schemas.microsoft.com/office/drawing/2014/main" id="{0215FD39-76B4-438F-A437-255AFA5FD25C}"/>
                    </a:ext>
                  </a:extLst>
                </p14:cNvPr>
                <p14:cNvContentPartPr/>
                <p14:nvPr/>
              </p14:nvContentPartPr>
              <p14:xfrm>
                <a:off x="6681606" y="6476614"/>
                <a:ext cx="86040" cy="222840"/>
              </p14:xfrm>
            </p:contentPart>
          </mc:Choice>
          <mc:Fallback xmlns="">
            <p:pic>
              <p:nvPicPr>
                <p:cNvPr id="86" name="Ink 85">
                  <a:extLst>
                    <a:ext uri="{FF2B5EF4-FFF2-40B4-BE49-F238E27FC236}">
                      <a16:creationId xmlns:a16="http://schemas.microsoft.com/office/drawing/2014/main" id="{0215FD39-76B4-438F-A437-255AFA5FD25C}"/>
                    </a:ext>
                  </a:extLst>
                </p:cNvPr>
                <p:cNvPicPr/>
                <p:nvPr/>
              </p:nvPicPr>
              <p:blipFill>
                <a:blip r:embed="rId67"/>
                <a:stretch>
                  <a:fillRect/>
                </a:stretch>
              </p:blipFill>
              <p:spPr>
                <a:xfrm>
                  <a:off x="6672606" y="6467974"/>
                  <a:ext cx="1036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7" name="Ink 86">
                  <a:extLst>
                    <a:ext uri="{FF2B5EF4-FFF2-40B4-BE49-F238E27FC236}">
                      <a16:creationId xmlns:a16="http://schemas.microsoft.com/office/drawing/2014/main" id="{AC990D46-B31E-44F7-A166-2BC73E833815}"/>
                    </a:ext>
                  </a:extLst>
                </p14:cNvPr>
                <p14:cNvContentPartPr/>
                <p14:nvPr/>
              </p14:nvContentPartPr>
              <p14:xfrm>
                <a:off x="6865566" y="6524494"/>
                <a:ext cx="19080" cy="66600"/>
              </p14:xfrm>
            </p:contentPart>
          </mc:Choice>
          <mc:Fallback xmlns="">
            <p:pic>
              <p:nvPicPr>
                <p:cNvPr id="87" name="Ink 86">
                  <a:extLst>
                    <a:ext uri="{FF2B5EF4-FFF2-40B4-BE49-F238E27FC236}">
                      <a16:creationId xmlns:a16="http://schemas.microsoft.com/office/drawing/2014/main" id="{AC990D46-B31E-44F7-A166-2BC73E833815}"/>
                    </a:ext>
                  </a:extLst>
                </p:cNvPr>
                <p:cNvPicPr/>
                <p:nvPr/>
              </p:nvPicPr>
              <p:blipFill>
                <a:blip r:embed="rId69"/>
                <a:stretch>
                  <a:fillRect/>
                </a:stretch>
              </p:blipFill>
              <p:spPr>
                <a:xfrm>
                  <a:off x="6856566" y="6515494"/>
                  <a:ext cx="367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8" name="Ink 87">
                  <a:extLst>
                    <a:ext uri="{FF2B5EF4-FFF2-40B4-BE49-F238E27FC236}">
                      <a16:creationId xmlns:a16="http://schemas.microsoft.com/office/drawing/2014/main" id="{F50599ED-6B49-417B-8B99-25E56BEFC8EE}"/>
                    </a:ext>
                  </a:extLst>
                </p14:cNvPr>
                <p14:cNvContentPartPr/>
                <p14:nvPr/>
              </p14:nvContentPartPr>
              <p14:xfrm>
                <a:off x="6904446" y="6455014"/>
                <a:ext cx="136080" cy="226800"/>
              </p14:xfrm>
            </p:contentPart>
          </mc:Choice>
          <mc:Fallback xmlns="">
            <p:pic>
              <p:nvPicPr>
                <p:cNvPr id="88" name="Ink 87">
                  <a:extLst>
                    <a:ext uri="{FF2B5EF4-FFF2-40B4-BE49-F238E27FC236}">
                      <a16:creationId xmlns:a16="http://schemas.microsoft.com/office/drawing/2014/main" id="{F50599ED-6B49-417B-8B99-25E56BEFC8EE}"/>
                    </a:ext>
                  </a:extLst>
                </p:cNvPr>
                <p:cNvPicPr/>
                <p:nvPr/>
              </p:nvPicPr>
              <p:blipFill>
                <a:blip r:embed="rId71"/>
                <a:stretch>
                  <a:fillRect/>
                </a:stretch>
              </p:blipFill>
              <p:spPr>
                <a:xfrm>
                  <a:off x="6895446" y="6446014"/>
                  <a:ext cx="153720" cy="244440"/>
                </a:xfrm>
                <a:prstGeom prst="rect">
                  <a:avLst/>
                </a:prstGeom>
              </p:spPr>
            </p:pic>
          </mc:Fallback>
        </mc:AlternateContent>
      </p:grpSp>
      <p:grpSp>
        <p:nvGrpSpPr>
          <p:cNvPr id="102" name="Group 101">
            <a:extLst>
              <a:ext uri="{FF2B5EF4-FFF2-40B4-BE49-F238E27FC236}">
                <a16:creationId xmlns:a16="http://schemas.microsoft.com/office/drawing/2014/main" id="{F06DCBF1-310D-49EA-A55F-DD872A078EF3}"/>
              </a:ext>
            </a:extLst>
          </p:cNvPr>
          <p:cNvGrpSpPr/>
          <p:nvPr/>
        </p:nvGrpSpPr>
        <p:grpSpPr>
          <a:xfrm>
            <a:off x="9067326" y="4486174"/>
            <a:ext cx="1659960" cy="452160"/>
            <a:chOff x="9067326" y="4486174"/>
            <a:chExt cx="1659960" cy="452160"/>
          </a:xfrm>
        </p:grpSpPr>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8D0A70EB-86A9-478F-960B-E252C53724AC}"/>
                    </a:ext>
                  </a:extLst>
                </p14:cNvPr>
                <p14:cNvContentPartPr/>
                <p14:nvPr/>
              </p14:nvContentPartPr>
              <p14:xfrm>
                <a:off x="9067326" y="4715854"/>
                <a:ext cx="388080" cy="222480"/>
              </p14:xfrm>
            </p:contentPart>
          </mc:Choice>
          <mc:Fallback xmlns="">
            <p:pic>
              <p:nvPicPr>
                <p:cNvPr id="93" name="Ink 92">
                  <a:extLst>
                    <a:ext uri="{FF2B5EF4-FFF2-40B4-BE49-F238E27FC236}">
                      <a16:creationId xmlns:a16="http://schemas.microsoft.com/office/drawing/2014/main" id="{8D0A70EB-86A9-478F-960B-E252C53724AC}"/>
                    </a:ext>
                  </a:extLst>
                </p:cNvPr>
                <p:cNvPicPr/>
                <p:nvPr/>
              </p:nvPicPr>
              <p:blipFill>
                <a:blip r:embed="rId73"/>
                <a:stretch>
                  <a:fillRect/>
                </a:stretch>
              </p:blipFill>
              <p:spPr>
                <a:xfrm>
                  <a:off x="9058326" y="4707214"/>
                  <a:ext cx="4057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4" name="Ink 93">
                  <a:extLst>
                    <a:ext uri="{FF2B5EF4-FFF2-40B4-BE49-F238E27FC236}">
                      <a16:creationId xmlns:a16="http://schemas.microsoft.com/office/drawing/2014/main" id="{BE275612-7837-4932-A7D6-28438D1BB3BB}"/>
                    </a:ext>
                  </a:extLst>
                </p14:cNvPr>
                <p14:cNvContentPartPr/>
                <p14:nvPr/>
              </p14:nvContentPartPr>
              <p14:xfrm>
                <a:off x="9515886" y="4732054"/>
                <a:ext cx="317520" cy="97560"/>
              </p14:xfrm>
            </p:contentPart>
          </mc:Choice>
          <mc:Fallback xmlns="">
            <p:pic>
              <p:nvPicPr>
                <p:cNvPr id="94" name="Ink 93">
                  <a:extLst>
                    <a:ext uri="{FF2B5EF4-FFF2-40B4-BE49-F238E27FC236}">
                      <a16:creationId xmlns:a16="http://schemas.microsoft.com/office/drawing/2014/main" id="{BE275612-7837-4932-A7D6-28438D1BB3BB}"/>
                    </a:ext>
                  </a:extLst>
                </p:cNvPr>
                <p:cNvPicPr/>
                <p:nvPr/>
              </p:nvPicPr>
              <p:blipFill>
                <a:blip r:embed="rId75"/>
                <a:stretch>
                  <a:fillRect/>
                </a:stretch>
              </p:blipFill>
              <p:spPr>
                <a:xfrm>
                  <a:off x="9507246" y="4723054"/>
                  <a:ext cx="3351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95" name="Ink 94">
                  <a:extLst>
                    <a:ext uri="{FF2B5EF4-FFF2-40B4-BE49-F238E27FC236}">
                      <a16:creationId xmlns:a16="http://schemas.microsoft.com/office/drawing/2014/main" id="{221FC47F-E759-4B24-8F7D-181815464AAE}"/>
                    </a:ext>
                  </a:extLst>
                </p14:cNvPr>
                <p14:cNvContentPartPr/>
                <p14:nvPr/>
              </p14:nvContentPartPr>
              <p14:xfrm>
                <a:off x="9812166" y="4628734"/>
                <a:ext cx="21960" cy="5040"/>
              </p14:xfrm>
            </p:contentPart>
          </mc:Choice>
          <mc:Fallback xmlns="">
            <p:pic>
              <p:nvPicPr>
                <p:cNvPr id="95" name="Ink 94">
                  <a:extLst>
                    <a:ext uri="{FF2B5EF4-FFF2-40B4-BE49-F238E27FC236}">
                      <a16:creationId xmlns:a16="http://schemas.microsoft.com/office/drawing/2014/main" id="{221FC47F-E759-4B24-8F7D-181815464AAE}"/>
                    </a:ext>
                  </a:extLst>
                </p:cNvPr>
                <p:cNvPicPr/>
                <p:nvPr/>
              </p:nvPicPr>
              <p:blipFill>
                <a:blip r:embed="rId77"/>
                <a:stretch>
                  <a:fillRect/>
                </a:stretch>
              </p:blipFill>
              <p:spPr>
                <a:xfrm>
                  <a:off x="9803166" y="4620094"/>
                  <a:ext cx="396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96" name="Ink 95">
                  <a:extLst>
                    <a:ext uri="{FF2B5EF4-FFF2-40B4-BE49-F238E27FC236}">
                      <a16:creationId xmlns:a16="http://schemas.microsoft.com/office/drawing/2014/main" id="{33015535-B36B-496C-BD71-C5B8704F3D2C}"/>
                    </a:ext>
                  </a:extLst>
                </p14:cNvPr>
                <p14:cNvContentPartPr/>
                <p14:nvPr/>
              </p14:nvContentPartPr>
              <p14:xfrm>
                <a:off x="9856446" y="4486174"/>
                <a:ext cx="49680" cy="311400"/>
              </p14:xfrm>
            </p:contentPart>
          </mc:Choice>
          <mc:Fallback xmlns="">
            <p:pic>
              <p:nvPicPr>
                <p:cNvPr id="96" name="Ink 95">
                  <a:extLst>
                    <a:ext uri="{FF2B5EF4-FFF2-40B4-BE49-F238E27FC236}">
                      <a16:creationId xmlns:a16="http://schemas.microsoft.com/office/drawing/2014/main" id="{33015535-B36B-496C-BD71-C5B8704F3D2C}"/>
                    </a:ext>
                  </a:extLst>
                </p:cNvPr>
                <p:cNvPicPr/>
                <p:nvPr/>
              </p:nvPicPr>
              <p:blipFill>
                <a:blip r:embed="rId79"/>
                <a:stretch>
                  <a:fillRect/>
                </a:stretch>
              </p:blipFill>
              <p:spPr>
                <a:xfrm>
                  <a:off x="9847806" y="4477534"/>
                  <a:ext cx="6732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97" name="Ink 96">
                  <a:extLst>
                    <a:ext uri="{FF2B5EF4-FFF2-40B4-BE49-F238E27FC236}">
                      <a16:creationId xmlns:a16="http://schemas.microsoft.com/office/drawing/2014/main" id="{DB00ECD7-B115-464F-97F8-AEA1550C1C21}"/>
                    </a:ext>
                  </a:extLst>
                </p14:cNvPr>
                <p14:cNvContentPartPr/>
                <p14:nvPr/>
              </p14:nvContentPartPr>
              <p14:xfrm>
                <a:off x="9940326" y="4718734"/>
                <a:ext cx="73080" cy="159840"/>
              </p14:xfrm>
            </p:contentPart>
          </mc:Choice>
          <mc:Fallback xmlns="">
            <p:pic>
              <p:nvPicPr>
                <p:cNvPr id="97" name="Ink 96">
                  <a:extLst>
                    <a:ext uri="{FF2B5EF4-FFF2-40B4-BE49-F238E27FC236}">
                      <a16:creationId xmlns:a16="http://schemas.microsoft.com/office/drawing/2014/main" id="{DB00ECD7-B115-464F-97F8-AEA1550C1C21}"/>
                    </a:ext>
                  </a:extLst>
                </p:cNvPr>
                <p:cNvPicPr/>
                <p:nvPr/>
              </p:nvPicPr>
              <p:blipFill>
                <a:blip r:embed="rId81"/>
                <a:stretch>
                  <a:fillRect/>
                </a:stretch>
              </p:blipFill>
              <p:spPr>
                <a:xfrm>
                  <a:off x="9931326" y="4710094"/>
                  <a:ext cx="907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8" name="Ink 97">
                  <a:extLst>
                    <a:ext uri="{FF2B5EF4-FFF2-40B4-BE49-F238E27FC236}">
                      <a16:creationId xmlns:a16="http://schemas.microsoft.com/office/drawing/2014/main" id="{6BD5C452-59C5-4134-AA08-22AA1DC8CF19}"/>
                    </a:ext>
                  </a:extLst>
                </p14:cNvPr>
                <p14:cNvContentPartPr/>
                <p14:nvPr/>
              </p14:nvContentPartPr>
              <p14:xfrm>
                <a:off x="10135446" y="4734574"/>
                <a:ext cx="47160" cy="54720"/>
              </p14:xfrm>
            </p:contentPart>
          </mc:Choice>
          <mc:Fallback xmlns="">
            <p:pic>
              <p:nvPicPr>
                <p:cNvPr id="98" name="Ink 97">
                  <a:extLst>
                    <a:ext uri="{FF2B5EF4-FFF2-40B4-BE49-F238E27FC236}">
                      <a16:creationId xmlns:a16="http://schemas.microsoft.com/office/drawing/2014/main" id="{6BD5C452-59C5-4134-AA08-22AA1DC8CF19}"/>
                    </a:ext>
                  </a:extLst>
                </p:cNvPr>
                <p:cNvPicPr/>
                <p:nvPr/>
              </p:nvPicPr>
              <p:blipFill>
                <a:blip r:embed="rId83"/>
                <a:stretch>
                  <a:fillRect/>
                </a:stretch>
              </p:blipFill>
              <p:spPr>
                <a:xfrm>
                  <a:off x="10126806" y="4725574"/>
                  <a:ext cx="648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9" name="Ink 98">
                  <a:extLst>
                    <a:ext uri="{FF2B5EF4-FFF2-40B4-BE49-F238E27FC236}">
                      <a16:creationId xmlns:a16="http://schemas.microsoft.com/office/drawing/2014/main" id="{47ECD2F9-D4EB-4F6D-B42C-C40CAF5E45C4}"/>
                    </a:ext>
                  </a:extLst>
                </p14:cNvPr>
                <p14:cNvContentPartPr/>
                <p14:nvPr/>
              </p14:nvContentPartPr>
              <p14:xfrm>
                <a:off x="10344966" y="4687414"/>
                <a:ext cx="218160" cy="126360"/>
              </p14:xfrm>
            </p:contentPart>
          </mc:Choice>
          <mc:Fallback xmlns="">
            <p:pic>
              <p:nvPicPr>
                <p:cNvPr id="99" name="Ink 98">
                  <a:extLst>
                    <a:ext uri="{FF2B5EF4-FFF2-40B4-BE49-F238E27FC236}">
                      <a16:creationId xmlns:a16="http://schemas.microsoft.com/office/drawing/2014/main" id="{47ECD2F9-D4EB-4F6D-B42C-C40CAF5E45C4}"/>
                    </a:ext>
                  </a:extLst>
                </p:cNvPr>
                <p:cNvPicPr/>
                <p:nvPr/>
              </p:nvPicPr>
              <p:blipFill>
                <a:blip r:embed="rId85"/>
                <a:stretch>
                  <a:fillRect/>
                </a:stretch>
              </p:blipFill>
              <p:spPr>
                <a:xfrm>
                  <a:off x="10336326" y="4678414"/>
                  <a:ext cx="2358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0" name="Ink 99">
                  <a:extLst>
                    <a:ext uri="{FF2B5EF4-FFF2-40B4-BE49-F238E27FC236}">
                      <a16:creationId xmlns:a16="http://schemas.microsoft.com/office/drawing/2014/main" id="{CEC9C209-1021-4E75-BB5D-4C21ED2C4C75}"/>
                    </a:ext>
                  </a:extLst>
                </p14:cNvPr>
                <p14:cNvContentPartPr/>
                <p14:nvPr/>
              </p14:nvContentPartPr>
              <p14:xfrm>
                <a:off x="10634046" y="4679854"/>
                <a:ext cx="93240" cy="126720"/>
              </p14:xfrm>
            </p:contentPart>
          </mc:Choice>
          <mc:Fallback xmlns="">
            <p:pic>
              <p:nvPicPr>
                <p:cNvPr id="100" name="Ink 99">
                  <a:extLst>
                    <a:ext uri="{FF2B5EF4-FFF2-40B4-BE49-F238E27FC236}">
                      <a16:creationId xmlns:a16="http://schemas.microsoft.com/office/drawing/2014/main" id="{CEC9C209-1021-4E75-BB5D-4C21ED2C4C75}"/>
                    </a:ext>
                  </a:extLst>
                </p:cNvPr>
                <p:cNvPicPr/>
                <p:nvPr/>
              </p:nvPicPr>
              <p:blipFill>
                <a:blip r:embed="rId87"/>
                <a:stretch>
                  <a:fillRect/>
                </a:stretch>
              </p:blipFill>
              <p:spPr>
                <a:xfrm>
                  <a:off x="10625406" y="4671214"/>
                  <a:ext cx="1108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1" name="Ink 100">
                  <a:extLst>
                    <a:ext uri="{FF2B5EF4-FFF2-40B4-BE49-F238E27FC236}">
                      <a16:creationId xmlns:a16="http://schemas.microsoft.com/office/drawing/2014/main" id="{EBBC171B-79C5-4FC1-AE39-C06D0D15198C}"/>
                    </a:ext>
                  </a:extLst>
                </p14:cNvPr>
                <p14:cNvContentPartPr/>
                <p14:nvPr/>
              </p14:nvContentPartPr>
              <p14:xfrm>
                <a:off x="10089006" y="4819534"/>
                <a:ext cx="174960" cy="360"/>
              </p14:xfrm>
            </p:contentPart>
          </mc:Choice>
          <mc:Fallback xmlns="">
            <p:pic>
              <p:nvPicPr>
                <p:cNvPr id="101" name="Ink 100">
                  <a:extLst>
                    <a:ext uri="{FF2B5EF4-FFF2-40B4-BE49-F238E27FC236}">
                      <a16:creationId xmlns:a16="http://schemas.microsoft.com/office/drawing/2014/main" id="{EBBC171B-79C5-4FC1-AE39-C06D0D15198C}"/>
                    </a:ext>
                  </a:extLst>
                </p:cNvPr>
                <p:cNvPicPr/>
                <p:nvPr/>
              </p:nvPicPr>
              <p:blipFill>
                <a:blip r:embed="rId89"/>
                <a:stretch>
                  <a:fillRect/>
                </a:stretch>
              </p:blipFill>
              <p:spPr>
                <a:xfrm>
                  <a:off x="10080366" y="4810534"/>
                  <a:ext cx="192600" cy="18000"/>
                </a:xfrm>
                <a:prstGeom prst="rect">
                  <a:avLst/>
                </a:prstGeom>
              </p:spPr>
            </p:pic>
          </mc:Fallback>
        </mc:AlternateContent>
      </p:grpSp>
      <p:grpSp>
        <p:nvGrpSpPr>
          <p:cNvPr id="121" name="Group 120">
            <a:extLst>
              <a:ext uri="{FF2B5EF4-FFF2-40B4-BE49-F238E27FC236}">
                <a16:creationId xmlns:a16="http://schemas.microsoft.com/office/drawing/2014/main" id="{6F2E7887-DEB5-42D7-8487-430E6B4B09C0}"/>
              </a:ext>
            </a:extLst>
          </p:cNvPr>
          <p:cNvGrpSpPr/>
          <p:nvPr/>
        </p:nvGrpSpPr>
        <p:grpSpPr>
          <a:xfrm>
            <a:off x="9752406" y="6400294"/>
            <a:ext cx="1514880" cy="432000"/>
            <a:chOff x="9752406" y="6400294"/>
            <a:chExt cx="1514880" cy="432000"/>
          </a:xfrm>
        </p:grpSpPr>
        <mc:AlternateContent xmlns:mc="http://schemas.openxmlformats.org/markup-compatibility/2006" xmlns:p14="http://schemas.microsoft.com/office/powerpoint/2010/main">
          <mc:Choice Requires="p14">
            <p:contentPart p14:bwMode="auto" r:id="rId90">
              <p14:nvContentPartPr>
                <p14:cNvPr id="103" name="Ink 102">
                  <a:extLst>
                    <a:ext uri="{FF2B5EF4-FFF2-40B4-BE49-F238E27FC236}">
                      <a16:creationId xmlns:a16="http://schemas.microsoft.com/office/drawing/2014/main" id="{A208A74A-E4D0-46DA-B18F-7FFDA6224CF2}"/>
                    </a:ext>
                  </a:extLst>
                </p14:cNvPr>
                <p14:cNvContentPartPr/>
                <p14:nvPr/>
              </p14:nvContentPartPr>
              <p14:xfrm>
                <a:off x="10352526" y="6444934"/>
                <a:ext cx="93600" cy="168840"/>
              </p14:xfrm>
            </p:contentPart>
          </mc:Choice>
          <mc:Fallback xmlns="">
            <p:pic>
              <p:nvPicPr>
                <p:cNvPr id="103" name="Ink 102">
                  <a:extLst>
                    <a:ext uri="{FF2B5EF4-FFF2-40B4-BE49-F238E27FC236}">
                      <a16:creationId xmlns:a16="http://schemas.microsoft.com/office/drawing/2014/main" id="{A208A74A-E4D0-46DA-B18F-7FFDA6224CF2}"/>
                    </a:ext>
                  </a:extLst>
                </p:cNvPr>
                <p:cNvPicPr/>
                <p:nvPr/>
              </p:nvPicPr>
              <p:blipFill>
                <a:blip r:embed="rId91"/>
                <a:stretch>
                  <a:fillRect/>
                </a:stretch>
              </p:blipFill>
              <p:spPr>
                <a:xfrm>
                  <a:off x="10343886" y="6436294"/>
                  <a:ext cx="1112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04" name="Ink 103">
                  <a:extLst>
                    <a:ext uri="{FF2B5EF4-FFF2-40B4-BE49-F238E27FC236}">
                      <a16:creationId xmlns:a16="http://schemas.microsoft.com/office/drawing/2014/main" id="{A9C1731C-F175-4E61-89F1-D477F078EF2B}"/>
                    </a:ext>
                  </a:extLst>
                </p14:cNvPr>
                <p14:cNvContentPartPr/>
                <p14:nvPr/>
              </p14:nvContentPartPr>
              <p14:xfrm>
                <a:off x="10321566" y="6470134"/>
                <a:ext cx="396000" cy="211320"/>
              </p14:xfrm>
            </p:contentPart>
          </mc:Choice>
          <mc:Fallback xmlns="">
            <p:pic>
              <p:nvPicPr>
                <p:cNvPr id="104" name="Ink 103">
                  <a:extLst>
                    <a:ext uri="{FF2B5EF4-FFF2-40B4-BE49-F238E27FC236}">
                      <a16:creationId xmlns:a16="http://schemas.microsoft.com/office/drawing/2014/main" id="{A9C1731C-F175-4E61-89F1-D477F078EF2B}"/>
                    </a:ext>
                  </a:extLst>
                </p:cNvPr>
                <p:cNvPicPr/>
                <p:nvPr/>
              </p:nvPicPr>
              <p:blipFill>
                <a:blip r:embed="rId93"/>
                <a:stretch>
                  <a:fillRect/>
                </a:stretch>
              </p:blipFill>
              <p:spPr>
                <a:xfrm>
                  <a:off x="10312566" y="6461134"/>
                  <a:ext cx="41364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05" name="Ink 104">
                  <a:extLst>
                    <a:ext uri="{FF2B5EF4-FFF2-40B4-BE49-F238E27FC236}">
                      <a16:creationId xmlns:a16="http://schemas.microsoft.com/office/drawing/2014/main" id="{15BC5402-D95C-4109-A630-5EFDC2D6AF03}"/>
                    </a:ext>
                  </a:extLst>
                </p14:cNvPr>
                <p14:cNvContentPartPr/>
                <p14:nvPr/>
              </p14:nvContentPartPr>
              <p14:xfrm>
                <a:off x="10817646" y="6493174"/>
                <a:ext cx="74520" cy="46800"/>
              </p14:xfrm>
            </p:contentPart>
          </mc:Choice>
          <mc:Fallback xmlns="">
            <p:pic>
              <p:nvPicPr>
                <p:cNvPr id="105" name="Ink 104">
                  <a:extLst>
                    <a:ext uri="{FF2B5EF4-FFF2-40B4-BE49-F238E27FC236}">
                      <a16:creationId xmlns:a16="http://schemas.microsoft.com/office/drawing/2014/main" id="{15BC5402-D95C-4109-A630-5EFDC2D6AF03}"/>
                    </a:ext>
                  </a:extLst>
                </p:cNvPr>
                <p:cNvPicPr/>
                <p:nvPr/>
              </p:nvPicPr>
              <p:blipFill>
                <a:blip r:embed="rId95"/>
                <a:stretch>
                  <a:fillRect/>
                </a:stretch>
              </p:blipFill>
              <p:spPr>
                <a:xfrm>
                  <a:off x="10808646" y="6484534"/>
                  <a:ext cx="921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06" name="Ink 105">
                  <a:extLst>
                    <a:ext uri="{FF2B5EF4-FFF2-40B4-BE49-F238E27FC236}">
                      <a16:creationId xmlns:a16="http://schemas.microsoft.com/office/drawing/2014/main" id="{8CD1BEE5-ADA3-404F-80D2-14414E912EB4}"/>
                    </a:ext>
                  </a:extLst>
                </p14:cNvPr>
                <p14:cNvContentPartPr/>
                <p14:nvPr/>
              </p14:nvContentPartPr>
              <p14:xfrm>
                <a:off x="10995846" y="6439174"/>
                <a:ext cx="69120" cy="107640"/>
              </p14:xfrm>
            </p:contentPart>
          </mc:Choice>
          <mc:Fallback xmlns="">
            <p:pic>
              <p:nvPicPr>
                <p:cNvPr id="106" name="Ink 105">
                  <a:extLst>
                    <a:ext uri="{FF2B5EF4-FFF2-40B4-BE49-F238E27FC236}">
                      <a16:creationId xmlns:a16="http://schemas.microsoft.com/office/drawing/2014/main" id="{8CD1BEE5-ADA3-404F-80D2-14414E912EB4}"/>
                    </a:ext>
                  </a:extLst>
                </p:cNvPr>
                <p:cNvPicPr/>
                <p:nvPr/>
              </p:nvPicPr>
              <p:blipFill>
                <a:blip r:embed="rId97"/>
                <a:stretch>
                  <a:fillRect/>
                </a:stretch>
              </p:blipFill>
              <p:spPr>
                <a:xfrm>
                  <a:off x="10987206" y="6430174"/>
                  <a:ext cx="867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07" name="Ink 106">
                  <a:extLst>
                    <a:ext uri="{FF2B5EF4-FFF2-40B4-BE49-F238E27FC236}">
                      <a16:creationId xmlns:a16="http://schemas.microsoft.com/office/drawing/2014/main" id="{6E4E31BF-1E4F-428D-94A5-5A7A40AA1632}"/>
                    </a:ext>
                  </a:extLst>
                </p14:cNvPr>
                <p14:cNvContentPartPr/>
                <p14:nvPr/>
              </p14:nvContentPartPr>
              <p14:xfrm>
                <a:off x="11111766" y="6471934"/>
                <a:ext cx="63360" cy="6480"/>
              </p14:xfrm>
            </p:contentPart>
          </mc:Choice>
          <mc:Fallback xmlns="">
            <p:pic>
              <p:nvPicPr>
                <p:cNvPr id="107" name="Ink 106">
                  <a:extLst>
                    <a:ext uri="{FF2B5EF4-FFF2-40B4-BE49-F238E27FC236}">
                      <a16:creationId xmlns:a16="http://schemas.microsoft.com/office/drawing/2014/main" id="{6E4E31BF-1E4F-428D-94A5-5A7A40AA1632}"/>
                    </a:ext>
                  </a:extLst>
                </p:cNvPr>
                <p:cNvPicPr/>
                <p:nvPr/>
              </p:nvPicPr>
              <p:blipFill>
                <a:blip r:embed="rId99"/>
                <a:stretch>
                  <a:fillRect/>
                </a:stretch>
              </p:blipFill>
              <p:spPr>
                <a:xfrm>
                  <a:off x="11103126" y="6462934"/>
                  <a:ext cx="810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08" name="Ink 107">
                  <a:extLst>
                    <a:ext uri="{FF2B5EF4-FFF2-40B4-BE49-F238E27FC236}">
                      <a16:creationId xmlns:a16="http://schemas.microsoft.com/office/drawing/2014/main" id="{3CD399AE-143C-4F7E-BAA0-1F9FC04EA2C6}"/>
                    </a:ext>
                  </a:extLst>
                </p14:cNvPr>
                <p14:cNvContentPartPr/>
                <p14:nvPr/>
              </p14:nvContentPartPr>
              <p14:xfrm>
                <a:off x="11150286" y="6400294"/>
                <a:ext cx="117000" cy="144000"/>
              </p14:xfrm>
            </p:contentPart>
          </mc:Choice>
          <mc:Fallback xmlns="">
            <p:pic>
              <p:nvPicPr>
                <p:cNvPr id="108" name="Ink 107">
                  <a:extLst>
                    <a:ext uri="{FF2B5EF4-FFF2-40B4-BE49-F238E27FC236}">
                      <a16:creationId xmlns:a16="http://schemas.microsoft.com/office/drawing/2014/main" id="{3CD399AE-143C-4F7E-BAA0-1F9FC04EA2C6}"/>
                    </a:ext>
                  </a:extLst>
                </p:cNvPr>
                <p:cNvPicPr/>
                <p:nvPr/>
              </p:nvPicPr>
              <p:blipFill>
                <a:blip r:embed="rId101"/>
                <a:stretch>
                  <a:fillRect/>
                </a:stretch>
              </p:blipFill>
              <p:spPr>
                <a:xfrm>
                  <a:off x="11141646" y="6391654"/>
                  <a:ext cx="1346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9" name="Ink 108">
                  <a:extLst>
                    <a:ext uri="{FF2B5EF4-FFF2-40B4-BE49-F238E27FC236}">
                      <a16:creationId xmlns:a16="http://schemas.microsoft.com/office/drawing/2014/main" id="{91C0DD68-5484-499B-95A0-B922039055CD}"/>
                    </a:ext>
                  </a:extLst>
                </p14:cNvPr>
                <p14:cNvContentPartPr/>
                <p14:nvPr/>
              </p14:nvContentPartPr>
              <p14:xfrm>
                <a:off x="10980006" y="6656254"/>
                <a:ext cx="79200" cy="23400"/>
              </p14:xfrm>
            </p:contentPart>
          </mc:Choice>
          <mc:Fallback xmlns="">
            <p:pic>
              <p:nvPicPr>
                <p:cNvPr id="109" name="Ink 108">
                  <a:extLst>
                    <a:ext uri="{FF2B5EF4-FFF2-40B4-BE49-F238E27FC236}">
                      <a16:creationId xmlns:a16="http://schemas.microsoft.com/office/drawing/2014/main" id="{91C0DD68-5484-499B-95A0-B922039055CD}"/>
                    </a:ext>
                  </a:extLst>
                </p:cNvPr>
                <p:cNvPicPr/>
                <p:nvPr/>
              </p:nvPicPr>
              <p:blipFill>
                <a:blip r:embed="rId103"/>
                <a:stretch>
                  <a:fillRect/>
                </a:stretch>
              </p:blipFill>
              <p:spPr>
                <a:xfrm>
                  <a:off x="10971366" y="6647254"/>
                  <a:ext cx="9684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10" name="Ink 109">
                  <a:extLst>
                    <a:ext uri="{FF2B5EF4-FFF2-40B4-BE49-F238E27FC236}">
                      <a16:creationId xmlns:a16="http://schemas.microsoft.com/office/drawing/2014/main" id="{56427B24-EA04-4BBF-888D-7D7D6D8A167F}"/>
                    </a:ext>
                  </a:extLst>
                </p14:cNvPr>
                <p14:cNvContentPartPr/>
                <p14:nvPr/>
              </p14:nvContentPartPr>
              <p14:xfrm>
                <a:off x="11144166" y="6609814"/>
                <a:ext cx="22320" cy="55440"/>
              </p14:xfrm>
            </p:contentPart>
          </mc:Choice>
          <mc:Fallback xmlns="">
            <p:pic>
              <p:nvPicPr>
                <p:cNvPr id="110" name="Ink 109">
                  <a:extLst>
                    <a:ext uri="{FF2B5EF4-FFF2-40B4-BE49-F238E27FC236}">
                      <a16:creationId xmlns:a16="http://schemas.microsoft.com/office/drawing/2014/main" id="{56427B24-EA04-4BBF-888D-7D7D6D8A167F}"/>
                    </a:ext>
                  </a:extLst>
                </p:cNvPr>
                <p:cNvPicPr/>
                <p:nvPr/>
              </p:nvPicPr>
              <p:blipFill>
                <a:blip r:embed="rId105"/>
                <a:stretch>
                  <a:fillRect/>
                </a:stretch>
              </p:blipFill>
              <p:spPr>
                <a:xfrm>
                  <a:off x="11135526" y="6600814"/>
                  <a:ext cx="399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12" name="Ink 111">
                  <a:extLst>
                    <a:ext uri="{FF2B5EF4-FFF2-40B4-BE49-F238E27FC236}">
                      <a16:creationId xmlns:a16="http://schemas.microsoft.com/office/drawing/2014/main" id="{DAFBC7ED-B769-43FE-99CE-CBAAFD0EF365}"/>
                    </a:ext>
                  </a:extLst>
                </p14:cNvPr>
                <p14:cNvContentPartPr/>
                <p14:nvPr/>
              </p14:nvContentPartPr>
              <p14:xfrm>
                <a:off x="9763566" y="6788014"/>
                <a:ext cx="3240" cy="44280"/>
              </p14:xfrm>
            </p:contentPart>
          </mc:Choice>
          <mc:Fallback xmlns="">
            <p:pic>
              <p:nvPicPr>
                <p:cNvPr id="112" name="Ink 111">
                  <a:extLst>
                    <a:ext uri="{FF2B5EF4-FFF2-40B4-BE49-F238E27FC236}">
                      <a16:creationId xmlns:a16="http://schemas.microsoft.com/office/drawing/2014/main" id="{DAFBC7ED-B769-43FE-99CE-CBAAFD0EF365}"/>
                    </a:ext>
                  </a:extLst>
                </p:cNvPr>
                <p:cNvPicPr/>
                <p:nvPr/>
              </p:nvPicPr>
              <p:blipFill>
                <a:blip r:embed="rId107"/>
                <a:stretch>
                  <a:fillRect/>
                </a:stretch>
              </p:blipFill>
              <p:spPr>
                <a:xfrm>
                  <a:off x="9754926" y="6779374"/>
                  <a:ext cx="208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13" name="Ink 112">
                  <a:extLst>
                    <a:ext uri="{FF2B5EF4-FFF2-40B4-BE49-F238E27FC236}">
                      <a16:creationId xmlns:a16="http://schemas.microsoft.com/office/drawing/2014/main" id="{276BF4F8-6D17-459B-A294-5E325E8C488E}"/>
                    </a:ext>
                  </a:extLst>
                </p14:cNvPr>
                <p14:cNvContentPartPr/>
                <p14:nvPr/>
              </p14:nvContentPartPr>
              <p14:xfrm>
                <a:off x="9752406" y="6698374"/>
                <a:ext cx="3960" cy="12600"/>
              </p14:xfrm>
            </p:contentPart>
          </mc:Choice>
          <mc:Fallback xmlns="">
            <p:pic>
              <p:nvPicPr>
                <p:cNvPr id="113" name="Ink 112">
                  <a:extLst>
                    <a:ext uri="{FF2B5EF4-FFF2-40B4-BE49-F238E27FC236}">
                      <a16:creationId xmlns:a16="http://schemas.microsoft.com/office/drawing/2014/main" id="{276BF4F8-6D17-459B-A294-5E325E8C488E}"/>
                    </a:ext>
                  </a:extLst>
                </p:cNvPr>
                <p:cNvPicPr/>
                <p:nvPr/>
              </p:nvPicPr>
              <p:blipFill>
                <a:blip r:embed="rId109"/>
                <a:stretch>
                  <a:fillRect/>
                </a:stretch>
              </p:blipFill>
              <p:spPr>
                <a:xfrm>
                  <a:off x="9743406" y="6689374"/>
                  <a:ext cx="216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14" name="Ink 113">
                  <a:extLst>
                    <a:ext uri="{FF2B5EF4-FFF2-40B4-BE49-F238E27FC236}">
                      <a16:creationId xmlns:a16="http://schemas.microsoft.com/office/drawing/2014/main" id="{F98E8042-3DC8-47B0-82F0-78B52528E1D5}"/>
                    </a:ext>
                  </a:extLst>
                </p14:cNvPr>
                <p14:cNvContentPartPr/>
                <p14:nvPr/>
              </p14:nvContentPartPr>
              <p14:xfrm>
                <a:off x="9833406" y="6609814"/>
                <a:ext cx="75600" cy="171720"/>
              </p14:xfrm>
            </p:contentPart>
          </mc:Choice>
          <mc:Fallback xmlns="">
            <p:pic>
              <p:nvPicPr>
                <p:cNvPr id="114" name="Ink 113">
                  <a:extLst>
                    <a:ext uri="{FF2B5EF4-FFF2-40B4-BE49-F238E27FC236}">
                      <a16:creationId xmlns:a16="http://schemas.microsoft.com/office/drawing/2014/main" id="{F98E8042-3DC8-47B0-82F0-78B52528E1D5}"/>
                    </a:ext>
                  </a:extLst>
                </p:cNvPr>
                <p:cNvPicPr/>
                <p:nvPr/>
              </p:nvPicPr>
              <p:blipFill>
                <a:blip r:embed="rId111"/>
                <a:stretch>
                  <a:fillRect/>
                </a:stretch>
              </p:blipFill>
              <p:spPr>
                <a:xfrm>
                  <a:off x="9824766" y="6600814"/>
                  <a:ext cx="932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15" name="Ink 114">
                  <a:extLst>
                    <a:ext uri="{FF2B5EF4-FFF2-40B4-BE49-F238E27FC236}">
                      <a16:creationId xmlns:a16="http://schemas.microsoft.com/office/drawing/2014/main" id="{54C7402A-12B8-4A23-B9E1-2FB3AC9B8D46}"/>
                    </a:ext>
                  </a:extLst>
                </p14:cNvPr>
                <p14:cNvContentPartPr/>
                <p14:nvPr/>
              </p14:nvContentPartPr>
              <p14:xfrm>
                <a:off x="9943206" y="6740134"/>
                <a:ext cx="219240" cy="72720"/>
              </p14:xfrm>
            </p:contentPart>
          </mc:Choice>
          <mc:Fallback xmlns="">
            <p:pic>
              <p:nvPicPr>
                <p:cNvPr id="115" name="Ink 114">
                  <a:extLst>
                    <a:ext uri="{FF2B5EF4-FFF2-40B4-BE49-F238E27FC236}">
                      <a16:creationId xmlns:a16="http://schemas.microsoft.com/office/drawing/2014/main" id="{54C7402A-12B8-4A23-B9E1-2FB3AC9B8D46}"/>
                    </a:ext>
                  </a:extLst>
                </p:cNvPr>
                <p:cNvPicPr/>
                <p:nvPr/>
              </p:nvPicPr>
              <p:blipFill>
                <a:blip r:embed="rId113"/>
                <a:stretch>
                  <a:fillRect/>
                </a:stretch>
              </p:blipFill>
              <p:spPr>
                <a:xfrm>
                  <a:off x="9934566" y="6731134"/>
                  <a:ext cx="2368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16" name="Ink 115">
                  <a:extLst>
                    <a:ext uri="{FF2B5EF4-FFF2-40B4-BE49-F238E27FC236}">
                      <a16:creationId xmlns:a16="http://schemas.microsoft.com/office/drawing/2014/main" id="{5B212965-784E-49E8-909F-314177D86A0E}"/>
                    </a:ext>
                  </a:extLst>
                </p14:cNvPr>
                <p14:cNvContentPartPr/>
                <p14:nvPr/>
              </p14:nvContentPartPr>
              <p14:xfrm>
                <a:off x="10243806" y="6671734"/>
                <a:ext cx="64440" cy="141120"/>
              </p14:xfrm>
            </p:contentPart>
          </mc:Choice>
          <mc:Fallback xmlns="">
            <p:pic>
              <p:nvPicPr>
                <p:cNvPr id="116" name="Ink 115">
                  <a:extLst>
                    <a:ext uri="{FF2B5EF4-FFF2-40B4-BE49-F238E27FC236}">
                      <a16:creationId xmlns:a16="http://schemas.microsoft.com/office/drawing/2014/main" id="{5B212965-784E-49E8-909F-314177D86A0E}"/>
                    </a:ext>
                  </a:extLst>
                </p:cNvPr>
                <p:cNvPicPr/>
                <p:nvPr/>
              </p:nvPicPr>
              <p:blipFill>
                <a:blip r:embed="rId115"/>
                <a:stretch>
                  <a:fillRect/>
                </a:stretch>
              </p:blipFill>
              <p:spPr>
                <a:xfrm>
                  <a:off x="10235166" y="6662734"/>
                  <a:ext cx="8208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17" name="Ink 116">
                  <a:extLst>
                    <a:ext uri="{FF2B5EF4-FFF2-40B4-BE49-F238E27FC236}">
                      <a16:creationId xmlns:a16="http://schemas.microsoft.com/office/drawing/2014/main" id="{CDAF4544-F737-489B-BC14-139AAED7106D}"/>
                    </a:ext>
                  </a:extLst>
                </p14:cNvPr>
                <p14:cNvContentPartPr/>
                <p14:nvPr/>
              </p14:nvContentPartPr>
              <p14:xfrm>
                <a:off x="10368006" y="6710254"/>
                <a:ext cx="360" cy="57240"/>
              </p14:xfrm>
            </p:contentPart>
          </mc:Choice>
          <mc:Fallback xmlns="">
            <p:pic>
              <p:nvPicPr>
                <p:cNvPr id="117" name="Ink 116">
                  <a:extLst>
                    <a:ext uri="{FF2B5EF4-FFF2-40B4-BE49-F238E27FC236}">
                      <a16:creationId xmlns:a16="http://schemas.microsoft.com/office/drawing/2014/main" id="{CDAF4544-F737-489B-BC14-139AAED7106D}"/>
                    </a:ext>
                  </a:extLst>
                </p:cNvPr>
                <p:cNvPicPr/>
                <p:nvPr/>
              </p:nvPicPr>
              <p:blipFill>
                <a:blip r:embed="rId117"/>
                <a:stretch>
                  <a:fillRect/>
                </a:stretch>
              </p:blipFill>
              <p:spPr>
                <a:xfrm>
                  <a:off x="10359006" y="6701614"/>
                  <a:ext cx="1800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8" name="Ink 117">
                  <a:extLst>
                    <a:ext uri="{FF2B5EF4-FFF2-40B4-BE49-F238E27FC236}">
                      <a16:creationId xmlns:a16="http://schemas.microsoft.com/office/drawing/2014/main" id="{9306B77A-5A8B-4E29-A3DB-6934681460EB}"/>
                    </a:ext>
                  </a:extLst>
                </p14:cNvPr>
                <p14:cNvContentPartPr/>
                <p14:nvPr/>
              </p14:nvContentPartPr>
              <p14:xfrm>
                <a:off x="10406886" y="6671014"/>
                <a:ext cx="122400" cy="120240"/>
              </p14:xfrm>
            </p:contentPart>
          </mc:Choice>
          <mc:Fallback xmlns="">
            <p:pic>
              <p:nvPicPr>
                <p:cNvPr id="118" name="Ink 117">
                  <a:extLst>
                    <a:ext uri="{FF2B5EF4-FFF2-40B4-BE49-F238E27FC236}">
                      <a16:creationId xmlns:a16="http://schemas.microsoft.com/office/drawing/2014/main" id="{9306B77A-5A8B-4E29-A3DB-6934681460EB}"/>
                    </a:ext>
                  </a:extLst>
                </p:cNvPr>
                <p:cNvPicPr/>
                <p:nvPr/>
              </p:nvPicPr>
              <p:blipFill>
                <a:blip r:embed="rId119"/>
                <a:stretch>
                  <a:fillRect/>
                </a:stretch>
              </p:blipFill>
              <p:spPr>
                <a:xfrm>
                  <a:off x="10397886" y="6662014"/>
                  <a:ext cx="1400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9" name="Ink 118">
                  <a:extLst>
                    <a:ext uri="{FF2B5EF4-FFF2-40B4-BE49-F238E27FC236}">
                      <a16:creationId xmlns:a16="http://schemas.microsoft.com/office/drawing/2014/main" id="{4D9CBE81-F036-4E99-B19E-8FB5DD5CAF40}"/>
                    </a:ext>
                  </a:extLst>
                </p14:cNvPr>
                <p14:cNvContentPartPr/>
                <p14:nvPr/>
              </p14:nvContentPartPr>
              <p14:xfrm>
                <a:off x="10647006" y="6687214"/>
                <a:ext cx="51480" cy="54720"/>
              </p14:xfrm>
            </p:contentPart>
          </mc:Choice>
          <mc:Fallback xmlns="">
            <p:pic>
              <p:nvPicPr>
                <p:cNvPr id="119" name="Ink 118">
                  <a:extLst>
                    <a:ext uri="{FF2B5EF4-FFF2-40B4-BE49-F238E27FC236}">
                      <a16:creationId xmlns:a16="http://schemas.microsoft.com/office/drawing/2014/main" id="{4D9CBE81-F036-4E99-B19E-8FB5DD5CAF40}"/>
                    </a:ext>
                  </a:extLst>
                </p:cNvPr>
                <p:cNvPicPr/>
                <p:nvPr/>
              </p:nvPicPr>
              <p:blipFill>
                <a:blip r:embed="rId121"/>
                <a:stretch>
                  <a:fillRect/>
                </a:stretch>
              </p:blipFill>
              <p:spPr>
                <a:xfrm>
                  <a:off x="10638006" y="6678574"/>
                  <a:ext cx="691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20" name="Ink 119">
                  <a:extLst>
                    <a:ext uri="{FF2B5EF4-FFF2-40B4-BE49-F238E27FC236}">
                      <a16:creationId xmlns:a16="http://schemas.microsoft.com/office/drawing/2014/main" id="{3B14516B-951E-4563-BADB-3C11E10EEB05}"/>
                    </a:ext>
                  </a:extLst>
                </p14:cNvPr>
                <p14:cNvContentPartPr/>
                <p14:nvPr/>
              </p14:nvContentPartPr>
              <p14:xfrm>
                <a:off x="10817286" y="6671734"/>
                <a:ext cx="8280" cy="84240"/>
              </p14:xfrm>
            </p:contentPart>
          </mc:Choice>
          <mc:Fallback xmlns="">
            <p:pic>
              <p:nvPicPr>
                <p:cNvPr id="120" name="Ink 119">
                  <a:extLst>
                    <a:ext uri="{FF2B5EF4-FFF2-40B4-BE49-F238E27FC236}">
                      <a16:creationId xmlns:a16="http://schemas.microsoft.com/office/drawing/2014/main" id="{3B14516B-951E-4563-BADB-3C11E10EEB05}"/>
                    </a:ext>
                  </a:extLst>
                </p:cNvPr>
                <p:cNvPicPr/>
                <p:nvPr/>
              </p:nvPicPr>
              <p:blipFill>
                <a:blip r:embed="rId123"/>
                <a:stretch>
                  <a:fillRect/>
                </a:stretch>
              </p:blipFill>
              <p:spPr>
                <a:xfrm>
                  <a:off x="10808646" y="6662734"/>
                  <a:ext cx="25920" cy="101880"/>
                </a:xfrm>
                <a:prstGeom prst="rect">
                  <a:avLst/>
                </a:prstGeom>
              </p:spPr>
            </p:pic>
          </mc:Fallback>
        </mc:AlternateContent>
      </p:grpSp>
      <p:grpSp>
        <p:nvGrpSpPr>
          <p:cNvPr id="144" name="Group 143">
            <a:extLst>
              <a:ext uri="{FF2B5EF4-FFF2-40B4-BE49-F238E27FC236}">
                <a16:creationId xmlns:a16="http://schemas.microsoft.com/office/drawing/2014/main" id="{89E11479-E049-4CCC-9322-86390B8E7428}"/>
              </a:ext>
            </a:extLst>
          </p:cNvPr>
          <p:cNvGrpSpPr/>
          <p:nvPr/>
        </p:nvGrpSpPr>
        <p:grpSpPr>
          <a:xfrm>
            <a:off x="7601766" y="5114374"/>
            <a:ext cx="1941120" cy="318240"/>
            <a:chOff x="7601766" y="5114374"/>
            <a:chExt cx="1941120" cy="318240"/>
          </a:xfrm>
        </p:grpSpPr>
        <mc:AlternateContent xmlns:mc="http://schemas.openxmlformats.org/markup-compatibility/2006" xmlns:p14="http://schemas.microsoft.com/office/powerpoint/2010/main">
          <mc:Choice Requires="p14">
            <p:contentPart p14:bwMode="auto" r:id="rId124">
              <p14:nvContentPartPr>
                <p14:cNvPr id="4" name="Ink 3">
                  <a:extLst>
                    <a:ext uri="{FF2B5EF4-FFF2-40B4-BE49-F238E27FC236}">
                      <a16:creationId xmlns:a16="http://schemas.microsoft.com/office/drawing/2014/main" id="{8E9CA2AD-7218-4846-8803-20F96FA4A5C7}"/>
                    </a:ext>
                  </a:extLst>
                </p14:cNvPr>
                <p14:cNvContentPartPr/>
                <p14:nvPr/>
              </p14:nvContentPartPr>
              <p14:xfrm>
                <a:off x="7601766" y="5174494"/>
                <a:ext cx="14040" cy="9360"/>
              </p14:xfrm>
            </p:contentPart>
          </mc:Choice>
          <mc:Fallback xmlns="">
            <p:pic>
              <p:nvPicPr>
                <p:cNvPr id="4" name="Ink 3">
                  <a:extLst>
                    <a:ext uri="{FF2B5EF4-FFF2-40B4-BE49-F238E27FC236}">
                      <a16:creationId xmlns:a16="http://schemas.microsoft.com/office/drawing/2014/main" id="{8E9CA2AD-7218-4846-8803-20F96FA4A5C7}"/>
                    </a:ext>
                  </a:extLst>
                </p:cNvPr>
                <p:cNvPicPr/>
                <p:nvPr/>
              </p:nvPicPr>
              <p:blipFill>
                <a:blip r:embed="rId125"/>
                <a:stretch>
                  <a:fillRect/>
                </a:stretch>
              </p:blipFill>
              <p:spPr>
                <a:xfrm>
                  <a:off x="7592766" y="5165854"/>
                  <a:ext cx="316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6" name="Ink 5">
                  <a:extLst>
                    <a:ext uri="{FF2B5EF4-FFF2-40B4-BE49-F238E27FC236}">
                      <a16:creationId xmlns:a16="http://schemas.microsoft.com/office/drawing/2014/main" id="{FEEC277C-313C-4791-A693-1719C4C09DDC}"/>
                    </a:ext>
                  </a:extLst>
                </p14:cNvPr>
                <p14:cNvContentPartPr/>
                <p14:nvPr/>
              </p14:nvContentPartPr>
              <p14:xfrm>
                <a:off x="7624086" y="5160814"/>
                <a:ext cx="1918800" cy="271800"/>
              </p14:xfrm>
            </p:contentPart>
          </mc:Choice>
          <mc:Fallback xmlns="">
            <p:pic>
              <p:nvPicPr>
                <p:cNvPr id="6" name="Ink 5">
                  <a:extLst>
                    <a:ext uri="{FF2B5EF4-FFF2-40B4-BE49-F238E27FC236}">
                      <a16:creationId xmlns:a16="http://schemas.microsoft.com/office/drawing/2014/main" id="{FEEC277C-313C-4791-A693-1719C4C09DDC}"/>
                    </a:ext>
                  </a:extLst>
                </p:cNvPr>
                <p:cNvPicPr/>
                <p:nvPr/>
              </p:nvPicPr>
              <p:blipFill>
                <a:blip r:embed="rId127"/>
                <a:stretch>
                  <a:fillRect/>
                </a:stretch>
              </p:blipFill>
              <p:spPr>
                <a:xfrm>
                  <a:off x="7615446" y="5151814"/>
                  <a:ext cx="19364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 name="Ink 8">
                  <a:extLst>
                    <a:ext uri="{FF2B5EF4-FFF2-40B4-BE49-F238E27FC236}">
                      <a16:creationId xmlns:a16="http://schemas.microsoft.com/office/drawing/2014/main" id="{B1542D3F-D03E-48DA-9884-DD02DA10FCA9}"/>
                    </a:ext>
                  </a:extLst>
                </p14:cNvPr>
                <p14:cNvContentPartPr/>
                <p14:nvPr/>
              </p14:nvContentPartPr>
              <p14:xfrm>
                <a:off x="7617246" y="5144254"/>
                <a:ext cx="1904760" cy="32760"/>
              </p14:xfrm>
            </p:contentPart>
          </mc:Choice>
          <mc:Fallback xmlns="">
            <p:pic>
              <p:nvPicPr>
                <p:cNvPr id="9" name="Ink 8">
                  <a:extLst>
                    <a:ext uri="{FF2B5EF4-FFF2-40B4-BE49-F238E27FC236}">
                      <a16:creationId xmlns:a16="http://schemas.microsoft.com/office/drawing/2014/main" id="{B1542D3F-D03E-48DA-9884-DD02DA10FCA9}"/>
                    </a:ext>
                  </a:extLst>
                </p:cNvPr>
                <p:cNvPicPr/>
                <p:nvPr/>
              </p:nvPicPr>
              <p:blipFill>
                <a:blip r:embed="rId129"/>
                <a:stretch>
                  <a:fillRect/>
                </a:stretch>
              </p:blipFill>
              <p:spPr>
                <a:xfrm>
                  <a:off x="7608246" y="5135254"/>
                  <a:ext cx="192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30" name="Ink 129">
                  <a:extLst>
                    <a:ext uri="{FF2B5EF4-FFF2-40B4-BE49-F238E27FC236}">
                      <a16:creationId xmlns:a16="http://schemas.microsoft.com/office/drawing/2014/main" id="{4F2CA2E2-E349-4F69-9B7D-4A35BAA15DB0}"/>
                    </a:ext>
                  </a:extLst>
                </p14:cNvPr>
                <p14:cNvContentPartPr/>
                <p14:nvPr/>
              </p14:nvContentPartPr>
              <p14:xfrm>
                <a:off x="7817766" y="5175934"/>
                <a:ext cx="16920" cy="170640"/>
              </p14:xfrm>
            </p:contentPart>
          </mc:Choice>
          <mc:Fallback xmlns="">
            <p:pic>
              <p:nvPicPr>
                <p:cNvPr id="130" name="Ink 129">
                  <a:extLst>
                    <a:ext uri="{FF2B5EF4-FFF2-40B4-BE49-F238E27FC236}">
                      <a16:creationId xmlns:a16="http://schemas.microsoft.com/office/drawing/2014/main" id="{4F2CA2E2-E349-4F69-9B7D-4A35BAA15DB0}"/>
                    </a:ext>
                  </a:extLst>
                </p:cNvPr>
                <p:cNvPicPr/>
                <p:nvPr/>
              </p:nvPicPr>
              <p:blipFill>
                <a:blip r:embed="rId131"/>
                <a:stretch>
                  <a:fillRect/>
                </a:stretch>
              </p:blipFill>
              <p:spPr>
                <a:xfrm>
                  <a:off x="7809126" y="5167294"/>
                  <a:ext cx="345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31" name="Ink 130">
                  <a:extLst>
                    <a:ext uri="{FF2B5EF4-FFF2-40B4-BE49-F238E27FC236}">
                      <a16:creationId xmlns:a16="http://schemas.microsoft.com/office/drawing/2014/main" id="{7BE66BE3-257A-43C1-8CA8-BC4303E25C94}"/>
                    </a:ext>
                  </a:extLst>
                </p14:cNvPr>
                <p14:cNvContentPartPr/>
                <p14:nvPr/>
              </p14:nvContentPartPr>
              <p14:xfrm>
                <a:off x="8096766" y="5144974"/>
                <a:ext cx="16560" cy="248040"/>
              </p14:xfrm>
            </p:contentPart>
          </mc:Choice>
          <mc:Fallback xmlns="">
            <p:pic>
              <p:nvPicPr>
                <p:cNvPr id="131" name="Ink 130">
                  <a:extLst>
                    <a:ext uri="{FF2B5EF4-FFF2-40B4-BE49-F238E27FC236}">
                      <a16:creationId xmlns:a16="http://schemas.microsoft.com/office/drawing/2014/main" id="{7BE66BE3-257A-43C1-8CA8-BC4303E25C94}"/>
                    </a:ext>
                  </a:extLst>
                </p:cNvPr>
                <p:cNvPicPr/>
                <p:nvPr/>
              </p:nvPicPr>
              <p:blipFill>
                <a:blip r:embed="rId133"/>
                <a:stretch>
                  <a:fillRect/>
                </a:stretch>
              </p:blipFill>
              <p:spPr>
                <a:xfrm>
                  <a:off x="8088126" y="5135974"/>
                  <a:ext cx="342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32" name="Ink 131">
                  <a:extLst>
                    <a:ext uri="{FF2B5EF4-FFF2-40B4-BE49-F238E27FC236}">
                      <a16:creationId xmlns:a16="http://schemas.microsoft.com/office/drawing/2014/main" id="{73666FA6-BF33-47C4-975A-06C8D103C17A}"/>
                    </a:ext>
                  </a:extLst>
                </p14:cNvPr>
                <p14:cNvContentPartPr/>
                <p14:nvPr/>
              </p14:nvContentPartPr>
              <p14:xfrm>
                <a:off x="8330046" y="5175934"/>
                <a:ext cx="45360" cy="198000"/>
              </p14:xfrm>
            </p:contentPart>
          </mc:Choice>
          <mc:Fallback xmlns="">
            <p:pic>
              <p:nvPicPr>
                <p:cNvPr id="132" name="Ink 131">
                  <a:extLst>
                    <a:ext uri="{FF2B5EF4-FFF2-40B4-BE49-F238E27FC236}">
                      <a16:creationId xmlns:a16="http://schemas.microsoft.com/office/drawing/2014/main" id="{73666FA6-BF33-47C4-975A-06C8D103C17A}"/>
                    </a:ext>
                  </a:extLst>
                </p:cNvPr>
                <p:cNvPicPr/>
                <p:nvPr/>
              </p:nvPicPr>
              <p:blipFill>
                <a:blip r:embed="rId135"/>
                <a:stretch>
                  <a:fillRect/>
                </a:stretch>
              </p:blipFill>
              <p:spPr>
                <a:xfrm>
                  <a:off x="8321046" y="5167294"/>
                  <a:ext cx="630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33" name="Ink 132">
                  <a:extLst>
                    <a:ext uri="{FF2B5EF4-FFF2-40B4-BE49-F238E27FC236}">
                      <a16:creationId xmlns:a16="http://schemas.microsoft.com/office/drawing/2014/main" id="{6898C800-76F4-44B2-8D4C-BAEF96EF46AC}"/>
                    </a:ext>
                  </a:extLst>
                </p14:cNvPr>
                <p14:cNvContentPartPr/>
                <p14:nvPr/>
              </p14:nvContentPartPr>
              <p14:xfrm>
                <a:off x="8585646" y="5137414"/>
                <a:ext cx="25920" cy="188640"/>
              </p14:xfrm>
            </p:contentPart>
          </mc:Choice>
          <mc:Fallback xmlns="">
            <p:pic>
              <p:nvPicPr>
                <p:cNvPr id="133" name="Ink 132">
                  <a:extLst>
                    <a:ext uri="{FF2B5EF4-FFF2-40B4-BE49-F238E27FC236}">
                      <a16:creationId xmlns:a16="http://schemas.microsoft.com/office/drawing/2014/main" id="{6898C800-76F4-44B2-8D4C-BAEF96EF46AC}"/>
                    </a:ext>
                  </a:extLst>
                </p:cNvPr>
                <p:cNvPicPr/>
                <p:nvPr/>
              </p:nvPicPr>
              <p:blipFill>
                <a:blip r:embed="rId137"/>
                <a:stretch>
                  <a:fillRect/>
                </a:stretch>
              </p:blipFill>
              <p:spPr>
                <a:xfrm>
                  <a:off x="8577006" y="5128414"/>
                  <a:ext cx="435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34" name="Ink 133">
                  <a:extLst>
                    <a:ext uri="{FF2B5EF4-FFF2-40B4-BE49-F238E27FC236}">
                      <a16:creationId xmlns:a16="http://schemas.microsoft.com/office/drawing/2014/main" id="{F52641A0-DA2D-4EB5-A9FC-081A3DE7C100}"/>
                    </a:ext>
                  </a:extLst>
                </p14:cNvPr>
                <p14:cNvContentPartPr/>
                <p14:nvPr/>
              </p14:nvContentPartPr>
              <p14:xfrm>
                <a:off x="8872566" y="5114374"/>
                <a:ext cx="16560" cy="207000"/>
              </p14:xfrm>
            </p:contentPart>
          </mc:Choice>
          <mc:Fallback xmlns="">
            <p:pic>
              <p:nvPicPr>
                <p:cNvPr id="134" name="Ink 133">
                  <a:extLst>
                    <a:ext uri="{FF2B5EF4-FFF2-40B4-BE49-F238E27FC236}">
                      <a16:creationId xmlns:a16="http://schemas.microsoft.com/office/drawing/2014/main" id="{F52641A0-DA2D-4EB5-A9FC-081A3DE7C100}"/>
                    </a:ext>
                  </a:extLst>
                </p:cNvPr>
                <p:cNvPicPr/>
                <p:nvPr/>
              </p:nvPicPr>
              <p:blipFill>
                <a:blip r:embed="rId139"/>
                <a:stretch>
                  <a:fillRect/>
                </a:stretch>
              </p:blipFill>
              <p:spPr>
                <a:xfrm>
                  <a:off x="8863566" y="5105374"/>
                  <a:ext cx="342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35" name="Ink 134">
                  <a:extLst>
                    <a:ext uri="{FF2B5EF4-FFF2-40B4-BE49-F238E27FC236}">
                      <a16:creationId xmlns:a16="http://schemas.microsoft.com/office/drawing/2014/main" id="{A8A84FD6-C86C-495F-90A0-AE07A825A098}"/>
                    </a:ext>
                  </a:extLst>
                </p14:cNvPr>
                <p14:cNvContentPartPr/>
                <p14:nvPr/>
              </p14:nvContentPartPr>
              <p14:xfrm>
                <a:off x="9081366" y="5152894"/>
                <a:ext cx="360" cy="252000"/>
              </p14:xfrm>
            </p:contentPart>
          </mc:Choice>
          <mc:Fallback xmlns="">
            <p:pic>
              <p:nvPicPr>
                <p:cNvPr id="135" name="Ink 134">
                  <a:extLst>
                    <a:ext uri="{FF2B5EF4-FFF2-40B4-BE49-F238E27FC236}">
                      <a16:creationId xmlns:a16="http://schemas.microsoft.com/office/drawing/2014/main" id="{A8A84FD6-C86C-495F-90A0-AE07A825A098}"/>
                    </a:ext>
                  </a:extLst>
                </p:cNvPr>
                <p:cNvPicPr/>
                <p:nvPr/>
              </p:nvPicPr>
              <p:blipFill>
                <a:blip r:embed="rId141"/>
                <a:stretch>
                  <a:fillRect/>
                </a:stretch>
              </p:blipFill>
              <p:spPr>
                <a:xfrm>
                  <a:off x="9072726" y="5144254"/>
                  <a:ext cx="180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37" name="Ink 136">
                  <a:extLst>
                    <a:ext uri="{FF2B5EF4-FFF2-40B4-BE49-F238E27FC236}">
                      <a16:creationId xmlns:a16="http://schemas.microsoft.com/office/drawing/2014/main" id="{22128B9F-1211-47F2-AAFE-61F5F426B957}"/>
                    </a:ext>
                  </a:extLst>
                </p14:cNvPr>
                <p14:cNvContentPartPr/>
                <p14:nvPr/>
              </p14:nvContentPartPr>
              <p14:xfrm>
                <a:off x="7678446" y="5237854"/>
                <a:ext cx="62280" cy="86400"/>
              </p14:xfrm>
            </p:contentPart>
          </mc:Choice>
          <mc:Fallback xmlns="">
            <p:pic>
              <p:nvPicPr>
                <p:cNvPr id="137" name="Ink 136">
                  <a:extLst>
                    <a:ext uri="{FF2B5EF4-FFF2-40B4-BE49-F238E27FC236}">
                      <a16:creationId xmlns:a16="http://schemas.microsoft.com/office/drawing/2014/main" id="{22128B9F-1211-47F2-AAFE-61F5F426B957}"/>
                    </a:ext>
                  </a:extLst>
                </p:cNvPr>
                <p:cNvPicPr/>
                <p:nvPr/>
              </p:nvPicPr>
              <p:blipFill>
                <a:blip r:embed="rId143"/>
                <a:stretch>
                  <a:fillRect/>
                </a:stretch>
              </p:blipFill>
              <p:spPr>
                <a:xfrm>
                  <a:off x="7669446" y="5229214"/>
                  <a:ext cx="799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38" name="Ink 137">
                  <a:extLst>
                    <a:ext uri="{FF2B5EF4-FFF2-40B4-BE49-F238E27FC236}">
                      <a16:creationId xmlns:a16="http://schemas.microsoft.com/office/drawing/2014/main" id="{C90CBE23-BAA1-487E-BF88-A5EE0F155551}"/>
                    </a:ext>
                  </a:extLst>
                </p14:cNvPr>
                <p14:cNvContentPartPr/>
                <p14:nvPr/>
              </p14:nvContentPartPr>
              <p14:xfrm>
                <a:off x="9218166" y="5214814"/>
                <a:ext cx="42120" cy="69120"/>
              </p14:xfrm>
            </p:contentPart>
          </mc:Choice>
          <mc:Fallback xmlns="">
            <p:pic>
              <p:nvPicPr>
                <p:cNvPr id="138" name="Ink 137">
                  <a:extLst>
                    <a:ext uri="{FF2B5EF4-FFF2-40B4-BE49-F238E27FC236}">
                      <a16:creationId xmlns:a16="http://schemas.microsoft.com/office/drawing/2014/main" id="{C90CBE23-BAA1-487E-BF88-A5EE0F155551}"/>
                    </a:ext>
                  </a:extLst>
                </p:cNvPr>
                <p:cNvPicPr/>
                <p:nvPr/>
              </p:nvPicPr>
              <p:blipFill>
                <a:blip r:embed="rId145"/>
                <a:stretch>
                  <a:fillRect/>
                </a:stretch>
              </p:blipFill>
              <p:spPr>
                <a:xfrm>
                  <a:off x="9209166" y="5206174"/>
                  <a:ext cx="597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39" name="Ink 138">
                  <a:extLst>
                    <a:ext uri="{FF2B5EF4-FFF2-40B4-BE49-F238E27FC236}">
                      <a16:creationId xmlns:a16="http://schemas.microsoft.com/office/drawing/2014/main" id="{169EE767-862A-4C5F-A732-E19F4A8228A0}"/>
                    </a:ext>
                  </a:extLst>
                </p14:cNvPr>
                <p14:cNvContentPartPr/>
                <p14:nvPr/>
              </p14:nvContentPartPr>
              <p14:xfrm>
                <a:off x="9205566" y="5207254"/>
                <a:ext cx="16560" cy="124560"/>
              </p14:xfrm>
            </p:contentPart>
          </mc:Choice>
          <mc:Fallback xmlns="">
            <p:pic>
              <p:nvPicPr>
                <p:cNvPr id="139" name="Ink 138">
                  <a:extLst>
                    <a:ext uri="{FF2B5EF4-FFF2-40B4-BE49-F238E27FC236}">
                      <a16:creationId xmlns:a16="http://schemas.microsoft.com/office/drawing/2014/main" id="{169EE767-862A-4C5F-A732-E19F4A8228A0}"/>
                    </a:ext>
                  </a:extLst>
                </p:cNvPr>
                <p:cNvPicPr/>
                <p:nvPr/>
              </p:nvPicPr>
              <p:blipFill>
                <a:blip r:embed="rId147"/>
                <a:stretch>
                  <a:fillRect/>
                </a:stretch>
              </p:blipFill>
              <p:spPr>
                <a:xfrm>
                  <a:off x="9196926" y="5198254"/>
                  <a:ext cx="342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40" name="Ink 139">
                  <a:extLst>
                    <a:ext uri="{FF2B5EF4-FFF2-40B4-BE49-F238E27FC236}">
                      <a16:creationId xmlns:a16="http://schemas.microsoft.com/office/drawing/2014/main" id="{2D984AF9-56E0-4D19-9E6D-A90C8DE2D504}"/>
                    </a:ext>
                  </a:extLst>
                </p14:cNvPr>
                <p14:cNvContentPartPr/>
                <p14:nvPr/>
              </p14:nvContentPartPr>
              <p14:xfrm>
                <a:off x="9144366" y="5214814"/>
                <a:ext cx="82440" cy="88200"/>
              </p14:xfrm>
            </p:contentPart>
          </mc:Choice>
          <mc:Fallback xmlns="">
            <p:pic>
              <p:nvPicPr>
                <p:cNvPr id="140" name="Ink 139">
                  <a:extLst>
                    <a:ext uri="{FF2B5EF4-FFF2-40B4-BE49-F238E27FC236}">
                      <a16:creationId xmlns:a16="http://schemas.microsoft.com/office/drawing/2014/main" id="{2D984AF9-56E0-4D19-9E6D-A90C8DE2D504}"/>
                    </a:ext>
                  </a:extLst>
                </p:cNvPr>
                <p:cNvPicPr/>
                <p:nvPr/>
              </p:nvPicPr>
              <p:blipFill>
                <a:blip r:embed="rId149"/>
                <a:stretch>
                  <a:fillRect/>
                </a:stretch>
              </p:blipFill>
              <p:spPr>
                <a:xfrm>
                  <a:off x="9135726" y="5206174"/>
                  <a:ext cx="10008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41" name="Ink 140">
                  <a:extLst>
                    <a:ext uri="{FF2B5EF4-FFF2-40B4-BE49-F238E27FC236}">
                      <a16:creationId xmlns:a16="http://schemas.microsoft.com/office/drawing/2014/main" id="{77D0911C-B5C2-4E05-B9C1-5EE48EBCFAE7}"/>
                    </a:ext>
                  </a:extLst>
                </p14:cNvPr>
                <p14:cNvContentPartPr/>
                <p14:nvPr/>
              </p14:nvContentPartPr>
              <p14:xfrm>
                <a:off x="9205566" y="5222734"/>
                <a:ext cx="3240" cy="117720"/>
              </p14:xfrm>
            </p:contentPart>
          </mc:Choice>
          <mc:Fallback xmlns="">
            <p:pic>
              <p:nvPicPr>
                <p:cNvPr id="141" name="Ink 140">
                  <a:extLst>
                    <a:ext uri="{FF2B5EF4-FFF2-40B4-BE49-F238E27FC236}">
                      <a16:creationId xmlns:a16="http://schemas.microsoft.com/office/drawing/2014/main" id="{77D0911C-B5C2-4E05-B9C1-5EE48EBCFAE7}"/>
                    </a:ext>
                  </a:extLst>
                </p:cNvPr>
                <p:cNvPicPr/>
                <p:nvPr/>
              </p:nvPicPr>
              <p:blipFill>
                <a:blip r:embed="rId151"/>
                <a:stretch>
                  <a:fillRect/>
                </a:stretch>
              </p:blipFill>
              <p:spPr>
                <a:xfrm>
                  <a:off x="9196926" y="5213734"/>
                  <a:ext cx="208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42" name="Ink 141">
                  <a:extLst>
                    <a:ext uri="{FF2B5EF4-FFF2-40B4-BE49-F238E27FC236}">
                      <a16:creationId xmlns:a16="http://schemas.microsoft.com/office/drawing/2014/main" id="{13521A4F-A786-4417-8C04-4934CCFCC9CC}"/>
                    </a:ext>
                  </a:extLst>
                </p14:cNvPr>
                <p14:cNvContentPartPr/>
                <p14:nvPr/>
              </p14:nvContentPartPr>
              <p14:xfrm>
                <a:off x="9329406" y="5218774"/>
                <a:ext cx="46800" cy="146160"/>
              </p14:xfrm>
            </p:contentPart>
          </mc:Choice>
          <mc:Fallback xmlns="">
            <p:pic>
              <p:nvPicPr>
                <p:cNvPr id="142" name="Ink 141">
                  <a:extLst>
                    <a:ext uri="{FF2B5EF4-FFF2-40B4-BE49-F238E27FC236}">
                      <a16:creationId xmlns:a16="http://schemas.microsoft.com/office/drawing/2014/main" id="{13521A4F-A786-4417-8C04-4934CCFCC9CC}"/>
                    </a:ext>
                  </a:extLst>
                </p:cNvPr>
                <p:cNvPicPr/>
                <p:nvPr/>
              </p:nvPicPr>
              <p:blipFill>
                <a:blip r:embed="rId153"/>
                <a:stretch>
                  <a:fillRect/>
                </a:stretch>
              </p:blipFill>
              <p:spPr>
                <a:xfrm>
                  <a:off x="9320406" y="5209774"/>
                  <a:ext cx="644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43" name="Ink 142">
                  <a:extLst>
                    <a:ext uri="{FF2B5EF4-FFF2-40B4-BE49-F238E27FC236}">
                      <a16:creationId xmlns:a16="http://schemas.microsoft.com/office/drawing/2014/main" id="{C1A84205-A855-4762-B0C3-38E3160BBA93}"/>
                    </a:ext>
                  </a:extLst>
                </p14:cNvPr>
                <p14:cNvContentPartPr/>
                <p14:nvPr/>
              </p14:nvContentPartPr>
              <p14:xfrm>
                <a:off x="9447486" y="5137414"/>
                <a:ext cx="6480" cy="201600"/>
              </p14:xfrm>
            </p:contentPart>
          </mc:Choice>
          <mc:Fallback xmlns="">
            <p:pic>
              <p:nvPicPr>
                <p:cNvPr id="143" name="Ink 142">
                  <a:extLst>
                    <a:ext uri="{FF2B5EF4-FFF2-40B4-BE49-F238E27FC236}">
                      <a16:creationId xmlns:a16="http://schemas.microsoft.com/office/drawing/2014/main" id="{C1A84205-A855-4762-B0C3-38E3160BBA93}"/>
                    </a:ext>
                  </a:extLst>
                </p:cNvPr>
                <p:cNvPicPr/>
                <p:nvPr/>
              </p:nvPicPr>
              <p:blipFill>
                <a:blip r:embed="rId155"/>
                <a:stretch>
                  <a:fillRect/>
                </a:stretch>
              </p:blipFill>
              <p:spPr>
                <a:xfrm>
                  <a:off x="9438486" y="5128414"/>
                  <a:ext cx="24120" cy="219240"/>
                </a:xfrm>
                <a:prstGeom prst="rect">
                  <a:avLst/>
                </a:prstGeom>
              </p:spPr>
            </p:pic>
          </mc:Fallback>
        </mc:AlternateContent>
      </p:grpSp>
      <p:grpSp>
        <p:nvGrpSpPr>
          <p:cNvPr id="153" name="Group 152">
            <a:extLst>
              <a:ext uri="{FF2B5EF4-FFF2-40B4-BE49-F238E27FC236}">
                <a16:creationId xmlns:a16="http://schemas.microsoft.com/office/drawing/2014/main" id="{9BCF83F7-240B-41DB-8468-D4F151BFD1DC}"/>
              </a:ext>
            </a:extLst>
          </p:cNvPr>
          <p:cNvGrpSpPr/>
          <p:nvPr/>
        </p:nvGrpSpPr>
        <p:grpSpPr>
          <a:xfrm>
            <a:off x="6422766" y="5633494"/>
            <a:ext cx="3031920" cy="748440"/>
            <a:chOff x="6422766" y="5633494"/>
            <a:chExt cx="3031920" cy="748440"/>
          </a:xfrm>
        </p:grpSpPr>
        <mc:AlternateContent xmlns:mc="http://schemas.openxmlformats.org/markup-compatibility/2006" xmlns:p14="http://schemas.microsoft.com/office/powerpoint/2010/main">
          <mc:Choice Requires="p14">
            <p:contentPart p14:bwMode="auto" r:id="rId156">
              <p14:nvContentPartPr>
                <p14:cNvPr id="22" name="Ink 21">
                  <a:extLst>
                    <a:ext uri="{FF2B5EF4-FFF2-40B4-BE49-F238E27FC236}">
                      <a16:creationId xmlns:a16="http://schemas.microsoft.com/office/drawing/2014/main" id="{B6A10C41-662A-47A8-A894-B18E355CD6FD}"/>
                    </a:ext>
                  </a:extLst>
                </p14:cNvPr>
                <p14:cNvContentPartPr/>
                <p14:nvPr/>
              </p14:nvContentPartPr>
              <p14:xfrm>
                <a:off x="6422766" y="5718454"/>
                <a:ext cx="16920" cy="223200"/>
              </p14:xfrm>
            </p:contentPart>
          </mc:Choice>
          <mc:Fallback xmlns="">
            <p:pic>
              <p:nvPicPr>
                <p:cNvPr id="22" name="Ink 21">
                  <a:extLst>
                    <a:ext uri="{FF2B5EF4-FFF2-40B4-BE49-F238E27FC236}">
                      <a16:creationId xmlns:a16="http://schemas.microsoft.com/office/drawing/2014/main" id="{B6A10C41-662A-47A8-A894-B18E355CD6FD}"/>
                    </a:ext>
                  </a:extLst>
                </p:cNvPr>
                <p:cNvPicPr/>
                <p:nvPr/>
              </p:nvPicPr>
              <p:blipFill>
                <a:blip r:embed="rId157"/>
                <a:stretch>
                  <a:fillRect/>
                </a:stretch>
              </p:blipFill>
              <p:spPr>
                <a:xfrm>
                  <a:off x="6414126" y="5709814"/>
                  <a:ext cx="3456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3" name="Ink 22">
                  <a:extLst>
                    <a:ext uri="{FF2B5EF4-FFF2-40B4-BE49-F238E27FC236}">
                      <a16:creationId xmlns:a16="http://schemas.microsoft.com/office/drawing/2014/main" id="{2B94F61C-484C-4297-9B2E-5B9E629E56D0}"/>
                    </a:ext>
                  </a:extLst>
                </p14:cNvPr>
                <p14:cNvContentPartPr/>
                <p14:nvPr/>
              </p14:nvContentPartPr>
              <p14:xfrm>
                <a:off x="6439326" y="5741854"/>
                <a:ext cx="105480" cy="48600"/>
              </p14:xfrm>
            </p:contentPart>
          </mc:Choice>
          <mc:Fallback xmlns="">
            <p:pic>
              <p:nvPicPr>
                <p:cNvPr id="23" name="Ink 22">
                  <a:extLst>
                    <a:ext uri="{FF2B5EF4-FFF2-40B4-BE49-F238E27FC236}">
                      <a16:creationId xmlns:a16="http://schemas.microsoft.com/office/drawing/2014/main" id="{2B94F61C-484C-4297-9B2E-5B9E629E56D0}"/>
                    </a:ext>
                  </a:extLst>
                </p:cNvPr>
                <p:cNvPicPr/>
                <p:nvPr/>
              </p:nvPicPr>
              <p:blipFill>
                <a:blip r:embed="rId159"/>
                <a:stretch>
                  <a:fillRect/>
                </a:stretch>
              </p:blipFill>
              <p:spPr>
                <a:xfrm>
                  <a:off x="6430686" y="5732854"/>
                  <a:ext cx="1231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4" name="Ink 23">
                  <a:extLst>
                    <a:ext uri="{FF2B5EF4-FFF2-40B4-BE49-F238E27FC236}">
                      <a16:creationId xmlns:a16="http://schemas.microsoft.com/office/drawing/2014/main" id="{D54CC35E-49E5-4772-BD96-D1269E0871BA}"/>
                    </a:ext>
                  </a:extLst>
                </p14:cNvPr>
                <p14:cNvContentPartPr/>
                <p14:nvPr/>
              </p14:nvContentPartPr>
              <p14:xfrm>
                <a:off x="6625086" y="5757334"/>
                <a:ext cx="207360" cy="95400"/>
              </p14:xfrm>
            </p:contentPart>
          </mc:Choice>
          <mc:Fallback xmlns="">
            <p:pic>
              <p:nvPicPr>
                <p:cNvPr id="24" name="Ink 23">
                  <a:extLst>
                    <a:ext uri="{FF2B5EF4-FFF2-40B4-BE49-F238E27FC236}">
                      <a16:creationId xmlns:a16="http://schemas.microsoft.com/office/drawing/2014/main" id="{D54CC35E-49E5-4772-BD96-D1269E0871BA}"/>
                    </a:ext>
                  </a:extLst>
                </p:cNvPr>
                <p:cNvPicPr/>
                <p:nvPr/>
              </p:nvPicPr>
              <p:blipFill>
                <a:blip r:embed="rId161"/>
                <a:stretch>
                  <a:fillRect/>
                </a:stretch>
              </p:blipFill>
              <p:spPr>
                <a:xfrm>
                  <a:off x="6616446" y="5748694"/>
                  <a:ext cx="22500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5" name="Ink 24">
                  <a:extLst>
                    <a:ext uri="{FF2B5EF4-FFF2-40B4-BE49-F238E27FC236}">
                      <a16:creationId xmlns:a16="http://schemas.microsoft.com/office/drawing/2014/main" id="{7F7ACC53-65BC-4939-8673-BFE3E994ED35}"/>
                    </a:ext>
                  </a:extLst>
                </p14:cNvPr>
                <p14:cNvContentPartPr/>
                <p14:nvPr/>
              </p14:nvContentPartPr>
              <p14:xfrm>
                <a:off x="6834246" y="5687494"/>
                <a:ext cx="64800" cy="171360"/>
              </p14:xfrm>
            </p:contentPart>
          </mc:Choice>
          <mc:Fallback xmlns="">
            <p:pic>
              <p:nvPicPr>
                <p:cNvPr id="25" name="Ink 24">
                  <a:extLst>
                    <a:ext uri="{FF2B5EF4-FFF2-40B4-BE49-F238E27FC236}">
                      <a16:creationId xmlns:a16="http://schemas.microsoft.com/office/drawing/2014/main" id="{7F7ACC53-65BC-4939-8673-BFE3E994ED35}"/>
                    </a:ext>
                  </a:extLst>
                </p:cNvPr>
                <p:cNvPicPr/>
                <p:nvPr/>
              </p:nvPicPr>
              <p:blipFill>
                <a:blip r:embed="rId163"/>
                <a:stretch>
                  <a:fillRect/>
                </a:stretch>
              </p:blipFill>
              <p:spPr>
                <a:xfrm>
                  <a:off x="6825606" y="5678854"/>
                  <a:ext cx="824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7" name="Ink 26">
                  <a:extLst>
                    <a:ext uri="{FF2B5EF4-FFF2-40B4-BE49-F238E27FC236}">
                      <a16:creationId xmlns:a16="http://schemas.microsoft.com/office/drawing/2014/main" id="{D47B4999-B870-4AE1-A241-4968B454A0CD}"/>
                    </a:ext>
                  </a:extLst>
                </p14:cNvPr>
                <p14:cNvContentPartPr/>
                <p14:nvPr/>
              </p14:nvContentPartPr>
              <p14:xfrm>
                <a:off x="7004166" y="5650414"/>
                <a:ext cx="78480" cy="265680"/>
              </p14:xfrm>
            </p:contentPart>
          </mc:Choice>
          <mc:Fallback xmlns="">
            <p:pic>
              <p:nvPicPr>
                <p:cNvPr id="27" name="Ink 26">
                  <a:extLst>
                    <a:ext uri="{FF2B5EF4-FFF2-40B4-BE49-F238E27FC236}">
                      <a16:creationId xmlns:a16="http://schemas.microsoft.com/office/drawing/2014/main" id="{D47B4999-B870-4AE1-A241-4968B454A0CD}"/>
                    </a:ext>
                  </a:extLst>
                </p:cNvPr>
                <p:cNvPicPr/>
                <p:nvPr/>
              </p:nvPicPr>
              <p:blipFill>
                <a:blip r:embed="rId165"/>
                <a:stretch>
                  <a:fillRect/>
                </a:stretch>
              </p:blipFill>
              <p:spPr>
                <a:xfrm>
                  <a:off x="6995166" y="5641414"/>
                  <a:ext cx="9612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8" name="Ink 27">
                  <a:extLst>
                    <a:ext uri="{FF2B5EF4-FFF2-40B4-BE49-F238E27FC236}">
                      <a16:creationId xmlns:a16="http://schemas.microsoft.com/office/drawing/2014/main" id="{59B67FE7-9627-458F-842A-C52531B462BE}"/>
                    </a:ext>
                  </a:extLst>
                </p14:cNvPr>
                <p14:cNvContentPartPr/>
                <p14:nvPr/>
              </p14:nvContentPartPr>
              <p14:xfrm>
                <a:off x="7105686" y="5795854"/>
                <a:ext cx="360" cy="360"/>
              </p14:xfrm>
            </p:contentPart>
          </mc:Choice>
          <mc:Fallback xmlns="">
            <p:pic>
              <p:nvPicPr>
                <p:cNvPr id="28" name="Ink 27">
                  <a:extLst>
                    <a:ext uri="{FF2B5EF4-FFF2-40B4-BE49-F238E27FC236}">
                      <a16:creationId xmlns:a16="http://schemas.microsoft.com/office/drawing/2014/main" id="{59B67FE7-9627-458F-842A-C52531B462BE}"/>
                    </a:ext>
                  </a:extLst>
                </p:cNvPr>
                <p:cNvPicPr/>
                <p:nvPr/>
              </p:nvPicPr>
              <p:blipFill>
                <a:blip r:embed="rId167"/>
                <a:stretch>
                  <a:fillRect/>
                </a:stretch>
              </p:blipFill>
              <p:spPr>
                <a:xfrm>
                  <a:off x="7096686" y="57872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9" name="Ink 28">
                  <a:extLst>
                    <a:ext uri="{FF2B5EF4-FFF2-40B4-BE49-F238E27FC236}">
                      <a16:creationId xmlns:a16="http://schemas.microsoft.com/office/drawing/2014/main" id="{4FD10162-2F76-4B32-8D35-26653C5DDBB6}"/>
                    </a:ext>
                  </a:extLst>
                </p14:cNvPr>
                <p14:cNvContentPartPr/>
                <p14:nvPr/>
              </p14:nvContentPartPr>
              <p14:xfrm>
                <a:off x="7128726" y="5780374"/>
                <a:ext cx="55080" cy="15840"/>
              </p14:xfrm>
            </p:contentPart>
          </mc:Choice>
          <mc:Fallback xmlns="">
            <p:pic>
              <p:nvPicPr>
                <p:cNvPr id="29" name="Ink 28">
                  <a:extLst>
                    <a:ext uri="{FF2B5EF4-FFF2-40B4-BE49-F238E27FC236}">
                      <a16:creationId xmlns:a16="http://schemas.microsoft.com/office/drawing/2014/main" id="{4FD10162-2F76-4B32-8D35-26653C5DDBB6}"/>
                    </a:ext>
                  </a:extLst>
                </p:cNvPr>
                <p:cNvPicPr/>
                <p:nvPr/>
              </p:nvPicPr>
              <p:blipFill>
                <a:blip r:embed="rId169"/>
                <a:stretch>
                  <a:fillRect/>
                </a:stretch>
              </p:blipFill>
              <p:spPr>
                <a:xfrm>
                  <a:off x="7120086" y="5771734"/>
                  <a:ext cx="727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30" name="Ink 29">
                  <a:extLst>
                    <a:ext uri="{FF2B5EF4-FFF2-40B4-BE49-F238E27FC236}">
                      <a16:creationId xmlns:a16="http://schemas.microsoft.com/office/drawing/2014/main" id="{B22513F1-7EA4-41B8-9763-44C3E60D38D8}"/>
                    </a:ext>
                  </a:extLst>
                </p14:cNvPr>
                <p14:cNvContentPartPr/>
                <p14:nvPr/>
              </p14:nvContentPartPr>
              <p14:xfrm>
                <a:off x="7206486" y="5780374"/>
                <a:ext cx="85680" cy="125640"/>
              </p14:xfrm>
            </p:contentPart>
          </mc:Choice>
          <mc:Fallback xmlns="">
            <p:pic>
              <p:nvPicPr>
                <p:cNvPr id="30" name="Ink 29">
                  <a:extLst>
                    <a:ext uri="{FF2B5EF4-FFF2-40B4-BE49-F238E27FC236}">
                      <a16:creationId xmlns:a16="http://schemas.microsoft.com/office/drawing/2014/main" id="{B22513F1-7EA4-41B8-9763-44C3E60D38D8}"/>
                    </a:ext>
                  </a:extLst>
                </p:cNvPr>
                <p:cNvPicPr/>
                <p:nvPr/>
              </p:nvPicPr>
              <p:blipFill>
                <a:blip r:embed="rId171"/>
                <a:stretch>
                  <a:fillRect/>
                </a:stretch>
              </p:blipFill>
              <p:spPr>
                <a:xfrm>
                  <a:off x="7197486" y="5771734"/>
                  <a:ext cx="1033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32" name="Ink 31">
                  <a:extLst>
                    <a:ext uri="{FF2B5EF4-FFF2-40B4-BE49-F238E27FC236}">
                      <a16:creationId xmlns:a16="http://schemas.microsoft.com/office/drawing/2014/main" id="{84641104-4431-464B-91B5-6220290482F5}"/>
                    </a:ext>
                  </a:extLst>
                </p14:cNvPr>
                <p14:cNvContentPartPr/>
                <p14:nvPr/>
              </p14:nvContentPartPr>
              <p14:xfrm>
                <a:off x="7363446" y="5718814"/>
                <a:ext cx="49320" cy="130680"/>
              </p14:xfrm>
            </p:contentPart>
          </mc:Choice>
          <mc:Fallback xmlns="">
            <p:pic>
              <p:nvPicPr>
                <p:cNvPr id="32" name="Ink 31">
                  <a:extLst>
                    <a:ext uri="{FF2B5EF4-FFF2-40B4-BE49-F238E27FC236}">
                      <a16:creationId xmlns:a16="http://schemas.microsoft.com/office/drawing/2014/main" id="{84641104-4431-464B-91B5-6220290482F5}"/>
                    </a:ext>
                  </a:extLst>
                </p:cNvPr>
                <p:cNvPicPr/>
                <p:nvPr/>
              </p:nvPicPr>
              <p:blipFill>
                <a:blip r:embed="rId173"/>
                <a:stretch>
                  <a:fillRect/>
                </a:stretch>
              </p:blipFill>
              <p:spPr>
                <a:xfrm>
                  <a:off x="7354806" y="5709814"/>
                  <a:ext cx="6696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3" name="Ink 32">
                  <a:extLst>
                    <a:ext uri="{FF2B5EF4-FFF2-40B4-BE49-F238E27FC236}">
                      <a16:creationId xmlns:a16="http://schemas.microsoft.com/office/drawing/2014/main" id="{6FC79A4C-6AF0-4043-AF4C-85BC0A167E85}"/>
                    </a:ext>
                  </a:extLst>
                </p14:cNvPr>
                <p14:cNvContentPartPr/>
                <p14:nvPr/>
              </p14:nvContentPartPr>
              <p14:xfrm>
                <a:off x="7353366" y="5733214"/>
                <a:ext cx="68040" cy="16560"/>
              </p14:xfrm>
            </p:contentPart>
          </mc:Choice>
          <mc:Fallback xmlns="">
            <p:pic>
              <p:nvPicPr>
                <p:cNvPr id="33" name="Ink 32">
                  <a:extLst>
                    <a:ext uri="{FF2B5EF4-FFF2-40B4-BE49-F238E27FC236}">
                      <a16:creationId xmlns:a16="http://schemas.microsoft.com/office/drawing/2014/main" id="{6FC79A4C-6AF0-4043-AF4C-85BC0A167E85}"/>
                    </a:ext>
                  </a:extLst>
                </p:cNvPr>
                <p:cNvPicPr/>
                <p:nvPr/>
              </p:nvPicPr>
              <p:blipFill>
                <a:blip r:embed="rId175"/>
                <a:stretch>
                  <a:fillRect/>
                </a:stretch>
              </p:blipFill>
              <p:spPr>
                <a:xfrm>
                  <a:off x="7344726" y="5724574"/>
                  <a:ext cx="856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4" name="Ink 33">
                  <a:extLst>
                    <a:ext uri="{FF2B5EF4-FFF2-40B4-BE49-F238E27FC236}">
                      <a16:creationId xmlns:a16="http://schemas.microsoft.com/office/drawing/2014/main" id="{CF9C099E-A6F6-4ED4-A065-FE1F32871B53}"/>
                    </a:ext>
                  </a:extLst>
                </p14:cNvPr>
                <p14:cNvContentPartPr/>
                <p14:nvPr/>
              </p14:nvContentPartPr>
              <p14:xfrm>
                <a:off x="7423566" y="5633494"/>
                <a:ext cx="93600" cy="282240"/>
              </p14:xfrm>
            </p:contentPart>
          </mc:Choice>
          <mc:Fallback xmlns="">
            <p:pic>
              <p:nvPicPr>
                <p:cNvPr id="34" name="Ink 33">
                  <a:extLst>
                    <a:ext uri="{FF2B5EF4-FFF2-40B4-BE49-F238E27FC236}">
                      <a16:creationId xmlns:a16="http://schemas.microsoft.com/office/drawing/2014/main" id="{CF9C099E-A6F6-4ED4-A065-FE1F32871B53}"/>
                    </a:ext>
                  </a:extLst>
                </p:cNvPr>
                <p:cNvPicPr/>
                <p:nvPr/>
              </p:nvPicPr>
              <p:blipFill>
                <a:blip r:embed="rId177"/>
                <a:stretch>
                  <a:fillRect/>
                </a:stretch>
              </p:blipFill>
              <p:spPr>
                <a:xfrm>
                  <a:off x="7414566" y="5624494"/>
                  <a:ext cx="11124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36" name="Ink 35">
                  <a:extLst>
                    <a:ext uri="{FF2B5EF4-FFF2-40B4-BE49-F238E27FC236}">
                      <a16:creationId xmlns:a16="http://schemas.microsoft.com/office/drawing/2014/main" id="{30196EF4-BDCE-4B23-A811-31D5C9C2E8CD}"/>
                    </a:ext>
                  </a:extLst>
                </p14:cNvPr>
                <p14:cNvContentPartPr/>
                <p14:nvPr/>
              </p14:nvContentPartPr>
              <p14:xfrm>
                <a:off x="8128806" y="5772814"/>
                <a:ext cx="23400" cy="360"/>
              </p14:xfrm>
            </p:contentPart>
          </mc:Choice>
          <mc:Fallback xmlns="">
            <p:pic>
              <p:nvPicPr>
                <p:cNvPr id="36" name="Ink 35">
                  <a:extLst>
                    <a:ext uri="{FF2B5EF4-FFF2-40B4-BE49-F238E27FC236}">
                      <a16:creationId xmlns:a16="http://schemas.microsoft.com/office/drawing/2014/main" id="{30196EF4-BDCE-4B23-A811-31D5C9C2E8CD}"/>
                    </a:ext>
                  </a:extLst>
                </p:cNvPr>
                <p:cNvPicPr/>
                <p:nvPr/>
              </p:nvPicPr>
              <p:blipFill>
                <a:blip r:embed="rId179"/>
                <a:stretch>
                  <a:fillRect/>
                </a:stretch>
              </p:blipFill>
              <p:spPr>
                <a:xfrm>
                  <a:off x="8119806" y="5764174"/>
                  <a:ext cx="41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37" name="Ink 36">
                  <a:extLst>
                    <a:ext uri="{FF2B5EF4-FFF2-40B4-BE49-F238E27FC236}">
                      <a16:creationId xmlns:a16="http://schemas.microsoft.com/office/drawing/2014/main" id="{AB2E20DA-34CA-4B71-86BE-9A6E67D142C7}"/>
                    </a:ext>
                  </a:extLst>
                </p14:cNvPr>
                <p14:cNvContentPartPr/>
                <p14:nvPr/>
              </p14:nvContentPartPr>
              <p14:xfrm>
                <a:off x="7888326" y="5779654"/>
                <a:ext cx="1512720" cy="25200"/>
              </p14:xfrm>
            </p:contentPart>
          </mc:Choice>
          <mc:Fallback xmlns="">
            <p:pic>
              <p:nvPicPr>
                <p:cNvPr id="37" name="Ink 36">
                  <a:extLst>
                    <a:ext uri="{FF2B5EF4-FFF2-40B4-BE49-F238E27FC236}">
                      <a16:creationId xmlns:a16="http://schemas.microsoft.com/office/drawing/2014/main" id="{AB2E20DA-34CA-4B71-86BE-9A6E67D142C7}"/>
                    </a:ext>
                  </a:extLst>
                </p:cNvPr>
                <p:cNvPicPr/>
                <p:nvPr/>
              </p:nvPicPr>
              <p:blipFill>
                <a:blip r:embed="rId181"/>
                <a:stretch>
                  <a:fillRect/>
                </a:stretch>
              </p:blipFill>
              <p:spPr>
                <a:xfrm>
                  <a:off x="7879686" y="5771014"/>
                  <a:ext cx="153036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38" name="Ink 37">
                  <a:extLst>
                    <a:ext uri="{FF2B5EF4-FFF2-40B4-BE49-F238E27FC236}">
                      <a16:creationId xmlns:a16="http://schemas.microsoft.com/office/drawing/2014/main" id="{975D6935-D789-4975-B3E9-4FD8814F1ED6}"/>
                    </a:ext>
                  </a:extLst>
                </p14:cNvPr>
                <p14:cNvContentPartPr/>
                <p14:nvPr/>
              </p14:nvContentPartPr>
              <p14:xfrm>
                <a:off x="7918926" y="5827174"/>
                <a:ext cx="1414080" cy="210600"/>
              </p14:xfrm>
            </p:contentPart>
          </mc:Choice>
          <mc:Fallback xmlns="">
            <p:pic>
              <p:nvPicPr>
                <p:cNvPr id="38" name="Ink 37">
                  <a:extLst>
                    <a:ext uri="{FF2B5EF4-FFF2-40B4-BE49-F238E27FC236}">
                      <a16:creationId xmlns:a16="http://schemas.microsoft.com/office/drawing/2014/main" id="{975D6935-D789-4975-B3E9-4FD8814F1ED6}"/>
                    </a:ext>
                  </a:extLst>
                </p:cNvPr>
                <p:cNvPicPr/>
                <p:nvPr/>
              </p:nvPicPr>
              <p:blipFill>
                <a:blip r:embed="rId183"/>
                <a:stretch>
                  <a:fillRect/>
                </a:stretch>
              </p:blipFill>
              <p:spPr>
                <a:xfrm>
                  <a:off x="7910286" y="5818174"/>
                  <a:ext cx="14317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64" name="Ink 63">
                  <a:extLst>
                    <a:ext uri="{FF2B5EF4-FFF2-40B4-BE49-F238E27FC236}">
                      <a16:creationId xmlns:a16="http://schemas.microsoft.com/office/drawing/2014/main" id="{08743C6C-C6EB-4BFA-BEB0-B832A79561DD}"/>
                    </a:ext>
                  </a:extLst>
                </p14:cNvPr>
                <p14:cNvContentPartPr/>
                <p14:nvPr/>
              </p14:nvContentPartPr>
              <p14:xfrm>
                <a:off x="8050326" y="5858134"/>
                <a:ext cx="59040" cy="108360"/>
              </p14:xfrm>
            </p:contentPart>
          </mc:Choice>
          <mc:Fallback xmlns="">
            <p:pic>
              <p:nvPicPr>
                <p:cNvPr id="64" name="Ink 63">
                  <a:extLst>
                    <a:ext uri="{FF2B5EF4-FFF2-40B4-BE49-F238E27FC236}">
                      <a16:creationId xmlns:a16="http://schemas.microsoft.com/office/drawing/2014/main" id="{08743C6C-C6EB-4BFA-BEB0-B832A79561DD}"/>
                    </a:ext>
                  </a:extLst>
                </p:cNvPr>
                <p:cNvPicPr/>
                <p:nvPr/>
              </p:nvPicPr>
              <p:blipFill>
                <a:blip r:embed="rId185"/>
                <a:stretch>
                  <a:fillRect/>
                </a:stretch>
              </p:blipFill>
              <p:spPr>
                <a:xfrm>
                  <a:off x="8041686" y="5849134"/>
                  <a:ext cx="766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65" name="Ink 64">
                  <a:extLst>
                    <a:ext uri="{FF2B5EF4-FFF2-40B4-BE49-F238E27FC236}">
                      <a16:creationId xmlns:a16="http://schemas.microsoft.com/office/drawing/2014/main" id="{324A93C0-A175-49FF-B39D-88D09C5BBE2F}"/>
                    </a:ext>
                  </a:extLst>
                </p14:cNvPr>
                <p14:cNvContentPartPr/>
                <p14:nvPr/>
              </p14:nvContentPartPr>
              <p14:xfrm>
                <a:off x="8066526" y="5873614"/>
                <a:ext cx="96120" cy="360"/>
              </p14:xfrm>
            </p:contentPart>
          </mc:Choice>
          <mc:Fallback xmlns="">
            <p:pic>
              <p:nvPicPr>
                <p:cNvPr id="65" name="Ink 64">
                  <a:extLst>
                    <a:ext uri="{FF2B5EF4-FFF2-40B4-BE49-F238E27FC236}">
                      <a16:creationId xmlns:a16="http://schemas.microsoft.com/office/drawing/2014/main" id="{324A93C0-A175-49FF-B39D-88D09C5BBE2F}"/>
                    </a:ext>
                  </a:extLst>
                </p:cNvPr>
                <p:cNvPicPr/>
                <p:nvPr/>
              </p:nvPicPr>
              <p:blipFill>
                <a:blip r:embed="rId187"/>
                <a:stretch>
                  <a:fillRect/>
                </a:stretch>
              </p:blipFill>
              <p:spPr>
                <a:xfrm>
                  <a:off x="8057886" y="5864614"/>
                  <a:ext cx="113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66" name="Ink 65">
                  <a:extLst>
                    <a:ext uri="{FF2B5EF4-FFF2-40B4-BE49-F238E27FC236}">
                      <a16:creationId xmlns:a16="http://schemas.microsoft.com/office/drawing/2014/main" id="{427556FC-78C2-4AB4-8B5B-88E8B94CA2B5}"/>
                    </a:ext>
                  </a:extLst>
                </p14:cNvPr>
                <p14:cNvContentPartPr/>
                <p14:nvPr/>
              </p14:nvContentPartPr>
              <p14:xfrm>
                <a:off x="8252646" y="5811694"/>
                <a:ext cx="7200" cy="175680"/>
              </p14:xfrm>
            </p:contentPart>
          </mc:Choice>
          <mc:Fallback xmlns="">
            <p:pic>
              <p:nvPicPr>
                <p:cNvPr id="66" name="Ink 65">
                  <a:extLst>
                    <a:ext uri="{FF2B5EF4-FFF2-40B4-BE49-F238E27FC236}">
                      <a16:creationId xmlns:a16="http://schemas.microsoft.com/office/drawing/2014/main" id="{427556FC-78C2-4AB4-8B5B-88E8B94CA2B5}"/>
                    </a:ext>
                  </a:extLst>
                </p:cNvPr>
                <p:cNvPicPr/>
                <p:nvPr/>
              </p:nvPicPr>
              <p:blipFill>
                <a:blip r:embed="rId189"/>
                <a:stretch>
                  <a:fillRect/>
                </a:stretch>
              </p:blipFill>
              <p:spPr>
                <a:xfrm>
                  <a:off x="8244006" y="5802694"/>
                  <a:ext cx="248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68" name="Ink 67">
                  <a:extLst>
                    <a:ext uri="{FF2B5EF4-FFF2-40B4-BE49-F238E27FC236}">
                      <a16:creationId xmlns:a16="http://schemas.microsoft.com/office/drawing/2014/main" id="{49B98400-1563-49C7-85FB-0AD2AE7A53B6}"/>
                    </a:ext>
                  </a:extLst>
                </p14:cNvPr>
                <p14:cNvContentPartPr/>
                <p14:nvPr/>
              </p14:nvContentPartPr>
              <p14:xfrm>
                <a:off x="8074446" y="6098254"/>
                <a:ext cx="7200" cy="253440"/>
              </p14:xfrm>
            </p:contentPart>
          </mc:Choice>
          <mc:Fallback xmlns="">
            <p:pic>
              <p:nvPicPr>
                <p:cNvPr id="68" name="Ink 67">
                  <a:extLst>
                    <a:ext uri="{FF2B5EF4-FFF2-40B4-BE49-F238E27FC236}">
                      <a16:creationId xmlns:a16="http://schemas.microsoft.com/office/drawing/2014/main" id="{49B98400-1563-49C7-85FB-0AD2AE7A53B6}"/>
                    </a:ext>
                  </a:extLst>
                </p:cNvPr>
                <p:cNvPicPr/>
                <p:nvPr/>
              </p:nvPicPr>
              <p:blipFill>
                <a:blip r:embed="rId191"/>
                <a:stretch>
                  <a:fillRect/>
                </a:stretch>
              </p:blipFill>
              <p:spPr>
                <a:xfrm>
                  <a:off x="8065446" y="6089614"/>
                  <a:ext cx="2484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69" name="Ink 68">
                  <a:extLst>
                    <a:ext uri="{FF2B5EF4-FFF2-40B4-BE49-F238E27FC236}">
                      <a16:creationId xmlns:a16="http://schemas.microsoft.com/office/drawing/2014/main" id="{7F9861EE-05EA-448A-AE94-5B5D23D030A5}"/>
                    </a:ext>
                  </a:extLst>
                </p14:cNvPr>
                <p14:cNvContentPartPr/>
                <p14:nvPr/>
              </p14:nvContentPartPr>
              <p14:xfrm>
                <a:off x="7977606" y="6105814"/>
                <a:ext cx="150840" cy="61200"/>
              </p14:xfrm>
            </p:contentPart>
          </mc:Choice>
          <mc:Fallback xmlns="">
            <p:pic>
              <p:nvPicPr>
                <p:cNvPr id="69" name="Ink 68">
                  <a:extLst>
                    <a:ext uri="{FF2B5EF4-FFF2-40B4-BE49-F238E27FC236}">
                      <a16:creationId xmlns:a16="http://schemas.microsoft.com/office/drawing/2014/main" id="{7F9861EE-05EA-448A-AE94-5B5D23D030A5}"/>
                    </a:ext>
                  </a:extLst>
                </p:cNvPr>
                <p:cNvPicPr/>
                <p:nvPr/>
              </p:nvPicPr>
              <p:blipFill>
                <a:blip r:embed="rId193"/>
                <a:stretch>
                  <a:fillRect/>
                </a:stretch>
              </p:blipFill>
              <p:spPr>
                <a:xfrm>
                  <a:off x="7968966" y="6097174"/>
                  <a:ext cx="16848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70" name="Ink 69">
                  <a:extLst>
                    <a:ext uri="{FF2B5EF4-FFF2-40B4-BE49-F238E27FC236}">
                      <a16:creationId xmlns:a16="http://schemas.microsoft.com/office/drawing/2014/main" id="{BAC7FC6A-BDD8-44A0-9253-1C66A111F4FC}"/>
                    </a:ext>
                  </a:extLst>
                </p14:cNvPr>
                <p14:cNvContentPartPr/>
                <p14:nvPr/>
              </p14:nvContentPartPr>
              <p14:xfrm>
                <a:off x="7260486" y="6322894"/>
                <a:ext cx="360" cy="32040"/>
              </p14:xfrm>
            </p:contentPart>
          </mc:Choice>
          <mc:Fallback xmlns="">
            <p:pic>
              <p:nvPicPr>
                <p:cNvPr id="70" name="Ink 69">
                  <a:extLst>
                    <a:ext uri="{FF2B5EF4-FFF2-40B4-BE49-F238E27FC236}">
                      <a16:creationId xmlns:a16="http://schemas.microsoft.com/office/drawing/2014/main" id="{BAC7FC6A-BDD8-44A0-9253-1C66A111F4FC}"/>
                    </a:ext>
                  </a:extLst>
                </p:cNvPr>
                <p:cNvPicPr/>
                <p:nvPr/>
              </p:nvPicPr>
              <p:blipFill>
                <a:blip r:embed="rId195"/>
                <a:stretch>
                  <a:fillRect/>
                </a:stretch>
              </p:blipFill>
              <p:spPr>
                <a:xfrm>
                  <a:off x="7251846" y="6314254"/>
                  <a:ext cx="180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71" name="Ink 70">
                  <a:extLst>
                    <a:ext uri="{FF2B5EF4-FFF2-40B4-BE49-F238E27FC236}">
                      <a16:creationId xmlns:a16="http://schemas.microsoft.com/office/drawing/2014/main" id="{06D64E72-FD98-4D12-9688-8E0CEBFF57E5}"/>
                    </a:ext>
                  </a:extLst>
                </p14:cNvPr>
                <p14:cNvContentPartPr/>
                <p14:nvPr/>
              </p14:nvContentPartPr>
              <p14:xfrm>
                <a:off x="7234566" y="6251254"/>
                <a:ext cx="3240" cy="9720"/>
              </p14:xfrm>
            </p:contentPart>
          </mc:Choice>
          <mc:Fallback xmlns="">
            <p:pic>
              <p:nvPicPr>
                <p:cNvPr id="71" name="Ink 70">
                  <a:extLst>
                    <a:ext uri="{FF2B5EF4-FFF2-40B4-BE49-F238E27FC236}">
                      <a16:creationId xmlns:a16="http://schemas.microsoft.com/office/drawing/2014/main" id="{06D64E72-FD98-4D12-9688-8E0CEBFF57E5}"/>
                    </a:ext>
                  </a:extLst>
                </p:cNvPr>
                <p:cNvPicPr/>
                <p:nvPr/>
              </p:nvPicPr>
              <p:blipFill>
                <a:blip r:embed="rId197"/>
                <a:stretch>
                  <a:fillRect/>
                </a:stretch>
              </p:blipFill>
              <p:spPr>
                <a:xfrm>
                  <a:off x="7225566" y="6242614"/>
                  <a:ext cx="208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72" name="Ink 71">
                  <a:extLst>
                    <a:ext uri="{FF2B5EF4-FFF2-40B4-BE49-F238E27FC236}">
                      <a16:creationId xmlns:a16="http://schemas.microsoft.com/office/drawing/2014/main" id="{2ECB2297-2329-4F02-8F00-E8E8A8A61B3D}"/>
                    </a:ext>
                  </a:extLst>
                </p14:cNvPr>
                <p14:cNvContentPartPr/>
                <p14:nvPr/>
              </p14:nvContentPartPr>
              <p14:xfrm>
                <a:off x="7291806" y="6315334"/>
                <a:ext cx="117720" cy="52200"/>
              </p14:xfrm>
            </p:contentPart>
          </mc:Choice>
          <mc:Fallback xmlns="">
            <p:pic>
              <p:nvPicPr>
                <p:cNvPr id="72" name="Ink 71">
                  <a:extLst>
                    <a:ext uri="{FF2B5EF4-FFF2-40B4-BE49-F238E27FC236}">
                      <a16:creationId xmlns:a16="http://schemas.microsoft.com/office/drawing/2014/main" id="{2ECB2297-2329-4F02-8F00-E8E8A8A61B3D}"/>
                    </a:ext>
                  </a:extLst>
                </p:cNvPr>
                <p:cNvPicPr/>
                <p:nvPr/>
              </p:nvPicPr>
              <p:blipFill>
                <a:blip r:embed="rId199"/>
                <a:stretch>
                  <a:fillRect/>
                </a:stretch>
              </p:blipFill>
              <p:spPr>
                <a:xfrm>
                  <a:off x="7282806" y="6306694"/>
                  <a:ext cx="13536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75" name="Ink 74">
                  <a:extLst>
                    <a:ext uri="{FF2B5EF4-FFF2-40B4-BE49-F238E27FC236}">
                      <a16:creationId xmlns:a16="http://schemas.microsoft.com/office/drawing/2014/main" id="{564BEAB0-3EDB-4091-A302-DE0CA731F06D}"/>
                    </a:ext>
                  </a:extLst>
                </p14:cNvPr>
                <p14:cNvContentPartPr/>
                <p14:nvPr/>
              </p14:nvContentPartPr>
              <p14:xfrm>
                <a:off x="7488006" y="6244414"/>
                <a:ext cx="123840" cy="137520"/>
              </p14:xfrm>
            </p:contentPart>
          </mc:Choice>
          <mc:Fallback xmlns="">
            <p:pic>
              <p:nvPicPr>
                <p:cNvPr id="75" name="Ink 74">
                  <a:extLst>
                    <a:ext uri="{FF2B5EF4-FFF2-40B4-BE49-F238E27FC236}">
                      <a16:creationId xmlns:a16="http://schemas.microsoft.com/office/drawing/2014/main" id="{564BEAB0-3EDB-4091-A302-DE0CA731F06D}"/>
                    </a:ext>
                  </a:extLst>
                </p:cNvPr>
                <p:cNvPicPr/>
                <p:nvPr/>
              </p:nvPicPr>
              <p:blipFill>
                <a:blip r:embed="rId201"/>
                <a:stretch>
                  <a:fillRect/>
                </a:stretch>
              </p:blipFill>
              <p:spPr>
                <a:xfrm>
                  <a:off x="7479366" y="6235414"/>
                  <a:ext cx="14148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76" name="Ink 75">
                  <a:extLst>
                    <a:ext uri="{FF2B5EF4-FFF2-40B4-BE49-F238E27FC236}">
                      <a16:creationId xmlns:a16="http://schemas.microsoft.com/office/drawing/2014/main" id="{CE5626F5-EFBE-4591-8FB1-1C0376A5E025}"/>
                    </a:ext>
                  </a:extLst>
                </p14:cNvPr>
                <p14:cNvContentPartPr/>
                <p14:nvPr/>
              </p14:nvContentPartPr>
              <p14:xfrm>
                <a:off x="7678806" y="6315334"/>
                <a:ext cx="62640" cy="59400"/>
              </p14:xfrm>
            </p:contentPart>
          </mc:Choice>
          <mc:Fallback xmlns="">
            <p:pic>
              <p:nvPicPr>
                <p:cNvPr id="76" name="Ink 75">
                  <a:extLst>
                    <a:ext uri="{FF2B5EF4-FFF2-40B4-BE49-F238E27FC236}">
                      <a16:creationId xmlns:a16="http://schemas.microsoft.com/office/drawing/2014/main" id="{CE5626F5-EFBE-4591-8FB1-1C0376A5E025}"/>
                    </a:ext>
                  </a:extLst>
                </p:cNvPr>
                <p:cNvPicPr/>
                <p:nvPr/>
              </p:nvPicPr>
              <p:blipFill>
                <a:blip r:embed="rId203"/>
                <a:stretch>
                  <a:fillRect/>
                </a:stretch>
              </p:blipFill>
              <p:spPr>
                <a:xfrm>
                  <a:off x="7670166" y="6306694"/>
                  <a:ext cx="802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77" name="Ink 76">
                  <a:extLst>
                    <a:ext uri="{FF2B5EF4-FFF2-40B4-BE49-F238E27FC236}">
                      <a16:creationId xmlns:a16="http://schemas.microsoft.com/office/drawing/2014/main" id="{76C04D05-CB0B-4588-80A6-33544791574C}"/>
                    </a:ext>
                  </a:extLst>
                </p14:cNvPr>
                <p14:cNvContentPartPr/>
                <p14:nvPr/>
              </p14:nvContentPartPr>
              <p14:xfrm>
                <a:off x="7896246" y="6355654"/>
                <a:ext cx="6480" cy="6480"/>
              </p14:xfrm>
            </p:contentPart>
          </mc:Choice>
          <mc:Fallback xmlns="">
            <p:pic>
              <p:nvPicPr>
                <p:cNvPr id="77" name="Ink 76">
                  <a:extLst>
                    <a:ext uri="{FF2B5EF4-FFF2-40B4-BE49-F238E27FC236}">
                      <a16:creationId xmlns:a16="http://schemas.microsoft.com/office/drawing/2014/main" id="{76C04D05-CB0B-4588-80A6-33544791574C}"/>
                    </a:ext>
                  </a:extLst>
                </p:cNvPr>
                <p:cNvPicPr/>
                <p:nvPr/>
              </p:nvPicPr>
              <p:blipFill>
                <a:blip r:embed="rId205"/>
                <a:stretch>
                  <a:fillRect/>
                </a:stretch>
              </p:blipFill>
              <p:spPr>
                <a:xfrm>
                  <a:off x="7887246" y="6346654"/>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79" name="Ink 78">
                  <a:extLst>
                    <a:ext uri="{FF2B5EF4-FFF2-40B4-BE49-F238E27FC236}">
                      <a16:creationId xmlns:a16="http://schemas.microsoft.com/office/drawing/2014/main" id="{3DE03112-411D-40B9-9419-D18C06216FE5}"/>
                    </a:ext>
                  </a:extLst>
                </p14:cNvPr>
                <p14:cNvContentPartPr/>
                <p14:nvPr/>
              </p14:nvContentPartPr>
              <p14:xfrm>
                <a:off x="7933326" y="6268894"/>
                <a:ext cx="61560" cy="110880"/>
              </p14:xfrm>
            </p:contentPart>
          </mc:Choice>
          <mc:Fallback xmlns="">
            <p:pic>
              <p:nvPicPr>
                <p:cNvPr id="79" name="Ink 78">
                  <a:extLst>
                    <a:ext uri="{FF2B5EF4-FFF2-40B4-BE49-F238E27FC236}">
                      <a16:creationId xmlns:a16="http://schemas.microsoft.com/office/drawing/2014/main" id="{3DE03112-411D-40B9-9419-D18C06216FE5}"/>
                    </a:ext>
                  </a:extLst>
                </p:cNvPr>
                <p:cNvPicPr/>
                <p:nvPr/>
              </p:nvPicPr>
              <p:blipFill>
                <a:blip r:embed="rId207"/>
                <a:stretch>
                  <a:fillRect/>
                </a:stretch>
              </p:blipFill>
              <p:spPr>
                <a:xfrm>
                  <a:off x="7924686" y="6259894"/>
                  <a:ext cx="792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80" name="Ink 79">
                  <a:extLst>
                    <a:ext uri="{FF2B5EF4-FFF2-40B4-BE49-F238E27FC236}">
                      <a16:creationId xmlns:a16="http://schemas.microsoft.com/office/drawing/2014/main" id="{31F81002-EF40-497C-BEF0-4D4CE39DE2A1}"/>
                    </a:ext>
                  </a:extLst>
                </p14:cNvPr>
                <p14:cNvContentPartPr/>
                <p14:nvPr/>
              </p14:nvContentPartPr>
              <p14:xfrm>
                <a:off x="7919286" y="6284014"/>
                <a:ext cx="354960" cy="63720"/>
              </p14:xfrm>
            </p:contentPart>
          </mc:Choice>
          <mc:Fallback xmlns="">
            <p:pic>
              <p:nvPicPr>
                <p:cNvPr id="80" name="Ink 79">
                  <a:extLst>
                    <a:ext uri="{FF2B5EF4-FFF2-40B4-BE49-F238E27FC236}">
                      <a16:creationId xmlns:a16="http://schemas.microsoft.com/office/drawing/2014/main" id="{31F81002-EF40-497C-BEF0-4D4CE39DE2A1}"/>
                    </a:ext>
                  </a:extLst>
                </p:cNvPr>
                <p:cNvPicPr/>
                <p:nvPr/>
              </p:nvPicPr>
              <p:blipFill>
                <a:blip r:embed="rId209"/>
                <a:stretch>
                  <a:fillRect/>
                </a:stretch>
              </p:blipFill>
              <p:spPr>
                <a:xfrm>
                  <a:off x="7910286" y="6275014"/>
                  <a:ext cx="3726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5" name="Ink 144">
                  <a:extLst>
                    <a:ext uri="{FF2B5EF4-FFF2-40B4-BE49-F238E27FC236}">
                      <a16:creationId xmlns:a16="http://schemas.microsoft.com/office/drawing/2014/main" id="{E79A3850-0F54-4FCF-8134-374CF891A28E}"/>
                    </a:ext>
                  </a:extLst>
                </p14:cNvPr>
                <p14:cNvContentPartPr/>
                <p14:nvPr/>
              </p14:nvContentPartPr>
              <p14:xfrm>
                <a:off x="8438766" y="5819254"/>
                <a:ext cx="25200" cy="175680"/>
              </p14:xfrm>
            </p:contentPart>
          </mc:Choice>
          <mc:Fallback xmlns="">
            <p:pic>
              <p:nvPicPr>
                <p:cNvPr id="145" name="Ink 144">
                  <a:extLst>
                    <a:ext uri="{FF2B5EF4-FFF2-40B4-BE49-F238E27FC236}">
                      <a16:creationId xmlns:a16="http://schemas.microsoft.com/office/drawing/2014/main" id="{E79A3850-0F54-4FCF-8134-374CF891A28E}"/>
                    </a:ext>
                  </a:extLst>
                </p:cNvPr>
                <p:cNvPicPr/>
                <p:nvPr/>
              </p:nvPicPr>
              <p:blipFill>
                <a:blip r:embed="rId211"/>
                <a:stretch>
                  <a:fillRect/>
                </a:stretch>
              </p:blipFill>
              <p:spPr>
                <a:xfrm>
                  <a:off x="8429766" y="5810614"/>
                  <a:ext cx="4284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6" name="Ink 145">
                  <a:extLst>
                    <a:ext uri="{FF2B5EF4-FFF2-40B4-BE49-F238E27FC236}">
                      <a16:creationId xmlns:a16="http://schemas.microsoft.com/office/drawing/2014/main" id="{86F7CC1B-7877-4493-B924-C0809880B1AF}"/>
                    </a:ext>
                  </a:extLst>
                </p14:cNvPr>
                <p14:cNvContentPartPr/>
                <p14:nvPr/>
              </p14:nvContentPartPr>
              <p14:xfrm>
                <a:off x="8640006" y="5794414"/>
                <a:ext cx="31320" cy="167400"/>
              </p14:xfrm>
            </p:contentPart>
          </mc:Choice>
          <mc:Fallback xmlns="">
            <p:pic>
              <p:nvPicPr>
                <p:cNvPr id="146" name="Ink 145">
                  <a:extLst>
                    <a:ext uri="{FF2B5EF4-FFF2-40B4-BE49-F238E27FC236}">
                      <a16:creationId xmlns:a16="http://schemas.microsoft.com/office/drawing/2014/main" id="{86F7CC1B-7877-4493-B924-C0809880B1AF}"/>
                    </a:ext>
                  </a:extLst>
                </p:cNvPr>
                <p:cNvPicPr/>
                <p:nvPr/>
              </p:nvPicPr>
              <p:blipFill>
                <a:blip r:embed="rId213"/>
                <a:stretch>
                  <a:fillRect/>
                </a:stretch>
              </p:blipFill>
              <p:spPr>
                <a:xfrm>
                  <a:off x="8631006" y="5785774"/>
                  <a:ext cx="4896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7" name="Ink 146">
                  <a:extLst>
                    <a:ext uri="{FF2B5EF4-FFF2-40B4-BE49-F238E27FC236}">
                      <a16:creationId xmlns:a16="http://schemas.microsoft.com/office/drawing/2014/main" id="{CD7C1503-17E7-4B7C-9C60-93E0117CBE33}"/>
                    </a:ext>
                  </a:extLst>
                </p14:cNvPr>
                <p14:cNvContentPartPr/>
                <p14:nvPr/>
              </p14:nvContentPartPr>
              <p14:xfrm>
                <a:off x="8841246" y="5795854"/>
                <a:ext cx="32400" cy="146880"/>
              </p14:xfrm>
            </p:contentPart>
          </mc:Choice>
          <mc:Fallback xmlns="">
            <p:pic>
              <p:nvPicPr>
                <p:cNvPr id="147" name="Ink 146">
                  <a:extLst>
                    <a:ext uri="{FF2B5EF4-FFF2-40B4-BE49-F238E27FC236}">
                      <a16:creationId xmlns:a16="http://schemas.microsoft.com/office/drawing/2014/main" id="{CD7C1503-17E7-4B7C-9C60-93E0117CBE33}"/>
                    </a:ext>
                  </a:extLst>
                </p:cNvPr>
                <p:cNvPicPr/>
                <p:nvPr/>
              </p:nvPicPr>
              <p:blipFill>
                <a:blip r:embed="rId215"/>
                <a:stretch>
                  <a:fillRect/>
                </a:stretch>
              </p:blipFill>
              <p:spPr>
                <a:xfrm>
                  <a:off x="8832606" y="5787214"/>
                  <a:ext cx="500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8" name="Ink 147">
                  <a:extLst>
                    <a:ext uri="{FF2B5EF4-FFF2-40B4-BE49-F238E27FC236}">
                      <a16:creationId xmlns:a16="http://schemas.microsoft.com/office/drawing/2014/main" id="{CE9F32E2-A963-432E-8541-58D889EB6B58}"/>
                    </a:ext>
                  </a:extLst>
                </p14:cNvPr>
                <p14:cNvContentPartPr/>
                <p14:nvPr/>
              </p14:nvContentPartPr>
              <p14:xfrm>
                <a:off x="9011886" y="5757334"/>
                <a:ext cx="8280" cy="172800"/>
              </p14:xfrm>
            </p:contentPart>
          </mc:Choice>
          <mc:Fallback xmlns="">
            <p:pic>
              <p:nvPicPr>
                <p:cNvPr id="148" name="Ink 147">
                  <a:extLst>
                    <a:ext uri="{FF2B5EF4-FFF2-40B4-BE49-F238E27FC236}">
                      <a16:creationId xmlns:a16="http://schemas.microsoft.com/office/drawing/2014/main" id="{CE9F32E2-A963-432E-8541-58D889EB6B58}"/>
                    </a:ext>
                  </a:extLst>
                </p:cNvPr>
                <p:cNvPicPr/>
                <p:nvPr/>
              </p:nvPicPr>
              <p:blipFill>
                <a:blip r:embed="rId217"/>
                <a:stretch>
                  <a:fillRect/>
                </a:stretch>
              </p:blipFill>
              <p:spPr>
                <a:xfrm>
                  <a:off x="9003246" y="5748694"/>
                  <a:ext cx="259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49" name="Ink 148">
                  <a:extLst>
                    <a:ext uri="{FF2B5EF4-FFF2-40B4-BE49-F238E27FC236}">
                      <a16:creationId xmlns:a16="http://schemas.microsoft.com/office/drawing/2014/main" id="{D5B1C159-991B-4F6A-87AA-BCD2F2310F72}"/>
                    </a:ext>
                  </a:extLst>
                </p14:cNvPr>
                <p14:cNvContentPartPr/>
                <p14:nvPr/>
              </p14:nvContentPartPr>
              <p14:xfrm>
                <a:off x="9174606" y="5733934"/>
                <a:ext cx="360" cy="181800"/>
              </p14:xfrm>
            </p:contentPart>
          </mc:Choice>
          <mc:Fallback xmlns="">
            <p:pic>
              <p:nvPicPr>
                <p:cNvPr id="149" name="Ink 148">
                  <a:extLst>
                    <a:ext uri="{FF2B5EF4-FFF2-40B4-BE49-F238E27FC236}">
                      <a16:creationId xmlns:a16="http://schemas.microsoft.com/office/drawing/2014/main" id="{D5B1C159-991B-4F6A-87AA-BCD2F2310F72}"/>
                    </a:ext>
                  </a:extLst>
                </p:cNvPr>
                <p:cNvPicPr/>
                <p:nvPr/>
              </p:nvPicPr>
              <p:blipFill>
                <a:blip r:embed="rId219"/>
                <a:stretch>
                  <a:fillRect/>
                </a:stretch>
              </p:blipFill>
              <p:spPr>
                <a:xfrm>
                  <a:off x="9165606" y="5725294"/>
                  <a:ext cx="180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51" name="Ink 150">
                  <a:extLst>
                    <a:ext uri="{FF2B5EF4-FFF2-40B4-BE49-F238E27FC236}">
                      <a16:creationId xmlns:a16="http://schemas.microsoft.com/office/drawing/2014/main" id="{65EBA35B-6E93-4BC8-BB08-1846625FE186}"/>
                    </a:ext>
                  </a:extLst>
                </p14:cNvPr>
                <p14:cNvContentPartPr/>
                <p14:nvPr/>
              </p14:nvContentPartPr>
              <p14:xfrm>
                <a:off x="9406806" y="5765254"/>
                <a:ext cx="360" cy="155160"/>
              </p14:xfrm>
            </p:contentPart>
          </mc:Choice>
          <mc:Fallback xmlns="">
            <p:pic>
              <p:nvPicPr>
                <p:cNvPr id="151" name="Ink 150">
                  <a:extLst>
                    <a:ext uri="{FF2B5EF4-FFF2-40B4-BE49-F238E27FC236}">
                      <a16:creationId xmlns:a16="http://schemas.microsoft.com/office/drawing/2014/main" id="{65EBA35B-6E93-4BC8-BB08-1846625FE186}"/>
                    </a:ext>
                  </a:extLst>
                </p:cNvPr>
                <p:cNvPicPr/>
                <p:nvPr/>
              </p:nvPicPr>
              <p:blipFill>
                <a:blip r:embed="rId221"/>
                <a:stretch>
                  <a:fillRect/>
                </a:stretch>
              </p:blipFill>
              <p:spPr>
                <a:xfrm>
                  <a:off x="9398166" y="5756254"/>
                  <a:ext cx="18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52" name="Ink 151">
                  <a:extLst>
                    <a:ext uri="{FF2B5EF4-FFF2-40B4-BE49-F238E27FC236}">
                      <a16:creationId xmlns:a16="http://schemas.microsoft.com/office/drawing/2014/main" id="{D5F180C7-3DD4-48AF-837E-3815980F8F8D}"/>
                    </a:ext>
                  </a:extLst>
                </p14:cNvPr>
                <p14:cNvContentPartPr/>
                <p14:nvPr/>
              </p14:nvContentPartPr>
              <p14:xfrm>
                <a:off x="9198006" y="5935534"/>
                <a:ext cx="256680" cy="360"/>
              </p14:xfrm>
            </p:contentPart>
          </mc:Choice>
          <mc:Fallback xmlns="">
            <p:pic>
              <p:nvPicPr>
                <p:cNvPr id="152" name="Ink 151">
                  <a:extLst>
                    <a:ext uri="{FF2B5EF4-FFF2-40B4-BE49-F238E27FC236}">
                      <a16:creationId xmlns:a16="http://schemas.microsoft.com/office/drawing/2014/main" id="{D5F180C7-3DD4-48AF-837E-3815980F8F8D}"/>
                    </a:ext>
                  </a:extLst>
                </p:cNvPr>
                <p:cNvPicPr/>
                <p:nvPr/>
              </p:nvPicPr>
              <p:blipFill>
                <a:blip r:embed="rId223"/>
                <a:stretch>
                  <a:fillRect/>
                </a:stretch>
              </p:blipFill>
              <p:spPr>
                <a:xfrm>
                  <a:off x="9189006" y="5926534"/>
                  <a:ext cx="274320" cy="18000"/>
                </a:xfrm>
                <a:prstGeom prst="rect">
                  <a:avLst/>
                </a:prstGeom>
              </p:spPr>
            </p:pic>
          </mc:Fallback>
        </mc:AlternateContent>
      </p:grpSp>
      <p:grpSp>
        <p:nvGrpSpPr>
          <p:cNvPr id="161" name="Group 160">
            <a:extLst>
              <a:ext uri="{FF2B5EF4-FFF2-40B4-BE49-F238E27FC236}">
                <a16:creationId xmlns:a16="http://schemas.microsoft.com/office/drawing/2014/main" id="{680739CB-9F3E-4E5B-B671-9787FC05C326}"/>
              </a:ext>
            </a:extLst>
          </p:cNvPr>
          <p:cNvGrpSpPr/>
          <p:nvPr/>
        </p:nvGrpSpPr>
        <p:grpSpPr>
          <a:xfrm>
            <a:off x="7981566" y="6455014"/>
            <a:ext cx="1510200" cy="225720"/>
            <a:chOff x="7981566" y="6455014"/>
            <a:chExt cx="1510200" cy="225720"/>
          </a:xfrm>
        </p:grpSpPr>
        <mc:AlternateContent xmlns:mc="http://schemas.openxmlformats.org/markup-compatibility/2006" xmlns:p14="http://schemas.microsoft.com/office/powerpoint/2010/main">
          <mc:Choice Requires="p14">
            <p:contentPart p14:bwMode="auto" r:id="rId224">
              <p14:nvContentPartPr>
                <p14:cNvPr id="90" name="Ink 89">
                  <a:extLst>
                    <a:ext uri="{FF2B5EF4-FFF2-40B4-BE49-F238E27FC236}">
                      <a16:creationId xmlns:a16="http://schemas.microsoft.com/office/drawing/2014/main" id="{6AA5E87A-BC8D-407A-9165-994CC6E499C6}"/>
                    </a:ext>
                  </a:extLst>
                </p14:cNvPr>
                <p14:cNvContentPartPr/>
                <p14:nvPr/>
              </p14:nvContentPartPr>
              <p14:xfrm>
                <a:off x="7996686" y="6462934"/>
                <a:ext cx="942120" cy="15480"/>
              </p14:xfrm>
            </p:contentPart>
          </mc:Choice>
          <mc:Fallback xmlns="">
            <p:pic>
              <p:nvPicPr>
                <p:cNvPr id="90" name="Ink 89">
                  <a:extLst>
                    <a:ext uri="{FF2B5EF4-FFF2-40B4-BE49-F238E27FC236}">
                      <a16:creationId xmlns:a16="http://schemas.microsoft.com/office/drawing/2014/main" id="{6AA5E87A-BC8D-407A-9165-994CC6E499C6}"/>
                    </a:ext>
                  </a:extLst>
                </p:cNvPr>
                <p:cNvPicPr/>
                <p:nvPr/>
              </p:nvPicPr>
              <p:blipFill>
                <a:blip r:embed="rId225"/>
                <a:stretch>
                  <a:fillRect/>
                </a:stretch>
              </p:blipFill>
              <p:spPr>
                <a:xfrm>
                  <a:off x="7988046" y="6453934"/>
                  <a:ext cx="9597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91" name="Ink 90">
                  <a:extLst>
                    <a:ext uri="{FF2B5EF4-FFF2-40B4-BE49-F238E27FC236}">
                      <a16:creationId xmlns:a16="http://schemas.microsoft.com/office/drawing/2014/main" id="{9D7D9C85-4E9E-422A-96DA-AEA0F9098723}"/>
                    </a:ext>
                  </a:extLst>
                </p14:cNvPr>
                <p14:cNvContentPartPr/>
                <p14:nvPr/>
              </p14:nvContentPartPr>
              <p14:xfrm>
                <a:off x="7981566" y="6501454"/>
                <a:ext cx="1108080" cy="179280"/>
              </p14:xfrm>
            </p:contentPart>
          </mc:Choice>
          <mc:Fallback xmlns="">
            <p:pic>
              <p:nvPicPr>
                <p:cNvPr id="91" name="Ink 90">
                  <a:extLst>
                    <a:ext uri="{FF2B5EF4-FFF2-40B4-BE49-F238E27FC236}">
                      <a16:creationId xmlns:a16="http://schemas.microsoft.com/office/drawing/2014/main" id="{9D7D9C85-4E9E-422A-96DA-AEA0F9098723}"/>
                    </a:ext>
                  </a:extLst>
                </p:cNvPr>
                <p:cNvPicPr/>
                <p:nvPr/>
              </p:nvPicPr>
              <p:blipFill>
                <a:blip r:embed="rId227"/>
                <a:stretch>
                  <a:fillRect/>
                </a:stretch>
              </p:blipFill>
              <p:spPr>
                <a:xfrm>
                  <a:off x="7972566" y="6492454"/>
                  <a:ext cx="11257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22" name="Ink 121">
                  <a:extLst>
                    <a:ext uri="{FF2B5EF4-FFF2-40B4-BE49-F238E27FC236}">
                      <a16:creationId xmlns:a16="http://schemas.microsoft.com/office/drawing/2014/main" id="{C6E893DA-A326-4BEE-BA61-36A94B727067}"/>
                    </a:ext>
                  </a:extLst>
                </p14:cNvPr>
                <p14:cNvContentPartPr/>
                <p14:nvPr/>
              </p14:nvContentPartPr>
              <p14:xfrm>
                <a:off x="8130966" y="6516574"/>
                <a:ext cx="84240" cy="100440"/>
              </p14:xfrm>
            </p:contentPart>
          </mc:Choice>
          <mc:Fallback xmlns="">
            <p:pic>
              <p:nvPicPr>
                <p:cNvPr id="122" name="Ink 121">
                  <a:extLst>
                    <a:ext uri="{FF2B5EF4-FFF2-40B4-BE49-F238E27FC236}">
                      <a16:creationId xmlns:a16="http://schemas.microsoft.com/office/drawing/2014/main" id="{C6E893DA-A326-4BEE-BA61-36A94B727067}"/>
                    </a:ext>
                  </a:extLst>
                </p:cNvPr>
                <p:cNvPicPr/>
                <p:nvPr/>
              </p:nvPicPr>
              <p:blipFill>
                <a:blip r:embed="rId229"/>
                <a:stretch>
                  <a:fillRect/>
                </a:stretch>
              </p:blipFill>
              <p:spPr>
                <a:xfrm>
                  <a:off x="8122326" y="6507934"/>
                  <a:ext cx="10188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23" name="Ink 122">
                  <a:extLst>
                    <a:ext uri="{FF2B5EF4-FFF2-40B4-BE49-F238E27FC236}">
                      <a16:creationId xmlns:a16="http://schemas.microsoft.com/office/drawing/2014/main" id="{CB15AC1A-3BDE-412C-A280-7359DB75A552}"/>
                    </a:ext>
                  </a:extLst>
                </p14:cNvPr>
                <p14:cNvContentPartPr/>
                <p14:nvPr/>
              </p14:nvContentPartPr>
              <p14:xfrm>
                <a:off x="8128446" y="6511894"/>
                <a:ext cx="95760" cy="12960"/>
              </p14:xfrm>
            </p:contentPart>
          </mc:Choice>
          <mc:Fallback xmlns="">
            <p:pic>
              <p:nvPicPr>
                <p:cNvPr id="123" name="Ink 122">
                  <a:extLst>
                    <a:ext uri="{FF2B5EF4-FFF2-40B4-BE49-F238E27FC236}">
                      <a16:creationId xmlns:a16="http://schemas.microsoft.com/office/drawing/2014/main" id="{CB15AC1A-3BDE-412C-A280-7359DB75A552}"/>
                    </a:ext>
                  </a:extLst>
                </p:cNvPr>
                <p:cNvPicPr/>
                <p:nvPr/>
              </p:nvPicPr>
              <p:blipFill>
                <a:blip r:embed="rId231"/>
                <a:stretch>
                  <a:fillRect/>
                </a:stretch>
              </p:blipFill>
              <p:spPr>
                <a:xfrm>
                  <a:off x="8119806" y="6502894"/>
                  <a:ext cx="1134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24" name="Ink 123">
                  <a:extLst>
                    <a:ext uri="{FF2B5EF4-FFF2-40B4-BE49-F238E27FC236}">
                      <a16:creationId xmlns:a16="http://schemas.microsoft.com/office/drawing/2014/main" id="{449AFD1A-2337-4631-9DC2-29136FDBFFBE}"/>
                    </a:ext>
                  </a:extLst>
                </p14:cNvPr>
                <p14:cNvContentPartPr/>
                <p14:nvPr/>
              </p14:nvContentPartPr>
              <p14:xfrm>
                <a:off x="8314566" y="6470134"/>
                <a:ext cx="25920" cy="177840"/>
              </p14:xfrm>
            </p:contentPart>
          </mc:Choice>
          <mc:Fallback xmlns="">
            <p:pic>
              <p:nvPicPr>
                <p:cNvPr id="124" name="Ink 123">
                  <a:extLst>
                    <a:ext uri="{FF2B5EF4-FFF2-40B4-BE49-F238E27FC236}">
                      <a16:creationId xmlns:a16="http://schemas.microsoft.com/office/drawing/2014/main" id="{449AFD1A-2337-4631-9DC2-29136FDBFFBE}"/>
                    </a:ext>
                  </a:extLst>
                </p:cNvPr>
                <p:cNvPicPr/>
                <p:nvPr/>
              </p:nvPicPr>
              <p:blipFill>
                <a:blip r:embed="rId233"/>
                <a:stretch>
                  <a:fillRect/>
                </a:stretch>
              </p:blipFill>
              <p:spPr>
                <a:xfrm>
                  <a:off x="8305566" y="6461494"/>
                  <a:ext cx="435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25" name="Ink 124">
                  <a:extLst>
                    <a:ext uri="{FF2B5EF4-FFF2-40B4-BE49-F238E27FC236}">
                      <a16:creationId xmlns:a16="http://schemas.microsoft.com/office/drawing/2014/main" id="{029FC8FE-703A-4600-8219-39BE8D485BB6}"/>
                    </a:ext>
                  </a:extLst>
                </p14:cNvPr>
                <p14:cNvContentPartPr/>
                <p14:nvPr/>
              </p14:nvContentPartPr>
              <p14:xfrm>
                <a:off x="8453886" y="6524494"/>
                <a:ext cx="6480" cy="75600"/>
              </p14:xfrm>
            </p:contentPart>
          </mc:Choice>
          <mc:Fallback xmlns="">
            <p:pic>
              <p:nvPicPr>
                <p:cNvPr id="125" name="Ink 124">
                  <a:extLst>
                    <a:ext uri="{FF2B5EF4-FFF2-40B4-BE49-F238E27FC236}">
                      <a16:creationId xmlns:a16="http://schemas.microsoft.com/office/drawing/2014/main" id="{029FC8FE-703A-4600-8219-39BE8D485BB6}"/>
                    </a:ext>
                  </a:extLst>
                </p:cNvPr>
                <p:cNvPicPr/>
                <p:nvPr/>
              </p:nvPicPr>
              <p:blipFill>
                <a:blip r:embed="rId235"/>
                <a:stretch>
                  <a:fillRect/>
                </a:stretch>
              </p:blipFill>
              <p:spPr>
                <a:xfrm>
                  <a:off x="8445246" y="6515494"/>
                  <a:ext cx="241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26" name="Ink 125">
                  <a:extLst>
                    <a:ext uri="{FF2B5EF4-FFF2-40B4-BE49-F238E27FC236}">
                      <a16:creationId xmlns:a16="http://schemas.microsoft.com/office/drawing/2014/main" id="{EB86B32D-EBF0-4E20-A1A4-2799A01BD608}"/>
                    </a:ext>
                  </a:extLst>
                </p14:cNvPr>
                <p14:cNvContentPartPr/>
                <p14:nvPr/>
              </p14:nvContentPartPr>
              <p14:xfrm>
                <a:off x="8570166" y="6455014"/>
                <a:ext cx="31680" cy="175680"/>
              </p14:xfrm>
            </p:contentPart>
          </mc:Choice>
          <mc:Fallback xmlns="">
            <p:pic>
              <p:nvPicPr>
                <p:cNvPr id="126" name="Ink 125">
                  <a:extLst>
                    <a:ext uri="{FF2B5EF4-FFF2-40B4-BE49-F238E27FC236}">
                      <a16:creationId xmlns:a16="http://schemas.microsoft.com/office/drawing/2014/main" id="{EB86B32D-EBF0-4E20-A1A4-2799A01BD608}"/>
                    </a:ext>
                  </a:extLst>
                </p:cNvPr>
                <p:cNvPicPr/>
                <p:nvPr/>
              </p:nvPicPr>
              <p:blipFill>
                <a:blip r:embed="rId237"/>
                <a:stretch>
                  <a:fillRect/>
                </a:stretch>
              </p:blipFill>
              <p:spPr>
                <a:xfrm>
                  <a:off x="8561166" y="6446014"/>
                  <a:ext cx="493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27" name="Ink 126">
                  <a:extLst>
                    <a:ext uri="{FF2B5EF4-FFF2-40B4-BE49-F238E27FC236}">
                      <a16:creationId xmlns:a16="http://schemas.microsoft.com/office/drawing/2014/main" id="{F6B8EE43-1B2D-4723-A7AD-39F59A21E23E}"/>
                    </a:ext>
                  </a:extLst>
                </p14:cNvPr>
                <p14:cNvContentPartPr/>
                <p14:nvPr/>
              </p14:nvContentPartPr>
              <p14:xfrm>
                <a:off x="8444886" y="6528814"/>
                <a:ext cx="9720" cy="71280"/>
              </p14:xfrm>
            </p:contentPart>
          </mc:Choice>
          <mc:Fallback xmlns="">
            <p:pic>
              <p:nvPicPr>
                <p:cNvPr id="127" name="Ink 126">
                  <a:extLst>
                    <a:ext uri="{FF2B5EF4-FFF2-40B4-BE49-F238E27FC236}">
                      <a16:creationId xmlns:a16="http://schemas.microsoft.com/office/drawing/2014/main" id="{F6B8EE43-1B2D-4723-A7AD-39F59A21E23E}"/>
                    </a:ext>
                  </a:extLst>
                </p:cNvPr>
                <p:cNvPicPr/>
                <p:nvPr/>
              </p:nvPicPr>
              <p:blipFill>
                <a:blip r:embed="rId239"/>
                <a:stretch>
                  <a:fillRect/>
                </a:stretch>
              </p:blipFill>
              <p:spPr>
                <a:xfrm>
                  <a:off x="8435886" y="6519814"/>
                  <a:ext cx="273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28" name="Ink 127">
                  <a:extLst>
                    <a:ext uri="{FF2B5EF4-FFF2-40B4-BE49-F238E27FC236}">
                      <a16:creationId xmlns:a16="http://schemas.microsoft.com/office/drawing/2014/main" id="{EA5C0334-4DAB-4BE1-A7E4-5562E0400923}"/>
                    </a:ext>
                  </a:extLst>
                </p14:cNvPr>
                <p14:cNvContentPartPr/>
                <p14:nvPr/>
              </p14:nvContentPartPr>
              <p14:xfrm>
                <a:off x="8570166" y="6494254"/>
                <a:ext cx="31320" cy="162000"/>
              </p14:xfrm>
            </p:contentPart>
          </mc:Choice>
          <mc:Fallback xmlns="">
            <p:pic>
              <p:nvPicPr>
                <p:cNvPr id="128" name="Ink 127">
                  <a:extLst>
                    <a:ext uri="{FF2B5EF4-FFF2-40B4-BE49-F238E27FC236}">
                      <a16:creationId xmlns:a16="http://schemas.microsoft.com/office/drawing/2014/main" id="{EA5C0334-4DAB-4BE1-A7E4-5562E0400923}"/>
                    </a:ext>
                  </a:extLst>
                </p:cNvPr>
                <p:cNvPicPr/>
                <p:nvPr/>
              </p:nvPicPr>
              <p:blipFill>
                <a:blip r:embed="rId241"/>
                <a:stretch>
                  <a:fillRect/>
                </a:stretch>
              </p:blipFill>
              <p:spPr>
                <a:xfrm>
                  <a:off x="8561166" y="6485614"/>
                  <a:ext cx="489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4" name="Ink 153">
                  <a:extLst>
                    <a:ext uri="{FF2B5EF4-FFF2-40B4-BE49-F238E27FC236}">
                      <a16:creationId xmlns:a16="http://schemas.microsoft.com/office/drawing/2014/main" id="{7CFD8C2D-ABD1-4838-8725-2E259E27AC47}"/>
                    </a:ext>
                  </a:extLst>
                </p14:cNvPr>
                <p14:cNvContentPartPr/>
                <p14:nvPr/>
              </p14:nvContentPartPr>
              <p14:xfrm>
                <a:off x="8771766" y="6470134"/>
                <a:ext cx="70920" cy="164880"/>
              </p14:xfrm>
            </p:contentPart>
          </mc:Choice>
          <mc:Fallback xmlns="">
            <p:pic>
              <p:nvPicPr>
                <p:cNvPr id="154" name="Ink 153">
                  <a:extLst>
                    <a:ext uri="{FF2B5EF4-FFF2-40B4-BE49-F238E27FC236}">
                      <a16:creationId xmlns:a16="http://schemas.microsoft.com/office/drawing/2014/main" id="{7CFD8C2D-ABD1-4838-8725-2E259E27AC47}"/>
                    </a:ext>
                  </a:extLst>
                </p:cNvPr>
                <p:cNvPicPr/>
                <p:nvPr/>
              </p:nvPicPr>
              <p:blipFill>
                <a:blip r:embed="rId243"/>
                <a:stretch>
                  <a:fillRect/>
                </a:stretch>
              </p:blipFill>
              <p:spPr>
                <a:xfrm>
                  <a:off x="8763126" y="6461494"/>
                  <a:ext cx="885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5" name="Ink 154">
                  <a:extLst>
                    <a:ext uri="{FF2B5EF4-FFF2-40B4-BE49-F238E27FC236}">
                      <a16:creationId xmlns:a16="http://schemas.microsoft.com/office/drawing/2014/main" id="{965730A0-429D-447F-8EC7-DA8B435EA502}"/>
                    </a:ext>
                  </a:extLst>
                </p14:cNvPr>
                <p14:cNvContentPartPr/>
                <p14:nvPr/>
              </p14:nvContentPartPr>
              <p14:xfrm>
                <a:off x="8911446" y="6469414"/>
                <a:ext cx="580320" cy="16560"/>
              </p14:xfrm>
            </p:contentPart>
          </mc:Choice>
          <mc:Fallback xmlns="">
            <p:pic>
              <p:nvPicPr>
                <p:cNvPr id="155" name="Ink 154">
                  <a:extLst>
                    <a:ext uri="{FF2B5EF4-FFF2-40B4-BE49-F238E27FC236}">
                      <a16:creationId xmlns:a16="http://schemas.microsoft.com/office/drawing/2014/main" id="{965730A0-429D-447F-8EC7-DA8B435EA502}"/>
                    </a:ext>
                  </a:extLst>
                </p:cNvPr>
                <p:cNvPicPr/>
                <p:nvPr/>
              </p:nvPicPr>
              <p:blipFill>
                <a:blip r:embed="rId245"/>
                <a:stretch>
                  <a:fillRect/>
                </a:stretch>
              </p:blipFill>
              <p:spPr>
                <a:xfrm>
                  <a:off x="8902446" y="6460774"/>
                  <a:ext cx="5979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6" name="Ink 155">
                  <a:extLst>
                    <a:ext uri="{FF2B5EF4-FFF2-40B4-BE49-F238E27FC236}">
                      <a16:creationId xmlns:a16="http://schemas.microsoft.com/office/drawing/2014/main" id="{FF41FAC8-4D52-4C26-92EC-3B15CE27E5E0}"/>
                    </a:ext>
                  </a:extLst>
                </p14:cNvPr>
                <p14:cNvContentPartPr/>
                <p14:nvPr/>
              </p14:nvContentPartPr>
              <p14:xfrm>
                <a:off x="8988486" y="6615934"/>
                <a:ext cx="439560" cy="33120"/>
              </p14:xfrm>
            </p:contentPart>
          </mc:Choice>
          <mc:Fallback xmlns="">
            <p:pic>
              <p:nvPicPr>
                <p:cNvPr id="156" name="Ink 155">
                  <a:extLst>
                    <a:ext uri="{FF2B5EF4-FFF2-40B4-BE49-F238E27FC236}">
                      <a16:creationId xmlns:a16="http://schemas.microsoft.com/office/drawing/2014/main" id="{FF41FAC8-4D52-4C26-92EC-3B15CE27E5E0}"/>
                    </a:ext>
                  </a:extLst>
                </p:cNvPr>
                <p:cNvPicPr/>
                <p:nvPr/>
              </p:nvPicPr>
              <p:blipFill>
                <a:blip r:embed="rId247"/>
                <a:stretch>
                  <a:fillRect/>
                </a:stretch>
              </p:blipFill>
              <p:spPr>
                <a:xfrm>
                  <a:off x="8979846" y="6606934"/>
                  <a:ext cx="4572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7" name="Ink 156">
                  <a:extLst>
                    <a:ext uri="{FF2B5EF4-FFF2-40B4-BE49-F238E27FC236}">
                      <a16:creationId xmlns:a16="http://schemas.microsoft.com/office/drawing/2014/main" id="{1C355B6C-FB14-4457-9547-E0EFEB9E3757}"/>
                    </a:ext>
                  </a:extLst>
                </p14:cNvPr>
                <p14:cNvContentPartPr/>
                <p14:nvPr/>
              </p14:nvContentPartPr>
              <p14:xfrm>
                <a:off x="9027366" y="6493174"/>
                <a:ext cx="17640" cy="96480"/>
              </p14:xfrm>
            </p:contentPart>
          </mc:Choice>
          <mc:Fallback xmlns="">
            <p:pic>
              <p:nvPicPr>
                <p:cNvPr id="157" name="Ink 156">
                  <a:extLst>
                    <a:ext uri="{FF2B5EF4-FFF2-40B4-BE49-F238E27FC236}">
                      <a16:creationId xmlns:a16="http://schemas.microsoft.com/office/drawing/2014/main" id="{1C355B6C-FB14-4457-9547-E0EFEB9E3757}"/>
                    </a:ext>
                  </a:extLst>
                </p:cNvPr>
                <p:cNvPicPr/>
                <p:nvPr/>
              </p:nvPicPr>
              <p:blipFill>
                <a:blip r:embed="rId249"/>
                <a:stretch>
                  <a:fillRect/>
                </a:stretch>
              </p:blipFill>
              <p:spPr>
                <a:xfrm>
                  <a:off x="9018366" y="6484534"/>
                  <a:ext cx="352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8" name="Ink 157">
                  <a:extLst>
                    <a:ext uri="{FF2B5EF4-FFF2-40B4-BE49-F238E27FC236}">
                      <a16:creationId xmlns:a16="http://schemas.microsoft.com/office/drawing/2014/main" id="{B3475100-BE4B-4089-A370-FFEB800A9912}"/>
                    </a:ext>
                  </a:extLst>
                </p14:cNvPr>
                <p14:cNvContentPartPr/>
                <p14:nvPr/>
              </p14:nvContentPartPr>
              <p14:xfrm>
                <a:off x="9159126" y="6470134"/>
                <a:ext cx="33840" cy="126720"/>
              </p14:xfrm>
            </p:contentPart>
          </mc:Choice>
          <mc:Fallback xmlns="">
            <p:pic>
              <p:nvPicPr>
                <p:cNvPr id="158" name="Ink 157">
                  <a:extLst>
                    <a:ext uri="{FF2B5EF4-FFF2-40B4-BE49-F238E27FC236}">
                      <a16:creationId xmlns:a16="http://schemas.microsoft.com/office/drawing/2014/main" id="{B3475100-BE4B-4089-A370-FFEB800A9912}"/>
                    </a:ext>
                  </a:extLst>
                </p:cNvPr>
                <p:cNvPicPr/>
                <p:nvPr/>
              </p:nvPicPr>
              <p:blipFill>
                <a:blip r:embed="rId251"/>
                <a:stretch>
                  <a:fillRect/>
                </a:stretch>
              </p:blipFill>
              <p:spPr>
                <a:xfrm>
                  <a:off x="9150486" y="6461494"/>
                  <a:ext cx="514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59" name="Ink 158">
                  <a:extLst>
                    <a:ext uri="{FF2B5EF4-FFF2-40B4-BE49-F238E27FC236}">
                      <a16:creationId xmlns:a16="http://schemas.microsoft.com/office/drawing/2014/main" id="{1C06666B-D99F-4D26-8B33-4E1F76A409D4}"/>
                    </a:ext>
                  </a:extLst>
                </p14:cNvPr>
                <p14:cNvContentPartPr/>
                <p14:nvPr/>
              </p14:nvContentPartPr>
              <p14:xfrm>
                <a:off x="9322206" y="6462574"/>
                <a:ext cx="8280" cy="124560"/>
              </p14:xfrm>
            </p:contentPart>
          </mc:Choice>
          <mc:Fallback xmlns="">
            <p:pic>
              <p:nvPicPr>
                <p:cNvPr id="159" name="Ink 158">
                  <a:extLst>
                    <a:ext uri="{FF2B5EF4-FFF2-40B4-BE49-F238E27FC236}">
                      <a16:creationId xmlns:a16="http://schemas.microsoft.com/office/drawing/2014/main" id="{1C06666B-D99F-4D26-8B33-4E1F76A409D4}"/>
                    </a:ext>
                  </a:extLst>
                </p:cNvPr>
                <p:cNvPicPr/>
                <p:nvPr/>
              </p:nvPicPr>
              <p:blipFill>
                <a:blip r:embed="rId253"/>
                <a:stretch>
                  <a:fillRect/>
                </a:stretch>
              </p:blipFill>
              <p:spPr>
                <a:xfrm>
                  <a:off x="9313206" y="6453574"/>
                  <a:ext cx="25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0" name="Ink 159">
                  <a:extLst>
                    <a:ext uri="{FF2B5EF4-FFF2-40B4-BE49-F238E27FC236}">
                      <a16:creationId xmlns:a16="http://schemas.microsoft.com/office/drawing/2014/main" id="{3AC19C9F-3F57-4E9C-8B0E-55C917871A2F}"/>
                    </a:ext>
                  </a:extLst>
                </p14:cNvPr>
                <p14:cNvContentPartPr/>
                <p14:nvPr/>
              </p14:nvContentPartPr>
              <p14:xfrm>
                <a:off x="9430566" y="6455014"/>
                <a:ext cx="6480" cy="119160"/>
              </p14:xfrm>
            </p:contentPart>
          </mc:Choice>
          <mc:Fallback xmlns="">
            <p:pic>
              <p:nvPicPr>
                <p:cNvPr id="160" name="Ink 159">
                  <a:extLst>
                    <a:ext uri="{FF2B5EF4-FFF2-40B4-BE49-F238E27FC236}">
                      <a16:creationId xmlns:a16="http://schemas.microsoft.com/office/drawing/2014/main" id="{3AC19C9F-3F57-4E9C-8B0E-55C917871A2F}"/>
                    </a:ext>
                  </a:extLst>
                </p:cNvPr>
                <p:cNvPicPr/>
                <p:nvPr/>
              </p:nvPicPr>
              <p:blipFill>
                <a:blip r:embed="rId255"/>
                <a:stretch>
                  <a:fillRect/>
                </a:stretch>
              </p:blipFill>
              <p:spPr>
                <a:xfrm>
                  <a:off x="9421566" y="6446014"/>
                  <a:ext cx="24120" cy="136800"/>
                </a:xfrm>
                <a:prstGeom prst="rect">
                  <a:avLst/>
                </a:prstGeom>
              </p:spPr>
            </p:pic>
          </mc:Fallback>
        </mc:AlternateContent>
      </p:grpSp>
    </p:spTree>
    <p:extLst>
      <p:ext uri="{BB962C8B-B14F-4D97-AF65-F5344CB8AC3E}">
        <p14:creationId xmlns:p14="http://schemas.microsoft.com/office/powerpoint/2010/main" val="69304313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FA4B-709F-4442-B40D-45C672084BAD}"/>
              </a:ext>
            </a:extLst>
          </p:cNvPr>
          <p:cNvSpPr>
            <a:spLocks noGrp="1"/>
          </p:cNvSpPr>
          <p:nvPr>
            <p:ph type="title"/>
          </p:nvPr>
        </p:nvSpPr>
        <p:spPr/>
        <p:txBody>
          <a:bodyPr/>
          <a:lstStyle/>
          <a:p>
            <a:r>
              <a:rPr lang="en-US" dirty="0"/>
              <a:t>Push and Pop an element</a:t>
            </a:r>
            <a:endParaRPr lang="en-IN" dirty="0"/>
          </a:p>
        </p:txBody>
      </p:sp>
      <p:sp>
        <p:nvSpPr>
          <p:cNvPr id="5" name="TextBox 4">
            <a:extLst>
              <a:ext uri="{FF2B5EF4-FFF2-40B4-BE49-F238E27FC236}">
                <a16:creationId xmlns:a16="http://schemas.microsoft.com/office/drawing/2014/main" id="{BAA8CDBB-86F6-4F2D-9A56-DB73ED333B97}"/>
              </a:ext>
            </a:extLst>
          </p:cNvPr>
          <p:cNvSpPr txBox="1"/>
          <p:nvPr/>
        </p:nvSpPr>
        <p:spPr>
          <a:xfrm>
            <a:off x="567625" y="1865252"/>
            <a:ext cx="6094708" cy="4247317"/>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PUSH function to add an element x in the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void</a:t>
            </a:r>
            <a:r>
              <a:rPr lang="en-US" b="0" i="0" u="none" strike="noStrike" dirty="0">
                <a:solidFill>
                  <a:srgbClr val="006FE0"/>
                </a:solidFill>
                <a:effectLst/>
                <a:latin typeface="inherit"/>
              </a:rPr>
              <a:t> </a:t>
            </a:r>
            <a:r>
              <a:rPr lang="en-US" b="0" i="0" u="none" strike="noStrike" dirty="0">
                <a:solidFill>
                  <a:srgbClr val="004ED0"/>
                </a:solidFill>
                <a:effectLst/>
                <a:latin typeface="inherit"/>
              </a:rPr>
              <a:t>push</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x</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check if the stack is already full. Then inserting an element would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lead to stack overflow</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if</a:t>
            </a:r>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r>
              <a:rPr lang="en-US" b="0" i="0" u="none" strike="noStrike" dirty="0" err="1">
                <a:solidFill>
                  <a:srgbClr val="004ED0"/>
                </a:solidFill>
                <a:effectLst/>
                <a:latin typeface="inherit"/>
              </a:rPr>
              <a:t>isFull</a:t>
            </a:r>
            <a:r>
              <a:rPr lang="en-US" b="0" i="0" u="none" strike="noStrike" dirty="0">
                <a:solidFill>
                  <a:srgbClr val="333333"/>
                </a:solidFill>
                <a:effectLst/>
                <a:latin typeface="inherit"/>
              </a:rPr>
              <a:t>(</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800080"/>
                </a:solidFill>
                <a:effectLst/>
                <a:latin typeface="inherit"/>
              </a:rPr>
              <a:t>printf</a:t>
            </a:r>
            <a:r>
              <a:rPr lang="en-US" b="0" i="0" u="none" strike="noStrike" dirty="0">
                <a:solidFill>
                  <a:srgbClr val="333333"/>
                </a:solidFill>
                <a:effectLst/>
                <a:latin typeface="inherit"/>
              </a:rPr>
              <a:t>(</a:t>
            </a:r>
            <a:r>
              <a:rPr lang="en-US" b="0" i="0" u="none" strike="noStrike" dirty="0">
                <a:solidFill>
                  <a:srgbClr val="880000"/>
                </a:solidFill>
                <a:effectLst/>
                <a:latin typeface="inherit"/>
              </a:rPr>
              <a:t>"</a:t>
            </a:r>
            <a:r>
              <a:rPr lang="en-US" b="0" i="0" u="none" strike="noStrike" dirty="0" err="1">
                <a:solidFill>
                  <a:srgbClr val="880000"/>
                </a:solidFill>
                <a:effectLst/>
                <a:latin typeface="inherit"/>
              </a:rPr>
              <a:t>OverFlow</a:t>
            </a:r>
            <a:r>
              <a:rPr lang="en-US" b="0" i="0" u="none" strike="noStrike" dirty="0">
                <a:solidFill>
                  <a:srgbClr val="880000"/>
                </a:solidFill>
                <a:effectLst/>
                <a:latin typeface="inherit"/>
              </a:rPr>
              <a:t>\</a:t>
            </a:r>
            <a:r>
              <a:rPr lang="en-US" b="0" i="0" u="none" strike="noStrike" dirty="0" err="1">
                <a:solidFill>
                  <a:srgbClr val="880000"/>
                </a:solidFill>
                <a:effectLst/>
                <a:latin typeface="inherit"/>
              </a:rPr>
              <a:t>nProgram</a:t>
            </a:r>
            <a:r>
              <a:rPr lang="en-US" b="0" i="0" u="none" strike="noStrike" dirty="0">
                <a:solidFill>
                  <a:srgbClr val="880000"/>
                </a:solidFill>
                <a:effectLst/>
                <a:latin typeface="inherit"/>
              </a:rPr>
              <a:t> Terminated\n"</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4ED0"/>
                </a:solidFill>
                <a:effectLst/>
                <a:latin typeface="inherit"/>
              </a:rPr>
              <a:t>exit</a:t>
            </a:r>
            <a:r>
              <a:rPr lang="en-US" b="0" i="0" u="none" strike="noStrike" dirty="0">
                <a:solidFill>
                  <a:srgbClr val="333333"/>
                </a:solidFill>
                <a:effectLst/>
                <a:latin typeface="inherit"/>
              </a:rPr>
              <a:t>(</a:t>
            </a:r>
            <a:r>
              <a:rPr lang="en-US" b="0" i="0" u="none" strike="noStrike" dirty="0">
                <a:solidFill>
                  <a:srgbClr val="002D7A"/>
                </a:solidFill>
                <a:effectLst/>
                <a:latin typeface="inherit"/>
              </a:rPr>
              <a:t>EXIT_FAILURE</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add an element and increments the top index</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items</a:t>
            </a:r>
            <a:r>
              <a:rPr lang="en-US" b="0" i="0" u="none" strike="noStrike" dirty="0">
                <a:solidFill>
                  <a:srgbClr val="333333"/>
                </a:solidFill>
                <a:effectLst/>
                <a:latin typeface="inherit"/>
              </a:rPr>
              <a:t>[</a:t>
            </a:r>
            <a:r>
              <a:rPr lang="en-US" b="0" i="0" u="none" strike="noStrike" dirty="0">
                <a:solidFill>
                  <a:srgbClr val="006FE0"/>
                </a:solidFill>
                <a:effectLst/>
                <a:latin typeface="inherit"/>
              </a:rPr>
              <a:t>++</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333333"/>
                </a:solidFill>
                <a:effectLst/>
                <a:latin typeface="inherit"/>
              </a:rPr>
              <a:t>]</a:t>
            </a:r>
            <a:r>
              <a:rPr lang="en-US" b="0" i="0" u="none" strike="noStrike" dirty="0">
                <a:solidFill>
                  <a:srgbClr val="006FE0"/>
                </a:solidFill>
                <a:effectLst/>
                <a:latin typeface="inherit"/>
              </a:rPr>
              <a:t> = </a:t>
            </a:r>
            <a:r>
              <a:rPr lang="en-US" b="0" i="0" u="none" strike="noStrike" dirty="0">
                <a:solidFill>
                  <a:srgbClr val="002D7A"/>
                </a:solidFill>
                <a:effectLst/>
                <a:latin typeface="inherit"/>
              </a:rPr>
              <a:t>x</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
        <p:nvSpPr>
          <p:cNvPr id="7" name="TextBox 6">
            <a:extLst>
              <a:ext uri="{FF2B5EF4-FFF2-40B4-BE49-F238E27FC236}">
                <a16:creationId xmlns:a16="http://schemas.microsoft.com/office/drawing/2014/main" id="{0C799D43-B441-4653-BD62-7F96451F8DAE}"/>
              </a:ext>
            </a:extLst>
          </p:cNvPr>
          <p:cNvSpPr txBox="1"/>
          <p:nvPr/>
        </p:nvSpPr>
        <p:spPr>
          <a:xfrm>
            <a:off x="6662333" y="1865252"/>
            <a:ext cx="6094708" cy="3970318"/>
          </a:xfrm>
          <a:prstGeom prst="rect">
            <a:avLst/>
          </a:prstGeom>
          <a:noFill/>
        </p:spPr>
        <p:txBody>
          <a:bodyPr wrap="square">
            <a:spAutoFit/>
          </a:bodyPr>
          <a:lstStyle/>
          <a:p>
            <a:pPr algn="l" fontAlgn="base"/>
            <a:r>
              <a:rPr lang="en-IN" b="0" i="0" u="none" strike="noStrike" dirty="0">
                <a:solidFill>
                  <a:srgbClr val="008200"/>
                </a:solidFill>
                <a:effectLst/>
                <a:latin typeface="inherit"/>
              </a:rPr>
              <a:t>// Utility function to pop top element from the stack</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800080"/>
                </a:solidFill>
                <a:effectLst/>
                <a:latin typeface="inherit"/>
              </a:rPr>
              <a:t>int</a:t>
            </a:r>
            <a:r>
              <a:rPr lang="en-IN" b="0" i="0" u="none" strike="noStrike" dirty="0">
                <a:solidFill>
                  <a:srgbClr val="006FE0"/>
                </a:solidFill>
                <a:effectLst/>
                <a:latin typeface="inherit"/>
              </a:rPr>
              <a:t> </a:t>
            </a:r>
            <a:r>
              <a:rPr lang="en-IN" b="0" i="0" u="none" strike="noStrike" dirty="0">
                <a:solidFill>
                  <a:srgbClr val="004ED0"/>
                </a:solidFill>
                <a:effectLst/>
                <a:latin typeface="inherit"/>
              </a:rPr>
              <a:t>pop</a:t>
            </a:r>
            <a:r>
              <a:rPr lang="en-IN" b="0" i="0" u="none" strike="noStrike" dirty="0">
                <a:solidFill>
                  <a:srgbClr val="333333"/>
                </a:solidFill>
                <a:effectLst/>
                <a:latin typeface="inherit"/>
              </a:rPr>
              <a:t>(</a:t>
            </a:r>
            <a:r>
              <a:rPr lang="en-IN" b="0" i="0" u="none" strike="noStrike" dirty="0">
                <a:solidFill>
                  <a:srgbClr val="800080"/>
                </a:solidFill>
                <a:effectLst/>
                <a:latin typeface="inherit"/>
              </a:rPr>
              <a:t>struct</a:t>
            </a:r>
            <a:r>
              <a:rPr lang="en-IN" b="0" i="0" u="none" strike="noStrike" dirty="0">
                <a:solidFill>
                  <a:srgbClr val="006FE0"/>
                </a:solidFill>
                <a:effectLst/>
                <a:latin typeface="inherit"/>
              </a:rPr>
              <a:t> </a:t>
            </a:r>
            <a:r>
              <a:rPr lang="en-IN" b="0" i="0" u="none" strike="noStrike" dirty="0">
                <a:solidFill>
                  <a:srgbClr val="002D7A"/>
                </a:solidFill>
                <a:effectLst/>
                <a:latin typeface="inherit"/>
              </a:rPr>
              <a:t>stack</a:t>
            </a:r>
            <a:r>
              <a:rPr lang="en-IN" b="0" i="0" u="none" strike="noStrike" dirty="0">
                <a:solidFill>
                  <a:srgbClr val="006FE0"/>
                </a:solidFill>
                <a:effectLst/>
                <a:latin typeface="inherit"/>
              </a:rPr>
              <a:t> *</a:t>
            </a:r>
            <a:r>
              <a:rPr lang="en-IN" b="0" i="0" u="none" strike="noStrike" dirty="0" err="1">
                <a:solidFill>
                  <a:srgbClr val="002D7A"/>
                </a:solidFill>
                <a:effectLst/>
                <a:latin typeface="inherit"/>
              </a:rPr>
              <a:t>pt</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008200"/>
                </a:solidFill>
                <a:effectLst/>
                <a:latin typeface="inherit"/>
              </a:rPr>
              <a:t>// check for stack underflow</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800080"/>
                </a:solidFill>
                <a:effectLst/>
                <a:latin typeface="inherit"/>
              </a:rPr>
              <a:t>if</a:t>
            </a:r>
            <a:r>
              <a:rPr lang="en-IN" b="0" i="0" u="none" strike="noStrike" dirty="0">
                <a:solidFill>
                  <a:srgbClr val="006FE0"/>
                </a:solidFill>
                <a:effectLst/>
                <a:latin typeface="inherit"/>
              </a:rPr>
              <a:t> </a:t>
            </a:r>
            <a:r>
              <a:rPr lang="en-IN" b="0" i="0" u="none" strike="noStrike" dirty="0">
                <a:solidFill>
                  <a:srgbClr val="333333"/>
                </a:solidFill>
                <a:effectLst/>
                <a:latin typeface="inherit"/>
              </a:rPr>
              <a:t>(</a:t>
            </a:r>
            <a:r>
              <a:rPr lang="en-IN" b="0" i="0" u="none" strike="noStrike" dirty="0" err="1">
                <a:solidFill>
                  <a:srgbClr val="004ED0"/>
                </a:solidFill>
                <a:effectLst/>
                <a:latin typeface="inherit"/>
              </a:rPr>
              <a:t>isEmpty</a:t>
            </a:r>
            <a:r>
              <a:rPr lang="en-IN" b="0" i="0" u="none" strike="noStrike" dirty="0">
                <a:solidFill>
                  <a:srgbClr val="333333"/>
                </a:solidFill>
                <a:effectLst/>
                <a:latin typeface="inherit"/>
              </a:rPr>
              <a:t>(</a:t>
            </a:r>
            <a:r>
              <a:rPr lang="en-IN" b="0" i="0" u="none" strike="noStrike" dirty="0" err="1">
                <a:solidFill>
                  <a:srgbClr val="002D7A"/>
                </a:solidFill>
                <a:effectLst/>
                <a:latin typeface="inherit"/>
              </a:rPr>
              <a:t>pt</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err="1">
                <a:solidFill>
                  <a:srgbClr val="800080"/>
                </a:solidFill>
                <a:effectLst/>
                <a:latin typeface="inherit"/>
              </a:rPr>
              <a:t>printf</a:t>
            </a:r>
            <a:r>
              <a:rPr lang="en-IN" b="0" i="0" u="none" strike="noStrike" dirty="0">
                <a:solidFill>
                  <a:srgbClr val="333333"/>
                </a:solidFill>
                <a:effectLst/>
                <a:latin typeface="inherit"/>
              </a:rPr>
              <a:t>(</a:t>
            </a:r>
            <a:r>
              <a:rPr lang="en-IN" b="0" i="0" u="none" strike="noStrike" dirty="0">
                <a:solidFill>
                  <a:srgbClr val="880000"/>
                </a:solidFill>
                <a:effectLst/>
                <a:latin typeface="inherit"/>
              </a:rPr>
              <a:t>"</a:t>
            </a:r>
            <a:r>
              <a:rPr lang="en-IN" b="0" i="0" u="none" strike="noStrike" dirty="0" err="1">
                <a:solidFill>
                  <a:srgbClr val="880000"/>
                </a:solidFill>
                <a:effectLst/>
                <a:latin typeface="inherit"/>
              </a:rPr>
              <a:t>UnderFlow</a:t>
            </a:r>
            <a:r>
              <a:rPr lang="en-IN" b="0" i="0" u="none" strike="noStrike" dirty="0">
                <a:solidFill>
                  <a:srgbClr val="880000"/>
                </a:solidFill>
                <a:effectLst/>
                <a:latin typeface="inherit"/>
              </a:rPr>
              <a:t>\</a:t>
            </a:r>
            <a:r>
              <a:rPr lang="en-IN" b="0" i="0" u="none" strike="noStrike" dirty="0" err="1">
                <a:solidFill>
                  <a:srgbClr val="880000"/>
                </a:solidFill>
                <a:effectLst/>
                <a:latin typeface="inherit"/>
              </a:rPr>
              <a:t>nProgram</a:t>
            </a:r>
            <a:r>
              <a:rPr lang="en-IN" b="0" i="0" u="none" strike="noStrike" dirty="0">
                <a:solidFill>
                  <a:srgbClr val="880000"/>
                </a:solidFill>
                <a:effectLst/>
                <a:latin typeface="inherit"/>
              </a:rPr>
              <a:t> Terminated\n"</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004ED0"/>
                </a:solidFill>
                <a:effectLst/>
                <a:latin typeface="inherit"/>
              </a:rPr>
              <a:t>exit</a:t>
            </a:r>
            <a:r>
              <a:rPr lang="en-IN" b="0" i="0" u="none" strike="noStrike" dirty="0">
                <a:solidFill>
                  <a:srgbClr val="333333"/>
                </a:solidFill>
                <a:effectLst/>
                <a:latin typeface="inherit"/>
              </a:rPr>
              <a:t>(</a:t>
            </a:r>
            <a:r>
              <a:rPr lang="en-IN" b="0" i="0" u="none" strike="noStrike" dirty="0">
                <a:solidFill>
                  <a:srgbClr val="002D7A"/>
                </a:solidFill>
                <a:effectLst/>
                <a:latin typeface="inherit"/>
              </a:rPr>
              <a:t>EXIT_FAILURE</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0000"/>
                </a:solidFill>
                <a:effectLst/>
                <a:latin typeface="Consolas" panose="020B0609020204030204" pitchFamily="49" charset="0"/>
              </a:rPr>
              <a:t> </a:t>
            </a:r>
          </a:p>
          <a:p>
            <a:pPr algn="l" fontAlgn="base"/>
            <a:r>
              <a:rPr lang="en-IN" b="0" i="0" u="none" strike="noStrike" dirty="0">
                <a:solidFill>
                  <a:srgbClr val="006FE0"/>
                </a:solidFill>
                <a:effectLst/>
                <a:latin typeface="inherit"/>
              </a:rPr>
              <a:t>    </a:t>
            </a:r>
            <a:r>
              <a:rPr lang="en-IN" b="0" i="0" u="none" strike="noStrike" dirty="0">
                <a:solidFill>
                  <a:srgbClr val="008200"/>
                </a:solidFill>
                <a:effectLst/>
                <a:latin typeface="inherit"/>
              </a:rPr>
              <a:t>// decrement stack size by 1 and (optionally) return the popped element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006FE0"/>
                </a:solidFill>
                <a:effectLst/>
                <a:latin typeface="inherit"/>
              </a:rPr>
              <a:t>    </a:t>
            </a:r>
            <a:r>
              <a:rPr lang="en-IN" b="0" i="0" u="none" strike="noStrike" dirty="0">
                <a:solidFill>
                  <a:srgbClr val="800080"/>
                </a:solidFill>
                <a:effectLst/>
                <a:latin typeface="inherit"/>
              </a:rPr>
              <a:t>return</a:t>
            </a:r>
            <a:r>
              <a:rPr lang="en-IN" b="0" i="0" u="none" strike="noStrike" dirty="0">
                <a:solidFill>
                  <a:srgbClr val="006FE0"/>
                </a:solidFill>
                <a:effectLst/>
                <a:latin typeface="inherit"/>
              </a:rPr>
              <a:t> </a:t>
            </a:r>
            <a:r>
              <a:rPr lang="en-IN" b="0" i="0" u="none" strike="noStrike" dirty="0" err="1">
                <a:solidFill>
                  <a:srgbClr val="002D7A"/>
                </a:solidFill>
                <a:effectLst/>
                <a:latin typeface="inherit"/>
              </a:rPr>
              <a:t>pt</a:t>
            </a:r>
            <a:r>
              <a:rPr lang="en-IN" b="0" i="0" u="none" strike="noStrike" dirty="0">
                <a:solidFill>
                  <a:srgbClr val="006FE0"/>
                </a:solidFill>
                <a:effectLst/>
                <a:latin typeface="inherit"/>
              </a:rPr>
              <a:t>-&gt;</a:t>
            </a:r>
            <a:r>
              <a:rPr lang="en-IN" b="0" i="0" u="none" strike="noStrike" dirty="0">
                <a:solidFill>
                  <a:srgbClr val="002D7A"/>
                </a:solidFill>
                <a:effectLst/>
                <a:latin typeface="inherit"/>
              </a:rPr>
              <a:t>items</a:t>
            </a:r>
            <a:r>
              <a:rPr lang="en-IN" b="0" i="0" u="none" strike="noStrike" dirty="0">
                <a:solidFill>
                  <a:srgbClr val="333333"/>
                </a:solidFill>
                <a:effectLst/>
                <a:latin typeface="inherit"/>
              </a:rPr>
              <a:t>[</a:t>
            </a:r>
            <a:r>
              <a:rPr lang="en-IN" b="0" i="0" u="none" strike="noStrike" dirty="0" err="1">
                <a:solidFill>
                  <a:srgbClr val="002D7A"/>
                </a:solidFill>
                <a:effectLst/>
                <a:latin typeface="inherit"/>
              </a:rPr>
              <a:t>pt</a:t>
            </a:r>
            <a:r>
              <a:rPr lang="en-IN" b="0" i="0" u="none" strike="noStrike" dirty="0">
                <a:solidFill>
                  <a:srgbClr val="006FE0"/>
                </a:solidFill>
                <a:effectLst/>
                <a:latin typeface="inherit"/>
              </a:rPr>
              <a:t>-&gt;</a:t>
            </a:r>
            <a:r>
              <a:rPr lang="en-IN" b="0" i="0" u="none" strike="noStrike" dirty="0">
                <a:solidFill>
                  <a:srgbClr val="002D7A"/>
                </a:solidFill>
                <a:effectLst/>
                <a:latin typeface="inherit"/>
              </a:rPr>
              <a:t>top</a:t>
            </a:r>
            <a:r>
              <a:rPr lang="en-IN" b="0" i="0" u="none" strike="noStrike" dirty="0">
                <a:solidFill>
                  <a:srgbClr val="006FE0"/>
                </a:solidFill>
                <a:effectLst/>
                <a:latin typeface="inherit"/>
              </a:rPr>
              <a:t>--</a:t>
            </a:r>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a:p>
            <a:pPr algn="l" fontAlgn="base"/>
            <a:r>
              <a:rPr lang="en-IN" b="0" i="0" u="none" strike="noStrike" dirty="0">
                <a:solidFill>
                  <a:srgbClr val="333333"/>
                </a:solidFill>
                <a:effectLst/>
                <a:latin typeface="inherit"/>
              </a:rPr>
              <a:t>}</a:t>
            </a:r>
            <a:endParaRPr lang="en-IN" b="0" i="0" u="none" strike="noStrike"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1443622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F3BE-2A19-462C-A1DB-E5C329066FB3}"/>
              </a:ext>
            </a:extLst>
          </p:cNvPr>
          <p:cNvSpPr>
            <a:spLocks noGrp="1"/>
          </p:cNvSpPr>
          <p:nvPr>
            <p:ph type="title"/>
          </p:nvPr>
        </p:nvSpPr>
        <p:spPr/>
        <p:txBody>
          <a:bodyPr/>
          <a:lstStyle/>
          <a:p>
            <a:r>
              <a:rPr lang="en-US" dirty="0"/>
              <a:t>Peek at the top of the stack</a:t>
            </a:r>
            <a:endParaRPr lang="en-IN" dirty="0"/>
          </a:p>
        </p:txBody>
      </p:sp>
      <p:sp>
        <p:nvSpPr>
          <p:cNvPr id="5" name="TextBox 4">
            <a:extLst>
              <a:ext uri="{FF2B5EF4-FFF2-40B4-BE49-F238E27FC236}">
                <a16:creationId xmlns:a16="http://schemas.microsoft.com/office/drawing/2014/main" id="{3C400FF5-8AEA-4FCE-AE94-EE87A4A72105}"/>
              </a:ext>
            </a:extLst>
          </p:cNvPr>
          <p:cNvSpPr txBox="1"/>
          <p:nvPr/>
        </p:nvSpPr>
        <p:spPr>
          <a:xfrm>
            <a:off x="838200" y="1896115"/>
            <a:ext cx="6094708" cy="2585323"/>
          </a:xfrm>
          <a:prstGeom prst="rect">
            <a:avLst/>
          </a:prstGeom>
          <a:noFill/>
        </p:spPr>
        <p:txBody>
          <a:bodyPr wrap="square">
            <a:spAutoFit/>
          </a:bodyPr>
          <a:lstStyle/>
          <a:p>
            <a:pPr algn="l" fontAlgn="base"/>
            <a:r>
              <a:rPr lang="en-US" b="0" i="0" u="none" strike="noStrike" dirty="0">
                <a:solidFill>
                  <a:srgbClr val="008200"/>
                </a:solidFill>
                <a:effectLst/>
                <a:latin typeface="inherit"/>
              </a:rPr>
              <a:t>// Utility function to return top element in a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4ED0"/>
                </a:solidFill>
                <a:effectLst/>
                <a:latin typeface="inherit"/>
              </a:rPr>
              <a:t>peek</a:t>
            </a:r>
            <a:r>
              <a:rPr lang="en-US" b="0" i="0" u="none" strike="noStrike" dirty="0">
                <a:solidFill>
                  <a:srgbClr val="333333"/>
                </a:solidFill>
                <a:effectLst/>
                <a:latin typeface="inherit"/>
              </a:rPr>
              <a:t>(</a:t>
            </a:r>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stack</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8200"/>
                </a:solidFill>
                <a:effectLst/>
                <a:latin typeface="inherit"/>
              </a:rPr>
              <a:t>// check for empty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if</a:t>
            </a:r>
            <a:r>
              <a:rPr lang="en-US" b="0" i="0" u="none" strike="noStrike" dirty="0">
                <a:solidFill>
                  <a:srgbClr val="006FE0"/>
                </a:solidFill>
                <a:effectLst/>
                <a:latin typeface="inherit"/>
              </a:rPr>
              <a:t> </a:t>
            </a:r>
            <a:r>
              <a:rPr lang="en-US" b="0" i="0" u="none" strike="noStrike" dirty="0">
                <a:solidFill>
                  <a:srgbClr val="333333"/>
                </a:solidFill>
                <a:effectLst/>
                <a:latin typeface="inherit"/>
              </a:rPr>
              <a:t>(</a:t>
            </a:r>
            <a:r>
              <a:rPr lang="en-US" b="0" i="0" u="none" strike="noStrike" dirty="0">
                <a:solidFill>
                  <a:srgbClr val="006FE0"/>
                </a:solidFill>
                <a:effectLst/>
                <a:latin typeface="inherit"/>
              </a:rPr>
              <a:t>!</a:t>
            </a:r>
            <a:r>
              <a:rPr lang="en-US" b="0" i="0" u="none" strike="noStrike" dirty="0" err="1">
                <a:solidFill>
                  <a:srgbClr val="004ED0"/>
                </a:solidFill>
                <a:effectLst/>
                <a:latin typeface="inherit"/>
              </a:rPr>
              <a:t>isEmpty</a:t>
            </a:r>
            <a:r>
              <a:rPr lang="en-US" b="0" i="0" u="none" strike="noStrike" dirty="0">
                <a:solidFill>
                  <a:srgbClr val="333333"/>
                </a:solidFill>
                <a:effectLst/>
                <a:latin typeface="inherit"/>
              </a:rPr>
              <a:t>(</a:t>
            </a:r>
            <a:r>
              <a:rPr lang="en-US" b="0" i="0" u="none" strike="noStrike" dirty="0" err="1">
                <a:solidFill>
                  <a:srgbClr val="002D7A"/>
                </a:solidFill>
                <a:effectLst/>
                <a:latin typeface="inherit"/>
              </a:rPr>
              <a:t>pt</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return</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items</a:t>
            </a:r>
            <a:r>
              <a:rPr lang="en-US" b="0" i="0" u="none" strike="noStrike" dirty="0">
                <a:solidFill>
                  <a:srgbClr val="333333"/>
                </a:solidFill>
                <a:effectLst/>
                <a:latin typeface="inherit"/>
              </a:rPr>
              <a:t>[</a:t>
            </a:r>
            <a:r>
              <a:rPr lang="en-US" b="0" i="0" u="none" strike="noStrike" dirty="0" err="1">
                <a:solidFill>
                  <a:srgbClr val="002D7A"/>
                </a:solidFill>
                <a:effectLst/>
                <a:latin typeface="inherit"/>
              </a:rPr>
              <a:t>pt</a:t>
            </a:r>
            <a:r>
              <a:rPr lang="en-US" b="0" i="0" u="none" strike="noStrike" dirty="0">
                <a:solidFill>
                  <a:srgbClr val="006FE0"/>
                </a:solidFill>
                <a:effectLst/>
                <a:latin typeface="inherit"/>
              </a:rPr>
              <a:t>-&gt;</a:t>
            </a:r>
            <a:r>
              <a:rPr lang="en-US" b="0" i="0" u="none" strike="noStrike" dirty="0">
                <a:solidFill>
                  <a:srgbClr val="002D7A"/>
                </a:solidFill>
                <a:effectLst/>
                <a:latin typeface="inherit"/>
              </a:rPr>
              <a:t>top</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else</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004ED0"/>
                </a:solidFill>
                <a:effectLst/>
                <a:latin typeface="inherit"/>
              </a:rPr>
              <a:t>exit</a:t>
            </a:r>
            <a:r>
              <a:rPr lang="en-US" b="0" i="0" u="none" strike="noStrike" dirty="0">
                <a:solidFill>
                  <a:srgbClr val="333333"/>
                </a:solidFill>
                <a:effectLst/>
                <a:latin typeface="inherit"/>
              </a:rPr>
              <a:t>(</a:t>
            </a:r>
            <a:r>
              <a:rPr lang="en-US" b="0" i="0" u="none" strike="noStrike" dirty="0">
                <a:solidFill>
                  <a:srgbClr val="002D7A"/>
                </a:solidFill>
                <a:effectLst/>
                <a:latin typeface="inherit"/>
              </a:rPr>
              <a:t>EXIT_FAILURE</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25371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char</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C212869-91CC-48D5-90FE-87B163839EDF}"/>
              </a:ext>
            </a:extLst>
          </p:cNvPr>
          <p:cNvSpPr txBox="1"/>
          <p:nvPr/>
        </p:nvSpPr>
        <p:spPr>
          <a:xfrm>
            <a:off x="838200" y="4864963"/>
            <a:ext cx="4009008" cy="369332"/>
          </a:xfrm>
          <a:prstGeom prst="rect">
            <a:avLst/>
          </a:prstGeom>
          <a:noFill/>
        </p:spPr>
        <p:txBody>
          <a:bodyPr wrap="square" rtlCol="0">
            <a:spAutoFit/>
          </a:bodyPr>
          <a:lstStyle/>
          <a:p>
            <a:r>
              <a:rPr lang="en-US" dirty="0"/>
              <a:t>This will still work. Why?</a:t>
            </a:r>
            <a:endParaRPr lang="en-IN" dirty="0"/>
          </a:p>
        </p:txBody>
      </p:sp>
    </p:spTree>
    <p:extLst>
      <p:ext uri="{BB962C8B-B14F-4D97-AF65-F5344CB8AC3E}">
        <p14:creationId xmlns:p14="http://schemas.microsoft.com/office/powerpoint/2010/main" val="39876687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0155-9778-4F55-8631-860E27922C91}"/>
              </a:ext>
            </a:extLst>
          </p:cNvPr>
          <p:cNvSpPr>
            <a:spLocks noGrp="1"/>
          </p:cNvSpPr>
          <p:nvPr>
            <p:ph type="title"/>
          </p:nvPr>
        </p:nvSpPr>
        <p:spPr/>
        <p:txBody>
          <a:bodyPr/>
          <a:lstStyle/>
          <a:p>
            <a:r>
              <a:rPr lang="en-US" dirty="0"/>
              <a:t>Sample Program illustrating a stack using all these functions</a:t>
            </a:r>
            <a:endParaRPr lang="en-IN" dirty="0"/>
          </a:p>
        </p:txBody>
      </p:sp>
      <p:graphicFrame>
        <p:nvGraphicFramePr>
          <p:cNvPr id="8" name="Table 7">
            <a:extLst>
              <a:ext uri="{FF2B5EF4-FFF2-40B4-BE49-F238E27FC236}">
                <a16:creationId xmlns:a16="http://schemas.microsoft.com/office/drawing/2014/main" id="{85BE9301-5610-4BB7-BD4E-6C38DA254C63}"/>
              </a:ext>
            </a:extLst>
          </p:cNvPr>
          <p:cNvGraphicFramePr>
            <a:graphicFrameLocks noGrp="1"/>
          </p:cNvGraphicFramePr>
          <p:nvPr/>
        </p:nvGraphicFramePr>
        <p:xfrm>
          <a:off x="1069383" y="1761327"/>
          <a:ext cx="6235578" cy="4268402"/>
        </p:xfrm>
        <a:graphic>
          <a:graphicData uri="http://schemas.openxmlformats.org/drawingml/2006/table">
            <a:tbl>
              <a:tblPr/>
              <a:tblGrid>
                <a:gridCol w="6235578">
                  <a:extLst>
                    <a:ext uri="{9D8B030D-6E8A-4147-A177-3AD203B41FA5}">
                      <a16:colId xmlns:a16="http://schemas.microsoft.com/office/drawing/2014/main" val="2253579993"/>
                    </a:ext>
                  </a:extLst>
                </a:gridCol>
              </a:tblGrid>
              <a:tr h="3751478">
                <a:tc>
                  <a:txBody>
                    <a:bodyPr/>
                    <a:lstStyle/>
                    <a:p>
                      <a:pPr algn="l" fontAlgn="base"/>
                      <a:r>
                        <a:rPr lang="en-IN" sz="1200" u="none" strike="noStrike" dirty="0">
                          <a:solidFill>
                            <a:srgbClr val="800080"/>
                          </a:solidFill>
                          <a:effectLst/>
                          <a:latin typeface="inherit"/>
                        </a:rPr>
                        <a:t>int</a:t>
                      </a:r>
                      <a:r>
                        <a:rPr lang="en-IN" sz="1200" u="none" strike="noStrike" dirty="0">
                          <a:solidFill>
                            <a:srgbClr val="006FE0"/>
                          </a:solidFill>
                          <a:effectLst/>
                          <a:latin typeface="inherit"/>
                        </a:rPr>
                        <a:t> </a:t>
                      </a:r>
                      <a:r>
                        <a:rPr lang="en-IN" sz="1200" u="none" strike="noStrike" dirty="0">
                          <a:solidFill>
                            <a:srgbClr val="004ED0"/>
                          </a:solidFill>
                          <a:effectLst/>
                          <a:latin typeface="inherit"/>
                        </a:rPr>
                        <a:t>main</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008200"/>
                          </a:solidFill>
                          <a:effectLst/>
                          <a:latin typeface="inherit"/>
                        </a:rPr>
                        <a:t>// create a stack of capacity 5</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800080"/>
                          </a:solidFill>
                          <a:effectLst/>
                          <a:latin typeface="inherit"/>
                        </a:rPr>
                        <a:t>struct</a:t>
                      </a:r>
                      <a:r>
                        <a:rPr lang="en-IN" sz="1200" u="none" strike="noStrike" dirty="0">
                          <a:solidFill>
                            <a:srgbClr val="006FE0"/>
                          </a:solidFill>
                          <a:effectLst/>
                          <a:latin typeface="inherit"/>
                        </a:rPr>
                        <a:t> </a:t>
                      </a:r>
                      <a:r>
                        <a:rPr lang="en-IN" sz="1200" u="none" strike="noStrike" dirty="0">
                          <a:solidFill>
                            <a:srgbClr val="002D7A"/>
                          </a:solidFill>
                          <a:effectLst/>
                          <a:latin typeface="inherit"/>
                        </a:rPr>
                        <a:t>stack</a:t>
                      </a:r>
                      <a:r>
                        <a:rPr lang="en-IN" sz="1200" u="none" strike="noStrike" dirty="0">
                          <a:solidFill>
                            <a:srgbClr val="006FE0"/>
                          </a:solidFill>
                          <a:effectLst/>
                          <a:latin typeface="inherit"/>
                        </a:rPr>
                        <a:t> *</a:t>
                      </a:r>
                      <a:r>
                        <a:rPr lang="en-IN" sz="1200" u="none" strike="noStrike" dirty="0" err="1">
                          <a:solidFill>
                            <a:srgbClr val="002D7A"/>
                          </a:solidFill>
                          <a:effectLst/>
                          <a:latin typeface="inherit"/>
                        </a:rPr>
                        <a:t>pt</a:t>
                      </a:r>
                      <a:r>
                        <a:rPr lang="en-IN" sz="1200" u="none" strike="noStrike" dirty="0">
                          <a:solidFill>
                            <a:srgbClr val="006FE0"/>
                          </a:solidFill>
                          <a:effectLst/>
                          <a:latin typeface="inherit"/>
                        </a:rPr>
                        <a:t> = </a:t>
                      </a:r>
                      <a:r>
                        <a:rPr lang="en-IN" sz="1200" u="none" strike="noStrike" dirty="0" err="1">
                          <a:solidFill>
                            <a:srgbClr val="004ED0"/>
                          </a:solidFill>
                          <a:effectLst/>
                          <a:latin typeface="inherit"/>
                        </a:rPr>
                        <a:t>newStack</a:t>
                      </a:r>
                      <a:r>
                        <a:rPr lang="en-IN" sz="1200" u="none" strike="noStrike" dirty="0">
                          <a:solidFill>
                            <a:srgbClr val="333333"/>
                          </a:solidFill>
                          <a:effectLst/>
                          <a:latin typeface="inherit"/>
                        </a:rPr>
                        <a:t>(</a:t>
                      </a:r>
                      <a:r>
                        <a:rPr lang="en-IN" sz="1200" u="none" strike="noStrike" dirty="0">
                          <a:solidFill>
                            <a:srgbClr val="CE0000"/>
                          </a:solidFill>
                          <a:effectLst/>
                          <a:latin typeface="inherit"/>
                        </a:rPr>
                        <a:t>5</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0000"/>
                          </a:solidFill>
                          <a:effectLst/>
                          <a:latin typeface="inherit"/>
                        </a:rPr>
                        <a:t> </a:t>
                      </a: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push</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r>
                        <a:rPr lang="en-IN" sz="1200" u="none" strike="noStrike" dirty="0">
                          <a:solidFill>
                            <a:srgbClr val="006FE0"/>
                          </a:solidFill>
                          <a:effectLst/>
                          <a:latin typeface="inherit"/>
                        </a:rPr>
                        <a:t> </a:t>
                      </a:r>
                      <a:r>
                        <a:rPr lang="en-IN" sz="1200" u="none" strike="noStrike" dirty="0">
                          <a:solidFill>
                            <a:srgbClr val="CE0000"/>
                          </a:solidFill>
                          <a:effectLst/>
                          <a:latin typeface="inherit"/>
                        </a:rPr>
                        <a:t>1</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push</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r>
                        <a:rPr lang="en-IN" sz="1200" u="none" strike="noStrike" dirty="0">
                          <a:solidFill>
                            <a:srgbClr val="006FE0"/>
                          </a:solidFill>
                          <a:effectLst/>
                          <a:latin typeface="inherit"/>
                        </a:rPr>
                        <a:t> </a:t>
                      </a:r>
                      <a:r>
                        <a:rPr lang="en-IN" sz="1200" u="none" strike="noStrike" dirty="0">
                          <a:solidFill>
                            <a:srgbClr val="CE0000"/>
                          </a:solidFill>
                          <a:effectLst/>
                          <a:latin typeface="inherit"/>
                        </a:rPr>
                        <a:t>2</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push</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r>
                        <a:rPr lang="en-IN" sz="1200" u="none" strike="noStrike" dirty="0">
                          <a:solidFill>
                            <a:srgbClr val="006FE0"/>
                          </a:solidFill>
                          <a:effectLst/>
                          <a:latin typeface="inherit"/>
                        </a:rPr>
                        <a:t> </a:t>
                      </a:r>
                      <a:r>
                        <a:rPr lang="en-IN" sz="1200" u="none" strike="noStrike" dirty="0">
                          <a:solidFill>
                            <a:srgbClr val="CE0000"/>
                          </a:solidFill>
                          <a:effectLst/>
                          <a:latin typeface="inherit"/>
                        </a:rPr>
                        <a:t>3</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0000"/>
                          </a:solidFill>
                          <a:effectLst/>
                          <a:latin typeface="inherit"/>
                        </a:rPr>
                        <a:t> </a:t>
                      </a:r>
                    </a:p>
                    <a:p>
                      <a:pPr algn="l" fontAlgn="base"/>
                      <a:r>
                        <a:rPr lang="en-IN" sz="1200" u="none" strike="noStrike" dirty="0">
                          <a:solidFill>
                            <a:srgbClr val="006FE0"/>
                          </a:solidFill>
                          <a:effectLst/>
                          <a:latin typeface="inherit"/>
                        </a:rPr>
                        <a:t>    </a:t>
                      </a:r>
                      <a:r>
                        <a:rPr lang="en-IN" sz="1200" u="none" strike="noStrike" dirty="0" err="1">
                          <a:solidFill>
                            <a:srgbClr val="800080"/>
                          </a:solidFill>
                          <a:effectLst/>
                          <a:latin typeface="inherit"/>
                        </a:rPr>
                        <a:t>printf</a:t>
                      </a:r>
                      <a:r>
                        <a:rPr lang="en-IN" sz="1200" u="none" strike="noStrike" dirty="0">
                          <a:solidFill>
                            <a:srgbClr val="333333"/>
                          </a:solidFill>
                          <a:effectLst/>
                          <a:latin typeface="inherit"/>
                        </a:rPr>
                        <a:t>(</a:t>
                      </a:r>
                      <a:r>
                        <a:rPr lang="en-IN" sz="1200" u="none" strike="noStrike" dirty="0">
                          <a:solidFill>
                            <a:srgbClr val="880000"/>
                          </a:solidFill>
                          <a:effectLst/>
                          <a:latin typeface="inherit"/>
                        </a:rPr>
                        <a:t>"Top element is %d\n"</a:t>
                      </a:r>
                      <a:r>
                        <a:rPr lang="en-IN" sz="1200" u="none" strike="noStrike" dirty="0">
                          <a:solidFill>
                            <a:srgbClr val="333333"/>
                          </a:solidFill>
                          <a:effectLst/>
                          <a:latin typeface="inherit"/>
                        </a:rPr>
                        <a:t>,</a:t>
                      </a:r>
                      <a:r>
                        <a:rPr lang="en-IN" sz="1200" u="none" strike="noStrike" dirty="0">
                          <a:solidFill>
                            <a:srgbClr val="006FE0"/>
                          </a:solidFill>
                          <a:effectLst/>
                          <a:latin typeface="inherit"/>
                        </a:rPr>
                        <a:t> </a:t>
                      </a:r>
                      <a:r>
                        <a:rPr lang="en-IN" sz="1200" u="none" strike="noStrike" dirty="0">
                          <a:solidFill>
                            <a:srgbClr val="004ED0"/>
                          </a:solidFill>
                          <a:effectLst/>
                          <a:latin typeface="inherit"/>
                        </a:rPr>
                        <a:t>peek</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err="1">
                          <a:solidFill>
                            <a:srgbClr val="800080"/>
                          </a:solidFill>
                          <a:effectLst/>
                          <a:latin typeface="inherit"/>
                        </a:rPr>
                        <a:t>printf</a:t>
                      </a:r>
                      <a:r>
                        <a:rPr lang="en-IN" sz="1200" u="none" strike="noStrike" dirty="0">
                          <a:solidFill>
                            <a:srgbClr val="333333"/>
                          </a:solidFill>
                          <a:effectLst/>
                          <a:latin typeface="inherit"/>
                        </a:rPr>
                        <a:t>(</a:t>
                      </a:r>
                      <a:r>
                        <a:rPr lang="en-IN" sz="1200" u="none" strike="noStrike" dirty="0">
                          <a:solidFill>
                            <a:srgbClr val="880000"/>
                          </a:solidFill>
                          <a:effectLst/>
                          <a:latin typeface="inherit"/>
                        </a:rPr>
                        <a:t>"Stack size is %d\n"</a:t>
                      </a:r>
                      <a:r>
                        <a:rPr lang="en-IN" sz="1200" u="none" strike="noStrike" dirty="0">
                          <a:solidFill>
                            <a:srgbClr val="333333"/>
                          </a:solidFill>
                          <a:effectLst/>
                          <a:latin typeface="inherit"/>
                        </a:rPr>
                        <a:t>,</a:t>
                      </a:r>
                      <a:r>
                        <a:rPr lang="en-IN" sz="1200" u="none" strike="noStrike" dirty="0">
                          <a:solidFill>
                            <a:srgbClr val="006FE0"/>
                          </a:solidFill>
                          <a:effectLst/>
                          <a:latin typeface="inherit"/>
                        </a:rPr>
                        <a:t> </a:t>
                      </a:r>
                      <a:r>
                        <a:rPr lang="en-IN" sz="1200" u="none" strike="noStrike" dirty="0">
                          <a:solidFill>
                            <a:srgbClr val="004ED0"/>
                          </a:solidFill>
                          <a:effectLst/>
                          <a:latin typeface="inherit"/>
                        </a:rPr>
                        <a:t>size</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0000"/>
                          </a:solidFill>
                          <a:effectLst/>
                          <a:latin typeface="inherit"/>
                        </a:rPr>
                        <a:t> </a:t>
                      </a: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pop</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pop</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004ED0"/>
                          </a:solidFill>
                          <a:effectLst/>
                          <a:latin typeface="inherit"/>
                        </a:rPr>
                        <a:t>pop</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0000"/>
                          </a:solidFill>
                          <a:effectLst/>
                          <a:latin typeface="inherit"/>
                        </a:rPr>
                        <a:t> </a:t>
                      </a:r>
                    </a:p>
                    <a:p>
                      <a:pPr algn="l" fontAlgn="base"/>
                      <a:r>
                        <a:rPr lang="en-IN" sz="1200" u="none" strike="noStrike" dirty="0">
                          <a:solidFill>
                            <a:srgbClr val="006FE0"/>
                          </a:solidFill>
                          <a:effectLst/>
                          <a:latin typeface="inherit"/>
                        </a:rPr>
                        <a:t>    </a:t>
                      </a:r>
                      <a:r>
                        <a:rPr lang="en-IN" sz="1200" u="none" strike="noStrike" dirty="0">
                          <a:solidFill>
                            <a:srgbClr val="800080"/>
                          </a:solidFill>
                          <a:effectLst/>
                          <a:latin typeface="inherit"/>
                        </a:rPr>
                        <a:t>if</a:t>
                      </a:r>
                      <a:r>
                        <a:rPr lang="en-IN" sz="1200" u="none" strike="noStrike" dirty="0">
                          <a:solidFill>
                            <a:srgbClr val="006FE0"/>
                          </a:solidFill>
                          <a:effectLst/>
                          <a:latin typeface="inherit"/>
                        </a:rPr>
                        <a:t> </a:t>
                      </a:r>
                      <a:r>
                        <a:rPr lang="en-IN" sz="1200" u="none" strike="noStrike" dirty="0">
                          <a:solidFill>
                            <a:srgbClr val="333333"/>
                          </a:solidFill>
                          <a:effectLst/>
                          <a:latin typeface="inherit"/>
                        </a:rPr>
                        <a:t>(</a:t>
                      </a:r>
                      <a:r>
                        <a:rPr lang="en-IN" sz="1200" u="none" strike="noStrike" dirty="0" err="1">
                          <a:solidFill>
                            <a:srgbClr val="004ED0"/>
                          </a:solidFill>
                          <a:effectLst/>
                          <a:latin typeface="inherit"/>
                        </a:rPr>
                        <a:t>isEmpty</a:t>
                      </a:r>
                      <a:r>
                        <a:rPr lang="en-IN" sz="1200" u="none" strike="noStrike" dirty="0">
                          <a:solidFill>
                            <a:srgbClr val="333333"/>
                          </a:solidFill>
                          <a:effectLst/>
                          <a:latin typeface="inherit"/>
                        </a:rPr>
                        <a:t>(</a:t>
                      </a:r>
                      <a:r>
                        <a:rPr lang="en-IN" sz="1200" u="none" strike="noStrike" dirty="0" err="1">
                          <a:solidFill>
                            <a:srgbClr val="002D7A"/>
                          </a:solidFill>
                          <a:effectLst/>
                          <a:latin typeface="inherit"/>
                        </a:rPr>
                        <a:t>pt</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err="1">
                          <a:solidFill>
                            <a:srgbClr val="800080"/>
                          </a:solidFill>
                          <a:effectLst/>
                          <a:latin typeface="inherit"/>
                        </a:rPr>
                        <a:t>printf</a:t>
                      </a:r>
                      <a:r>
                        <a:rPr lang="en-IN" sz="1200" u="none" strike="noStrike" dirty="0">
                          <a:solidFill>
                            <a:srgbClr val="333333"/>
                          </a:solidFill>
                          <a:effectLst/>
                          <a:latin typeface="inherit"/>
                        </a:rPr>
                        <a:t>(</a:t>
                      </a:r>
                      <a:r>
                        <a:rPr lang="en-IN" sz="1200" u="none" strike="noStrike" dirty="0">
                          <a:solidFill>
                            <a:srgbClr val="880000"/>
                          </a:solidFill>
                          <a:effectLst/>
                          <a:latin typeface="inherit"/>
                        </a:rPr>
                        <a:t>"Stack is empty"</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a:solidFill>
                            <a:srgbClr val="800080"/>
                          </a:solidFill>
                          <a:effectLst/>
                          <a:latin typeface="inherit"/>
                        </a:rPr>
                        <a:t>else</a:t>
                      </a:r>
                      <a:endParaRPr lang="en-IN" sz="1200" u="none" strike="noStrike" dirty="0">
                        <a:solidFill>
                          <a:srgbClr val="000000"/>
                        </a:solidFill>
                        <a:effectLst/>
                        <a:latin typeface="inherit"/>
                      </a:endParaRPr>
                    </a:p>
                    <a:p>
                      <a:pPr algn="l" fontAlgn="base"/>
                      <a:r>
                        <a:rPr lang="en-IN" sz="1200" u="none" strike="noStrike" dirty="0">
                          <a:solidFill>
                            <a:srgbClr val="006FE0"/>
                          </a:solidFill>
                          <a:effectLst/>
                          <a:latin typeface="inherit"/>
                        </a:rPr>
                        <a:t>        </a:t>
                      </a:r>
                      <a:r>
                        <a:rPr lang="en-IN" sz="1200" u="none" strike="noStrike" dirty="0" err="1">
                          <a:solidFill>
                            <a:srgbClr val="800080"/>
                          </a:solidFill>
                          <a:effectLst/>
                          <a:latin typeface="inherit"/>
                        </a:rPr>
                        <a:t>printf</a:t>
                      </a:r>
                      <a:r>
                        <a:rPr lang="en-IN" sz="1200" u="none" strike="noStrike" dirty="0">
                          <a:solidFill>
                            <a:srgbClr val="333333"/>
                          </a:solidFill>
                          <a:effectLst/>
                          <a:latin typeface="inherit"/>
                        </a:rPr>
                        <a:t>(</a:t>
                      </a:r>
                      <a:r>
                        <a:rPr lang="en-IN" sz="1200" u="none" strike="noStrike" dirty="0">
                          <a:solidFill>
                            <a:srgbClr val="880000"/>
                          </a:solidFill>
                          <a:effectLst/>
                          <a:latin typeface="inherit"/>
                        </a:rPr>
                        <a:t>"Stack is not empty"</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000000"/>
                          </a:solidFill>
                          <a:effectLst/>
                          <a:latin typeface="inherit"/>
                        </a:rPr>
                        <a:t> </a:t>
                      </a:r>
                    </a:p>
                    <a:p>
                      <a:pPr algn="l" fontAlgn="base"/>
                      <a:r>
                        <a:rPr lang="en-IN" sz="1200" u="none" strike="noStrike" dirty="0">
                          <a:solidFill>
                            <a:srgbClr val="006FE0"/>
                          </a:solidFill>
                          <a:effectLst/>
                          <a:latin typeface="inherit"/>
                        </a:rPr>
                        <a:t>    </a:t>
                      </a:r>
                      <a:r>
                        <a:rPr lang="en-IN" sz="1200" u="none" strike="noStrike" dirty="0">
                          <a:solidFill>
                            <a:srgbClr val="800080"/>
                          </a:solidFill>
                          <a:effectLst/>
                          <a:latin typeface="inherit"/>
                        </a:rPr>
                        <a:t>return</a:t>
                      </a:r>
                      <a:r>
                        <a:rPr lang="en-IN" sz="1200" u="none" strike="noStrike" dirty="0">
                          <a:solidFill>
                            <a:srgbClr val="006FE0"/>
                          </a:solidFill>
                          <a:effectLst/>
                          <a:latin typeface="inherit"/>
                        </a:rPr>
                        <a:t> </a:t>
                      </a:r>
                      <a:r>
                        <a:rPr lang="en-IN" sz="1200" u="none" strike="noStrike" dirty="0">
                          <a:solidFill>
                            <a:srgbClr val="CE0000"/>
                          </a:solidFill>
                          <a:effectLst/>
                          <a:latin typeface="inherit"/>
                        </a:rPr>
                        <a:t>0</a:t>
                      </a:r>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p>
                      <a:pPr algn="l" fontAlgn="base"/>
                      <a:r>
                        <a:rPr lang="en-IN" sz="1200" u="none" strike="noStrike" dirty="0">
                          <a:solidFill>
                            <a:srgbClr val="333333"/>
                          </a:solidFill>
                          <a:effectLst/>
                          <a:latin typeface="inherit"/>
                        </a:rPr>
                        <a:t>}</a:t>
                      </a:r>
                      <a:endParaRPr lang="en-IN" sz="1200" u="none" strike="noStrike" dirty="0">
                        <a:solidFill>
                          <a:srgbClr val="000000"/>
                        </a:solidFill>
                        <a:effectLst/>
                        <a:latin typeface="inherit"/>
                      </a:endParaRPr>
                    </a:p>
                  </a:txBody>
                  <a:tcPr marL="62162" marR="62162" marT="31081" marB="31081">
                    <a:lnL>
                      <a:noFill/>
                    </a:lnL>
                    <a:lnR>
                      <a:noFill/>
                    </a:lnR>
                    <a:lnT>
                      <a:noFill/>
                    </a:lnT>
                    <a:lnB>
                      <a:noFill/>
                    </a:lnB>
                  </a:tcPr>
                </a:tc>
                <a:extLst>
                  <a:ext uri="{0D108BD9-81ED-4DB2-BD59-A6C34878D82A}">
                    <a16:rowId xmlns:a16="http://schemas.microsoft.com/office/drawing/2014/main" val="379774958"/>
                  </a:ext>
                </a:extLst>
              </a:tr>
            </a:tbl>
          </a:graphicData>
        </a:graphic>
      </p:graphicFrame>
      <p:sp>
        <p:nvSpPr>
          <p:cNvPr id="10" name="Rectangle 4">
            <a:extLst>
              <a:ext uri="{FF2B5EF4-FFF2-40B4-BE49-F238E27FC236}">
                <a16:creationId xmlns:a16="http://schemas.microsoft.com/office/drawing/2014/main" id="{004D50FD-8749-42C6-B9A1-F6750BD775A0}"/>
              </a:ext>
            </a:extLst>
          </p:cNvPr>
          <p:cNvSpPr>
            <a:spLocks noChangeArrowheads="1"/>
          </p:cNvSpPr>
          <p:nvPr/>
        </p:nvSpPr>
        <p:spPr bwMode="auto">
          <a:xfrm>
            <a:off x="6757261" y="1753536"/>
            <a:ext cx="272770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Arial Unicode MS"/>
              </a:rPr>
              <a:t>Output:</a:t>
            </a:r>
            <a:br>
              <a:rPr kumimoji="0" lang="en-US" altLang="en-US" sz="1400" b="0" i="0" u="none" strike="noStrike" cap="none" normalizeH="0" baseline="0">
                <a:ln>
                  <a:noFill/>
                </a:ln>
                <a:solidFill>
                  <a:schemeClr val="tx1"/>
                </a:solidFill>
                <a:effectLst/>
              </a:rPr>
            </a:b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Inserting 1</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Inserting 2</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Inserting 3</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Top element is 3</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Stack size is 3</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Removing 3</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Removing 2</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Removing 1</a:t>
            </a:r>
            <a:br>
              <a:rPr kumimoji="0" lang="en-US" altLang="en-US" b="0" i="0" u="none" strike="noStrike" cap="none" normalizeH="0" baseline="0">
                <a:ln>
                  <a:noFill/>
                </a:ln>
                <a:solidFill>
                  <a:srgbClr val="000000"/>
                </a:solidFill>
                <a:effectLst/>
                <a:latin typeface="Consolas" panose="020B0609020204030204" pitchFamily="49" charset="0"/>
              </a:rPr>
            </a:br>
            <a:r>
              <a:rPr kumimoji="0" lang="en-US" altLang="en-US" b="0" i="0" u="none" strike="noStrike" cap="none" normalizeH="0" baseline="0">
                <a:ln>
                  <a:noFill/>
                </a:ln>
                <a:solidFill>
                  <a:srgbClr val="000000"/>
                </a:solidFill>
                <a:effectLst/>
                <a:latin typeface="Consolas" panose="020B0609020204030204" pitchFamily="49" charset="0"/>
              </a:rPr>
              <a:t>Stack is empty</a:t>
            </a:r>
            <a:r>
              <a:rPr kumimoji="0" lang="en-US" altLang="en-US" sz="1400" b="0" i="0" u="none" strike="noStrike" cap="none" normalizeH="0" baseline="0">
                <a:ln>
                  <a:noFill/>
                </a:ln>
                <a:solidFill>
                  <a:schemeClr val="tx1"/>
                </a:solidFill>
                <a:effectLst/>
              </a:rPr>
              <a:t> </a:t>
            </a:r>
            <a:endParaRPr kumimoji="0" lang="en-US" altLang="en-US" sz="4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01498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E493-0B53-4E56-9BA6-B9CB9B7BEFB3}"/>
              </a:ext>
            </a:extLst>
          </p:cNvPr>
          <p:cNvSpPr>
            <a:spLocks noGrp="1"/>
          </p:cNvSpPr>
          <p:nvPr>
            <p:ph type="title"/>
          </p:nvPr>
        </p:nvSpPr>
        <p:spPr/>
        <p:txBody>
          <a:bodyPr/>
          <a:lstStyle/>
          <a:p>
            <a:r>
              <a:rPr lang="en-US" dirty="0"/>
              <a:t>Using Header files to define structure as per you need</a:t>
            </a:r>
            <a:endParaRPr lang="en-IN" dirty="0"/>
          </a:p>
        </p:txBody>
      </p:sp>
      <p:pic>
        <p:nvPicPr>
          <p:cNvPr id="5" name="Picture 4">
            <a:extLst>
              <a:ext uri="{FF2B5EF4-FFF2-40B4-BE49-F238E27FC236}">
                <a16:creationId xmlns:a16="http://schemas.microsoft.com/office/drawing/2014/main" id="{9E816D01-EAF3-4891-943A-E32EFFE28C13}"/>
              </a:ext>
            </a:extLst>
          </p:cNvPr>
          <p:cNvPicPr>
            <a:picLocks noChangeAspect="1"/>
          </p:cNvPicPr>
          <p:nvPr/>
        </p:nvPicPr>
        <p:blipFill>
          <a:blip r:embed="rId2"/>
          <a:stretch>
            <a:fillRect/>
          </a:stretch>
        </p:blipFill>
        <p:spPr>
          <a:xfrm>
            <a:off x="54244" y="1223059"/>
            <a:ext cx="12192000" cy="5512262"/>
          </a:xfrm>
          <a:prstGeom prst="rect">
            <a:avLst/>
          </a:prstGeom>
        </p:spPr>
      </p:pic>
    </p:spTree>
    <p:extLst>
      <p:ext uri="{BB962C8B-B14F-4D97-AF65-F5344CB8AC3E}">
        <p14:creationId xmlns:p14="http://schemas.microsoft.com/office/powerpoint/2010/main" val="47351620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E493-0B53-4E56-9BA6-B9CB9B7BEFB3}"/>
              </a:ext>
            </a:extLst>
          </p:cNvPr>
          <p:cNvSpPr>
            <a:spLocks noGrp="1"/>
          </p:cNvSpPr>
          <p:nvPr>
            <p:ph type="title"/>
          </p:nvPr>
        </p:nvSpPr>
        <p:spPr/>
        <p:txBody>
          <a:bodyPr/>
          <a:lstStyle/>
          <a:p>
            <a:r>
              <a:rPr lang="en-US" dirty="0"/>
              <a:t>Using Header files to define structure as per you need</a:t>
            </a:r>
            <a:endParaRPr lang="en-IN" dirty="0"/>
          </a:p>
        </p:txBody>
      </p:sp>
      <p:pic>
        <p:nvPicPr>
          <p:cNvPr id="5" name="Picture 4">
            <a:extLst>
              <a:ext uri="{FF2B5EF4-FFF2-40B4-BE49-F238E27FC236}">
                <a16:creationId xmlns:a16="http://schemas.microsoft.com/office/drawing/2014/main" id="{9E816D01-EAF3-4891-943A-E32EFFE28C13}"/>
              </a:ext>
            </a:extLst>
          </p:cNvPr>
          <p:cNvPicPr>
            <a:picLocks noChangeAspect="1"/>
          </p:cNvPicPr>
          <p:nvPr/>
        </p:nvPicPr>
        <p:blipFill>
          <a:blip r:embed="rId2"/>
          <a:stretch>
            <a:fillRect/>
          </a:stretch>
        </p:blipFill>
        <p:spPr>
          <a:xfrm>
            <a:off x="54244" y="1223059"/>
            <a:ext cx="12192000" cy="5512262"/>
          </a:xfrm>
          <a:prstGeom prst="rect">
            <a:avLst/>
          </a:prstGeom>
        </p:spPr>
      </p:pic>
      <p:pic>
        <p:nvPicPr>
          <p:cNvPr id="7" name="Picture 6">
            <a:extLst>
              <a:ext uri="{FF2B5EF4-FFF2-40B4-BE49-F238E27FC236}">
                <a16:creationId xmlns:a16="http://schemas.microsoft.com/office/drawing/2014/main" id="{642A3B55-E790-47C7-AA1C-DE35B612F42D}"/>
              </a:ext>
            </a:extLst>
          </p:cNvPr>
          <p:cNvPicPr>
            <a:picLocks noChangeAspect="1"/>
          </p:cNvPicPr>
          <p:nvPr/>
        </p:nvPicPr>
        <p:blipFill>
          <a:blip r:embed="rId3"/>
          <a:stretch>
            <a:fillRect/>
          </a:stretch>
        </p:blipFill>
        <p:spPr>
          <a:xfrm>
            <a:off x="5958405" y="2548622"/>
            <a:ext cx="5296639" cy="1190791"/>
          </a:xfrm>
          <a:prstGeom prst="rect">
            <a:avLst/>
          </a:prstGeom>
        </p:spPr>
      </p:pic>
      <p:sp>
        <p:nvSpPr>
          <p:cNvPr id="9" name="TextBox 8">
            <a:extLst>
              <a:ext uri="{FF2B5EF4-FFF2-40B4-BE49-F238E27FC236}">
                <a16:creationId xmlns:a16="http://schemas.microsoft.com/office/drawing/2014/main" id="{6F729F48-A0F5-48DF-B49E-2EA817E8EA6A}"/>
              </a:ext>
            </a:extLst>
          </p:cNvPr>
          <p:cNvSpPr txBox="1"/>
          <p:nvPr/>
        </p:nvSpPr>
        <p:spPr>
          <a:xfrm>
            <a:off x="5545809" y="4274181"/>
            <a:ext cx="6121830" cy="646331"/>
          </a:xfrm>
          <a:prstGeom prst="rect">
            <a:avLst/>
          </a:prstGeom>
          <a:noFill/>
        </p:spPr>
        <p:txBody>
          <a:bodyPr wrap="square">
            <a:spAutoFit/>
          </a:bodyPr>
          <a:lstStyle/>
          <a:p>
            <a:r>
              <a:rPr lang="en-IN" dirty="0"/>
              <a:t>https://www.cs.uah.edu/~rcoleman/Common/CodeVault/Code/Code120_Stack.html</a:t>
            </a:r>
          </a:p>
        </p:txBody>
      </p:sp>
    </p:spTree>
    <p:extLst>
      <p:ext uri="{BB962C8B-B14F-4D97-AF65-F5344CB8AC3E}">
        <p14:creationId xmlns:p14="http://schemas.microsoft.com/office/powerpoint/2010/main" val="270976372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F183-8DDC-41B7-B74A-34711FB283A1}"/>
              </a:ext>
            </a:extLst>
          </p:cNvPr>
          <p:cNvSpPr>
            <a:spLocks noGrp="1"/>
          </p:cNvSpPr>
          <p:nvPr>
            <p:ph type="title"/>
          </p:nvPr>
        </p:nvSpPr>
        <p:spPr/>
        <p:txBody>
          <a:bodyPr/>
          <a:lstStyle/>
          <a:p>
            <a:r>
              <a:rPr lang="en-US" dirty="0"/>
              <a:t>Application of Stack</a:t>
            </a:r>
            <a:endParaRPr lang="en-IN" dirty="0"/>
          </a:p>
        </p:txBody>
      </p:sp>
      <p:sp>
        <p:nvSpPr>
          <p:cNvPr id="3" name="Content Placeholder 2">
            <a:extLst>
              <a:ext uri="{FF2B5EF4-FFF2-40B4-BE49-F238E27FC236}">
                <a16:creationId xmlns:a16="http://schemas.microsoft.com/office/drawing/2014/main" id="{C738A9AF-5291-4ADC-A995-7E0D0B50F397}"/>
              </a:ext>
            </a:extLst>
          </p:cNvPr>
          <p:cNvSpPr>
            <a:spLocks noGrp="1"/>
          </p:cNvSpPr>
          <p:nvPr>
            <p:ph idx="1"/>
          </p:nvPr>
        </p:nvSpPr>
        <p:spPr/>
        <p:txBody>
          <a:bodyPr/>
          <a:lstStyle/>
          <a:p>
            <a:r>
              <a:rPr lang="en-US" dirty="0"/>
              <a:t>Checking parenthesis</a:t>
            </a:r>
          </a:p>
          <a:p>
            <a:r>
              <a:rPr lang="en-US" dirty="0"/>
              <a:t>Expression handling ( in fix to Pre fix or post fix )</a:t>
            </a:r>
          </a:p>
          <a:p>
            <a:r>
              <a:rPr lang="en-US" dirty="0"/>
              <a:t>What else?</a:t>
            </a:r>
            <a:endParaRPr lang="en-IN" dirty="0"/>
          </a:p>
        </p:txBody>
      </p:sp>
    </p:spTree>
    <p:extLst>
      <p:ext uri="{BB962C8B-B14F-4D97-AF65-F5344CB8AC3E}">
        <p14:creationId xmlns:p14="http://schemas.microsoft.com/office/powerpoint/2010/main" val="209901356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1D22-E66C-463F-AD0C-653951058BBC}"/>
              </a:ext>
            </a:extLst>
          </p:cNvPr>
          <p:cNvSpPr>
            <a:spLocks noGrp="1"/>
          </p:cNvSpPr>
          <p:nvPr>
            <p:ph type="title"/>
          </p:nvPr>
        </p:nvSpPr>
        <p:spPr/>
        <p:txBody>
          <a:bodyPr/>
          <a:lstStyle/>
          <a:p>
            <a:r>
              <a:rPr lang="en-US" dirty="0"/>
              <a:t>Check for balanced expressions</a:t>
            </a:r>
            <a:endParaRPr lang="en-IN" dirty="0"/>
          </a:p>
        </p:txBody>
      </p:sp>
      <p:sp>
        <p:nvSpPr>
          <p:cNvPr id="3" name="Content Placeholder 2">
            <a:extLst>
              <a:ext uri="{FF2B5EF4-FFF2-40B4-BE49-F238E27FC236}">
                <a16:creationId xmlns:a16="http://schemas.microsoft.com/office/drawing/2014/main" id="{97009546-1E51-427A-A820-417AFB37FC2C}"/>
              </a:ext>
            </a:extLst>
          </p:cNvPr>
          <p:cNvSpPr>
            <a:spLocks noGrp="1"/>
          </p:cNvSpPr>
          <p:nvPr>
            <p:ph idx="1"/>
          </p:nvPr>
        </p:nvSpPr>
        <p:spPr/>
        <p:txBody>
          <a:bodyPr/>
          <a:lstStyle/>
          <a:p>
            <a:r>
              <a:rPr lang="en-US" dirty="0"/>
              <a:t>Identify what you want to see balanced and what rules apply</a:t>
            </a:r>
          </a:p>
          <a:p>
            <a:pPr marL="0" indent="0">
              <a:buNone/>
            </a:pPr>
            <a:r>
              <a:rPr lang="en-US" dirty="0">
                <a:solidFill>
                  <a:srgbClr val="40424E"/>
                </a:solidFill>
                <a:latin typeface="urw-din"/>
              </a:rPr>
              <a:t>e.g. </a:t>
            </a:r>
            <a:r>
              <a:rPr lang="en-US" b="0" i="0" dirty="0">
                <a:solidFill>
                  <a:srgbClr val="40424E"/>
                </a:solidFill>
                <a:effectLst/>
                <a:latin typeface="urw-din"/>
              </a:rPr>
              <a:t>Given an expression string exp, write a program to examine whether the pairs and the orders of “{“, “}”, “(“, “)”, “[“, “]” are correct in exp</a:t>
            </a:r>
          </a:p>
          <a:p>
            <a:pPr marL="0" indent="0">
              <a:buNone/>
            </a:pPr>
            <a:endParaRPr lang="en-US" dirty="0">
              <a:solidFill>
                <a:srgbClr val="40424E"/>
              </a:solidFill>
              <a:latin typeface="urw-din"/>
            </a:endParaRPr>
          </a:p>
          <a:p>
            <a:pPr marL="0" indent="0">
              <a:buNone/>
            </a:pPr>
            <a:endParaRPr lang="en-IN" dirty="0"/>
          </a:p>
        </p:txBody>
      </p:sp>
      <p:pic>
        <p:nvPicPr>
          <p:cNvPr id="5" name="Picture 4">
            <a:extLst>
              <a:ext uri="{FF2B5EF4-FFF2-40B4-BE49-F238E27FC236}">
                <a16:creationId xmlns:a16="http://schemas.microsoft.com/office/drawing/2014/main" id="{18E78D69-4DB3-4014-8E89-5408F8C112C6}"/>
              </a:ext>
            </a:extLst>
          </p:cNvPr>
          <p:cNvPicPr>
            <a:picLocks noChangeAspect="1"/>
          </p:cNvPicPr>
          <p:nvPr/>
        </p:nvPicPr>
        <p:blipFill>
          <a:blip r:embed="rId2"/>
          <a:stretch>
            <a:fillRect/>
          </a:stretch>
        </p:blipFill>
        <p:spPr>
          <a:xfrm>
            <a:off x="838200" y="3749292"/>
            <a:ext cx="9631119" cy="2743583"/>
          </a:xfrm>
          <a:prstGeom prst="rect">
            <a:avLst/>
          </a:prstGeom>
        </p:spPr>
      </p:pic>
    </p:spTree>
    <p:extLst>
      <p:ext uri="{BB962C8B-B14F-4D97-AF65-F5344CB8AC3E}">
        <p14:creationId xmlns:p14="http://schemas.microsoft.com/office/powerpoint/2010/main" val="352917301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7242-1143-44E6-9BFD-6BA81F67DEA4}"/>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962C944-F092-47AE-9DE4-8B3B1218B5AA}"/>
              </a:ext>
            </a:extLst>
          </p:cNvPr>
          <p:cNvPicPr>
            <a:picLocks noGrp="1" noChangeAspect="1"/>
          </p:cNvPicPr>
          <p:nvPr>
            <p:ph idx="1"/>
          </p:nvPr>
        </p:nvPicPr>
        <p:blipFill>
          <a:blip r:embed="rId2"/>
          <a:stretch>
            <a:fillRect/>
          </a:stretch>
        </p:blipFill>
        <p:spPr>
          <a:xfrm>
            <a:off x="1044844" y="1027906"/>
            <a:ext cx="5051156" cy="5468539"/>
          </a:xfrm>
        </p:spPr>
      </p:pic>
    </p:spTree>
    <p:extLst>
      <p:ext uri="{BB962C8B-B14F-4D97-AF65-F5344CB8AC3E}">
        <p14:creationId xmlns:p14="http://schemas.microsoft.com/office/powerpoint/2010/main" val="48178371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7242-1143-44E6-9BFD-6BA81F67DEA4}"/>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8962C944-F092-47AE-9DE4-8B3B1218B5AA}"/>
              </a:ext>
            </a:extLst>
          </p:cNvPr>
          <p:cNvPicPr>
            <a:picLocks noGrp="1" noChangeAspect="1"/>
          </p:cNvPicPr>
          <p:nvPr>
            <p:ph idx="1"/>
          </p:nvPr>
        </p:nvPicPr>
        <p:blipFill>
          <a:blip r:embed="rId2"/>
          <a:stretch>
            <a:fillRect/>
          </a:stretch>
        </p:blipFill>
        <p:spPr>
          <a:xfrm>
            <a:off x="838200" y="1817874"/>
            <a:ext cx="4376289" cy="4737907"/>
          </a:xfrm>
        </p:spPr>
      </p:pic>
      <p:sp>
        <p:nvSpPr>
          <p:cNvPr id="7" name="TextBox 6">
            <a:extLst>
              <a:ext uri="{FF2B5EF4-FFF2-40B4-BE49-F238E27FC236}">
                <a16:creationId xmlns:a16="http://schemas.microsoft.com/office/drawing/2014/main" id="{768AFE3E-1D88-43C6-82EB-A05164C33A49}"/>
              </a:ext>
            </a:extLst>
          </p:cNvPr>
          <p:cNvSpPr txBox="1"/>
          <p:nvPr/>
        </p:nvSpPr>
        <p:spPr>
          <a:xfrm>
            <a:off x="6212237" y="365125"/>
            <a:ext cx="5492212" cy="11941731"/>
          </a:xfrm>
          <a:prstGeom prst="rect">
            <a:avLst/>
          </a:prstGeom>
          <a:noFill/>
        </p:spPr>
        <p:txBody>
          <a:bodyPr wrap="square">
            <a:spAutoFit/>
          </a:bodyPr>
          <a:lstStyle/>
          <a:p>
            <a:r>
              <a:rPr lang="en-IN" sz="1000" dirty="0"/>
              <a:t>#include &lt;</a:t>
            </a:r>
            <a:r>
              <a:rPr lang="en-IN" sz="1000" dirty="0" err="1"/>
              <a:t>stdio.h</a:t>
            </a:r>
            <a:r>
              <a:rPr lang="en-IN" sz="1000" dirty="0"/>
              <a:t>&gt; </a:t>
            </a:r>
          </a:p>
          <a:p>
            <a:r>
              <a:rPr lang="en-IN" sz="1000" dirty="0"/>
              <a:t>#include &lt;</a:t>
            </a:r>
            <a:r>
              <a:rPr lang="en-IN" sz="1000" dirty="0" err="1"/>
              <a:t>stdlib.h</a:t>
            </a:r>
            <a:r>
              <a:rPr lang="en-IN" sz="1000" dirty="0"/>
              <a:t>&gt; </a:t>
            </a:r>
          </a:p>
          <a:p>
            <a:r>
              <a:rPr lang="en-IN" sz="1000" dirty="0"/>
              <a:t>#define bool int </a:t>
            </a:r>
          </a:p>
          <a:p>
            <a:endParaRPr lang="en-IN" sz="1000" dirty="0"/>
          </a:p>
          <a:p>
            <a:r>
              <a:rPr lang="en-IN" sz="1000" dirty="0"/>
              <a:t>// structure of a stack node </a:t>
            </a:r>
          </a:p>
          <a:p>
            <a:r>
              <a:rPr lang="en-IN" sz="1000" dirty="0"/>
              <a:t>struct </a:t>
            </a:r>
            <a:r>
              <a:rPr lang="en-IN" sz="1000" dirty="0" err="1"/>
              <a:t>sNode</a:t>
            </a:r>
            <a:r>
              <a:rPr lang="en-IN" sz="1000" dirty="0"/>
              <a:t> { </a:t>
            </a:r>
          </a:p>
          <a:p>
            <a:r>
              <a:rPr lang="en-IN" sz="1000" dirty="0"/>
              <a:t>	char data; </a:t>
            </a:r>
          </a:p>
          <a:p>
            <a:r>
              <a:rPr lang="en-IN" sz="1000" dirty="0"/>
              <a:t>	struct </a:t>
            </a:r>
            <a:r>
              <a:rPr lang="en-IN" sz="1000" dirty="0" err="1"/>
              <a:t>sNode</a:t>
            </a:r>
            <a:r>
              <a:rPr lang="en-IN" sz="1000" dirty="0"/>
              <a:t>* next; </a:t>
            </a:r>
          </a:p>
          <a:p>
            <a:r>
              <a:rPr lang="en-IN" sz="1000" dirty="0"/>
              <a:t>}; </a:t>
            </a:r>
          </a:p>
          <a:p>
            <a:endParaRPr lang="en-IN" sz="1000" dirty="0"/>
          </a:p>
          <a:p>
            <a:r>
              <a:rPr lang="en-IN" sz="1000" dirty="0"/>
              <a:t>// Function to push an item to stack </a:t>
            </a:r>
          </a:p>
          <a:p>
            <a:r>
              <a:rPr lang="en-IN" sz="1000" dirty="0"/>
              <a:t>void push(struct </a:t>
            </a:r>
            <a:r>
              <a:rPr lang="en-IN" sz="1000" dirty="0" err="1"/>
              <a:t>sNode</a:t>
            </a:r>
            <a:r>
              <a:rPr lang="en-IN" sz="1000" dirty="0"/>
              <a:t>** </a:t>
            </a:r>
            <a:r>
              <a:rPr lang="en-IN" sz="1000" dirty="0" err="1"/>
              <a:t>top_ref</a:t>
            </a:r>
            <a:r>
              <a:rPr lang="en-IN" sz="1000" dirty="0"/>
              <a:t>, int </a:t>
            </a:r>
            <a:r>
              <a:rPr lang="en-IN" sz="1000" dirty="0" err="1"/>
              <a:t>new_data</a:t>
            </a:r>
            <a:r>
              <a:rPr lang="en-IN" sz="1000" dirty="0"/>
              <a:t>); </a:t>
            </a:r>
          </a:p>
          <a:p>
            <a:endParaRPr lang="en-IN" sz="1000" dirty="0"/>
          </a:p>
          <a:p>
            <a:r>
              <a:rPr lang="en-IN" sz="1000" dirty="0"/>
              <a:t>// Function to pop an item from stack </a:t>
            </a:r>
          </a:p>
          <a:p>
            <a:r>
              <a:rPr lang="en-IN" sz="1000" dirty="0"/>
              <a:t>int pop(struct </a:t>
            </a:r>
            <a:r>
              <a:rPr lang="en-IN" sz="1000" dirty="0" err="1"/>
              <a:t>sNode</a:t>
            </a:r>
            <a:r>
              <a:rPr lang="en-IN" sz="1000" dirty="0"/>
              <a:t>** </a:t>
            </a:r>
            <a:r>
              <a:rPr lang="en-IN" sz="1000" dirty="0" err="1"/>
              <a:t>top_ref</a:t>
            </a:r>
            <a:r>
              <a:rPr lang="en-IN" sz="1000" dirty="0"/>
              <a:t>); </a:t>
            </a:r>
          </a:p>
          <a:p>
            <a:endParaRPr lang="en-IN" sz="1000" dirty="0"/>
          </a:p>
          <a:p>
            <a:r>
              <a:rPr lang="en-IN" sz="1000" dirty="0"/>
              <a:t>// Returns 1 if character1 and character2 are matching left </a:t>
            </a:r>
          </a:p>
          <a:p>
            <a:r>
              <a:rPr lang="en-IN" sz="1000" dirty="0"/>
              <a:t>// and right Brackets </a:t>
            </a:r>
          </a:p>
          <a:p>
            <a:r>
              <a:rPr lang="en-IN" sz="1000" dirty="0"/>
              <a:t>bool </a:t>
            </a:r>
            <a:r>
              <a:rPr lang="en-IN" sz="1000" dirty="0" err="1"/>
              <a:t>isMatchingPair</a:t>
            </a:r>
            <a:r>
              <a:rPr lang="en-IN" sz="1000" dirty="0"/>
              <a:t>(char character1, char character2) </a:t>
            </a:r>
          </a:p>
          <a:p>
            <a:r>
              <a:rPr lang="en-IN" sz="1000" dirty="0"/>
              <a:t>{ </a:t>
            </a:r>
          </a:p>
          <a:p>
            <a:r>
              <a:rPr lang="en-IN" sz="1000" dirty="0"/>
              <a:t>	if (character1 == '(' &amp;&amp; character2 == ')') </a:t>
            </a:r>
          </a:p>
          <a:p>
            <a:r>
              <a:rPr lang="en-IN" sz="1000" dirty="0"/>
              <a:t>		return 1; </a:t>
            </a:r>
          </a:p>
          <a:p>
            <a:r>
              <a:rPr lang="en-IN" sz="1000" dirty="0"/>
              <a:t>	else if (character1 == '{' &amp;&amp; character2 == '}') </a:t>
            </a:r>
          </a:p>
          <a:p>
            <a:r>
              <a:rPr lang="en-IN" sz="1000" dirty="0"/>
              <a:t>		return 1; </a:t>
            </a:r>
          </a:p>
          <a:p>
            <a:r>
              <a:rPr lang="en-IN" sz="1000" dirty="0"/>
              <a:t>	else if (character1 == '[' &amp;&amp; character2 == ']') </a:t>
            </a:r>
          </a:p>
          <a:p>
            <a:r>
              <a:rPr lang="en-IN" sz="1000" dirty="0"/>
              <a:t>		return 1; </a:t>
            </a:r>
          </a:p>
          <a:p>
            <a:r>
              <a:rPr lang="en-IN" sz="1000" dirty="0"/>
              <a:t>	else</a:t>
            </a:r>
          </a:p>
          <a:p>
            <a:r>
              <a:rPr lang="en-IN" sz="1000" dirty="0"/>
              <a:t>		return 0; </a:t>
            </a:r>
          </a:p>
          <a:p>
            <a:r>
              <a:rPr lang="en-IN" sz="1000" dirty="0"/>
              <a:t>} </a:t>
            </a:r>
          </a:p>
          <a:p>
            <a:endParaRPr lang="en-IN" sz="1000" dirty="0"/>
          </a:p>
          <a:p>
            <a:r>
              <a:rPr lang="en-IN" sz="1000" dirty="0"/>
              <a:t>// Return 1 if expression has balanced Brackets </a:t>
            </a:r>
          </a:p>
          <a:p>
            <a:r>
              <a:rPr lang="en-IN" sz="1000" dirty="0"/>
              <a:t>bool </a:t>
            </a:r>
            <a:r>
              <a:rPr lang="en-IN" sz="1000" dirty="0" err="1"/>
              <a:t>areBracketsBalanced</a:t>
            </a:r>
            <a:r>
              <a:rPr lang="en-IN" sz="1000" dirty="0"/>
              <a:t>(char exp[]) </a:t>
            </a:r>
          </a:p>
          <a:p>
            <a:r>
              <a:rPr lang="en-IN" sz="1000" dirty="0"/>
              <a:t>{ </a:t>
            </a:r>
          </a:p>
          <a:p>
            <a:r>
              <a:rPr lang="en-IN" sz="1000" dirty="0"/>
              <a:t>	int </a:t>
            </a:r>
            <a:r>
              <a:rPr lang="en-IN" sz="1000" dirty="0" err="1"/>
              <a:t>i</a:t>
            </a:r>
            <a:r>
              <a:rPr lang="en-IN" sz="1000" dirty="0"/>
              <a:t> = 0; </a:t>
            </a:r>
          </a:p>
          <a:p>
            <a:endParaRPr lang="en-IN" sz="1000" dirty="0"/>
          </a:p>
          <a:p>
            <a:r>
              <a:rPr lang="en-IN" sz="1000" dirty="0"/>
              <a:t>	// Declare an empty character stack </a:t>
            </a:r>
          </a:p>
          <a:p>
            <a:r>
              <a:rPr lang="en-IN" sz="1000" dirty="0"/>
              <a:t>	struct </a:t>
            </a:r>
            <a:r>
              <a:rPr lang="en-IN" sz="1000" dirty="0" err="1"/>
              <a:t>sNode</a:t>
            </a:r>
            <a:r>
              <a:rPr lang="en-IN" sz="1000" dirty="0"/>
              <a:t>* stack = NULL; </a:t>
            </a:r>
          </a:p>
          <a:p>
            <a:endParaRPr lang="en-IN" sz="1000" dirty="0"/>
          </a:p>
          <a:p>
            <a:r>
              <a:rPr lang="en-IN" sz="1000" dirty="0"/>
              <a:t>	// Traverse the given expression to check matching </a:t>
            </a:r>
          </a:p>
          <a:p>
            <a:r>
              <a:rPr lang="en-IN" sz="1000" dirty="0"/>
              <a:t>	// brackets </a:t>
            </a:r>
          </a:p>
          <a:p>
            <a:r>
              <a:rPr lang="en-IN" sz="1000" dirty="0"/>
              <a:t>	while (exp[</a:t>
            </a:r>
            <a:r>
              <a:rPr lang="en-IN" sz="1000" dirty="0" err="1"/>
              <a:t>i</a:t>
            </a:r>
            <a:r>
              <a:rPr lang="en-IN" sz="1000" dirty="0"/>
              <a:t>]) </a:t>
            </a:r>
          </a:p>
          <a:p>
            <a:r>
              <a:rPr lang="en-IN" sz="1000" dirty="0"/>
              <a:t>	{ </a:t>
            </a:r>
          </a:p>
          <a:p>
            <a:r>
              <a:rPr lang="en-IN" sz="1000" dirty="0"/>
              <a:t>		// If the exp[</a:t>
            </a:r>
            <a:r>
              <a:rPr lang="en-IN" sz="1000" dirty="0" err="1"/>
              <a:t>i</a:t>
            </a:r>
            <a:r>
              <a:rPr lang="en-IN" sz="1000" dirty="0"/>
              <a:t>] is a starting bracket then push </a:t>
            </a:r>
          </a:p>
          <a:p>
            <a:r>
              <a:rPr lang="en-IN" sz="1000" dirty="0"/>
              <a:t>		// it </a:t>
            </a:r>
          </a:p>
          <a:p>
            <a:r>
              <a:rPr lang="en-IN" sz="1000" dirty="0"/>
              <a:t>		if (exp[</a:t>
            </a:r>
            <a:r>
              <a:rPr lang="en-IN" sz="1000" dirty="0" err="1"/>
              <a:t>i</a:t>
            </a:r>
            <a:r>
              <a:rPr lang="en-IN" sz="1000" dirty="0"/>
              <a:t>] == '{' || exp[</a:t>
            </a:r>
            <a:r>
              <a:rPr lang="en-IN" sz="1000" dirty="0" err="1"/>
              <a:t>i</a:t>
            </a:r>
            <a:r>
              <a:rPr lang="en-IN" sz="1000" dirty="0"/>
              <a:t>] == '(' || exp[</a:t>
            </a:r>
            <a:r>
              <a:rPr lang="en-IN" sz="1000" dirty="0" err="1"/>
              <a:t>i</a:t>
            </a:r>
            <a:r>
              <a:rPr lang="en-IN" sz="1000" dirty="0"/>
              <a:t>] == '[') </a:t>
            </a:r>
          </a:p>
          <a:p>
            <a:r>
              <a:rPr lang="en-IN" sz="1000" dirty="0"/>
              <a:t>			push(&amp;stack, exp[</a:t>
            </a:r>
            <a:r>
              <a:rPr lang="en-IN" sz="1000" dirty="0" err="1"/>
              <a:t>i</a:t>
            </a:r>
            <a:r>
              <a:rPr lang="en-IN" sz="1000" dirty="0"/>
              <a:t>]); </a:t>
            </a:r>
          </a:p>
          <a:p>
            <a:endParaRPr lang="en-IN" sz="1000" dirty="0"/>
          </a:p>
          <a:p>
            <a:r>
              <a:rPr lang="en-IN" sz="1000" dirty="0"/>
              <a:t>		// If exp[</a:t>
            </a:r>
            <a:r>
              <a:rPr lang="en-IN" sz="1000" dirty="0" err="1"/>
              <a:t>i</a:t>
            </a:r>
            <a:r>
              <a:rPr lang="en-IN" sz="1000" dirty="0"/>
              <a:t>] is an ending bracket then pop from </a:t>
            </a:r>
          </a:p>
          <a:p>
            <a:r>
              <a:rPr lang="en-IN" sz="1000" dirty="0"/>
              <a:t>		// stack and check if the popped bracket is a </a:t>
            </a:r>
          </a:p>
          <a:p>
            <a:r>
              <a:rPr lang="en-IN" sz="1000" dirty="0"/>
              <a:t>		// matching pair*/ </a:t>
            </a:r>
          </a:p>
          <a:p>
            <a:r>
              <a:rPr lang="en-IN" sz="1000" dirty="0"/>
              <a:t>		if (exp[</a:t>
            </a:r>
            <a:r>
              <a:rPr lang="en-IN" sz="1000" dirty="0" err="1"/>
              <a:t>i</a:t>
            </a:r>
            <a:r>
              <a:rPr lang="en-IN" sz="1000" dirty="0"/>
              <a:t>] == '}' || exp[</a:t>
            </a:r>
            <a:r>
              <a:rPr lang="en-IN" sz="1000" dirty="0" err="1"/>
              <a:t>i</a:t>
            </a:r>
            <a:r>
              <a:rPr lang="en-IN" sz="1000" dirty="0"/>
              <a:t>] == ')'</a:t>
            </a:r>
          </a:p>
          <a:p>
            <a:r>
              <a:rPr lang="en-IN" sz="1000" dirty="0"/>
              <a:t>			|| exp[</a:t>
            </a:r>
            <a:r>
              <a:rPr lang="en-IN" sz="1000" dirty="0" err="1"/>
              <a:t>i</a:t>
            </a:r>
            <a:r>
              <a:rPr lang="en-IN" sz="1000" dirty="0"/>
              <a:t>] == ']') { </a:t>
            </a:r>
          </a:p>
          <a:p>
            <a:endParaRPr lang="en-IN" sz="1000" dirty="0"/>
          </a:p>
          <a:p>
            <a:r>
              <a:rPr lang="en-IN" sz="1000" dirty="0"/>
              <a:t>			// If we see an ending bracket without a pair </a:t>
            </a:r>
          </a:p>
          <a:p>
            <a:r>
              <a:rPr lang="en-IN" sz="1000" dirty="0"/>
              <a:t>			// then return false </a:t>
            </a:r>
          </a:p>
          <a:p>
            <a:r>
              <a:rPr lang="en-IN" sz="1000" dirty="0"/>
              <a:t>			if (stack == NULL) </a:t>
            </a:r>
          </a:p>
          <a:p>
            <a:r>
              <a:rPr lang="en-IN" sz="1000" dirty="0"/>
              <a:t>				return 0; </a:t>
            </a:r>
          </a:p>
          <a:p>
            <a:endParaRPr lang="en-IN" sz="1000" dirty="0"/>
          </a:p>
          <a:p>
            <a:r>
              <a:rPr lang="en-IN" sz="1000" dirty="0"/>
              <a:t>			// Pop the top element from stack, if it is not </a:t>
            </a:r>
          </a:p>
          <a:p>
            <a:r>
              <a:rPr lang="en-IN" sz="1000" dirty="0"/>
              <a:t>			// a pair bracket of character then there is a </a:t>
            </a:r>
          </a:p>
          <a:p>
            <a:r>
              <a:rPr lang="en-IN" sz="1000" dirty="0"/>
              <a:t>			// mismatch. </a:t>
            </a:r>
          </a:p>
          <a:p>
            <a:r>
              <a:rPr lang="en-IN" sz="1000" dirty="0"/>
              <a:t>			// his happens for expressions like {(}) </a:t>
            </a:r>
          </a:p>
          <a:p>
            <a:r>
              <a:rPr lang="en-IN" sz="1000" dirty="0"/>
              <a:t>			else if (!</a:t>
            </a:r>
            <a:r>
              <a:rPr lang="en-IN" sz="1000" dirty="0" err="1"/>
              <a:t>isMatchingPair</a:t>
            </a:r>
            <a:r>
              <a:rPr lang="en-IN" sz="1000" dirty="0"/>
              <a:t>(pop(&amp;stack), exp[</a:t>
            </a:r>
            <a:r>
              <a:rPr lang="en-IN" sz="1000" dirty="0" err="1"/>
              <a:t>i</a:t>
            </a:r>
            <a:r>
              <a:rPr lang="en-IN" sz="1000" dirty="0"/>
              <a:t>])) </a:t>
            </a:r>
          </a:p>
          <a:p>
            <a:r>
              <a:rPr lang="en-IN" sz="1000" dirty="0"/>
              <a:t>				return 0; </a:t>
            </a:r>
          </a:p>
          <a:p>
            <a:r>
              <a:rPr lang="en-IN" sz="1000" dirty="0"/>
              <a:t>		} </a:t>
            </a:r>
          </a:p>
          <a:p>
            <a:r>
              <a:rPr lang="en-IN" sz="1000" dirty="0"/>
              <a:t>		</a:t>
            </a:r>
            <a:r>
              <a:rPr lang="en-IN" sz="1000" dirty="0" err="1"/>
              <a:t>i</a:t>
            </a:r>
            <a:r>
              <a:rPr lang="en-IN" sz="1000" dirty="0"/>
              <a:t>++; </a:t>
            </a:r>
          </a:p>
          <a:p>
            <a:r>
              <a:rPr lang="en-IN" sz="1000" dirty="0"/>
              <a:t>	} </a:t>
            </a:r>
          </a:p>
          <a:p>
            <a:endParaRPr lang="en-IN" sz="1000" dirty="0"/>
          </a:p>
          <a:p>
            <a:r>
              <a:rPr lang="en-IN" sz="1000" dirty="0"/>
              <a:t>	// If there is something left in expression then there </a:t>
            </a:r>
          </a:p>
          <a:p>
            <a:r>
              <a:rPr lang="en-IN" sz="1000" dirty="0"/>
              <a:t>	// is a starting bracket without a closing </a:t>
            </a:r>
          </a:p>
          <a:p>
            <a:r>
              <a:rPr lang="en-IN" sz="1000" dirty="0"/>
              <a:t>	// bracket </a:t>
            </a:r>
          </a:p>
          <a:p>
            <a:r>
              <a:rPr lang="en-IN" sz="1000" dirty="0"/>
              <a:t>	if (stack == NULL) </a:t>
            </a:r>
          </a:p>
          <a:p>
            <a:r>
              <a:rPr lang="en-IN" sz="1000" dirty="0"/>
              <a:t>		return 1; // balanced </a:t>
            </a:r>
          </a:p>
          <a:p>
            <a:r>
              <a:rPr lang="en-IN" sz="1000" dirty="0"/>
              <a:t>	else</a:t>
            </a:r>
          </a:p>
          <a:p>
            <a:r>
              <a:rPr lang="en-IN" sz="1000" dirty="0"/>
              <a:t>		return 0; // not balanced </a:t>
            </a:r>
          </a:p>
          <a:p>
            <a:r>
              <a:rPr lang="en-IN" sz="1000" dirty="0"/>
              <a:t>} </a:t>
            </a:r>
          </a:p>
          <a:p>
            <a:endParaRPr lang="en-IN" sz="1000" dirty="0"/>
          </a:p>
        </p:txBody>
      </p:sp>
    </p:spTree>
    <p:extLst>
      <p:ext uri="{BB962C8B-B14F-4D97-AF65-F5344CB8AC3E}">
        <p14:creationId xmlns:p14="http://schemas.microsoft.com/office/powerpoint/2010/main" val="137424653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403B-90E1-42F0-92BC-B663B77D7195}"/>
              </a:ext>
            </a:extLst>
          </p:cNvPr>
          <p:cNvSpPr>
            <a:spLocks noGrp="1"/>
          </p:cNvSpPr>
          <p:nvPr>
            <p:ph type="title"/>
          </p:nvPr>
        </p:nvSpPr>
        <p:spPr/>
        <p:txBody>
          <a:bodyPr/>
          <a:lstStyle/>
          <a:p>
            <a:r>
              <a:rPr lang="en-US" dirty="0"/>
              <a:t>01Dec2021</a:t>
            </a:r>
            <a:endParaRPr lang="en-IN" dirty="0"/>
          </a:p>
        </p:txBody>
      </p:sp>
      <p:sp>
        <p:nvSpPr>
          <p:cNvPr id="3" name="Content Placeholder 2">
            <a:extLst>
              <a:ext uri="{FF2B5EF4-FFF2-40B4-BE49-F238E27FC236}">
                <a16:creationId xmlns:a16="http://schemas.microsoft.com/office/drawing/2014/main" id="{56BA02C5-396D-4A1B-951B-E4AEFAD53FAD}"/>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74931881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559D-2BC2-48FA-840D-5A9B305A8D1A}"/>
              </a:ext>
            </a:extLst>
          </p:cNvPr>
          <p:cNvSpPr>
            <a:spLocks noGrp="1"/>
          </p:cNvSpPr>
          <p:nvPr>
            <p:ph type="title"/>
          </p:nvPr>
        </p:nvSpPr>
        <p:spPr/>
        <p:txBody>
          <a:bodyPr/>
          <a:lstStyle/>
          <a:p>
            <a:r>
              <a:rPr lang="en-US" dirty="0"/>
              <a:t>Stack structure implemented as array </a:t>
            </a:r>
            <a:endParaRPr lang="en-IN" dirty="0"/>
          </a:p>
        </p:txBody>
      </p:sp>
      <p:sp>
        <p:nvSpPr>
          <p:cNvPr id="5" name="TextBox 4">
            <a:extLst>
              <a:ext uri="{FF2B5EF4-FFF2-40B4-BE49-F238E27FC236}">
                <a16:creationId xmlns:a16="http://schemas.microsoft.com/office/drawing/2014/main" id="{0276FB6D-8617-46C1-A745-8A0F960FCEF0}"/>
              </a:ext>
            </a:extLst>
          </p:cNvPr>
          <p:cNvSpPr txBox="1"/>
          <p:nvPr/>
        </p:nvSpPr>
        <p:spPr>
          <a:xfrm>
            <a:off x="931835" y="1901894"/>
            <a:ext cx="6094708" cy="2031325"/>
          </a:xfrm>
          <a:prstGeom prst="rect">
            <a:avLst/>
          </a:prstGeom>
          <a:noFill/>
        </p:spPr>
        <p:txBody>
          <a:bodyPr wrap="square">
            <a:spAutoFit/>
          </a:bodyPr>
          <a:lstStyle/>
          <a:p>
            <a:pPr algn="l" fontAlgn="base"/>
            <a:r>
              <a:rPr lang="en-US" b="0" i="0" u="none" strike="noStrike" dirty="0">
                <a:solidFill>
                  <a:srgbClr val="008200"/>
                </a:solidFill>
                <a:effectLst/>
                <a:latin typeface="inherit"/>
              </a:rPr>
              <a:t>// Data structure for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800080"/>
                </a:solidFill>
                <a:effectLst/>
                <a:latin typeface="inherit"/>
              </a:rPr>
              <a:t>struct</a:t>
            </a:r>
            <a:r>
              <a:rPr lang="en-US" b="0" i="0" u="none" strike="noStrike" dirty="0">
                <a:solidFill>
                  <a:srgbClr val="006FE0"/>
                </a:solidFill>
                <a:effectLst/>
                <a:latin typeface="inherit"/>
              </a:rPr>
              <a:t> </a:t>
            </a:r>
            <a:r>
              <a:rPr lang="en-US" b="0" i="0" u="none" strike="noStrike" dirty="0">
                <a:solidFill>
                  <a:srgbClr val="004ED0"/>
                </a:solidFill>
                <a:effectLst/>
                <a:latin typeface="inherit"/>
              </a:rPr>
              <a:t>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err="1">
                <a:solidFill>
                  <a:srgbClr val="002D7A"/>
                </a:solidFill>
                <a:effectLst/>
                <a:latin typeface="inherit"/>
              </a:rPr>
              <a:t>maxsize</a:t>
            </a:r>
            <a:r>
              <a:rPr lang="en-US" b="0" i="0" u="none" strike="noStrike" dirty="0">
                <a:solidFill>
                  <a:srgbClr val="333333"/>
                </a:solidFill>
                <a:effectLst/>
                <a:latin typeface="inherit"/>
              </a:rPr>
              <a:t>;</a:t>
            </a:r>
            <a:r>
              <a:rPr lang="en-US" b="0" i="0" u="none" strike="noStrike" dirty="0">
                <a:solidFill>
                  <a:srgbClr val="006FE0"/>
                </a:solidFill>
                <a:effectLst/>
                <a:latin typeface="inherit"/>
              </a:rPr>
              <a:t>    </a:t>
            </a:r>
            <a:r>
              <a:rPr lang="en-US" b="0" i="0" u="none" strike="noStrike" dirty="0">
                <a:solidFill>
                  <a:srgbClr val="008200"/>
                </a:solidFill>
                <a:effectLst/>
                <a:latin typeface="inherit"/>
              </a:rPr>
              <a:t>// define max capacity of stack</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top</a:t>
            </a:r>
            <a:r>
              <a:rPr lang="en-US" b="0" i="0" u="none" strike="noStrike" dirty="0">
                <a:solidFill>
                  <a:srgbClr val="333333"/>
                </a:solidFill>
                <a:effectLst/>
                <a:latin typeface="inherit"/>
              </a:rPr>
              <a:t>;</a:t>
            </a:r>
            <a:r>
              <a:rPr lang="en-US" b="0" i="0" u="none" strike="noStrike" dirty="0">
                <a:solidFill>
                  <a:srgbClr val="006FE0"/>
                </a:solidFill>
                <a:effectLst/>
                <a:latin typeface="inherit"/>
              </a:rPr>
              <a:t>    //set top to -1 for an empty stack    </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006FE0"/>
                </a:solidFill>
                <a:effectLst/>
                <a:latin typeface="inherit"/>
              </a:rPr>
              <a:t>    </a:t>
            </a:r>
            <a:r>
              <a:rPr lang="en-US" b="0" i="0" u="none" strike="noStrike" dirty="0">
                <a:solidFill>
                  <a:srgbClr val="800080"/>
                </a:solidFill>
                <a:effectLst/>
                <a:latin typeface="inherit"/>
              </a:rPr>
              <a:t>int</a:t>
            </a:r>
            <a:r>
              <a:rPr lang="en-US" b="0" i="0" u="none" strike="noStrike" dirty="0">
                <a:solidFill>
                  <a:srgbClr val="006FE0"/>
                </a:solidFill>
                <a:effectLst/>
                <a:latin typeface="inherit"/>
              </a:rPr>
              <a:t> *</a:t>
            </a:r>
            <a:r>
              <a:rPr lang="en-US" b="0" i="0" u="none" strike="noStrike" dirty="0">
                <a:solidFill>
                  <a:srgbClr val="002D7A"/>
                </a:solidFill>
                <a:effectLst/>
                <a:latin typeface="inherit"/>
              </a:rPr>
              <a:t>items</a:t>
            </a:r>
            <a:r>
              <a:rPr lang="en-US" b="0" i="0" u="none" strike="noStrike" dirty="0">
                <a:solidFill>
                  <a:srgbClr val="333333"/>
                </a:solidFill>
                <a:effectLst/>
                <a:latin typeface="inherit"/>
              </a:rPr>
              <a:t>; // can also write items[]?? items[</a:t>
            </a:r>
            <a:r>
              <a:rPr lang="en-US" b="0" i="0" u="none" strike="noStrike" dirty="0" err="1">
                <a:solidFill>
                  <a:srgbClr val="333333"/>
                </a:solidFill>
                <a:effectLst/>
                <a:latin typeface="inherit"/>
              </a:rPr>
              <a:t>maxsize</a:t>
            </a:r>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a:p>
            <a:pPr algn="l" fontAlgn="base"/>
            <a:r>
              <a:rPr lang="en-US" b="0" i="0" u="none" strike="noStrike" dirty="0">
                <a:solidFill>
                  <a:srgbClr val="333333"/>
                </a:solidFill>
                <a:effectLst/>
                <a:latin typeface="inherit"/>
              </a:rPr>
              <a:t>};</a:t>
            </a:r>
            <a:endParaRPr lang="en-US" b="0" i="0" u="none" strike="noStrike" dirty="0">
              <a:solidFill>
                <a:srgbClr val="000000"/>
              </a:solidFill>
              <a:effectLst/>
              <a:latin typeface="Consolas" panose="020B0609020204030204" pitchFamily="49" charset="0"/>
            </a:endParaRPr>
          </a:p>
        </p:txBody>
      </p:sp>
      <p:sp>
        <p:nvSpPr>
          <p:cNvPr id="3" name="TextBox 2">
            <a:extLst>
              <a:ext uri="{FF2B5EF4-FFF2-40B4-BE49-F238E27FC236}">
                <a16:creationId xmlns:a16="http://schemas.microsoft.com/office/drawing/2014/main" id="{D38702AF-7171-4EBF-8A25-831CCA1126E0}"/>
              </a:ext>
            </a:extLst>
          </p:cNvPr>
          <p:cNvSpPr txBox="1"/>
          <p:nvPr/>
        </p:nvSpPr>
        <p:spPr>
          <a:xfrm>
            <a:off x="1402672" y="4367814"/>
            <a:ext cx="9538893" cy="646331"/>
          </a:xfrm>
          <a:prstGeom prst="rect">
            <a:avLst/>
          </a:prstGeom>
          <a:noFill/>
        </p:spPr>
        <p:txBody>
          <a:bodyPr wrap="none" rtlCol="0">
            <a:spAutoFit/>
          </a:bodyPr>
          <a:lstStyle/>
          <a:p>
            <a:r>
              <a:rPr lang="en-US" dirty="0"/>
              <a:t>Last time there was a discussion as to whether int *items is correct, how it knows that it is an array ,</a:t>
            </a:r>
          </a:p>
          <a:p>
            <a:r>
              <a:rPr lang="en-US" dirty="0"/>
              <a:t>and whether int items[], int items[</a:t>
            </a:r>
            <a:r>
              <a:rPr lang="en-US" dirty="0" err="1"/>
              <a:t>maxsize</a:t>
            </a:r>
            <a:r>
              <a:rPr lang="en-US" dirty="0"/>
              <a:t>] would work as well. </a:t>
            </a:r>
            <a:endParaRPr lang="en-IN" dirty="0"/>
          </a:p>
        </p:txBody>
      </p:sp>
    </p:spTree>
    <p:extLst>
      <p:ext uri="{BB962C8B-B14F-4D97-AF65-F5344CB8AC3E}">
        <p14:creationId xmlns:p14="http://schemas.microsoft.com/office/powerpoint/2010/main" val="42340438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0827-7E38-41A6-9B08-397F51C8A4D3}"/>
              </a:ext>
            </a:extLst>
          </p:cNvPr>
          <p:cNvSpPr>
            <a:spLocks noGrp="1"/>
          </p:cNvSpPr>
          <p:nvPr>
            <p:ph type="title"/>
          </p:nvPr>
        </p:nvSpPr>
        <p:spPr/>
        <p:txBody>
          <a:bodyPr/>
          <a:lstStyle/>
          <a:p>
            <a:r>
              <a:rPr lang="en-US" dirty="0"/>
              <a:t>A simpler question.</a:t>
            </a:r>
            <a:endParaRPr lang="en-IN" dirty="0"/>
          </a:p>
        </p:txBody>
      </p:sp>
      <p:sp>
        <p:nvSpPr>
          <p:cNvPr id="3" name="Content Placeholder 2">
            <a:extLst>
              <a:ext uri="{FF2B5EF4-FFF2-40B4-BE49-F238E27FC236}">
                <a16:creationId xmlns:a16="http://schemas.microsoft.com/office/drawing/2014/main" id="{52E0EF9C-1D62-4EE4-B694-A57C2B7C8267}"/>
              </a:ext>
            </a:extLst>
          </p:cNvPr>
          <p:cNvSpPr>
            <a:spLocks noGrp="1"/>
          </p:cNvSpPr>
          <p:nvPr>
            <p:ph idx="1"/>
          </p:nvPr>
        </p:nvSpPr>
        <p:spPr/>
        <p:txBody>
          <a:bodyPr>
            <a:normAutofit/>
          </a:bodyPr>
          <a:lstStyle/>
          <a:p>
            <a:pPr marL="0" indent="0">
              <a:buNone/>
            </a:pPr>
            <a:r>
              <a:rPr lang="en-IN" dirty="0"/>
              <a:t>#include &lt;</a:t>
            </a:r>
            <a:r>
              <a:rPr lang="en-IN" dirty="0" err="1"/>
              <a:t>stdio.h</a:t>
            </a:r>
            <a:r>
              <a:rPr lang="en-IN" dirty="0"/>
              <a:t>&gt;</a:t>
            </a:r>
          </a:p>
          <a:p>
            <a:pPr marL="0" indent="0">
              <a:buNone/>
            </a:pPr>
            <a:r>
              <a:rPr lang="en-IN" dirty="0"/>
              <a:t>#include &lt;</a:t>
            </a:r>
            <a:r>
              <a:rPr lang="en-IN" dirty="0" err="1"/>
              <a:t>stdlib.h</a:t>
            </a:r>
            <a:r>
              <a:rPr lang="en-IN" dirty="0"/>
              <a:t>&gt;</a:t>
            </a:r>
          </a:p>
          <a:p>
            <a:pPr marL="0" indent="0">
              <a:buNone/>
            </a:pPr>
            <a:r>
              <a:rPr lang="en-IN" dirty="0"/>
              <a:t>int main()</a:t>
            </a:r>
          </a:p>
          <a:p>
            <a:pPr marL="0" indent="0">
              <a:buNone/>
            </a:pPr>
            <a:r>
              <a:rPr lang="en-IN" dirty="0"/>
              <a:t>{</a:t>
            </a:r>
          </a:p>
          <a:p>
            <a:pPr marL="0" indent="0">
              <a:buNone/>
            </a:pPr>
            <a:r>
              <a:rPr lang="en-IN" dirty="0"/>
              <a:t>int *elements; </a:t>
            </a:r>
          </a:p>
          <a:p>
            <a:pPr marL="0" indent="0">
              <a:buNone/>
            </a:pPr>
            <a:r>
              <a:rPr lang="en-IN" dirty="0"/>
              <a:t>elements = malloc(50*</a:t>
            </a:r>
            <a:r>
              <a:rPr lang="en-IN" dirty="0" err="1"/>
              <a:t>sizeof</a:t>
            </a:r>
            <a:r>
              <a:rPr lang="en-IN" dirty="0"/>
              <a:t>(int));    // what does this do???</a:t>
            </a:r>
          </a:p>
          <a:p>
            <a:pPr marL="0" indent="0">
              <a:buNone/>
            </a:pPr>
            <a:r>
              <a:rPr lang="en-IN" dirty="0"/>
              <a:t>return 0;</a:t>
            </a:r>
          </a:p>
          <a:p>
            <a:pPr marL="0" indent="0">
              <a:buNone/>
            </a:pPr>
            <a:r>
              <a:rPr lang="en-IN" dirty="0"/>
              <a:t>}</a:t>
            </a:r>
          </a:p>
        </p:txBody>
      </p:sp>
    </p:spTree>
    <p:extLst>
      <p:ext uri="{BB962C8B-B14F-4D97-AF65-F5344CB8AC3E}">
        <p14:creationId xmlns:p14="http://schemas.microsoft.com/office/powerpoint/2010/main" val="134380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char</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77A5AD5-44A6-426A-B04F-40F29AA8E878}"/>
              </a:ext>
            </a:extLst>
          </p:cNvPr>
          <p:cNvPicPr>
            <a:picLocks noChangeAspect="1"/>
          </p:cNvPicPr>
          <p:nvPr/>
        </p:nvPicPr>
        <p:blipFill>
          <a:blip r:embed="rId2"/>
          <a:stretch>
            <a:fillRect/>
          </a:stretch>
        </p:blipFill>
        <p:spPr>
          <a:xfrm>
            <a:off x="1828778" y="3728621"/>
            <a:ext cx="5626715" cy="3129379"/>
          </a:xfrm>
          <a:prstGeom prst="rect">
            <a:avLst/>
          </a:prstGeom>
        </p:spPr>
      </p:pic>
    </p:spTree>
    <p:extLst>
      <p:ext uri="{BB962C8B-B14F-4D97-AF65-F5344CB8AC3E}">
        <p14:creationId xmlns:p14="http://schemas.microsoft.com/office/powerpoint/2010/main" val="401503747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0827-7E38-41A6-9B08-397F51C8A4D3}"/>
              </a:ext>
            </a:extLst>
          </p:cNvPr>
          <p:cNvSpPr>
            <a:spLocks noGrp="1"/>
          </p:cNvSpPr>
          <p:nvPr>
            <p:ph type="title"/>
          </p:nvPr>
        </p:nvSpPr>
        <p:spPr/>
        <p:txBody>
          <a:bodyPr/>
          <a:lstStyle/>
          <a:p>
            <a:r>
              <a:rPr lang="en-US" dirty="0"/>
              <a:t>A simpler question.</a:t>
            </a:r>
            <a:endParaRPr lang="en-IN" dirty="0"/>
          </a:p>
        </p:txBody>
      </p:sp>
      <p:sp>
        <p:nvSpPr>
          <p:cNvPr id="3" name="Content Placeholder 2">
            <a:extLst>
              <a:ext uri="{FF2B5EF4-FFF2-40B4-BE49-F238E27FC236}">
                <a16:creationId xmlns:a16="http://schemas.microsoft.com/office/drawing/2014/main" id="{52E0EF9C-1D62-4EE4-B694-A57C2B7C8267}"/>
              </a:ext>
            </a:extLst>
          </p:cNvPr>
          <p:cNvSpPr>
            <a:spLocks noGrp="1"/>
          </p:cNvSpPr>
          <p:nvPr>
            <p:ph idx="1"/>
          </p:nvPr>
        </p:nvSpPr>
        <p:spPr/>
        <p:txBody>
          <a:bodyPr>
            <a:normAutofit fontScale="92500" lnSpcReduction="20000"/>
          </a:bodyPr>
          <a:lstStyle/>
          <a:p>
            <a:pPr marL="0" indent="0">
              <a:buNone/>
            </a:pPr>
            <a:r>
              <a:rPr lang="en-IN" dirty="0"/>
              <a:t>#include &lt;</a:t>
            </a:r>
            <a:r>
              <a:rPr lang="en-IN" dirty="0" err="1"/>
              <a:t>stdio.h</a:t>
            </a:r>
            <a:r>
              <a:rPr lang="en-IN" dirty="0"/>
              <a:t>&gt;</a:t>
            </a:r>
          </a:p>
          <a:p>
            <a:pPr marL="0" indent="0">
              <a:buNone/>
            </a:pPr>
            <a:r>
              <a:rPr lang="en-IN" dirty="0"/>
              <a:t>#include &lt;</a:t>
            </a:r>
            <a:r>
              <a:rPr lang="en-IN" dirty="0" err="1"/>
              <a:t>stdlib.h</a:t>
            </a:r>
            <a:r>
              <a:rPr lang="en-IN" dirty="0"/>
              <a:t>&gt;</a:t>
            </a:r>
          </a:p>
          <a:p>
            <a:pPr marL="0" indent="0">
              <a:buNone/>
            </a:pPr>
            <a:r>
              <a:rPr lang="en-IN" dirty="0"/>
              <a:t>int main()</a:t>
            </a:r>
          </a:p>
          <a:p>
            <a:pPr marL="0" indent="0">
              <a:buNone/>
            </a:pPr>
            <a:r>
              <a:rPr lang="en-IN" dirty="0"/>
              <a:t>{</a:t>
            </a:r>
          </a:p>
          <a:p>
            <a:pPr marL="0" indent="0">
              <a:buNone/>
            </a:pPr>
            <a:r>
              <a:rPr lang="en-IN" dirty="0"/>
              <a:t>int *elements; </a:t>
            </a:r>
          </a:p>
          <a:p>
            <a:pPr marL="0" indent="0">
              <a:buNone/>
            </a:pPr>
            <a:r>
              <a:rPr lang="en-IN" dirty="0"/>
              <a:t>elements = malloc(50*</a:t>
            </a:r>
            <a:r>
              <a:rPr lang="en-IN" dirty="0" err="1"/>
              <a:t>sizeof</a:t>
            </a:r>
            <a:r>
              <a:rPr lang="en-IN" dirty="0"/>
              <a:t>(int));    // what does this do???</a:t>
            </a:r>
          </a:p>
          <a:p>
            <a:pPr marL="0" indent="0">
              <a:buNone/>
            </a:pPr>
            <a:r>
              <a:rPr lang="en-IN" dirty="0"/>
              <a:t>elements[19] = 5;</a:t>
            </a:r>
          </a:p>
          <a:p>
            <a:pPr marL="0" indent="0">
              <a:buNone/>
            </a:pPr>
            <a:r>
              <a:rPr lang="en-IN" dirty="0" err="1"/>
              <a:t>printf</a:t>
            </a:r>
            <a:r>
              <a:rPr lang="en-IN" dirty="0"/>
              <a:t>(“%</a:t>
            </a:r>
            <a:r>
              <a:rPr lang="en-IN" dirty="0" err="1"/>
              <a:t>d”,elements</a:t>
            </a:r>
            <a:r>
              <a:rPr lang="en-IN" dirty="0"/>
              <a:t>[19]);</a:t>
            </a:r>
          </a:p>
          <a:p>
            <a:pPr marL="0" indent="0">
              <a:buNone/>
            </a:pPr>
            <a:r>
              <a:rPr lang="en-IN" dirty="0"/>
              <a:t>return 0;</a:t>
            </a:r>
          </a:p>
          <a:p>
            <a:pPr marL="0" indent="0">
              <a:buNone/>
            </a:pPr>
            <a:r>
              <a:rPr lang="en-IN" dirty="0"/>
              <a:t>}</a:t>
            </a:r>
          </a:p>
        </p:txBody>
      </p:sp>
    </p:spTree>
    <p:extLst>
      <p:ext uri="{BB962C8B-B14F-4D97-AF65-F5344CB8AC3E}">
        <p14:creationId xmlns:p14="http://schemas.microsoft.com/office/powerpoint/2010/main" val="360016377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6E160B-6BB2-47F9-BE75-986DFFAD2DCF}"/>
              </a:ext>
            </a:extLst>
          </p:cNvPr>
          <p:cNvPicPr>
            <a:picLocks noGrp="1" noChangeAspect="1"/>
          </p:cNvPicPr>
          <p:nvPr>
            <p:ph idx="1"/>
          </p:nvPr>
        </p:nvPicPr>
        <p:blipFill>
          <a:blip r:embed="rId2"/>
          <a:stretch>
            <a:fillRect/>
          </a:stretch>
        </p:blipFill>
        <p:spPr>
          <a:xfrm>
            <a:off x="749100" y="254143"/>
            <a:ext cx="2095792" cy="1371791"/>
          </a:xfrm>
        </p:spPr>
      </p:pic>
      <p:pic>
        <p:nvPicPr>
          <p:cNvPr id="7" name="Picture 6">
            <a:extLst>
              <a:ext uri="{FF2B5EF4-FFF2-40B4-BE49-F238E27FC236}">
                <a16:creationId xmlns:a16="http://schemas.microsoft.com/office/drawing/2014/main" id="{653DDCA7-48B9-466E-AB75-BC2C0A865E39}"/>
              </a:ext>
            </a:extLst>
          </p:cNvPr>
          <p:cNvPicPr>
            <a:picLocks noChangeAspect="1"/>
          </p:cNvPicPr>
          <p:nvPr/>
        </p:nvPicPr>
        <p:blipFill>
          <a:blip r:embed="rId3"/>
          <a:stretch>
            <a:fillRect/>
          </a:stretch>
        </p:blipFill>
        <p:spPr>
          <a:xfrm>
            <a:off x="2938136" y="1625934"/>
            <a:ext cx="8659433" cy="2133898"/>
          </a:xfrm>
          <a:prstGeom prst="rect">
            <a:avLst/>
          </a:prstGeom>
        </p:spPr>
      </p:pic>
      <p:sp>
        <p:nvSpPr>
          <p:cNvPr id="9" name="TextBox 8">
            <a:extLst>
              <a:ext uri="{FF2B5EF4-FFF2-40B4-BE49-F238E27FC236}">
                <a16:creationId xmlns:a16="http://schemas.microsoft.com/office/drawing/2014/main" id="{313233F7-0B56-469D-9E3B-A35ACC9BB5BA}"/>
              </a:ext>
            </a:extLst>
          </p:cNvPr>
          <p:cNvSpPr txBox="1"/>
          <p:nvPr/>
        </p:nvSpPr>
        <p:spPr>
          <a:xfrm>
            <a:off x="1173331" y="4487635"/>
            <a:ext cx="4677053" cy="2031325"/>
          </a:xfrm>
          <a:prstGeom prst="rect">
            <a:avLst/>
          </a:prstGeom>
          <a:noFill/>
        </p:spPr>
        <p:txBody>
          <a:bodyPr wrap="square">
            <a:spAutoFit/>
          </a:bodyPr>
          <a:lstStyle/>
          <a:p>
            <a:r>
              <a:rPr lang="en-IN" dirty="0"/>
              <a:t>int main()</a:t>
            </a:r>
          </a:p>
          <a:p>
            <a:r>
              <a:rPr lang="en-IN" dirty="0"/>
              <a:t>{        </a:t>
            </a:r>
          </a:p>
          <a:p>
            <a:r>
              <a:rPr lang="en-IN" dirty="0"/>
              <a:t>struct </a:t>
            </a:r>
            <a:r>
              <a:rPr lang="en-IN" dirty="0" err="1"/>
              <a:t>mystructure</a:t>
            </a:r>
            <a:r>
              <a:rPr lang="en-IN" dirty="0"/>
              <a:t>* </a:t>
            </a:r>
            <a:r>
              <a:rPr lang="en-IN" dirty="0" err="1"/>
              <a:t>myStack</a:t>
            </a:r>
            <a:r>
              <a:rPr lang="en-IN" dirty="0"/>
              <a:t>;        </a:t>
            </a:r>
          </a:p>
          <a:p>
            <a:r>
              <a:rPr lang="en-IN" dirty="0"/>
              <a:t>int </a:t>
            </a:r>
            <a:r>
              <a:rPr lang="en-IN" dirty="0" err="1"/>
              <a:t>myStacksize</a:t>
            </a:r>
            <a:r>
              <a:rPr lang="en-IN" dirty="0"/>
              <a:t> = 100;        </a:t>
            </a:r>
          </a:p>
          <a:p>
            <a:r>
              <a:rPr lang="en-IN" dirty="0" err="1"/>
              <a:t>myarray</a:t>
            </a:r>
            <a:r>
              <a:rPr lang="en-IN" dirty="0"/>
              <a:t> = </a:t>
            </a:r>
            <a:r>
              <a:rPr lang="en-IN" dirty="0" err="1"/>
              <a:t>createmyarrayStack</a:t>
            </a:r>
            <a:r>
              <a:rPr lang="en-IN" dirty="0"/>
              <a:t>(</a:t>
            </a:r>
            <a:r>
              <a:rPr lang="en-IN" dirty="0" err="1"/>
              <a:t>myStacksize</a:t>
            </a:r>
            <a:r>
              <a:rPr lang="en-IN" dirty="0"/>
              <a:t>);    </a:t>
            </a:r>
          </a:p>
          <a:p>
            <a:r>
              <a:rPr lang="en-IN" dirty="0"/>
              <a:t>return 0;</a:t>
            </a:r>
          </a:p>
          <a:p>
            <a:r>
              <a:rPr lang="en-IN" dirty="0"/>
              <a:t>}</a:t>
            </a:r>
          </a:p>
        </p:txBody>
      </p:sp>
      <p:sp>
        <p:nvSpPr>
          <p:cNvPr id="2" name="TextBox 1">
            <a:extLst>
              <a:ext uri="{FF2B5EF4-FFF2-40B4-BE49-F238E27FC236}">
                <a16:creationId xmlns:a16="http://schemas.microsoft.com/office/drawing/2014/main" id="{B6ECEC76-8A2C-4FD0-B604-89C5BF37D845}"/>
              </a:ext>
            </a:extLst>
          </p:cNvPr>
          <p:cNvSpPr txBox="1"/>
          <p:nvPr/>
        </p:nvSpPr>
        <p:spPr>
          <a:xfrm>
            <a:off x="2938136" y="615701"/>
            <a:ext cx="3151573" cy="646331"/>
          </a:xfrm>
          <a:prstGeom prst="rect">
            <a:avLst/>
          </a:prstGeom>
          <a:noFill/>
        </p:spPr>
        <p:txBody>
          <a:bodyPr wrap="square" rtlCol="0">
            <a:spAutoFit/>
          </a:bodyPr>
          <a:lstStyle/>
          <a:p>
            <a:r>
              <a:rPr lang="en-US" dirty="0"/>
              <a:t>DECLARATION ONLY; NO ITILIALIZATION</a:t>
            </a:r>
            <a:endParaRPr lang="en-IN" dirty="0"/>
          </a:p>
        </p:txBody>
      </p:sp>
    </p:spTree>
    <p:extLst>
      <p:ext uri="{BB962C8B-B14F-4D97-AF65-F5344CB8AC3E}">
        <p14:creationId xmlns:p14="http://schemas.microsoft.com/office/powerpoint/2010/main" val="336488605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6E160B-6BB2-47F9-BE75-986DFFAD2DCF}"/>
              </a:ext>
            </a:extLst>
          </p:cNvPr>
          <p:cNvPicPr>
            <a:picLocks noGrp="1" noChangeAspect="1"/>
          </p:cNvPicPr>
          <p:nvPr>
            <p:ph idx="1"/>
          </p:nvPr>
        </p:nvPicPr>
        <p:blipFill>
          <a:blip r:embed="rId2"/>
          <a:stretch>
            <a:fillRect/>
          </a:stretch>
        </p:blipFill>
        <p:spPr>
          <a:xfrm>
            <a:off x="749100" y="254143"/>
            <a:ext cx="2095792" cy="1371791"/>
          </a:xfrm>
        </p:spPr>
      </p:pic>
      <p:pic>
        <p:nvPicPr>
          <p:cNvPr id="7" name="Picture 6">
            <a:extLst>
              <a:ext uri="{FF2B5EF4-FFF2-40B4-BE49-F238E27FC236}">
                <a16:creationId xmlns:a16="http://schemas.microsoft.com/office/drawing/2014/main" id="{653DDCA7-48B9-466E-AB75-BC2C0A865E39}"/>
              </a:ext>
            </a:extLst>
          </p:cNvPr>
          <p:cNvPicPr>
            <a:picLocks noChangeAspect="1"/>
          </p:cNvPicPr>
          <p:nvPr/>
        </p:nvPicPr>
        <p:blipFill>
          <a:blip r:embed="rId3"/>
          <a:stretch>
            <a:fillRect/>
          </a:stretch>
        </p:blipFill>
        <p:spPr>
          <a:xfrm>
            <a:off x="2938136" y="1625934"/>
            <a:ext cx="8659433" cy="2133898"/>
          </a:xfrm>
          <a:prstGeom prst="rect">
            <a:avLst/>
          </a:prstGeom>
        </p:spPr>
      </p:pic>
      <p:sp>
        <p:nvSpPr>
          <p:cNvPr id="9" name="TextBox 8">
            <a:extLst>
              <a:ext uri="{FF2B5EF4-FFF2-40B4-BE49-F238E27FC236}">
                <a16:creationId xmlns:a16="http://schemas.microsoft.com/office/drawing/2014/main" id="{313233F7-0B56-469D-9E3B-A35ACC9BB5BA}"/>
              </a:ext>
            </a:extLst>
          </p:cNvPr>
          <p:cNvSpPr txBox="1"/>
          <p:nvPr/>
        </p:nvSpPr>
        <p:spPr>
          <a:xfrm>
            <a:off x="1137820" y="4114773"/>
            <a:ext cx="4677053" cy="2862322"/>
          </a:xfrm>
          <a:prstGeom prst="rect">
            <a:avLst/>
          </a:prstGeom>
          <a:noFill/>
        </p:spPr>
        <p:txBody>
          <a:bodyPr wrap="square">
            <a:spAutoFit/>
          </a:bodyPr>
          <a:lstStyle/>
          <a:p>
            <a:r>
              <a:rPr lang="en-IN" dirty="0"/>
              <a:t>int main()</a:t>
            </a:r>
          </a:p>
          <a:p>
            <a:r>
              <a:rPr lang="en-IN" dirty="0"/>
              <a:t>{        </a:t>
            </a:r>
          </a:p>
          <a:p>
            <a:r>
              <a:rPr lang="en-IN" dirty="0"/>
              <a:t>struct </a:t>
            </a:r>
            <a:r>
              <a:rPr lang="en-IN" dirty="0" err="1"/>
              <a:t>mystructure</a:t>
            </a:r>
            <a:r>
              <a:rPr lang="en-IN" dirty="0"/>
              <a:t>* </a:t>
            </a:r>
            <a:r>
              <a:rPr lang="en-IN" dirty="0" err="1"/>
              <a:t>myStack</a:t>
            </a:r>
            <a:r>
              <a:rPr lang="en-IN" dirty="0"/>
              <a:t>;        </a:t>
            </a:r>
          </a:p>
          <a:p>
            <a:r>
              <a:rPr lang="en-IN" dirty="0"/>
              <a:t>int </a:t>
            </a:r>
            <a:r>
              <a:rPr lang="en-IN" dirty="0" err="1"/>
              <a:t>myStacksize</a:t>
            </a:r>
            <a:r>
              <a:rPr lang="en-IN" dirty="0"/>
              <a:t> = 100;        </a:t>
            </a:r>
          </a:p>
          <a:p>
            <a:r>
              <a:rPr lang="en-IN" dirty="0" err="1"/>
              <a:t>myarray</a:t>
            </a:r>
            <a:r>
              <a:rPr lang="en-IN" dirty="0"/>
              <a:t> = </a:t>
            </a:r>
            <a:r>
              <a:rPr lang="en-IN" dirty="0" err="1"/>
              <a:t>createmyarrayStack</a:t>
            </a:r>
            <a:r>
              <a:rPr lang="en-IN" dirty="0"/>
              <a:t>(</a:t>
            </a:r>
            <a:r>
              <a:rPr lang="en-IN" dirty="0" err="1"/>
              <a:t>myStacksize</a:t>
            </a:r>
            <a:r>
              <a:rPr lang="en-IN" dirty="0"/>
              <a:t>); </a:t>
            </a:r>
          </a:p>
          <a:p>
            <a:endParaRPr lang="en-IN" dirty="0"/>
          </a:p>
          <a:p>
            <a:r>
              <a:rPr lang="en-US" dirty="0" err="1"/>
              <a:t>myStack</a:t>
            </a:r>
            <a:r>
              <a:rPr lang="en-US" dirty="0"/>
              <a:t>-&gt;elements[10]=7</a:t>
            </a:r>
            <a:r>
              <a:rPr lang="en-US"/>
              <a:t>;        </a:t>
            </a:r>
          </a:p>
          <a:p>
            <a:r>
              <a:rPr lang="en-US"/>
              <a:t>printf</a:t>
            </a:r>
            <a:r>
              <a:rPr lang="en-US" dirty="0"/>
              <a:t>("%d", </a:t>
            </a:r>
            <a:r>
              <a:rPr lang="en-US" dirty="0" err="1"/>
              <a:t>myStack</a:t>
            </a:r>
            <a:r>
              <a:rPr lang="en-US" dirty="0"/>
              <a:t>-&gt;elements[10]);</a:t>
            </a:r>
            <a:r>
              <a:rPr lang="en-IN" dirty="0"/>
              <a:t>   </a:t>
            </a:r>
          </a:p>
          <a:p>
            <a:r>
              <a:rPr lang="en-IN" dirty="0"/>
              <a:t>return 0;</a:t>
            </a:r>
          </a:p>
          <a:p>
            <a:r>
              <a:rPr lang="en-IN" dirty="0"/>
              <a:t>}</a:t>
            </a:r>
          </a:p>
        </p:txBody>
      </p:sp>
    </p:spTree>
    <p:extLst>
      <p:ext uri="{BB962C8B-B14F-4D97-AF65-F5344CB8AC3E}">
        <p14:creationId xmlns:p14="http://schemas.microsoft.com/office/powerpoint/2010/main" val="212652435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92F18-921C-4928-8802-13938DB7FA95}"/>
              </a:ext>
            </a:extLst>
          </p:cNvPr>
          <p:cNvPicPr>
            <a:picLocks noChangeAspect="1"/>
          </p:cNvPicPr>
          <p:nvPr/>
        </p:nvPicPr>
        <p:blipFill>
          <a:blip r:embed="rId2"/>
          <a:stretch>
            <a:fillRect/>
          </a:stretch>
        </p:blipFill>
        <p:spPr>
          <a:xfrm>
            <a:off x="1068058" y="1700007"/>
            <a:ext cx="5830114" cy="4239217"/>
          </a:xfrm>
          <a:prstGeom prst="rect">
            <a:avLst/>
          </a:prstGeom>
        </p:spPr>
      </p:pic>
      <p:sp>
        <p:nvSpPr>
          <p:cNvPr id="8" name="Title 7">
            <a:extLst>
              <a:ext uri="{FF2B5EF4-FFF2-40B4-BE49-F238E27FC236}">
                <a16:creationId xmlns:a16="http://schemas.microsoft.com/office/drawing/2014/main" id="{D97C62DB-298F-4491-9BCC-53260676BB3D}"/>
              </a:ext>
            </a:extLst>
          </p:cNvPr>
          <p:cNvSpPr>
            <a:spLocks noGrp="1"/>
          </p:cNvSpPr>
          <p:nvPr>
            <p:ph type="title"/>
          </p:nvPr>
        </p:nvSpPr>
        <p:spPr/>
        <p:txBody>
          <a:bodyPr/>
          <a:lstStyle/>
          <a:p>
            <a:r>
              <a:rPr lang="en-US" dirty="0"/>
              <a:t>Compare stack implementations</a:t>
            </a:r>
            <a:endParaRPr lang="en-IN" dirty="0"/>
          </a:p>
        </p:txBody>
      </p:sp>
      <p:sp>
        <p:nvSpPr>
          <p:cNvPr id="9" name="TextBox 8">
            <a:extLst>
              <a:ext uri="{FF2B5EF4-FFF2-40B4-BE49-F238E27FC236}">
                <a16:creationId xmlns:a16="http://schemas.microsoft.com/office/drawing/2014/main" id="{238F5DC5-835C-4F15-AC50-C6EC087956A7}"/>
              </a:ext>
            </a:extLst>
          </p:cNvPr>
          <p:cNvSpPr txBox="1"/>
          <p:nvPr/>
        </p:nvSpPr>
        <p:spPr>
          <a:xfrm>
            <a:off x="2494625" y="1330675"/>
            <a:ext cx="1855433" cy="369332"/>
          </a:xfrm>
          <a:prstGeom prst="rect">
            <a:avLst/>
          </a:prstGeom>
          <a:noFill/>
        </p:spPr>
        <p:txBody>
          <a:bodyPr wrap="square" rtlCol="0">
            <a:spAutoFit/>
          </a:bodyPr>
          <a:lstStyle/>
          <a:p>
            <a:r>
              <a:rPr lang="en-US" dirty="0"/>
              <a:t>ARRAY</a:t>
            </a:r>
            <a:endParaRPr lang="en-IN" dirty="0"/>
          </a:p>
        </p:txBody>
      </p:sp>
    </p:spTree>
    <p:extLst>
      <p:ext uri="{BB962C8B-B14F-4D97-AF65-F5344CB8AC3E}">
        <p14:creationId xmlns:p14="http://schemas.microsoft.com/office/powerpoint/2010/main" val="174198712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92F18-921C-4928-8802-13938DB7FA95}"/>
              </a:ext>
            </a:extLst>
          </p:cNvPr>
          <p:cNvPicPr>
            <a:picLocks noChangeAspect="1"/>
          </p:cNvPicPr>
          <p:nvPr/>
        </p:nvPicPr>
        <p:blipFill>
          <a:blip r:embed="rId2"/>
          <a:stretch>
            <a:fillRect/>
          </a:stretch>
        </p:blipFill>
        <p:spPr>
          <a:xfrm>
            <a:off x="1068058" y="1700007"/>
            <a:ext cx="5830114" cy="4239217"/>
          </a:xfrm>
          <a:prstGeom prst="rect">
            <a:avLst/>
          </a:prstGeom>
        </p:spPr>
      </p:pic>
      <p:pic>
        <p:nvPicPr>
          <p:cNvPr id="7" name="Picture 6">
            <a:extLst>
              <a:ext uri="{FF2B5EF4-FFF2-40B4-BE49-F238E27FC236}">
                <a16:creationId xmlns:a16="http://schemas.microsoft.com/office/drawing/2014/main" id="{4E6248A0-E492-46B1-AAEF-7F63A7AB7D56}"/>
              </a:ext>
            </a:extLst>
          </p:cNvPr>
          <p:cNvPicPr>
            <a:picLocks noChangeAspect="1"/>
          </p:cNvPicPr>
          <p:nvPr/>
        </p:nvPicPr>
        <p:blipFill>
          <a:blip r:embed="rId3"/>
          <a:stretch>
            <a:fillRect/>
          </a:stretch>
        </p:blipFill>
        <p:spPr>
          <a:xfrm>
            <a:off x="7887069" y="2381141"/>
            <a:ext cx="3324689" cy="2876951"/>
          </a:xfrm>
          <a:prstGeom prst="rect">
            <a:avLst/>
          </a:prstGeom>
        </p:spPr>
      </p:pic>
      <p:sp>
        <p:nvSpPr>
          <p:cNvPr id="8" name="Title 7">
            <a:extLst>
              <a:ext uri="{FF2B5EF4-FFF2-40B4-BE49-F238E27FC236}">
                <a16:creationId xmlns:a16="http://schemas.microsoft.com/office/drawing/2014/main" id="{D97C62DB-298F-4491-9BCC-53260676BB3D}"/>
              </a:ext>
            </a:extLst>
          </p:cNvPr>
          <p:cNvSpPr>
            <a:spLocks noGrp="1"/>
          </p:cNvSpPr>
          <p:nvPr>
            <p:ph type="title"/>
          </p:nvPr>
        </p:nvSpPr>
        <p:spPr/>
        <p:txBody>
          <a:bodyPr/>
          <a:lstStyle/>
          <a:p>
            <a:r>
              <a:rPr lang="en-US" dirty="0"/>
              <a:t>Compare stack implementations</a:t>
            </a:r>
            <a:endParaRPr lang="en-IN" dirty="0"/>
          </a:p>
        </p:txBody>
      </p:sp>
      <p:sp>
        <p:nvSpPr>
          <p:cNvPr id="9" name="TextBox 8">
            <a:extLst>
              <a:ext uri="{FF2B5EF4-FFF2-40B4-BE49-F238E27FC236}">
                <a16:creationId xmlns:a16="http://schemas.microsoft.com/office/drawing/2014/main" id="{238F5DC5-835C-4F15-AC50-C6EC087956A7}"/>
              </a:ext>
            </a:extLst>
          </p:cNvPr>
          <p:cNvSpPr txBox="1"/>
          <p:nvPr/>
        </p:nvSpPr>
        <p:spPr>
          <a:xfrm>
            <a:off x="2494625" y="1330675"/>
            <a:ext cx="1855433" cy="369332"/>
          </a:xfrm>
          <a:prstGeom prst="rect">
            <a:avLst/>
          </a:prstGeom>
          <a:noFill/>
        </p:spPr>
        <p:txBody>
          <a:bodyPr wrap="square" rtlCol="0">
            <a:spAutoFit/>
          </a:bodyPr>
          <a:lstStyle/>
          <a:p>
            <a:r>
              <a:rPr lang="en-US" dirty="0"/>
              <a:t>ARRAY</a:t>
            </a:r>
            <a:endParaRPr lang="en-IN" dirty="0"/>
          </a:p>
        </p:txBody>
      </p:sp>
      <p:sp>
        <p:nvSpPr>
          <p:cNvPr id="10" name="TextBox 9">
            <a:extLst>
              <a:ext uri="{FF2B5EF4-FFF2-40B4-BE49-F238E27FC236}">
                <a16:creationId xmlns:a16="http://schemas.microsoft.com/office/drawing/2014/main" id="{A2005563-0A76-41BD-8F51-9D972F49B94A}"/>
              </a:ext>
            </a:extLst>
          </p:cNvPr>
          <p:cNvSpPr txBox="1"/>
          <p:nvPr/>
        </p:nvSpPr>
        <p:spPr>
          <a:xfrm>
            <a:off x="8559570" y="1847060"/>
            <a:ext cx="1855433" cy="369332"/>
          </a:xfrm>
          <a:prstGeom prst="rect">
            <a:avLst/>
          </a:prstGeom>
          <a:noFill/>
        </p:spPr>
        <p:txBody>
          <a:bodyPr wrap="square" rtlCol="0">
            <a:spAutoFit/>
          </a:bodyPr>
          <a:lstStyle/>
          <a:p>
            <a:r>
              <a:rPr lang="en-US" dirty="0"/>
              <a:t>LINKED LIST</a:t>
            </a:r>
            <a:endParaRPr lang="en-IN" dirty="0"/>
          </a:p>
        </p:txBody>
      </p:sp>
    </p:spTree>
    <p:extLst>
      <p:ext uri="{BB962C8B-B14F-4D97-AF65-F5344CB8AC3E}">
        <p14:creationId xmlns:p14="http://schemas.microsoft.com/office/powerpoint/2010/main" val="118053577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6AA4-719B-4451-8E4C-9B785C054C23}"/>
              </a:ext>
            </a:extLst>
          </p:cNvPr>
          <p:cNvSpPr>
            <a:spLocks noGrp="1"/>
          </p:cNvSpPr>
          <p:nvPr>
            <p:ph type="title"/>
          </p:nvPr>
        </p:nvSpPr>
        <p:spPr/>
        <p:txBody>
          <a:bodyPr/>
          <a:lstStyle/>
          <a:p>
            <a:r>
              <a:rPr lang="en-US" dirty="0"/>
              <a:t>File handling in C</a:t>
            </a:r>
            <a:endParaRPr lang="en-IN" dirty="0"/>
          </a:p>
        </p:txBody>
      </p:sp>
      <p:sp>
        <p:nvSpPr>
          <p:cNvPr id="3" name="Content Placeholder 2">
            <a:extLst>
              <a:ext uri="{FF2B5EF4-FFF2-40B4-BE49-F238E27FC236}">
                <a16:creationId xmlns:a16="http://schemas.microsoft.com/office/drawing/2014/main" id="{6486F163-CB68-42F9-AD5D-3939A7236E5E}"/>
              </a:ext>
            </a:extLst>
          </p:cNvPr>
          <p:cNvSpPr>
            <a:spLocks noGrp="1"/>
          </p:cNvSpPr>
          <p:nvPr>
            <p:ph idx="1"/>
          </p:nvPr>
        </p:nvSpPr>
        <p:spPr/>
        <p:txBody>
          <a:bodyPr/>
          <a:lstStyle/>
          <a:p>
            <a:r>
              <a:rPr lang="en-US" dirty="0"/>
              <a:t>Suppose you have a “text file” in C and you want to append a line at the end. </a:t>
            </a:r>
          </a:p>
          <a:p>
            <a:r>
              <a:rPr lang="en-US" dirty="0"/>
              <a:t>For example, you have a list of integers and you want to append another integer</a:t>
            </a:r>
          </a:p>
          <a:p>
            <a:r>
              <a:rPr lang="en-US" dirty="0"/>
              <a:t>Or you want to sort these integers and save the sorted one in another list. </a:t>
            </a:r>
          </a:p>
          <a:p>
            <a:r>
              <a:rPr lang="en-US" dirty="0"/>
              <a:t>All this calls for reading from a file. Basic Operations are opening a file for a specific purpose ( read, write, append) and closing a file. </a:t>
            </a:r>
            <a:endParaRPr lang="en-IN" dirty="0"/>
          </a:p>
        </p:txBody>
      </p:sp>
    </p:spTree>
    <p:extLst>
      <p:ext uri="{BB962C8B-B14F-4D97-AF65-F5344CB8AC3E}">
        <p14:creationId xmlns:p14="http://schemas.microsoft.com/office/powerpoint/2010/main" val="68992656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3B61-2F6E-4B93-8400-1F15B9149E8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44BE3BF-D896-4608-A5C4-3D92958E8E69}"/>
              </a:ext>
            </a:extLst>
          </p:cNvPr>
          <p:cNvSpPr>
            <a:spLocks noGrp="1"/>
          </p:cNvSpPr>
          <p:nvPr>
            <p:ph idx="1"/>
          </p:nvPr>
        </p:nvSpPr>
        <p:spPr/>
        <p:txBody>
          <a:bodyPr/>
          <a:lstStyle/>
          <a:p>
            <a:r>
              <a:rPr lang="en-US" b="0" i="0" dirty="0">
                <a:effectLst/>
                <a:latin typeface="euclid_circular_a"/>
              </a:rPr>
              <a:t>When working with files, we need to declare a pointer of type file. This declaration is needed for communication between the file and the program.</a:t>
            </a:r>
          </a:p>
          <a:p>
            <a:r>
              <a:rPr lang="en-US" dirty="0">
                <a:latin typeface="euclid_circular_a"/>
              </a:rPr>
              <a:t>In other words, the pointer will store the address required to access the file </a:t>
            </a:r>
          </a:p>
          <a:p>
            <a:endParaRPr lang="en-IN" dirty="0"/>
          </a:p>
        </p:txBody>
      </p:sp>
    </p:spTree>
    <p:extLst>
      <p:ext uri="{BB962C8B-B14F-4D97-AF65-F5344CB8AC3E}">
        <p14:creationId xmlns:p14="http://schemas.microsoft.com/office/powerpoint/2010/main" val="32617038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3B61-2F6E-4B93-8400-1F15B9149E85}"/>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C44BE3BF-D896-4608-A5C4-3D92958E8E69}"/>
              </a:ext>
            </a:extLst>
          </p:cNvPr>
          <p:cNvSpPr>
            <a:spLocks noGrp="1"/>
          </p:cNvSpPr>
          <p:nvPr>
            <p:ph idx="1"/>
          </p:nvPr>
        </p:nvSpPr>
        <p:spPr/>
        <p:txBody>
          <a:bodyPr/>
          <a:lstStyle/>
          <a:p>
            <a:r>
              <a:rPr lang="en-US" b="0" i="0" dirty="0">
                <a:effectLst/>
                <a:latin typeface="euclid_circular_a"/>
              </a:rPr>
              <a:t>When working with files, we need to declare a pointer of type file. This declaration is needed for communication between the file and the program.</a:t>
            </a:r>
          </a:p>
          <a:p>
            <a:r>
              <a:rPr lang="en-US" dirty="0">
                <a:latin typeface="euclid_circular_a"/>
              </a:rPr>
              <a:t>In other words, the pointer will store the address required to access the file </a:t>
            </a:r>
          </a:p>
          <a:p>
            <a:r>
              <a:rPr lang="en-US" dirty="0">
                <a:latin typeface="euclid_circular_a"/>
              </a:rPr>
              <a:t>Declaration: </a:t>
            </a:r>
          </a:p>
          <a:p>
            <a:pPr marL="457200" lvl="1" indent="0">
              <a:buNone/>
            </a:pPr>
            <a:r>
              <a:rPr kumimoji="0" lang="en-US" altLang="en-US" b="0" i="0" u="none" strike="noStrike" cap="none" normalizeH="0" baseline="0" dirty="0">
                <a:ln>
                  <a:noFill/>
                </a:ln>
                <a:solidFill>
                  <a:srgbClr val="383A42"/>
                </a:solidFill>
                <a:effectLst/>
                <a:latin typeface="Droid Sans Mono"/>
              </a:rPr>
              <a:t>FILE *</a:t>
            </a:r>
            <a:r>
              <a:rPr kumimoji="0" lang="en-US" altLang="en-US" b="0" i="0" u="none" strike="noStrike" cap="none" normalizeH="0" baseline="0" dirty="0" err="1">
                <a:ln>
                  <a:noFill/>
                </a:ln>
                <a:solidFill>
                  <a:srgbClr val="383A42"/>
                </a:solidFill>
                <a:effectLst/>
                <a:latin typeface="Droid Sans Mono"/>
              </a:rPr>
              <a:t>filepointervariablename</a:t>
            </a:r>
            <a:r>
              <a:rPr kumimoji="0" lang="en-US" altLang="en-US" b="0" i="0" u="none" strike="noStrike" cap="none" normalizeH="0" baseline="0" dirty="0">
                <a:ln>
                  <a:noFill/>
                </a:ln>
                <a:solidFill>
                  <a:srgbClr val="383A42"/>
                </a:solidFill>
                <a:effectLst/>
                <a:latin typeface="Droid Sans Mono"/>
              </a:rPr>
              <a:t>;</a:t>
            </a:r>
            <a:r>
              <a:rPr kumimoji="0" lang="en-US" altLang="en-US" sz="1600" b="0" i="0" u="none" strike="noStrike" cap="none" normalizeH="0" baseline="0" dirty="0">
                <a:ln>
                  <a:noFill/>
                </a:ln>
                <a:solidFill>
                  <a:schemeClr val="tx1"/>
                </a:solidFill>
                <a:effectLst/>
              </a:rPr>
              <a:t> </a:t>
            </a:r>
            <a:endParaRPr kumimoji="0" lang="en-US" altLang="en-US" sz="5000" b="0" i="0" u="none" strike="noStrike" cap="none" normalizeH="0" baseline="0" dirty="0">
              <a:ln>
                <a:noFill/>
              </a:ln>
              <a:solidFill>
                <a:schemeClr val="tx1"/>
              </a:solidFill>
              <a:effectLst/>
              <a:latin typeface="Arial" panose="020B0604020202020204" pitchFamily="34" charset="0"/>
            </a:endParaRPr>
          </a:p>
          <a:p>
            <a:endParaRPr lang="en-IN" dirty="0"/>
          </a:p>
        </p:txBody>
      </p:sp>
    </p:spTree>
    <p:extLst>
      <p:ext uri="{BB962C8B-B14F-4D97-AF65-F5344CB8AC3E}">
        <p14:creationId xmlns:p14="http://schemas.microsoft.com/office/powerpoint/2010/main" val="172727781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03C-6E7F-4A8E-BA20-C501E5699B6A}"/>
              </a:ext>
            </a:extLst>
          </p:cNvPr>
          <p:cNvSpPr>
            <a:spLocks noGrp="1"/>
          </p:cNvSpPr>
          <p:nvPr>
            <p:ph type="title"/>
          </p:nvPr>
        </p:nvSpPr>
        <p:spPr/>
        <p:txBody>
          <a:bodyPr/>
          <a:lstStyle/>
          <a:p>
            <a:r>
              <a:rPr lang="en-US" dirty="0"/>
              <a:t>Opening a file</a:t>
            </a:r>
            <a:endParaRPr lang="en-IN" dirty="0"/>
          </a:p>
        </p:txBody>
      </p:sp>
      <p:sp>
        <p:nvSpPr>
          <p:cNvPr id="3" name="Content Placeholder 2">
            <a:extLst>
              <a:ext uri="{FF2B5EF4-FFF2-40B4-BE49-F238E27FC236}">
                <a16:creationId xmlns:a16="http://schemas.microsoft.com/office/drawing/2014/main" id="{34204B35-306B-49CD-B638-7DB2453323C2}"/>
              </a:ext>
            </a:extLst>
          </p:cNvPr>
          <p:cNvSpPr>
            <a:spLocks noGrp="1"/>
          </p:cNvSpPr>
          <p:nvPr>
            <p:ph idx="1"/>
          </p:nvPr>
        </p:nvSpPr>
        <p:spPr/>
        <p:txBody>
          <a:bodyPr/>
          <a:lstStyle/>
          <a:p>
            <a:r>
              <a:rPr lang="en-US" dirty="0"/>
              <a:t>The C function to open a file is </a:t>
            </a:r>
            <a:r>
              <a:rPr lang="en-US" dirty="0" err="1"/>
              <a:t>fopen</a:t>
            </a:r>
            <a:endParaRPr lang="en-IN" dirty="0"/>
          </a:p>
        </p:txBody>
      </p:sp>
    </p:spTree>
    <p:extLst>
      <p:ext uri="{BB962C8B-B14F-4D97-AF65-F5344CB8AC3E}">
        <p14:creationId xmlns:p14="http://schemas.microsoft.com/office/powerpoint/2010/main" val="159186456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403C-6E7F-4A8E-BA20-C501E5699B6A}"/>
              </a:ext>
            </a:extLst>
          </p:cNvPr>
          <p:cNvSpPr>
            <a:spLocks noGrp="1"/>
          </p:cNvSpPr>
          <p:nvPr>
            <p:ph type="title"/>
          </p:nvPr>
        </p:nvSpPr>
        <p:spPr/>
        <p:txBody>
          <a:bodyPr/>
          <a:lstStyle/>
          <a:p>
            <a:r>
              <a:rPr lang="en-US" dirty="0"/>
              <a:t>Opening a file</a:t>
            </a:r>
            <a:endParaRPr lang="en-IN" dirty="0"/>
          </a:p>
        </p:txBody>
      </p:sp>
      <p:sp>
        <p:nvSpPr>
          <p:cNvPr id="3" name="Content Placeholder 2">
            <a:extLst>
              <a:ext uri="{FF2B5EF4-FFF2-40B4-BE49-F238E27FC236}">
                <a16:creationId xmlns:a16="http://schemas.microsoft.com/office/drawing/2014/main" id="{34204B35-306B-49CD-B638-7DB2453323C2}"/>
              </a:ext>
            </a:extLst>
          </p:cNvPr>
          <p:cNvSpPr>
            <a:spLocks noGrp="1"/>
          </p:cNvSpPr>
          <p:nvPr>
            <p:ph idx="1"/>
          </p:nvPr>
        </p:nvSpPr>
        <p:spPr/>
        <p:txBody>
          <a:bodyPr/>
          <a:lstStyle/>
          <a:p>
            <a:r>
              <a:rPr lang="en-US" dirty="0"/>
              <a:t>The C function to open a file is </a:t>
            </a:r>
            <a:r>
              <a:rPr lang="en-US" dirty="0" err="1"/>
              <a:t>fopen</a:t>
            </a:r>
            <a:endParaRPr lang="en-IN" dirty="0"/>
          </a:p>
        </p:txBody>
      </p:sp>
      <p:pic>
        <p:nvPicPr>
          <p:cNvPr id="5" name="Picture 4">
            <a:extLst>
              <a:ext uri="{FF2B5EF4-FFF2-40B4-BE49-F238E27FC236}">
                <a16:creationId xmlns:a16="http://schemas.microsoft.com/office/drawing/2014/main" id="{CEC6078A-D659-48AC-90ED-56A08AAE2521}"/>
              </a:ext>
            </a:extLst>
          </p:cNvPr>
          <p:cNvPicPr>
            <a:picLocks noChangeAspect="1"/>
          </p:cNvPicPr>
          <p:nvPr/>
        </p:nvPicPr>
        <p:blipFill>
          <a:blip r:embed="rId2"/>
          <a:stretch>
            <a:fillRect/>
          </a:stretch>
        </p:blipFill>
        <p:spPr>
          <a:xfrm>
            <a:off x="994186" y="3014680"/>
            <a:ext cx="9564435" cy="2391109"/>
          </a:xfrm>
          <a:prstGeom prst="rect">
            <a:avLst/>
          </a:prstGeom>
        </p:spPr>
      </p:pic>
    </p:spTree>
    <p:extLst>
      <p:ext uri="{BB962C8B-B14F-4D97-AF65-F5344CB8AC3E}">
        <p14:creationId xmlns:p14="http://schemas.microsoft.com/office/powerpoint/2010/main" val="3775573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88"/>
                </a:solidFill>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652B5DAF-8BE8-44E9-861B-A78E9814965C}"/>
              </a:ext>
            </a:extLst>
          </p:cNvPr>
          <p:cNvSpPr txBox="1">
            <a:spLocks noChangeArrowheads="1"/>
          </p:cNvSpPr>
          <p:nvPr/>
        </p:nvSpPr>
        <p:spPr bwMode="auto">
          <a:xfrm>
            <a:off x="7316963" y="1902000"/>
            <a:ext cx="4875053" cy="2476329"/>
          </a:xfrm>
          <a:prstGeom prst="rect">
            <a:avLst/>
          </a:prstGeom>
          <a:solidFill>
            <a:schemeClr val="bg1"/>
          </a:solidFill>
          <a:ln>
            <a:noFill/>
          </a:ln>
          <a:effectLst/>
        </p:spPr>
        <p:txBody>
          <a:bodyPr vert="horz" wrap="none" lIns="91440" tIns="-3174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1600" dirty="0">
                <a:solidFill>
                  <a:srgbClr val="880000"/>
                </a:solidFill>
                <a:latin typeface="Courier New" panose="02070309020205020404" pitchFamily="49" charset="0"/>
              </a:rPr>
              <a:t>#include</a:t>
            </a:r>
            <a:r>
              <a:rPr lang="en-US" altLang="en-US" sz="1600" dirty="0">
                <a:solidFill>
                  <a:srgbClr val="000000"/>
                </a:solidFill>
                <a:latin typeface="Courier New" panose="02070309020205020404" pitchFamily="49" charset="0"/>
              </a:rPr>
              <a:t> </a:t>
            </a:r>
            <a:r>
              <a:rPr lang="en-US" altLang="en-US" sz="1600" dirty="0">
                <a:solidFill>
                  <a:srgbClr val="008800"/>
                </a:solidFill>
                <a:latin typeface="Courier New" panose="02070309020205020404" pitchFamily="49" charset="0"/>
              </a:rPr>
              <a:t>&lt;</a:t>
            </a:r>
            <a:r>
              <a:rPr lang="en-US" altLang="en-US" sz="1600" dirty="0" err="1">
                <a:solidFill>
                  <a:srgbClr val="008800"/>
                </a:solidFill>
                <a:latin typeface="Courier New" panose="02070309020205020404" pitchFamily="49" charset="0"/>
              </a:rPr>
              <a:t>stdio.h</a:t>
            </a:r>
            <a:r>
              <a:rPr lang="en-US" altLang="en-US" sz="1600" dirty="0">
                <a:solidFill>
                  <a:srgbClr val="008800"/>
                </a:solidFill>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int</a:t>
            </a:r>
            <a:r>
              <a:rPr lang="en-US" altLang="en-US" sz="1600" dirty="0">
                <a:solidFill>
                  <a:srgbClr val="000000"/>
                </a:solidFill>
                <a:latin typeface="Courier New" panose="02070309020205020404" pitchFamily="49" charset="0"/>
              </a:rPr>
              <a:t> main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char</a:t>
            </a:r>
            <a:r>
              <a:rPr lang="en-US" altLang="en-US" sz="1600" dirty="0">
                <a:solidFill>
                  <a:srgbClr val="000000"/>
                </a:solidFill>
                <a:latin typeface="Courier New" panose="02070309020205020404" pitchFamily="49" charset="0"/>
              </a:rPr>
              <a:t> any</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"Enter a character: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scanf</a:t>
            </a:r>
            <a:r>
              <a:rPr lang="en-US" altLang="en-US" sz="1600" dirty="0">
                <a:solidFill>
                  <a:srgbClr val="000000"/>
                </a:solidFill>
                <a:latin typeface="Courier New" panose="02070309020205020404" pitchFamily="49" charset="0"/>
              </a:rPr>
              <a:t> (</a:t>
            </a:r>
            <a:r>
              <a:rPr lang="en-US" altLang="en-US" sz="1600" dirty="0">
                <a:solidFill>
                  <a:srgbClr val="008800"/>
                </a:solidFill>
                <a:latin typeface="Courier New" panose="02070309020205020404" pitchFamily="49" charset="0"/>
              </a:rPr>
              <a:t>"</a:t>
            </a:r>
            <a:r>
              <a:rPr lang="en-US" altLang="en-US" sz="1600" dirty="0">
                <a:solidFill>
                  <a:srgbClr val="000000"/>
                </a:solidFill>
                <a:latin typeface="Courier New" panose="02070309020205020404" pitchFamily="49" charset="0"/>
              </a:rPr>
              <a:t>%c</a:t>
            </a:r>
            <a:r>
              <a:rPr lang="en-US" altLang="en-US" sz="1600" dirty="0">
                <a:solidFill>
                  <a:srgbClr val="008800"/>
                </a:solidFill>
                <a:latin typeface="Courier New" panose="02070309020205020404" pitchFamily="49" charset="0"/>
              </a:rPr>
              <a:t>" ,&amp;any);</a:t>
            </a: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"Character entered: %</a:t>
            </a:r>
            <a:r>
              <a:rPr lang="en-US" altLang="en-US" sz="1600" dirty="0" err="1">
                <a:solidFill>
                  <a:srgbClr val="008800"/>
                </a:solidFill>
                <a:latin typeface="Courier New" panose="02070309020205020404" pitchFamily="49" charset="0"/>
              </a:rPr>
              <a:t>c",any</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return</a:t>
            </a:r>
            <a:r>
              <a:rPr lang="en-US" altLang="en-US" sz="1600" dirty="0">
                <a:solidFill>
                  <a:srgbClr val="666600"/>
                </a:solidFill>
                <a:latin typeface="Courier New" panose="02070309020205020404" pitchFamily="49" charset="0"/>
              </a:rPr>
              <a:t>(</a:t>
            </a:r>
            <a:r>
              <a:rPr lang="en-US" altLang="en-US" sz="1600" dirty="0">
                <a:solidFill>
                  <a:srgbClr val="006666"/>
                </a:solidFill>
                <a:latin typeface="Courier New" panose="02070309020205020404" pitchFamily="49" charset="0"/>
              </a:rPr>
              <a:t>0</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050" dirty="0"/>
              <a:t> </a:t>
            </a:r>
            <a:endParaRPr lang="en-US" altLang="en-US" dirty="0">
              <a:latin typeface="Arial" panose="020B0604020202020204" pitchFamily="34" charset="0"/>
            </a:endParaRPr>
          </a:p>
        </p:txBody>
      </p:sp>
      <p:cxnSp>
        <p:nvCxnSpPr>
          <p:cNvPr id="8" name="Straight Connector 7">
            <a:extLst>
              <a:ext uri="{FF2B5EF4-FFF2-40B4-BE49-F238E27FC236}">
                <a16:creationId xmlns:a16="http://schemas.microsoft.com/office/drawing/2014/main" id="{E0CE21FD-AA8B-437C-8CAF-D9A127BF64F5}"/>
              </a:ext>
            </a:extLst>
          </p:cNvPr>
          <p:cNvCxnSpPr>
            <a:cxnSpLocks/>
          </p:cNvCxnSpPr>
          <p:nvPr/>
        </p:nvCxnSpPr>
        <p:spPr>
          <a:xfrm>
            <a:off x="7155402" y="1902000"/>
            <a:ext cx="0" cy="2057441"/>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82708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47F698-B487-498A-8635-575FB545A206}"/>
              </a:ext>
            </a:extLst>
          </p:cNvPr>
          <p:cNvPicPr>
            <a:picLocks noChangeAspect="1"/>
          </p:cNvPicPr>
          <p:nvPr/>
        </p:nvPicPr>
        <p:blipFill>
          <a:blip r:embed="rId2"/>
          <a:stretch>
            <a:fillRect/>
          </a:stretch>
        </p:blipFill>
        <p:spPr>
          <a:xfrm>
            <a:off x="901624" y="531125"/>
            <a:ext cx="8269009" cy="6025033"/>
          </a:xfrm>
          <a:prstGeom prst="rect">
            <a:avLst/>
          </a:prstGeom>
        </p:spPr>
      </p:pic>
    </p:spTree>
    <p:extLst>
      <p:ext uri="{BB962C8B-B14F-4D97-AF65-F5344CB8AC3E}">
        <p14:creationId xmlns:p14="http://schemas.microsoft.com/office/powerpoint/2010/main" val="88546209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484B-7328-4677-92C1-35F463482951}"/>
              </a:ext>
            </a:extLst>
          </p:cNvPr>
          <p:cNvSpPr>
            <a:spLocks noGrp="1"/>
          </p:cNvSpPr>
          <p:nvPr>
            <p:ph type="title"/>
          </p:nvPr>
        </p:nvSpPr>
        <p:spPr/>
        <p:txBody>
          <a:bodyPr>
            <a:normAutofit/>
          </a:bodyPr>
          <a:lstStyle/>
          <a:p>
            <a:r>
              <a:rPr lang="en-US" dirty="0"/>
              <a:t>Useful to check if the file could be opened</a:t>
            </a:r>
            <a:endParaRPr lang="en-IN" dirty="0"/>
          </a:p>
        </p:txBody>
      </p:sp>
      <p:sp>
        <p:nvSpPr>
          <p:cNvPr id="3" name="Content Placeholder 2">
            <a:extLst>
              <a:ext uri="{FF2B5EF4-FFF2-40B4-BE49-F238E27FC236}">
                <a16:creationId xmlns:a16="http://schemas.microsoft.com/office/drawing/2014/main" id="{2321E0FB-DB26-4804-963B-B7EBF1C381FD}"/>
              </a:ext>
            </a:extLst>
          </p:cNvPr>
          <p:cNvSpPr>
            <a:spLocks noGrp="1"/>
          </p:cNvSpPr>
          <p:nvPr>
            <p:ph idx="1"/>
          </p:nvPr>
        </p:nvSpPr>
        <p:spPr/>
        <p:txBody>
          <a:bodyPr>
            <a:normAutofit fontScale="92500" lnSpcReduction="20000"/>
          </a:bodyPr>
          <a:lstStyle/>
          <a:p>
            <a:pPr marL="0" indent="0">
              <a:buNone/>
            </a:pPr>
            <a:r>
              <a:rPr lang="en-IN" dirty="0"/>
              <a:t>EXAMPLE: </a:t>
            </a:r>
          </a:p>
          <a:p>
            <a:pPr marL="0" indent="0">
              <a:buNone/>
            </a:pPr>
            <a:endParaRPr lang="en-IN" dirty="0"/>
          </a:p>
          <a:p>
            <a:pPr marL="0" indent="0">
              <a:buNone/>
            </a:pPr>
            <a:r>
              <a:rPr lang="en-IN" dirty="0"/>
              <a:t>FILE *</a:t>
            </a:r>
            <a:r>
              <a:rPr lang="en-IN" dirty="0" err="1"/>
              <a:t>fptr</a:t>
            </a:r>
            <a:r>
              <a:rPr lang="en-IN" dirty="0"/>
              <a:t>; </a:t>
            </a:r>
          </a:p>
          <a:p>
            <a:pPr marL="0" indent="0">
              <a:buNone/>
            </a:pPr>
            <a:r>
              <a:rPr lang="en-IN" dirty="0" err="1"/>
              <a:t>fptr</a:t>
            </a:r>
            <a:r>
              <a:rPr lang="en-IN" dirty="0"/>
              <a:t> = </a:t>
            </a:r>
            <a:r>
              <a:rPr lang="en-IN" dirty="0" err="1"/>
              <a:t>fopen</a:t>
            </a:r>
            <a:r>
              <a:rPr lang="en-IN" dirty="0"/>
              <a:t>("trial1.txt","a");</a:t>
            </a:r>
          </a:p>
          <a:p>
            <a:pPr marL="0" indent="0">
              <a:buNone/>
            </a:pPr>
            <a:endParaRPr lang="en-IN" dirty="0"/>
          </a:p>
          <a:p>
            <a:pPr marL="0" indent="0">
              <a:buNone/>
            </a:pPr>
            <a:r>
              <a:rPr lang="en-IN" dirty="0"/>
              <a:t>   if(</a:t>
            </a:r>
            <a:r>
              <a:rPr lang="en-IN" dirty="0" err="1"/>
              <a:t>fptr</a:t>
            </a:r>
            <a:r>
              <a:rPr lang="en-IN" dirty="0"/>
              <a:t> == NULL)</a:t>
            </a:r>
          </a:p>
          <a:p>
            <a:pPr marL="0" indent="0">
              <a:buNone/>
            </a:pPr>
            <a:r>
              <a:rPr lang="en-IN" dirty="0"/>
              <a:t>   {</a:t>
            </a:r>
          </a:p>
          <a:p>
            <a:pPr marL="0" indent="0">
              <a:buNone/>
            </a:pPr>
            <a:r>
              <a:rPr lang="en-IN" dirty="0"/>
              <a:t>      </a:t>
            </a:r>
            <a:r>
              <a:rPr lang="en-IN" dirty="0" err="1"/>
              <a:t>printf</a:t>
            </a:r>
            <a:r>
              <a:rPr lang="en-IN" dirty="0"/>
              <a:t>("Error!");</a:t>
            </a:r>
          </a:p>
          <a:p>
            <a:pPr marL="0" indent="0">
              <a:buNone/>
            </a:pPr>
            <a:r>
              <a:rPr lang="en-IN" dirty="0"/>
              <a:t>      exit(1);</a:t>
            </a:r>
          </a:p>
          <a:p>
            <a:pPr marL="0" indent="0">
              <a:buNone/>
            </a:pPr>
            <a:r>
              <a:rPr lang="en-IN" dirty="0"/>
              <a:t>   }</a:t>
            </a:r>
          </a:p>
        </p:txBody>
      </p:sp>
    </p:spTree>
    <p:extLst>
      <p:ext uri="{BB962C8B-B14F-4D97-AF65-F5344CB8AC3E}">
        <p14:creationId xmlns:p14="http://schemas.microsoft.com/office/powerpoint/2010/main" val="408994698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EA99-1048-4C0A-9890-AE7EA04EFDE0}"/>
              </a:ext>
            </a:extLst>
          </p:cNvPr>
          <p:cNvSpPr>
            <a:spLocks noGrp="1"/>
          </p:cNvSpPr>
          <p:nvPr>
            <p:ph type="title"/>
          </p:nvPr>
        </p:nvSpPr>
        <p:spPr/>
        <p:txBody>
          <a:bodyPr/>
          <a:lstStyle/>
          <a:p>
            <a:r>
              <a:rPr lang="en-US" dirty="0"/>
              <a:t>Exercise adding an integer to a file containing integers</a:t>
            </a:r>
            <a:endParaRPr lang="en-IN" dirty="0"/>
          </a:p>
        </p:txBody>
      </p:sp>
      <p:sp>
        <p:nvSpPr>
          <p:cNvPr id="3" name="Content Placeholder 2">
            <a:extLst>
              <a:ext uri="{FF2B5EF4-FFF2-40B4-BE49-F238E27FC236}">
                <a16:creationId xmlns:a16="http://schemas.microsoft.com/office/drawing/2014/main" id="{D02F9E8E-31F2-4075-BE75-7BFC3E8EBE12}"/>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404642364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5CBA-5CA2-4170-B8C7-06840A389A33}"/>
              </a:ext>
            </a:extLst>
          </p:cNvPr>
          <p:cNvSpPr>
            <a:spLocks noGrp="1"/>
          </p:cNvSpPr>
          <p:nvPr>
            <p:ph type="title"/>
          </p:nvPr>
        </p:nvSpPr>
        <p:spPr/>
        <p:txBody>
          <a:bodyPr/>
          <a:lstStyle/>
          <a:p>
            <a:r>
              <a:rPr lang="en-US" dirty="0"/>
              <a:t>HW</a:t>
            </a:r>
            <a:endParaRPr lang="en-IN" dirty="0"/>
          </a:p>
        </p:txBody>
      </p:sp>
      <p:sp>
        <p:nvSpPr>
          <p:cNvPr id="3" name="Content Placeholder 2">
            <a:extLst>
              <a:ext uri="{FF2B5EF4-FFF2-40B4-BE49-F238E27FC236}">
                <a16:creationId xmlns:a16="http://schemas.microsoft.com/office/drawing/2014/main" id="{806F6B67-4704-4C54-B885-EF5C68E6DC24}"/>
              </a:ext>
            </a:extLst>
          </p:cNvPr>
          <p:cNvSpPr>
            <a:spLocks noGrp="1"/>
          </p:cNvSpPr>
          <p:nvPr>
            <p:ph idx="1"/>
          </p:nvPr>
        </p:nvSpPr>
        <p:spPr/>
        <p:txBody>
          <a:bodyPr>
            <a:normAutofit/>
          </a:bodyPr>
          <a:lstStyle/>
          <a:p>
            <a:r>
              <a:rPr lang="en-US" dirty="0"/>
              <a:t>Study the following functions</a:t>
            </a:r>
          </a:p>
          <a:p>
            <a:pPr marL="0" indent="0">
              <a:buNone/>
            </a:pPr>
            <a:r>
              <a:rPr lang="en-US" dirty="0"/>
              <a:t>	</a:t>
            </a:r>
            <a:r>
              <a:rPr lang="en-US" dirty="0" err="1"/>
              <a:t>fscanf</a:t>
            </a:r>
            <a:r>
              <a:rPr lang="en-US" dirty="0"/>
              <a:t>, </a:t>
            </a:r>
            <a:r>
              <a:rPr lang="en-US" dirty="0" err="1"/>
              <a:t>fgets</a:t>
            </a:r>
            <a:r>
              <a:rPr lang="en-US" dirty="0"/>
              <a:t>, </a:t>
            </a:r>
            <a:r>
              <a:rPr lang="en-US" dirty="0" err="1"/>
              <a:t>fgetc</a:t>
            </a:r>
            <a:r>
              <a:rPr lang="en-US" dirty="0"/>
              <a:t>, </a:t>
            </a:r>
            <a:r>
              <a:rPr lang="en-US" dirty="0" err="1"/>
              <a:t>fputc</a:t>
            </a:r>
            <a:r>
              <a:rPr lang="en-US" dirty="0"/>
              <a:t> …. </a:t>
            </a:r>
          </a:p>
          <a:p>
            <a:r>
              <a:rPr lang="en-US" b="0" i="0" dirty="0" err="1">
                <a:solidFill>
                  <a:srgbClr val="444444"/>
                </a:solidFill>
                <a:effectLst/>
                <a:latin typeface="Merriweather" panose="00000500000000000000" pitchFamily="2" charset="0"/>
              </a:rPr>
              <a:t>fgetc</a:t>
            </a:r>
            <a:r>
              <a:rPr lang="en-US" b="0" i="0" dirty="0">
                <a:solidFill>
                  <a:srgbClr val="444444"/>
                </a:solidFill>
                <a:effectLst/>
                <a:latin typeface="Merriweather" panose="00000500000000000000" pitchFamily="2" charset="0"/>
              </a:rPr>
              <a:t>() function is a file handling function in C programming language which is used to read a character from a file. It reads single character at a time and moves the file pointer position to the next address/location to read the next character.</a:t>
            </a:r>
            <a:endParaRPr lang="en-US" dirty="0"/>
          </a:p>
          <a:p>
            <a:endParaRPr lang="en-US" dirty="0"/>
          </a:p>
        </p:txBody>
      </p:sp>
    </p:spTree>
    <p:extLst>
      <p:ext uri="{BB962C8B-B14F-4D97-AF65-F5344CB8AC3E}">
        <p14:creationId xmlns:p14="http://schemas.microsoft.com/office/powerpoint/2010/main" val="184285917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F666-552C-4415-ADC1-6D7D5D0F5F2C}"/>
              </a:ext>
            </a:extLst>
          </p:cNvPr>
          <p:cNvSpPr>
            <a:spLocks noGrp="1"/>
          </p:cNvSpPr>
          <p:nvPr>
            <p:ph type="title"/>
          </p:nvPr>
        </p:nvSpPr>
        <p:spPr/>
        <p:txBody>
          <a:bodyPr/>
          <a:lstStyle/>
          <a:p>
            <a:r>
              <a:rPr lang="en-US" dirty="0"/>
              <a:t>HW: </a:t>
            </a:r>
            <a:endParaRPr lang="en-IN" dirty="0"/>
          </a:p>
        </p:txBody>
      </p:sp>
      <p:sp>
        <p:nvSpPr>
          <p:cNvPr id="3" name="Content Placeholder 2">
            <a:extLst>
              <a:ext uri="{FF2B5EF4-FFF2-40B4-BE49-F238E27FC236}">
                <a16:creationId xmlns:a16="http://schemas.microsoft.com/office/drawing/2014/main" id="{1BA1EBAD-2412-4A27-B3BE-ABBE96DB994C}"/>
              </a:ext>
            </a:extLst>
          </p:cNvPr>
          <p:cNvSpPr>
            <a:spLocks noGrp="1"/>
          </p:cNvSpPr>
          <p:nvPr>
            <p:ph idx="1"/>
          </p:nvPr>
        </p:nvSpPr>
        <p:spPr/>
        <p:txBody>
          <a:bodyPr/>
          <a:lstStyle/>
          <a:p>
            <a:pPr marL="0" indent="0">
              <a:buNone/>
            </a:pPr>
            <a:r>
              <a:rPr lang="en-US" dirty="0"/>
              <a:t>Sort the numbers in a file containing integers separated by a blank or a newline and save it into a sorted file. </a:t>
            </a:r>
            <a:endParaRPr lang="en-IN" dirty="0"/>
          </a:p>
        </p:txBody>
      </p:sp>
    </p:spTree>
    <p:extLst>
      <p:ext uri="{BB962C8B-B14F-4D97-AF65-F5344CB8AC3E}">
        <p14:creationId xmlns:p14="http://schemas.microsoft.com/office/powerpoint/2010/main" val="14414717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4F547B-6D9D-41A8-980F-9669606C0A54}"/>
              </a:ext>
            </a:extLst>
          </p:cNvPr>
          <p:cNvSpPr>
            <a:spLocks noGrp="1"/>
          </p:cNvSpPr>
          <p:nvPr>
            <p:ph type="title"/>
          </p:nvPr>
        </p:nvSpPr>
        <p:spPr/>
        <p:txBody>
          <a:bodyPr/>
          <a:lstStyle/>
          <a:p>
            <a:r>
              <a:rPr lang="en-US" dirty="0"/>
              <a:t>8Dec</a:t>
            </a:r>
            <a:endParaRPr lang="en-IN" dirty="0"/>
          </a:p>
        </p:txBody>
      </p:sp>
    </p:spTree>
    <p:extLst>
      <p:ext uri="{BB962C8B-B14F-4D97-AF65-F5344CB8AC3E}">
        <p14:creationId xmlns:p14="http://schemas.microsoft.com/office/powerpoint/2010/main" val="278496805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F666-552C-4415-ADC1-6D7D5D0F5F2C}"/>
              </a:ext>
            </a:extLst>
          </p:cNvPr>
          <p:cNvSpPr>
            <a:spLocks noGrp="1"/>
          </p:cNvSpPr>
          <p:nvPr>
            <p:ph type="title"/>
          </p:nvPr>
        </p:nvSpPr>
        <p:spPr/>
        <p:txBody>
          <a:bodyPr/>
          <a:lstStyle/>
          <a:p>
            <a:r>
              <a:rPr lang="en-US" dirty="0"/>
              <a:t>HW: Has anyone tried this?? </a:t>
            </a:r>
            <a:endParaRPr lang="en-IN" dirty="0"/>
          </a:p>
        </p:txBody>
      </p:sp>
      <p:sp>
        <p:nvSpPr>
          <p:cNvPr id="3" name="Content Placeholder 2">
            <a:extLst>
              <a:ext uri="{FF2B5EF4-FFF2-40B4-BE49-F238E27FC236}">
                <a16:creationId xmlns:a16="http://schemas.microsoft.com/office/drawing/2014/main" id="{1BA1EBAD-2412-4A27-B3BE-ABBE96DB994C}"/>
              </a:ext>
            </a:extLst>
          </p:cNvPr>
          <p:cNvSpPr>
            <a:spLocks noGrp="1"/>
          </p:cNvSpPr>
          <p:nvPr>
            <p:ph idx="1"/>
          </p:nvPr>
        </p:nvSpPr>
        <p:spPr/>
        <p:txBody>
          <a:bodyPr/>
          <a:lstStyle/>
          <a:p>
            <a:pPr marL="0" indent="0">
              <a:buNone/>
            </a:pPr>
            <a:r>
              <a:rPr lang="en-US" dirty="0"/>
              <a:t>Sort the numbers in a file containing integers separated by a blank or a newline and save it into a sorted file. </a:t>
            </a:r>
            <a:endParaRPr lang="en-IN" dirty="0"/>
          </a:p>
        </p:txBody>
      </p:sp>
    </p:spTree>
    <p:extLst>
      <p:ext uri="{BB962C8B-B14F-4D97-AF65-F5344CB8AC3E}">
        <p14:creationId xmlns:p14="http://schemas.microsoft.com/office/powerpoint/2010/main" val="274892758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F666-552C-4415-ADC1-6D7D5D0F5F2C}"/>
              </a:ext>
            </a:extLst>
          </p:cNvPr>
          <p:cNvSpPr>
            <a:spLocks noGrp="1"/>
          </p:cNvSpPr>
          <p:nvPr>
            <p:ph type="title"/>
          </p:nvPr>
        </p:nvSpPr>
        <p:spPr/>
        <p:txBody>
          <a:bodyPr/>
          <a:lstStyle/>
          <a:p>
            <a:r>
              <a:rPr lang="en-US" dirty="0"/>
              <a:t>HW: Has anyone tried this?? </a:t>
            </a:r>
            <a:endParaRPr lang="en-IN" dirty="0"/>
          </a:p>
        </p:txBody>
      </p:sp>
      <p:sp>
        <p:nvSpPr>
          <p:cNvPr id="3" name="Content Placeholder 2">
            <a:extLst>
              <a:ext uri="{FF2B5EF4-FFF2-40B4-BE49-F238E27FC236}">
                <a16:creationId xmlns:a16="http://schemas.microsoft.com/office/drawing/2014/main" id="{1BA1EBAD-2412-4A27-B3BE-ABBE96DB994C}"/>
              </a:ext>
            </a:extLst>
          </p:cNvPr>
          <p:cNvSpPr>
            <a:spLocks noGrp="1"/>
          </p:cNvSpPr>
          <p:nvPr>
            <p:ph idx="1"/>
          </p:nvPr>
        </p:nvSpPr>
        <p:spPr/>
        <p:txBody>
          <a:bodyPr/>
          <a:lstStyle/>
          <a:p>
            <a:pPr marL="0" indent="0">
              <a:buNone/>
            </a:pPr>
            <a:r>
              <a:rPr lang="en-US" dirty="0"/>
              <a:t>Sort the numbers in a file containing integers separated by a blank or a newline and save it into a sorted file.</a:t>
            </a:r>
          </a:p>
          <a:p>
            <a:pPr>
              <a:buFontTx/>
              <a:buChar char="-"/>
            </a:pPr>
            <a:r>
              <a:rPr lang="en-US" dirty="0"/>
              <a:t>Open the File to read:</a:t>
            </a:r>
          </a:p>
          <a:p>
            <a:pPr>
              <a:buFontTx/>
              <a:buChar char="-"/>
            </a:pPr>
            <a:r>
              <a:rPr lang="en-US" dirty="0"/>
              <a:t>Store the numbers in an array or a linked list. </a:t>
            </a:r>
          </a:p>
          <a:p>
            <a:pPr>
              <a:buFontTx/>
              <a:buChar char="-"/>
            </a:pPr>
            <a:r>
              <a:rPr lang="en-US" dirty="0"/>
              <a:t>Sort the array or the linked list as you find new numbers – What sort program will you use here?</a:t>
            </a:r>
          </a:p>
          <a:p>
            <a:pPr>
              <a:buFontTx/>
              <a:buChar char="-"/>
            </a:pPr>
            <a:r>
              <a:rPr lang="en-US" dirty="0"/>
              <a:t>End with End of File.</a:t>
            </a:r>
          </a:p>
          <a:p>
            <a:pPr>
              <a:buFontTx/>
              <a:buChar char="-"/>
            </a:pPr>
            <a:r>
              <a:rPr lang="en-US" dirty="0"/>
              <a:t>WRITE THIS PROGRAM – not so easy, neither too difficult </a:t>
            </a:r>
            <a:endParaRPr lang="en-IN" dirty="0"/>
          </a:p>
        </p:txBody>
      </p:sp>
    </p:spTree>
    <p:extLst>
      <p:ext uri="{BB962C8B-B14F-4D97-AF65-F5344CB8AC3E}">
        <p14:creationId xmlns:p14="http://schemas.microsoft.com/office/powerpoint/2010/main" val="318021477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EBE6-6833-4905-A75B-EB504E31E8B6}"/>
              </a:ext>
            </a:extLst>
          </p:cNvPr>
          <p:cNvSpPr>
            <a:spLocks noGrp="1"/>
          </p:cNvSpPr>
          <p:nvPr>
            <p:ph type="title"/>
          </p:nvPr>
        </p:nvSpPr>
        <p:spPr/>
        <p:txBody>
          <a:bodyPr/>
          <a:lstStyle/>
          <a:p>
            <a:r>
              <a:rPr lang="en-US" dirty="0"/>
              <a:t>Two Dimensional Arrays. </a:t>
            </a:r>
            <a:endParaRPr lang="en-IN" dirty="0"/>
          </a:p>
        </p:txBody>
      </p:sp>
      <p:sp>
        <p:nvSpPr>
          <p:cNvPr id="3" name="Content Placeholder 2">
            <a:extLst>
              <a:ext uri="{FF2B5EF4-FFF2-40B4-BE49-F238E27FC236}">
                <a16:creationId xmlns:a16="http://schemas.microsoft.com/office/drawing/2014/main" id="{207F3E1A-6A2D-4449-AB85-534D6530EC32}"/>
              </a:ext>
            </a:extLst>
          </p:cNvPr>
          <p:cNvSpPr>
            <a:spLocks noGrp="1"/>
          </p:cNvSpPr>
          <p:nvPr>
            <p:ph idx="1"/>
          </p:nvPr>
        </p:nvSpPr>
        <p:spPr/>
        <p:txBody>
          <a:bodyPr/>
          <a:lstStyle/>
          <a:p>
            <a:r>
              <a:rPr lang="en-US" dirty="0"/>
              <a:t>A way to store a m x n matrix</a:t>
            </a:r>
          </a:p>
          <a:p>
            <a:pPr marL="0" indent="0">
              <a:buNone/>
            </a:pPr>
            <a:r>
              <a:rPr kumimoji="0" lang="en-US" altLang="en-US" sz="2800" b="1" i="0" u="none" strike="noStrike" cap="none" normalizeH="0" baseline="0" dirty="0" err="1">
                <a:ln>
                  <a:noFill/>
                </a:ln>
                <a:solidFill>
                  <a:srgbClr val="273239"/>
                </a:solidFill>
                <a:effectLst/>
                <a:latin typeface="Consolas" panose="020B0609020204030204" pitchFamily="49" charset="0"/>
              </a:rPr>
              <a:t>data_type</a:t>
            </a:r>
            <a:r>
              <a:rPr kumimoji="0" lang="en-US" altLang="en-US" sz="2800" b="1" i="0" u="none" strike="noStrike" cap="none" normalizeH="0" baseline="0" dirty="0">
                <a:ln>
                  <a:noFill/>
                </a:ln>
                <a:solidFill>
                  <a:srgbClr val="273239"/>
                </a:solidFill>
                <a:effectLst/>
                <a:latin typeface="Consolas" panose="020B0609020204030204" pitchFamily="49" charset="0"/>
              </a:rPr>
              <a:t> </a:t>
            </a:r>
            <a:r>
              <a:rPr kumimoji="0" lang="en-US" altLang="en-US" sz="2800" b="1" i="0" u="none" strike="noStrike" cap="none" normalizeH="0" baseline="0" dirty="0" err="1">
                <a:ln>
                  <a:noFill/>
                </a:ln>
                <a:solidFill>
                  <a:srgbClr val="273239"/>
                </a:solidFill>
                <a:effectLst/>
                <a:latin typeface="Consolas" panose="020B0609020204030204" pitchFamily="49" charset="0"/>
              </a:rPr>
              <a:t>array_name</a:t>
            </a:r>
            <a:r>
              <a:rPr kumimoji="0" lang="en-US" altLang="en-US" sz="2800" b="1" i="0" u="none" strike="noStrike" cap="none" normalizeH="0" baseline="0" dirty="0">
                <a:ln>
                  <a:noFill/>
                </a:ln>
                <a:solidFill>
                  <a:srgbClr val="273239"/>
                </a:solidFill>
                <a:effectLst/>
                <a:latin typeface="Consolas" panose="020B0609020204030204" pitchFamily="49" charset="0"/>
              </a:rPr>
              <a:t>[x][y];</a:t>
            </a:r>
          </a:p>
          <a:p>
            <a:pPr marL="0" indent="0">
              <a:buNone/>
            </a:pPr>
            <a:r>
              <a:rPr kumimoji="0" lang="en-US" altLang="en-US" sz="1400" b="0" i="0" u="none" strike="noStrike" cap="none" normalizeH="0" baseline="0" dirty="0">
                <a:ln>
                  <a:noFill/>
                </a:ln>
                <a:solidFill>
                  <a:srgbClr val="273239"/>
                </a:solidFill>
                <a:effectLst/>
                <a:latin typeface="Consolas" panose="020B0609020204030204" pitchFamily="49" charset="0"/>
              </a:rPr>
              <a:t>Example: int x[10][20];</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indent="0">
              <a:buNone/>
            </a:pPr>
            <a:r>
              <a:rPr lang="en-US" altLang="en-US" sz="1400" dirty="0">
                <a:latin typeface="Arial" panose="020B0604020202020204" pitchFamily="34" charset="0"/>
              </a:rPr>
              <a:t>Can store a 10x20 matrix whose elements are integers. </a:t>
            </a:r>
            <a:endParaRPr kumimoji="0" lang="en-US" altLang="en-US" sz="4000" b="0" i="0" u="none" strike="noStrike" cap="none" normalizeH="0" baseline="0" dirty="0">
              <a:ln>
                <a:noFill/>
              </a:ln>
              <a:solidFill>
                <a:schemeClr val="tx1"/>
              </a:solidFill>
              <a:effectLst/>
              <a:latin typeface="Arial" panose="020B0604020202020204" pitchFamily="34" charset="0"/>
            </a:endParaRPr>
          </a:p>
          <a:p>
            <a:endParaRPr lang="en-US" dirty="0"/>
          </a:p>
          <a:p>
            <a:pPr marL="0" indent="0">
              <a:buNone/>
            </a:pPr>
            <a:r>
              <a:rPr lang="en-US" dirty="0"/>
              <a:t> </a:t>
            </a:r>
            <a:endParaRPr lang="en-IN" dirty="0"/>
          </a:p>
        </p:txBody>
      </p:sp>
    </p:spTree>
    <p:extLst>
      <p:ext uri="{BB962C8B-B14F-4D97-AF65-F5344CB8AC3E}">
        <p14:creationId xmlns:p14="http://schemas.microsoft.com/office/powerpoint/2010/main" val="49210239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5E5F-5C09-4228-80AD-C10C7B0035F4}"/>
              </a:ext>
            </a:extLst>
          </p:cNvPr>
          <p:cNvSpPr>
            <a:spLocks noGrp="1"/>
          </p:cNvSpPr>
          <p:nvPr>
            <p:ph type="title"/>
          </p:nvPr>
        </p:nvSpPr>
        <p:spPr/>
        <p:txBody>
          <a:bodyPr/>
          <a:lstStyle/>
          <a:p>
            <a:r>
              <a:rPr lang="en-US" dirty="0"/>
              <a:t>Is there another way to store matrices for practical purposes. </a:t>
            </a:r>
            <a:endParaRPr lang="en-IN" dirty="0"/>
          </a:p>
        </p:txBody>
      </p:sp>
      <p:sp>
        <p:nvSpPr>
          <p:cNvPr id="3" name="Content Placeholder 2">
            <a:extLst>
              <a:ext uri="{FF2B5EF4-FFF2-40B4-BE49-F238E27FC236}">
                <a16:creationId xmlns:a16="http://schemas.microsoft.com/office/drawing/2014/main" id="{281E4807-4DDA-44DB-92CA-9C4099F2D4C3}"/>
              </a:ext>
            </a:extLst>
          </p:cNvPr>
          <p:cNvSpPr>
            <a:spLocks noGrp="1"/>
          </p:cNvSpPr>
          <p:nvPr>
            <p:ph idx="1"/>
          </p:nvPr>
        </p:nvSpPr>
        <p:spPr/>
        <p:txBody>
          <a:bodyPr/>
          <a:lstStyle/>
          <a:p>
            <a:r>
              <a:rPr lang="en-US" dirty="0"/>
              <a:t>Many applications deal with very </a:t>
            </a:r>
            <a:r>
              <a:rPr lang="en-US" dirty="0" err="1"/>
              <a:t>very</a:t>
            </a:r>
            <a:r>
              <a:rPr lang="en-US" dirty="0"/>
              <a:t> large matrices most of whose elements are zero. </a:t>
            </a:r>
            <a:endParaRPr lang="en-IN" dirty="0"/>
          </a:p>
        </p:txBody>
      </p:sp>
    </p:spTree>
    <p:extLst>
      <p:ext uri="{BB962C8B-B14F-4D97-AF65-F5344CB8AC3E}">
        <p14:creationId xmlns:p14="http://schemas.microsoft.com/office/powerpoint/2010/main" val="1993829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C7E-EFF6-4E71-908E-4A478B0E9E75}"/>
              </a:ext>
            </a:extLst>
          </p:cNvPr>
          <p:cNvSpPr>
            <a:spLocks noGrp="1"/>
          </p:cNvSpPr>
          <p:nvPr>
            <p:ph type="title"/>
          </p:nvPr>
        </p:nvSpPr>
        <p:spPr/>
        <p:txBody>
          <a:bodyPr/>
          <a:lstStyle/>
          <a:p>
            <a:r>
              <a:rPr lang="en-US" dirty="0"/>
              <a:t>Simple Examples using </a:t>
            </a:r>
            <a:r>
              <a:rPr lang="en-US" dirty="0" err="1"/>
              <a:t>getchar</a:t>
            </a:r>
            <a:r>
              <a:rPr lang="en-US" dirty="0"/>
              <a:t>, </a:t>
            </a:r>
            <a:r>
              <a:rPr lang="en-US" dirty="0" err="1"/>
              <a:t>scanf</a:t>
            </a:r>
            <a:endParaRPr lang="en-IN" dirty="0"/>
          </a:p>
        </p:txBody>
      </p:sp>
      <p:sp>
        <p:nvSpPr>
          <p:cNvPr id="4" name="Rectangle 1">
            <a:extLst>
              <a:ext uri="{FF2B5EF4-FFF2-40B4-BE49-F238E27FC236}">
                <a16:creationId xmlns:a16="http://schemas.microsoft.com/office/drawing/2014/main" id="{D8D97019-D665-4C89-A5F7-9888725F25EE}"/>
              </a:ext>
            </a:extLst>
          </p:cNvPr>
          <p:cNvSpPr>
            <a:spLocks noGrp="1" noChangeArrowheads="1"/>
          </p:cNvSpPr>
          <p:nvPr>
            <p:ph idx="1"/>
          </p:nvPr>
        </p:nvSpPr>
        <p:spPr bwMode="auto">
          <a:xfrm>
            <a:off x="270029" y="1902000"/>
            <a:ext cx="7096815" cy="2476329"/>
          </a:xfrm>
          <a:prstGeom prst="rect">
            <a:avLst/>
          </a:prstGeom>
          <a:solidFill>
            <a:schemeClr val="bg1"/>
          </a:solidFill>
          <a:ln>
            <a:noFill/>
          </a:ln>
          <a:effectLst/>
        </p:spPr>
        <p:txBody>
          <a:bodyPr vert="horz" wrap="none" lIns="91440" tIns="-3174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880000"/>
                </a:solidFill>
                <a:effectLst/>
                <a:latin typeface="Courier New" panose="02070309020205020404" pitchFamily="49" charset="0"/>
              </a:rPr>
              <a:t>#include</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a:ln>
                  <a:noFill/>
                </a:ln>
                <a:solidFill>
                  <a:srgbClr val="008800"/>
                </a:solidFill>
                <a:effectLst/>
                <a:latin typeface="Courier New" panose="02070309020205020404" pitchFamily="49" charset="0"/>
              </a:rPr>
              <a:t>&lt;</a:t>
            </a:r>
            <a:r>
              <a:rPr kumimoji="0" lang="en-US" altLang="en-US" sz="1600" b="0" i="0" u="none" strike="noStrike" cap="none" normalizeH="0" baseline="0" dirty="0" err="1">
                <a:ln>
                  <a:noFill/>
                </a:ln>
                <a:solidFill>
                  <a:srgbClr val="008800"/>
                </a:solidFill>
                <a:effectLst/>
                <a:latin typeface="Courier New" panose="02070309020205020404" pitchFamily="49" charset="0"/>
              </a:rPr>
              <a:t>stdio.h</a:t>
            </a:r>
            <a:r>
              <a:rPr kumimoji="0" lang="en-US" altLang="en-US" sz="1600" b="0" i="0" u="none" strike="noStrike" cap="none" normalizeH="0" baseline="0" dirty="0">
                <a:ln>
                  <a:noFill/>
                </a:ln>
                <a:solidFill>
                  <a:srgbClr val="008800"/>
                </a:solidFill>
                <a:effectLst/>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main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88"/>
                </a:solidFill>
                <a:latin typeface="Courier New" panose="02070309020205020404" pitchFamily="49" charset="0"/>
              </a:rPr>
              <a:t>int</a:t>
            </a:r>
            <a:r>
              <a:rPr kumimoji="0" lang="en-US" altLang="en-US" sz="1600" b="0" i="0" u="none" strike="noStrike" cap="none" normalizeH="0" baseline="0" dirty="0">
                <a:ln>
                  <a:noFill/>
                </a:ln>
                <a:solidFill>
                  <a:srgbClr val="000000"/>
                </a:solidFill>
                <a:effectLst/>
                <a:latin typeface="Courier New" panose="02070309020205020404" pitchFamily="49" charset="0"/>
              </a:rPr>
              <a:t> 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"Enter character: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ourier New" panose="02070309020205020404" pitchFamily="49" charset="0"/>
              </a:rPr>
              <a:t>c </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r>
              <a:rPr kumimoji="0" lang="en-US" altLang="en-US" sz="1600" b="0" i="0" u="none" strike="noStrike" cap="none" normalizeH="0" baseline="0" dirty="0" err="1">
                <a:ln>
                  <a:noFill/>
                </a:ln>
                <a:solidFill>
                  <a:srgbClr val="000000"/>
                </a:solidFill>
                <a:effectLst/>
                <a:latin typeface="Courier New" panose="02070309020205020404" pitchFamily="49" charset="0"/>
              </a:rPr>
              <a:t>getchar</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Courier New" panose="02070309020205020404" pitchFamily="49" charset="0"/>
              </a:rPr>
              <a:t>printf</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8800"/>
                </a:solidFill>
                <a:effectLst/>
                <a:latin typeface="Courier New" panose="02070309020205020404" pitchFamily="49" charset="0"/>
              </a:rPr>
              <a:t>"Integer representing Character entered: %</a:t>
            </a:r>
            <a:r>
              <a:rPr kumimoji="0" lang="en-US" altLang="en-US" sz="1600" b="0" i="0" u="none" strike="noStrike" cap="none" normalizeH="0" baseline="0" dirty="0" err="1">
                <a:ln>
                  <a:noFill/>
                </a:ln>
                <a:solidFill>
                  <a:srgbClr val="008800"/>
                </a:solidFill>
                <a:effectLst/>
                <a:latin typeface="Courier New" panose="02070309020205020404" pitchFamily="49" charset="0"/>
              </a:rPr>
              <a:t>d",c</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88"/>
                </a:solidFill>
                <a:effectLst/>
                <a:latin typeface="Courier New" panose="02070309020205020404" pitchFamily="49" charset="0"/>
              </a:rPr>
              <a:t>return</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6666"/>
                </a:solidFill>
                <a:effectLst/>
                <a:latin typeface="Courier New" panose="02070309020205020404" pitchFamily="49" charset="0"/>
              </a:rPr>
              <a:t>0</a:t>
            </a: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600" b="0" i="0" u="none" strike="noStrike" cap="none" normalizeH="0" baseline="0" dirty="0">
                <a:ln>
                  <a:noFill/>
                </a:ln>
                <a:solidFill>
                  <a:srgbClr val="000000"/>
                </a:solidFill>
                <a:effectLst/>
                <a:latin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666600"/>
                </a:solidFill>
                <a:effectLst/>
                <a:latin typeface="Courier New" panose="02070309020205020404" pitchFamily="49" charset="0"/>
              </a:rPr>
              <a:t>}</a:t>
            </a:r>
            <a:r>
              <a:rPr kumimoji="0" lang="en-US" altLang="en-US" sz="1050" b="0" i="0" u="none" strike="noStrike" cap="none" normalizeH="0" baseline="0" dirty="0">
                <a:ln>
                  <a:noFill/>
                </a:ln>
                <a:solidFill>
                  <a:schemeClr val="tx1"/>
                </a:solidFill>
                <a:effectLst/>
              </a:rPr>
              <a:t>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652B5DAF-8BE8-44E9-861B-A78E9814965C}"/>
              </a:ext>
            </a:extLst>
          </p:cNvPr>
          <p:cNvSpPr txBox="1">
            <a:spLocks noChangeArrowheads="1"/>
          </p:cNvSpPr>
          <p:nvPr/>
        </p:nvSpPr>
        <p:spPr bwMode="auto">
          <a:xfrm>
            <a:off x="7316963" y="1902000"/>
            <a:ext cx="4875053" cy="2476329"/>
          </a:xfrm>
          <a:prstGeom prst="rect">
            <a:avLst/>
          </a:prstGeom>
          <a:solidFill>
            <a:schemeClr val="bg1"/>
          </a:solidFill>
          <a:ln>
            <a:noFill/>
          </a:ln>
          <a:effectLst/>
        </p:spPr>
        <p:txBody>
          <a:bodyPr vert="horz" wrap="none" lIns="91440" tIns="-3174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1600" dirty="0">
                <a:solidFill>
                  <a:srgbClr val="880000"/>
                </a:solidFill>
                <a:latin typeface="Courier New" panose="02070309020205020404" pitchFamily="49" charset="0"/>
              </a:rPr>
              <a:t>#include</a:t>
            </a:r>
            <a:r>
              <a:rPr lang="en-US" altLang="en-US" sz="1600" dirty="0">
                <a:solidFill>
                  <a:srgbClr val="000000"/>
                </a:solidFill>
                <a:latin typeface="Courier New" panose="02070309020205020404" pitchFamily="49" charset="0"/>
              </a:rPr>
              <a:t> </a:t>
            </a:r>
            <a:r>
              <a:rPr lang="en-US" altLang="en-US" sz="1600" dirty="0">
                <a:solidFill>
                  <a:srgbClr val="008800"/>
                </a:solidFill>
                <a:latin typeface="Courier New" panose="02070309020205020404" pitchFamily="49" charset="0"/>
              </a:rPr>
              <a:t>&lt;</a:t>
            </a:r>
            <a:r>
              <a:rPr lang="en-US" altLang="en-US" sz="1600" dirty="0" err="1">
                <a:solidFill>
                  <a:srgbClr val="008800"/>
                </a:solidFill>
                <a:latin typeface="Courier New" panose="02070309020205020404" pitchFamily="49" charset="0"/>
              </a:rPr>
              <a:t>stdio.h</a:t>
            </a:r>
            <a:r>
              <a:rPr lang="en-US" altLang="en-US" sz="1600" dirty="0">
                <a:solidFill>
                  <a:srgbClr val="008800"/>
                </a:solidFill>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int</a:t>
            </a:r>
            <a:r>
              <a:rPr lang="en-US" altLang="en-US" sz="1600" dirty="0">
                <a:solidFill>
                  <a:srgbClr val="000000"/>
                </a:solidFill>
                <a:latin typeface="Courier New" panose="02070309020205020404" pitchFamily="49" charset="0"/>
              </a:rPr>
              <a:t> main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char</a:t>
            </a:r>
            <a:r>
              <a:rPr lang="en-US" altLang="en-US" sz="1600" dirty="0">
                <a:solidFill>
                  <a:srgbClr val="000000"/>
                </a:solidFill>
                <a:latin typeface="Courier New" panose="02070309020205020404" pitchFamily="49" charset="0"/>
              </a:rPr>
              <a:t> any</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"Enter a character: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scanf</a:t>
            </a:r>
            <a:r>
              <a:rPr lang="en-US" altLang="en-US" sz="1600" dirty="0">
                <a:solidFill>
                  <a:srgbClr val="000000"/>
                </a:solidFill>
                <a:latin typeface="Courier New" panose="02070309020205020404" pitchFamily="49" charset="0"/>
              </a:rPr>
              <a:t> (</a:t>
            </a:r>
            <a:r>
              <a:rPr lang="en-US" altLang="en-US" sz="1600" dirty="0">
                <a:solidFill>
                  <a:srgbClr val="008800"/>
                </a:solidFill>
                <a:latin typeface="Courier New" panose="02070309020205020404" pitchFamily="49" charset="0"/>
              </a:rPr>
              <a:t>"</a:t>
            </a:r>
            <a:r>
              <a:rPr lang="en-US" altLang="en-US" sz="1600" dirty="0">
                <a:solidFill>
                  <a:srgbClr val="000000"/>
                </a:solidFill>
                <a:latin typeface="Courier New" panose="02070309020205020404" pitchFamily="49" charset="0"/>
              </a:rPr>
              <a:t>%c</a:t>
            </a:r>
            <a:r>
              <a:rPr lang="en-US" altLang="en-US" sz="1600" dirty="0">
                <a:solidFill>
                  <a:srgbClr val="008800"/>
                </a:solidFill>
                <a:latin typeface="Courier New" panose="02070309020205020404" pitchFamily="49" charset="0"/>
              </a:rPr>
              <a:t>" ,&amp;any);</a:t>
            </a: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"Character entered: %</a:t>
            </a:r>
            <a:r>
              <a:rPr lang="en-US" altLang="en-US" sz="1600" dirty="0" err="1">
                <a:solidFill>
                  <a:srgbClr val="008800"/>
                </a:solidFill>
                <a:latin typeface="Courier New" panose="02070309020205020404" pitchFamily="49" charset="0"/>
              </a:rPr>
              <a:t>ch</a:t>
            </a:r>
            <a:r>
              <a:rPr lang="en-US" altLang="en-US" sz="1600" dirty="0">
                <a:solidFill>
                  <a:srgbClr val="008800"/>
                </a:solidFill>
                <a:latin typeface="Courier New" panose="02070309020205020404" pitchFamily="49" charset="0"/>
              </a:rPr>
              <a:t>",any</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return</a:t>
            </a:r>
            <a:r>
              <a:rPr lang="en-US" altLang="en-US" sz="1600" dirty="0">
                <a:solidFill>
                  <a:srgbClr val="666600"/>
                </a:solidFill>
                <a:latin typeface="Courier New" panose="02070309020205020404" pitchFamily="49" charset="0"/>
              </a:rPr>
              <a:t>(</a:t>
            </a:r>
            <a:r>
              <a:rPr lang="en-US" altLang="en-US" sz="1600" dirty="0">
                <a:solidFill>
                  <a:srgbClr val="006666"/>
                </a:solidFill>
                <a:latin typeface="Courier New" panose="02070309020205020404" pitchFamily="49" charset="0"/>
              </a:rPr>
              <a:t>0</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050" dirty="0"/>
              <a:t> </a:t>
            </a:r>
            <a:endParaRPr lang="en-US" altLang="en-US" dirty="0">
              <a:latin typeface="Arial" panose="020B0604020202020204" pitchFamily="34" charset="0"/>
            </a:endParaRPr>
          </a:p>
        </p:txBody>
      </p:sp>
      <p:sp>
        <p:nvSpPr>
          <p:cNvPr id="6" name="TextBox 5">
            <a:extLst>
              <a:ext uri="{FF2B5EF4-FFF2-40B4-BE49-F238E27FC236}">
                <a16:creationId xmlns:a16="http://schemas.microsoft.com/office/drawing/2014/main" id="{75FDCC1E-8BA2-4BD0-BB90-D3E81A60EBF6}"/>
              </a:ext>
            </a:extLst>
          </p:cNvPr>
          <p:cNvSpPr txBox="1"/>
          <p:nvPr/>
        </p:nvSpPr>
        <p:spPr>
          <a:xfrm>
            <a:off x="499884" y="4944862"/>
            <a:ext cx="11200885" cy="1015663"/>
          </a:xfrm>
          <a:prstGeom prst="rect">
            <a:avLst/>
          </a:prstGeom>
          <a:noFill/>
        </p:spPr>
        <p:txBody>
          <a:bodyPr wrap="square" rtlCol="0">
            <a:spAutoFit/>
          </a:bodyPr>
          <a:lstStyle/>
          <a:p>
            <a:r>
              <a:rPr lang="en-US" sz="2000" dirty="0"/>
              <a:t>What does &amp;any mean in the above program?</a:t>
            </a:r>
          </a:p>
          <a:p>
            <a:r>
              <a:rPr lang="en-US" sz="2000" dirty="0"/>
              <a:t>The variable name is any. &amp;any represents the memory location of the </a:t>
            </a:r>
          </a:p>
          <a:p>
            <a:r>
              <a:rPr lang="en-US" sz="2000" dirty="0"/>
              <a:t>variable any ( declared as char) where </a:t>
            </a:r>
            <a:r>
              <a:rPr lang="en-US" sz="2000" dirty="0" err="1"/>
              <a:t>scanf</a:t>
            </a:r>
            <a:r>
              <a:rPr lang="en-US" sz="2000" dirty="0"/>
              <a:t> stores the entered character. </a:t>
            </a:r>
            <a:endParaRPr lang="en-IN" sz="2000" dirty="0"/>
          </a:p>
        </p:txBody>
      </p:sp>
      <p:cxnSp>
        <p:nvCxnSpPr>
          <p:cNvPr id="8" name="Straight Connector 7">
            <a:extLst>
              <a:ext uri="{FF2B5EF4-FFF2-40B4-BE49-F238E27FC236}">
                <a16:creationId xmlns:a16="http://schemas.microsoft.com/office/drawing/2014/main" id="{E0CE21FD-AA8B-437C-8CAF-D9A127BF64F5}"/>
              </a:ext>
            </a:extLst>
          </p:cNvPr>
          <p:cNvCxnSpPr>
            <a:cxnSpLocks/>
          </p:cNvCxnSpPr>
          <p:nvPr/>
        </p:nvCxnSpPr>
        <p:spPr>
          <a:xfrm>
            <a:off x="7155402" y="1902000"/>
            <a:ext cx="0" cy="2057441"/>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83381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4DA5-F6D5-4448-96E3-C61978F5B502}"/>
              </a:ext>
            </a:extLst>
          </p:cNvPr>
          <p:cNvSpPr>
            <a:spLocks noGrp="1"/>
          </p:cNvSpPr>
          <p:nvPr>
            <p:ph type="title"/>
          </p:nvPr>
        </p:nvSpPr>
        <p:spPr/>
        <p:txBody>
          <a:bodyPr/>
          <a:lstStyle/>
          <a:p>
            <a:r>
              <a:rPr lang="en-US" dirty="0"/>
              <a:t>Matrix Operations for Large but Sparse Matrix</a:t>
            </a:r>
            <a:endParaRPr lang="en-IN" dirty="0"/>
          </a:p>
        </p:txBody>
      </p:sp>
      <p:sp>
        <p:nvSpPr>
          <p:cNvPr id="3" name="Content Placeholder 2">
            <a:extLst>
              <a:ext uri="{FF2B5EF4-FFF2-40B4-BE49-F238E27FC236}">
                <a16:creationId xmlns:a16="http://schemas.microsoft.com/office/drawing/2014/main" id="{1972FD20-86AB-4D22-BC1D-0EAD8E4B0044}"/>
              </a:ext>
            </a:extLst>
          </p:cNvPr>
          <p:cNvSpPr>
            <a:spLocks noGrp="1"/>
          </p:cNvSpPr>
          <p:nvPr>
            <p:ph idx="1"/>
          </p:nvPr>
        </p:nvSpPr>
        <p:spPr/>
        <p:txBody>
          <a:bodyPr/>
          <a:lstStyle/>
          <a:p>
            <a:r>
              <a:rPr lang="en-US" dirty="0"/>
              <a:t>Sparse matrix is a matrix ( typically A VERY LARGE matrix) most of whose elements are zero. </a:t>
            </a:r>
          </a:p>
          <a:p>
            <a:r>
              <a:rPr lang="en-US" dirty="0"/>
              <a:t>The idea is to represent such matrices with a data structure that retains only the non zero elements.</a:t>
            </a:r>
          </a:p>
          <a:p>
            <a:r>
              <a:rPr lang="en-US" dirty="0"/>
              <a:t>The challenge is to find such a representation and develop time efficient functions such that the “sparse representation” or sparsity is maintained through out. </a:t>
            </a:r>
            <a:endParaRPr lang="en-IN" dirty="0"/>
          </a:p>
        </p:txBody>
      </p:sp>
    </p:spTree>
    <p:extLst>
      <p:ext uri="{BB962C8B-B14F-4D97-AF65-F5344CB8AC3E}">
        <p14:creationId xmlns:p14="http://schemas.microsoft.com/office/powerpoint/2010/main" val="113051911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7C907C-5D15-4858-8F2D-937C53EC0902}"/>
              </a:ext>
            </a:extLst>
          </p:cNvPr>
          <p:cNvSpPr>
            <a:spLocks noGrp="1" noChangeArrowheads="1"/>
          </p:cNvSpPr>
          <p:nvPr>
            <p:ph type="ctrTitle"/>
          </p:nvPr>
        </p:nvSpPr>
        <p:spPr>
          <a:xfrm>
            <a:off x="2286000" y="381000"/>
            <a:ext cx="7772400" cy="1143000"/>
          </a:xfrm>
          <a:noFill/>
          <a:ln/>
        </p:spPr>
        <p:txBody>
          <a:bodyPr anchor="ctr"/>
          <a:lstStyle/>
          <a:p>
            <a:r>
              <a:rPr lang="en-US" altLang="en-US" sz="4400"/>
              <a:t>Unstructured Sparse Matrices</a:t>
            </a:r>
          </a:p>
        </p:txBody>
      </p:sp>
      <p:sp>
        <p:nvSpPr>
          <p:cNvPr id="7171" name="Rectangle 3">
            <a:extLst>
              <a:ext uri="{FF2B5EF4-FFF2-40B4-BE49-F238E27FC236}">
                <a16:creationId xmlns:a16="http://schemas.microsoft.com/office/drawing/2014/main" id="{D0B6B0E2-E09B-43EE-8692-F56F3AFEEA67}"/>
              </a:ext>
            </a:extLst>
          </p:cNvPr>
          <p:cNvSpPr>
            <a:spLocks noGrp="1" noChangeArrowheads="1"/>
          </p:cNvSpPr>
          <p:nvPr>
            <p:ph type="subTitle" idx="1"/>
          </p:nvPr>
        </p:nvSpPr>
        <p:spPr>
          <a:xfrm>
            <a:off x="2133600" y="1752600"/>
            <a:ext cx="7848600" cy="4495800"/>
          </a:xfrm>
          <a:noFill/>
          <a:ln/>
        </p:spPr>
        <p:txBody>
          <a:bodyPr/>
          <a:lstStyle/>
          <a:p>
            <a:pPr marL="342900" indent="-342900" algn="l"/>
            <a:r>
              <a:rPr lang="en-US" altLang="en-US" sz="3200" dirty="0">
                <a:solidFill>
                  <a:srgbClr val="0070C0"/>
                </a:solidFill>
              </a:rPr>
              <a:t>Airline flight matrix.</a:t>
            </a:r>
          </a:p>
          <a:p>
            <a:pPr marL="742950" lvl="1" indent="-285750" algn="l">
              <a:buFont typeface="Wingdings" panose="05000000000000000000" pitchFamily="2" charset="2"/>
              <a:buChar char="§"/>
            </a:pPr>
            <a:r>
              <a:rPr lang="en-US" altLang="en-US" sz="2800" dirty="0">
                <a:solidFill>
                  <a:srgbClr val="0070C0"/>
                </a:solidFill>
              </a:rPr>
              <a:t>airports are numbered 1 through n</a:t>
            </a:r>
          </a:p>
          <a:p>
            <a:pPr marL="742950" lvl="1" indent="-285750" algn="l">
              <a:buFont typeface="Wingdings" panose="05000000000000000000" pitchFamily="2" charset="2"/>
              <a:buChar char="§"/>
            </a:pPr>
            <a:r>
              <a:rPr lang="en-US" altLang="en-US" sz="2800" dirty="0">
                <a:solidFill>
                  <a:srgbClr val="0070C0"/>
                </a:solidFill>
              </a:rPr>
              <a:t>flight(</a:t>
            </a:r>
            <a:r>
              <a:rPr lang="en-US" altLang="en-US" sz="2800" dirty="0" err="1">
                <a:solidFill>
                  <a:srgbClr val="0070C0"/>
                </a:solidFill>
              </a:rPr>
              <a:t>i,j</a:t>
            </a:r>
            <a:r>
              <a:rPr lang="en-US" altLang="en-US" sz="2800" dirty="0">
                <a:solidFill>
                  <a:srgbClr val="0070C0"/>
                </a:solidFill>
              </a:rPr>
              <a:t>) = list of nonstop flights from airport </a:t>
            </a:r>
            <a:r>
              <a:rPr lang="en-US" altLang="en-US" sz="2800" dirty="0" err="1">
                <a:solidFill>
                  <a:srgbClr val="0070C0"/>
                </a:solidFill>
              </a:rPr>
              <a:t>i</a:t>
            </a:r>
            <a:r>
              <a:rPr lang="en-US" altLang="en-US" sz="2800" dirty="0">
                <a:solidFill>
                  <a:srgbClr val="0070C0"/>
                </a:solidFill>
              </a:rPr>
              <a:t> to airport j</a:t>
            </a:r>
          </a:p>
          <a:p>
            <a:pPr marL="742950" lvl="1" indent="-285750" algn="l">
              <a:buFont typeface="Wingdings" panose="05000000000000000000" pitchFamily="2" charset="2"/>
              <a:buChar char="§"/>
            </a:pPr>
            <a:r>
              <a:rPr lang="en-US" altLang="en-US" sz="2800" dirty="0">
                <a:solidFill>
                  <a:srgbClr val="0070C0"/>
                </a:solidFill>
              </a:rPr>
              <a:t>n = 1000 (say)</a:t>
            </a:r>
          </a:p>
          <a:p>
            <a:pPr marL="742950" lvl="1" indent="-285750" algn="l">
              <a:buFont typeface="Wingdings" panose="05000000000000000000" pitchFamily="2" charset="2"/>
              <a:buChar char="§"/>
            </a:pPr>
            <a:r>
              <a:rPr lang="en-US" altLang="en-US" sz="2800" dirty="0">
                <a:solidFill>
                  <a:srgbClr val="0070C0"/>
                </a:solidFill>
              </a:rPr>
              <a:t>n x n array of list references =&gt; 4 million bytes</a:t>
            </a:r>
          </a:p>
          <a:p>
            <a:pPr marL="742950" lvl="1" indent="-285750" algn="l">
              <a:buFont typeface="Wingdings" panose="05000000000000000000" pitchFamily="2" charset="2"/>
              <a:buChar char="§"/>
            </a:pPr>
            <a:r>
              <a:rPr lang="en-US" altLang="en-US" sz="2800" dirty="0">
                <a:solidFill>
                  <a:srgbClr val="0070C0"/>
                </a:solidFill>
              </a:rPr>
              <a:t>total number of flights = 20,000 (say)</a:t>
            </a:r>
          </a:p>
          <a:p>
            <a:pPr marL="742950" lvl="1" indent="-285750" algn="l">
              <a:buFont typeface="Wingdings" panose="05000000000000000000" pitchFamily="2" charset="2"/>
              <a:buChar char="§"/>
            </a:pPr>
            <a:r>
              <a:rPr lang="en-US" altLang="en-US" sz="2800" dirty="0">
                <a:solidFill>
                  <a:srgbClr val="0070C0"/>
                </a:solidFill>
              </a:rPr>
              <a:t>need at most 20,000 list references =&gt; at most 80,000 </a:t>
            </a:r>
            <a:r>
              <a:rPr lang="en-US" altLang="en-US" sz="2800" dirty="0">
                <a:solidFill>
                  <a:schemeClr val="hlink"/>
                </a:solidFill>
              </a:rPr>
              <a:t>bytes</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B70ADD6-1993-4EE7-AD21-743C4E10F031}"/>
              </a:ext>
            </a:extLst>
          </p:cNvPr>
          <p:cNvSpPr>
            <a:spLocks noGrp="1" noChangeArrowheads="1"/>
          </p:cNvSpPr>
          <p:nvPr>
            <p:ph type="ctrTitle"/>
          </p:nvPr>
        </p:nvSpPr>
        <p:spPr>
          <a:xfrm>
            <a:off x="2286000" y="381000"/>
            <a:ext cx="7772400" cy="1143000"/>
          </a:xfrm>
          <a:noFill/>
          <a:ln/>
        </p:spPr>
        <p:txBody>
          <a:bodyPr anchor="ctr"/>
          <a:lstStyle/>
          <a:p>
            <a:r>
              <a:rPr lang="en-US" altLang="en-US" sz="4400"/>
              <a:t>Unstructured Sparse Matrices</a:t>
            </a:r>
          </a:p>
        </p:txBody>
      </p:sp>
      <p:sp>
        <p:nvSpPr>
          <p:cNvPr id="9219" name="Rectangle 3">
            <a:extLst>
              <a:ext uri="{FF2B5EF4-FFF2-40B4-BE49-F238E27FC236}">
                <a16:creationId xmlns:a16="http://schemas.microsoft.com/office/drawing/2014/main" id="{CF6443B2-90DD-4A8E-A254-3C0E11B1ADFB}"/>
              </a:ext>
            </a:extLst>
          </p:cNvPr>
          <p:cNvSpPr>
            <a:spLocks noGrp="1" noChangeArrowheads="1"/>
          </p:cNvSpPr>
          <p:nvPr>
            <p:ph type="subTitle" idx="1"/>
          </p:nvPr>
        </p:nvSpPr>
        <p:spPr>
          <a:xfrm>
            <a:off x="2171700" y="1760551"/>
            <a:ext cx="7848600" cy="4495800"/>
          </a:xfrm>
          <a:noFill/>
          <a:ln/>
        </p:spPr>
        <p:txBody>
          <a:bodyPr/>
          <a:lstStyle/>
          <a:p>
            <a:pPr marL="342900" indent="-342900" algn="l"/>
            <a:r>
              <a:rPr lang="en-US" altLang="en-US" sz="3200">
                <a:solidFill>
                  <a:srgbClr val="0070C0"/>
                </a:solidFill>
              </a:rPr>
              <a:t>Web page matrix.</a:t>
            </a:r>
          </a:p>
          <a:p>
            <a:pPr marL="742950" lvl="1" indent="-285750" algn="l"/>
            <a:r>
              <a:rPr lang="en-US" altLang="en-US" sz="2800">
                <a:solidFill>
                  <a:srgbClr val="0070C0"/>
                </a:solidFill>
              </a:rPr>
              <a:t>web pages are numbered 1 through n</a:t>
            </a:r>
          </a:p>
          <a:p>
            <a:pPr marL="742950" lvl="1" indent="-285750" algn="l"/>
            <a:r>
              <a:rPr lang="en-US" altLang="en-US" sz="2800">
                <a:solidFill>
                  <a:srgbClr val="0070C0"/>
                </a:solidFill>
              </a:rPr>
              <a:t>web(i,j) = number of links from page i to page j</a:t>
            </a:r>
          </a:p>
          <a:p>
            <a:pPr marL="342900" indent="-342900" algn="l"/>
            <a:endParaRPr lang="en-US" altLang="en-US" sz="3200">
              <a:solidFill>
                <a:srgbClr val="0070C0"/>
              </a:solidFill>
            </a:endParaRPr>
          </a:p>
          <a:p>
            <a:pPr marL="342900" indent="-342900" algn="l"/>
            <a:r>
              <a:rPr lang="en-US" altLang="en-US" sz="3200">
                <a:solidFill>
                  <a:srgbClr val="0070C0"/>
                </a:solidFill>
              </a:rPr>
              <a:t>Web analysis.</a:t>
            </a:r>
          </a:p>
          <a:p>
            <a:pPr marL="742950" lvl="1" indent="-285750" algn="l"/>
            <a:r>
              <a:rPr lang="en-US" altLang="en-US" sz="2800">
                <a:solidFill>
                  <a:srgbClr val="0070C0"/>
                </a:solidFill>
              </a:rPr>
              <a:t>authority page … page that has many links to it</a:t>
            </a:r>
          </a:p>
          <a:p>
            <a:pPr marL="742950" lvl="1" indent="-285750" algn="l"/>
            <a:r>
              <a:rPr lang="en-US" altLang="en-US" sz="2800">
                <a:solidFill>
                  <a:srgbClr val="0070C0"/>
                </a:solidFill>
              </a:rPr>
              <a:t>hub page … links to many authority pages</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C679C64-18CD-49CC-9116-29B4ABAB1594}"/>
              </a:ext>
            </a:extLst>
          </p:cNvPr>
          <p:cNvSpPr>
            <a:spLocks noGrp="1" noChangeArrowheads="1"/>
          </p:cNvSpPr>
          <p:nvPr>
            <p:ph type="ctrTitle"/>
          </p:nvPr>
        </p:nvSpPr>
        <p:spPr>
          <a:xfrm>
            <a:off x="2209800" y="0"/>
            <a:ext cx="7772400" cy="914400"/>
          </a:xfrm>
          <a:noFill/>
          <a:ln/>
        </p:spPr>
        <p:txBody>
          <a:bodyPr anchor="ctr"/>
          <a:lstStyle/>
          <a:p>
            <a:r>
              <a:rPr lang="en-US" altLang="en-US" sz="4400"/>
              <a:t>Web Page Matrix</a:t>
            </a:r>
          </a:p>
        </p:txBody>
      </p:sp>
      <p:sp>
        <p:nvSpPr>
          <p:cNvPr id="11267" name="Rectangle 3">
            <a:extLst>
              <a:ext uri="{FF2B5EF4-FFF2-40B4-BE49-F238E27FC236}">
                <a16:creationId xmlns:a16="http://schemas.microsoft.com/office/drawing/2014/main" id="{E07ACA9C-6D38-4043-9A4B-97D270B36625}"/>
              </a:ext>
            </a:extLst>
          </p:cNvPr>
          <p:cNvSpPr>
            <a:spLocks noGrp="1" noChangeArrowheads="1"/>
          </p:cNvSpPr>
          <p:nvPr>
            <p:ph type="subTitle" idx="1"/>
          </p:nvPr>
        </p:nvSpPr>
        <p:spPr>
          <a:xfrm>
            <a:off x="1752600" y="990600"/>
            <a:ext cx="8686800" cy="4495800"/>
          </a:xfrm>
          <a:noFill/>
          <a:ln/>
        </p:spPr>
        <p:txBody>
          <a:bodyPr>
            <a:normAutofit lnSpcReduction="10000"/>
          </a:bodyPr>
          <a:lstStyle/>
          <a:p>
            <a:pPr marL="742950" lvl="1" indent="-285750" algn="l">
              <a:buFont typeface="Wingdings" panose="05000000000000000000" pitchFamily="2" charset="2"/>
              <a:buChar char="§"/>
            </a:pPr>
            <a:r>
              <a:rPr lang="en-US" altLang="en-US" sz="3200" dirty="0">
                <a:solidFill>
                  <a:srgbClr val="0070C0"/>
                </a:solidFill>
              </a:rPr>
              <a:t>n = 2 billion (and growing by 1 million a day)</a:t>
            </a:r>
          </a:p>
          <a:p>
            <a:pPr marL="742950" lvl="1" indent="-285750" algn="l">
              <a:buFont typeface="Wingdings" panose="05000000000000000000" pitchFamily="2" charset="2"/>
              <a:buChar char="§"/>
            </a:pPr>
            <a:r>
              <a:rPr lang="en-US" altLang="en-US" sz="3200" dirty="0">
                <a:solidFill>
                  <a:srgbClr val="0070C0"/>
                </a:solidFill>
              </a:rPr>
              <a:t>n x n array of </a:t>
            </a:r>
            <a:r>
              <a:rPr lang="en-US" altLang="en-US" sz="3200" dirty="0" err="1">
                <a:solidFill>
                  <a:srgbClr val="0070C0"/>
                </a:solidFill>
              </a:rPr>
              <a:t>ints</a:t>
            </a:r>
            <a:r>
              <a:rPr lang="en-US" altLang="en-US" sz="3200" dirty="0">
                <a:solidFill>
                  <a:srgbClr val="0070C0"/>
                </a:solidFill>
              </a:rPr>
              <a:t> =&gt; 16 * 10</a:t>
            </a:r>
            <a:r>
              <a:rPr lang="en-US" altLang="en-US" sz="3200" baseline="30000" dirty="0">
                <a:solidFill>
                  <a:srgbClr val="0070C0"/>
                </a:solidFill>
              </a:rPr>
              <a:t>18</a:t>
            </a:r>
            <a:r>
              <a:rPr lang="en-US" altLang="en-US" sz="3200" dirty="0">
                <a:solidFill>
                  <a:srgbClr val="0070C0"/>
                </a:solidFill>
              </a:rPr>
              <a:t> bytes (16 * 10</a:t>
            </a:r>
            <a:r>
              <a:rPr lang="en-US" altLang="en-US" sz="3200" baseline="30000" dirty="0">
                <a:solidFill>
                  <a:srgbClr val="0070C0"/>
                </a:solidFill>
              </a:rPr>
              <a:t>9</a:t>
            </a:r>
            <a:r>
              <a:rPr lang="en-US" altLang="en-US" sz="3200" dirty="0">
                <a:solidFill>
                  <a:srgbClr val="0070C0"/>
                </a:solidFill>
              </a:rPr>
              <a:t> GB)</a:t>
            </a:r>
          </a:p>
          <a:p>
            <a:pPr marL="742950" lvl="1" indent="-285750" algn="l">
              <a:buFont typeface="Wingdings" panose="05000000000000000000" pitchFamily="2" charset="2"/>
              <a:buChar char="§"/>
            </a:pPr>
            <a:r>
              <a:rPr lang="en-US" altLang="en-US" sz="3200" dirty="0">
                <a:solidFill>
                  <a:srgbClr val="0070C0"/>
                </a:solidFill>
              </a:rPr>
              <a:t>each page links to 10 (say) other pages on average</a:t>
            </a:r>
          </a:p>
          <a:p>
            <a:pPr marL="742950" lvl="1" indent="-285750" algn="l">
              <a:buFont typeface="Wingdings" panose="05000000000000000000" pitchFamily="2" charset="2"/>
              <a:buChar char="§"/>
            </a:pPr>
            <a:r>
              <a:rPr lang="en-US" altLang="en-US" sz="3200" dirty="0">
                <a:solidFill>
                  <a:srgbClr val="0070C0"/>
                </a:solidFill>
              </a:rPr>
              <a:t>on average there are 10 nonzero entries per row</a:t>
            </a:r>
          </a:p>
          <a:p>
            <a:pPr marL="742950" lvl="1" indent="-285750" algn="l">
              <a:buFont typeface="Wingdings" panose="05000000000000000000" pitchFamily="2" charset="2"/>
              <a:buChar char="§"/>
            </a:pPr>
            <a:r>
              <a:rPr lang="en-US" altLang="en-US" sz="3200" dirty="0">
                <a:solidFill>
                  <a:srgbClr val="0070C0"/>
                </a:solidFill>
              </a:rPr>
              <a:t>space needed for nonzero elements is approximately 20 billion x 4 bytes = 80 billion bytes (80 GB)</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7C907C-5D15-4858-8F2D-937C53EC0902}"/>
              </a:ext>
            </a:extLst>
          </p:cNvPr>
          <p:cNvSpPr>
            <a:spLocks noGrp="1" noChangeArrowheads="1"/>
          </p:cNvSpPr>
          <p:nvPr>
            <p:ph type="ctrTitle"/>
          </p:nvPr>
        </p:nvSpPr>
        <p:spPr>
          <a:xfrm>
            <a:off x="2286000" y="381000"/>
            <a:ext cx="7772400" cy="1143000"/>
          </a:xfrm>
          <a:noFill/>
          <a:ln/>
        </p:spPr>
        <p:txBody>
          <a:bodyPr anchor="ctr"/>
          <a:lstStyle/>
          <a:p>
            <a:r>
              <a:rPr lang="en-US" altLang="en-US" sz="4400"/>
              <a:t>Unstructured Sparse Matrices</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C463-8322-4143-B8C7-3A51B0D19B36}"/>
              </a:ext>
            </a:extLst>
          </p:cNvPr>
          <p:cNvSpPr>
            <a:spLocks noGrp="1"/>
          </p:cNvSpPr>
          <p:nvPr>
            <p:ph type="title"/>
          </p:nvPr>
        </p:nvSpPr>
        <p:spPr/>
        <p:txBody>
          <a:bodyPr/>
          <a:lstStyle/>
          <a:p>
            <a:r>
              <a:rPr lang="en-US" dirty="0"/>
              <a:t>A typical representation</a:t>
            </a:r>
            <a:endParaRPr lang="en-IN" dirty="0"/>
          </a:p>
        </p:txBody>
      </p:sp>
      <p:sp>
        <p:nvSpPr>
          <p:cNvPr id="3" name="Content Placeholder 2">
            <a:extLst>
              <a:ext uri="{FF2B5EF4-FFF2-40B4-BE49-F238E27FC236}">
                <a16:creationId xmlns:a16="http://schemas.microsoft.com/office/drawing/2014/main" id="{C24D78A6-1D2A-4CF4-907D-430F2AA41ED9}"/>
              </a:ext>
            </a:extLst>
          </p:cNvPr>
          <p:cNvSpPr>
            <a:spLocks noGrp="1"/>
          </p:cNvSpPr>
          <p:nvPr>
            <p:ph idx="1"/>
          </p:nvPr>
        </p:nvSpPr>
        <p:spPr/>
        <p:txBody>
          <a:bodyPr/>
          <a:lstStyle/>
          <a:p>
            <a:r>
              <a:rPr lang="en-US" dirty="0"/>
              <a:t>Define a structure that has a </a:t>
            </a:r>
            <a:r>
              <a:rPr lang="en-US" dirty="0" err="1"/>
              <a:t>tuplet</a:t>
            </a:r>
            <a:r>
              <a:rPr lang="en-US" dirty="0"/>
              <a:t> array </a:t>
            </a:r>
          </a:p>
          <a:p>
            <a:pPr lvl="1"/>
            <a:r>
              <a:rPr lang="en-US" dirty="0"/>
              <a:t>Each array element is a </a:t>
            </a:r>
            <a:r>
              <a:rPr lang="en-US" dirty="0" err="1"/>
              <a:t>tuplet</a:t>
            </a:r>
            <a:r>
              <a:rPr lang="en-US" dirty="0"/>
              <a:t>[N] ( row, column, value)</a:t>
            </a:r>
          </a:p>
          <a:p>
            <a:pPr lvl="1"/>
            <a:r>
              <a:rPr lang="en-US" dirty="0"/>
              <a:t>We can use the zero element of the array to retain some key information about the original matrix</a:t>
            </a:r>
          </a:p>
          <a:p>
            <a:pPr lvl="1"/>
            <a:r>
              <a:rPr lang="en-US" dirty="0"/>
              <a:t>E.g. </a:t>
            </a:r>
            <a:r>
              <a:rPr lang="en-US" dirty="0" err="1"/>
              <a:t>tuplet</a:t>
            </a:r>
            <a:r>
              <a:rPr lang="en-US" dirty="0"/>
              <a:t>[0] = {no. of rows, no. of columns, no. of nonzero elements Are we saving any space? Only if sparsity &lt;1/3 </a:t>
            </a:r>
          </a:p>
          <a:p>
            <a:pPr lvl="1"/>
            <a:r>
              <a:rPr lang="en-US" dirty="0"/>
              <a:t>p = number of non zero elements, p &lt;= (</a:t>
            </a:r>
            <a:r>
              <a:rPr lang="en-US" dirty="0" err="1"/>
              <a:t>mn</a:t>
            </a:r>
            <a:r>
              <a:rPr lang="en-US" dirty="0"/>
              <a:t>)/3 for a m x n matrix</a:t>
            </a:r>
          </a:p>
          <a:p>
            <a:endParaRPr lang="en-IN" dirty="0"/>
          </a:p>
        </p:txBody>
      </p:sp>
    </p:spTree>
    <p:extLst>
      <p:ext uri="{BB962C8B-B14F-4D97-AF65-F5344CB8AC3E}">
        <p14:creationId xmlns:p14="http://schemas.microsoft.com/office/powerpoint/2010/main" val="15519201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4D57F30-1637-45F5-AA83-74EB059CF67E}"/>
              </a:ext>
            </a:extLst>
          </p:cNvPr>
          <p:cNvSpPr>
            <a:spLocks noGrp="1" noChangeArrowheads="1"/>
          </p:cNvSpPr>
          <p:nvPr>
            <p:ph type="ctrTitle"/>
          </p:nvPr>
        </p:nvSpPr>
        <p:spPr>
          <a:xfrm>
            <a:off x="2133600" y="228600"/>
            <a:ext cx="7772400" cy="1143000"/>
          </a:xfrm>
          <a:noFill/>
          <a:ln/>
        </p:spPr>
        <p:txBody>
          <a:bodyPr anchor="ctr">
            <a:normAutofit fontScale="90000"/>
          </a:bodyPr>
          <a:lstStyle/>
          <a:p>
            <a:r>
              <a:rPr lang="en-US" altLang="en-US" sz="4400"/>
              <a:t>Representation Of Unstructured Sparse Matrices</a:t>
            </a:r>
          </a:p>
        </p:txBody>
      </p:sp>
      <p:sp>
        <p:nvSpPr>
          <p:cNvPr id="13315" name="Rectangle 3">
            <a:extLst>
              <a:ext uri="{FF2B5EF4-FFF2-40B4-BE49-F238E27FC236}">
                <a16:creationId xmlns:a16="http://schemas.microsoft.com/office/drawing/2014/main" id="{ADEE6B41-A8EC-453C-A974-88F4FDE9D62B}"/>
              </a:ext>
            </a:extLst>
          </p:cNvPr>
          <p:cNvSpPr>
            <a:spLocks noGrp="1" noChangeArrowheads="1"/>
          </p:cNvSpPr>
          <p:nvPr>
            <p:ph type="subTitle" idx="1"/>
          </p:nvPr>
        </p:nvSpPr>
        <p:spPr>
          <a:xfrm>
            <a:off x="1905000" y="1828800"/>
            <a:ext cx="8458200" cy="4267200"/>
          </a:xfrm>
          <a:noFill/>
          <a:ln/>
        </p:spPr>
        <p:txBody>
          <a:bodyPr/>
          <a:lstStyle/>
          <a:p>
            <a:pPr marL="342900" indent="-342900" algn="l"/>
            <a:r>
              <a:rPr lang="en-US" altLang="en-US" sz="3200" dirty="0">
                <a:solidFill>
                  <a:srgbClr val="0070C0"/>
                </a:solidFill>
              </a:rPr>
              <a:t>Single linear list in row-major order.</a:t>
            </a:r>
          </a:p>
          <a:p>
            <a:pPr marL="742950" lvl="1" indent="-285750" algn="l"/>
            <a:r>
              <a:rPr lang="en-US" altLang="en-US" sz="2800" dirty="0">
                <a:solidFill>
                  <a:srgbClr val="0070C0"/>
                </a:solidFill>
              </a:rPr>
              <a:t>scan the nonzero elements of the sparse matrix in row-major order</a:t>
            </a:r>
          </a:p>
          <a:p>
            <a:pPr marL="742950" lvl="1" indent="-285750" algn="l"/>
            <a:r>
              <a:rPr lang="en-US" altLang="en-US" sz="2800" dirty="0">
                <a:solidFill>
                  <a:srgbClr val="0070C0"/>
                </a:solidFill>
              </a:rPr>
              <a:t>each nonzero element is represented by a triple</a:t>
            </a:r>
          </a:p>
          <a:p>
            <a:pPr marL="742950" lvl="1" indent="-285750"/>
            <a:r>
              <a:rPr lang="en-US" altLang="en-US" sz="2800" dirty="0">
                <a:solidFill>
                  <a:srgbClr val="0070C0"/>
                </a:solidFill>
              </a:rPr>
              <a:t>(row, column, value)</a:t>
            </a:r>
          </a:p>
          <a:p>
            <a:pPr marL="742950" lvl="1" indent="-285750" algn="l"/>
            <a:r>
              <a:rPr lang="en-US" altLang="en-US" sz="2800" dirty="0">
                <a:solidFill>
                  <a:srgbClr val="0070C0"/>
                </a:solidFill>
              </a:rPr>
              <a:t>the list of triples may be an array list or a linked list (chain)</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61BC-734F-4619-B4D4-B1546882AA66}"/>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DF31D147-CDB0-4DA7-A491-E90B52DE7201}"/>
              </a:ext>
            </a:extLst>
          </p:cNvPr>
          <p:cNvPicPr>
            <a:picLocks noChangeAspect="1"/>
          </p:cNvPicPr>
          <p:nvPr/>
        </p:nvPicPr>
        <p:blipFill>
          <a:blip r:embed="rId2"/>
          <a:stretch>
            <a:fillRect/>
          </a:stretch>
        </p:blipFill>
        <p:spPr>
          <a:xfrm>
            <a:off x="-212731" y="2353586"/>
            <a:ext cx="5752140" cy="3436863"/>
          </a:xfrm>
          <a:prstGeom prst="rect">
            <a:avLst/>
          </a:prstGeom>
        </p:spPr>
      </p:pic>
      <p:pic>
        <p:nvPicPr>
          <p:cNvPr id="8" name="Picture 7">
            <a:extLst>
              <a:ext uri="{FF2B5EF4-FFF2-40B4-BE49-F238E27FC236}">
                <a16:creationId xmlns:a16="http://schemas.microsoft.com/office/drawing/2014/main" id="{8D8321F9-8243-40CA-BDAA-F2AC9FA6F4CC}"/>
              </a:ext>
            </a:extLst>
          </p:cNvPr>
          <p:cNvPicPr>
            <a:picLocks noChangeAspect="1"/>
          </p:cNvPicPr>
          <p:nvPr/>
        </p:nvPicPr>
        <p:blipFill>
          <a:blip r:embed="rId3"/>
          <a:stretch>
            <a:fillRect/>
          </a:stretch>
        </p:blipFill>
        <p:spPr>
          <a:xfrm>
            <a:off x="5539409" y="2027582"/>
            <a:ext cx="6566071" cy="4279207"/>
          </a:xfrm>
          <a:prstGeom prst="rect">
            <a:avLst/>
          </a:prstGeom>
        </p:spPr>
      </p:pic>
    </p:spTree>
    <p:extLst>
      <p:ext uri="{BB962C8B-B14F-4D97-AF65-F5344CB8AC3E}">
        <p14:creationId xmlns:p14="http://schemas.microsoft.com/office/powerpoint/2010/main" val="274479981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61BC-734F-4619-B4D4-B1546882AA66}"/>
              </a:ext>
            </a:extLst>
          </p:cNvPr>
          <p:cNvSpPr>
            <a:spLocks noGrp="1"/>
          </p:cNvSpPr>
          <p:nvPr>
            <p:ph type="title"/>
          </p:nvPr>
        </p:nvSpPr>
        <p:spPr/>
        <p:txBody>
          <a:bodyPr/>
          <a:lstStyle/>
          <a:p>
            <a:endParaRPr lang="en-IN"/>
          </a:p>
        </p:txBody>
      </p:sp>
      <p:pic>
        <p:nvPicPr>
          <p:cNvPr id="7" name="Picture 6">
            <a:extLst>
              <a:ext uri="{FF2B5EF4-FFF2-40B4-BE49-F238E27FC236}">
                <a16:creationId xmlns:a16="http://schemas.microsoft.com/office/drawing/2014/main" id="{0A05438A-6FB5-4C1C-A94D-1B71D2D513B6}"/>
              </a:ext>
            </a:extLst>
          </p:cNvPr>
          <p:cNvPicPr>
            <a:picLocks noChangeAspect="1"/>
          </p:cNvPicPr>
          <p:nvPr/>
        </p:nvPicPr>
        <p:blipFill>
          <a:blip r:embed="rId2"/>
          <a:stretch>
            <a:fillRect/>
          </a:stretch>
        </p:blipFill>
        <p:spPr>
          <a:xfrm>
            <a:off x="674535" y="2201610"/>
            <a:ext cx="5820550" cy="3847223"/>
          </a:xfrm>
          <a:prstGeom prst="rect">
            <a:avLst/>
          </a:prstGeom>
        </p:spPr>
      </p:pic>
    </p:spTree>
    <p:extLst>
      <p:ext uri="{BB962C8B-B14F-4D97-AF65-F5344CB8AC3E}">
        <p14:creationId xmlns:p14="http://schemas.microsoft.com/office/powerpoint/2010/main" val="421571887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04F5-1761-422A-964A-EAF7E5A99A0F}"/>
              </a:ext>
            </a:extLst>
          </p:cNvPr>
          <p:cNvSpPr>
            <a:spLocks noGrp="1"/>
          </p:cNvSpPr>
          <p:nvPr>
            <p:ph type="title"/>
          </p:nvPr>
        </p:nvSpPr>
        <p:spPr/>
        <p:txBody>
          <a:bodyPr/>
          <a:lstStyle/>
          <a:p>
            <a:r>
              <a:rPr lang="en-US" dirty="0"/>
              <a:t>Retrieving a row information vs Retrieving a column</a:t>
            </a:r>
            <a:endParaRPr lang="en-IN" dirty="0"/>
          </a:p>
        </p:txBody>
      </p:sp>
      <p:pic>
        <p:nvPicPr>
          <p:cNvPr id="5" name="Content Placeholder 4">
            <a:extLst>
              <a:ext uri="{FF2B5EF4-FFF2-40B4-BE49-F238E27FC236}">
                <a16:creationId xmlns:a16="http://schemas.microsoft.com/office/drawing/2014/main" id="{D274BF8D-34EC-4C6E-B05A-26E79506C983}"/>
              </a:ext>
            </a:extLst>
          </p:cNvPr>
          <p:cNvPicPr>
            <a:picLocks noGrp="1" noChangeAspect="1"/>
          </p:cNvPicPr>
          <p:nvPr>
            <p:ph idx="1"/>
          </p:nvPr>
        </p:nvPicPr>
        <p:blipFill>
          <a:blip r:embed="rId2"/>
          <a:stretch>
            <a:fillRect/>
          </a:stretch>
        </p:blipFill>
        <p:spPr>
          <a:xfrm>
            <a:off x="5596242" y="1936943"/>
            <a:ext cx="6676749" cy="4351338"/>
          </a:xfrm>
        </p:spPr>
      </p:pic>
      <p:sp>
        <p:nvSpPr>
          <p:cNvPr id="6" name="TextBox 5">
            <a:extLst>
              <a:ext uri="{FF2B5EF4-FFF2-40B4-BE49-F238E27FC236}">
                <a16:creationId xmlns:a16="http://schemas.microsoft.com/office/drawing/2014/main" id="{D9F6582E-425F-4143-B2EF-6ECA20B5EEA1}"/>
              </a:ext>
            </a:extLst>
          </p:cNvPr>
          <p:cNvSpPr txBox="1"/>
          <p:nvPr/>
        </p:nvSpPr>
        <p:spPr>
          <a:xfrm>
            <a:off x="326004" y="1844703"/>
            <a:ext cx="4818490" cy="2031325"/>
          </a:xfrm>
          <a:prstGeom prst="rect">
            <a:avLst/>
          </a:prstGeom>
          <a:noFill/>
        </p:spPr>
        <p:txBody>
          <a:bodyPr wrap="square" rtlCol="0">
            <a:spAutoFit/>
          </a:bodyPr>
          <a:lstStyle/>
          <a:p>
            <a:r>
              <a:rPr lang="en-US" dirty="0"/>
              <a:t>How many non zero element are in a row or a column?</a:t>
            </a:r>
          </a:p>
          <a:p>
            <a:endParaRPr lang="en-US" dirty="0"/>
          </a:p>
          <a:p>
            <a:r>
              <a:rPr lang="en-US" dirty="0"/>
              <a:t>To do  that for a row is simple. Complexity?</a:t>
            </a:r>
          </a:p>
          <a:p>
            <a:endParaRPr lang="en-US" dirty="0"/>
          </a:p>
          <a:p>
            <a:r>
              <a:rPr lang="en-US" dirty="0"/>
              <a:t>To do that  that  a column is not so simple</a:t>
            </a:r>
          </a:p>
          <a:p>
            <a:r>
              <a:rPr lang="en-US" dirty="0"/>
              <a:t>Complexity? </a:t>
            </a:r>
            <a:endParaRPr lang="en-IN" dirty="0"/>
          </a:p>
        </p:txBody>
      </p:sp>
    </p:spTree>
    <p:extLst>
      <p:ext uri="{BB962C8B-B14F-4D97-AF65-F5344CB8AC3E}">
        <p14:creationId xmlns:p14="http://schemas.microsoft.com/office/powerpoint/2010/main" val="211639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B47F-95CF-443D-8A8C-DFDC209B7E21}"/>
              </a:ext>
            </a:extLst>
          </p:cNvPr>
          <p:cNvSpPr>
            <a:spLocks noGrp="1"/>
          </p:cNvSpPr>
          <p:nvPr>
            <p:ph type="title"/>
          </p:nvPr>
        </p:nvSpPr>
        <p:spPr/>
        <p:txBody>
          <a:bodyPr/>
          <a:lstStyle/>
          <a:p>
            <a:r>
              <a:rPr lang="en-US" dirty="0" err="1"/>
              <a:t>Putchar</a:t>
            </a:r>
            <a:r>
              <a:rPr lang="en-US" dirty="0"/>
              <a:t> </a:t>
            </a:r>
            <a:endParaRPr lang="en-IN" dirty="0"/>
          </a:p>
        </p:txBody>
      </p:sp>
      <p:sp>
        <p:nvSpPr>
          <p:cNvPr id="3" name="Content Placeholder 2">
            <a:extLst>
              <a:ext uri="{FF2B5EF4-FFF2-40B4-BE49-F238E27FC236}">
                <a16:creationId xmlns:a16="http://schemas.microsoft.com/office/drawing/2014/main" id="{C4504819-6965-426B-B78B-78F20B22B112}"/>
              </a:ext>
            </a:extLst>
          </p:cNvPr>
          <p:cNvSpPr>
            <a:spLocks noGrp="1"/>
          </p:cNvSpPr>
          <p:nvPr>
            <p:ph idx="1"/>
          </p:nvPr>
        </p:nvSpPr>
        <p:spPr>
          <a:xfrm>
            <a:off x="838200" y="1305017"/>
            <a:ext cx="10515600" cy="5187858"/>
          </a:xfrm>
        </p:spPr>
        <p:txBody>
          <a:bodyPr>
            <a:normAutofit fontScale="85000" lnSpcReduction="20000"/>
          </a:bodyPr>
          <a:lstStyle/>
          <a:p>
            <a:r>
              <a:rPr lang="en-US" dirty="0"/>
              <a:t>Opposite of </a:t>
            </a:r>
            <a:r>
              <a:rPr lang="en-US" dirty="0" err="1"/>
              <a:t>getchar</a:t>
            </a:r>
            <a:r>
              <a:rPr lang="en-US" dirty="0"/>
              <a:t> is </a:t>
            </a:r>
            <a:r>
              <a:rPr lang="en-US" dirty="0" err="1"/>
              <a:t>putchar</a:t>
            </a:r>
            <a:r>
              <a:rPr lang="en-US" dirty="0"/>
              <a:t>.</a:t>
            </a:r>
          </a:p>
          <a:p>
            <a:r>
              <a:rPr lang="en-US" dirty="0" err="1"/>
              <a:t>putchar</a:t>
            </a:r>
            <a:r>
              <a:rPr lang="en-US" dirty="0"/>
              <a:t> accepts an integer and returns the character the integer represents. </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What will be the output if you enter A ? </a:t>
            </a:r>
          </a:p>
          <a:p>
            <a:pPr marL="0" indent="0">
              <a:buNone/>
            </a:pPr>
            <a:endParaRPr lang="en-US" dirty="0"/>
          </a:p>
          <a:p>
            <a:pPr marL="457200" lvl="1" indent="0">
              <a:buNone/>
            </a:pPr>
            <a:r>
              <a:rPr lang="en-US" dirty="0"/>
              <a:t>Integer representing Character A is 65</a:t>
            </a:r>
          </a:p>
          <a:p>
            <a:pPr marL="457200" lvl="1" indent="0">
              <a:buNone/>
            </a:pPr>
            <a:r>
              <a:rPr lang="en-US" dirty="0"/>
              <a:t>A</a:t>
            </a:r>
          </a:p>
          <a:p>
            <a:pPr lvl="1"/>
            <a:endParaRPr lang="en-US" dirty="0"/>
          </a:p>
          <a:p>
            <a:endParaRPr lang="en-IN" dirty="0"/>
          </a:p>
        </p:txBody>
      </p:sp>
      <p:sp>
        <p:nvSpPr>
          <p:cNvPr id="4" name="Rectangle 1">
            <a:extLst>
              <a:ext uri="{FF2B5EF4-FFF2-40B4-BE49-F238E27FC236}">
                <a16:creationId xmlns:a16="http://schemas.microsoft.com/office/drawing/2014/main" id="{0CEE032A-2545-492C-BC9E-0D056A5DFBB3}"/>
              </a:ext>
            </a:extLst>
          </p:cNvPr>
          <p:cNvSpPr txBox="1">
            <a:spLocks noChangeArrowheads="1"/>
          </p:cNvSpPr>
          <p:nvPr/>
        </p:nvSpPr>
        <p:spPr bwMode="auto">
          <a:xfrm>
            <a:off x="2817921" y="2067725"/>
            <a:ext cx="6973384" cy="2722550"/>
          </a:xfrm>
          <a:prstGeom prst="rect">
            <a:avLst/>
          </a:prstGeom>
          <a:solidFill>
            <a:schemeClr val="bg1"/>
          </a:solidFill>
          <a:ln>
            <a:noFill/>
          </a:ln>
          <a:effectLst/>
        </p:spPr>
        <p:txBody>
          <a:bodyPr vert="horz" wrap="none" lIns="91440" tIns="-3174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en-US" altLang="en-US" sz="1600" dirty="0">
                <a:solidFill>
                  <a:srgbClr val="880000"/>
                </a:solidFill>
                <a:latin typeface="Courier New" panose="02070309020205020404" pitchFamily="49" charset="0"/>
              </a:rPr>
              <a:t>#include</a:t>
            </a:r>
            <a:r>
              <a:rPr lang="en-US" altLang="en-US" sz="1600" dirty="0">
                <a:solidFill>
                  <a:srgbClr val="000000"/>
                </a:solidFill>
                <a:latin typeface="Courier New" panose="02070309020205020404" pitchFamily="49" charset="0"/>
              </a:rPr>
              <a:t> </a:t>
            </a:r>
            <a:r>
              <a:rPr lang="en-US" altLang="en-US" sz="1600" dirty="0">
                <a:solidFill>
                  <a:srgbClr val="008800"/>
                </a:solidFill>
                <a:latin typeface="Courier New" panose="02070309020205020404" pitchFamily="49" charset="0"/>
              </a:rPr>
              <a:t>&lt;</a:t>
            </a:r>
            <a:r>
              <a:rPr lang="en-US" altLang="en-US" sz="1600" dirty="0" err="1">
                <a:solidFill>
                  <a:srgbClr val="008800"/>
                </a:solidFill>
                <a:latin typeface="Courier New" panose="02070309020205020404" pitchFamily="49" charset="0"/>
              </a:rPr>
              <a:t>stdio.h</a:t>
            </a:r>
            <a:r>
              <a:rPr lang="en-US" altLang="en-US" sz="1600" dirty="0">
                <a:solidFill>
                  <a:srgbClr val="008800"/>
                </a:solidFill>
                <a:latin typeface="Courier New" panose="02070309020205020404" pitchFamily="49" charset="0"/>
              </a:rPr>
              <a:t>&gt;</a:t>
            </a:r>
            <a:endParaRPr lang="en-US" altLang="en-US" sz="1600" dirty="0">
              <a:solidFill>
                <a:srgbClr val="0000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int</a:t>
            </a:r>
            <a:r>
              <a:rPr lang="en-US" altLang="en-US" sz="1600" dirty="0">
                <a:solidFill>
                  <a:srgbClr val="000000"/>
                </a:solidFill>
                <a:latin typeface="Courier New" panose="02070309020205020404" pitchFamily="49" charset="0"/>
              </a:rPr>
              <a:t> main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int</a:t>
            </a:r>
            <a:r>
              <a:rPr lang="en-US" altLang="en-US" sz="1600" dirty="0">
                <a:solidFill>
                  <a:srgbClr val="000000"/>
                </a:solidFill>
                <a:latin typeface="Courier New" panose="02070309020205020404" pitchFamily="49" charset="0"/>
              </a:rPr>
              <a:t> c</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"Enter character: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00"/>
                </a:solidFill>
                <a:latin typeface="Courier New" panose="02070309020205020404" pitchFamily="49" charset="0"/>
              </a:rPr>
              <a:t>c </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r>
              <a:rPr lang="en-US" altLang="en-US" sz="1600" dirty="0" err="1">
                <a:solidFill>
                  <a:srgbClr val="000000"/>
                </a:solidFill>
                <a:latin typeface="Courier New" panose="02070309020205020404" pitchFamily="49" charset="0"/>
              </a:rPr>
              <a:t>getchar</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err="1">
                <a:solidFill>
                  <a:srgbClr val="000000"/>
                </a:solidFill>
                <a:latin typeface="Courier New" panose="02070309020205020404" pitchFamily="49" charset="0"/>
              </a:rPr>
              <a:t>printf</a:t>
            </a:r>
            <a:r>
              <a:rPr lang="en-US" altLang="en-US" sz="1600" dirty="0">
                <a:solidFill>
                  <a:srgbClr val="666600"/>
                </a:solidFill>
                <a:latin typeface="Courier New" panose="02070309020205020404" pitchFamily="49" charset="0"/>
              </a:rPr>
              <a:t>(</a:t>
            </a:r>
            <a:r>
              <a:rPr lang="en-US" altLang="en-US" sz="1600" dirty="0">
                <a:solidFill>
                  <a:srgbClr val="008800"/>
                </a:solidFill>
                <a:latin typeface="Courier New" panose="02070309020205020404" pitchFamily="49" charset="0"/>
              </a:rPr>
              <a:t>"Integer representing Character entered: %</a:t>
            </a:r>
            <a:r>
              <a:rPr lang="en-US" altLang="en-US" sz="1600" dirty="0" err="1">
                <a:solidFill>
                  <a:srgbClr val="008800"/>
                </a:solidFill>
                <a:latin typeface="Courier New" panose="02070309020205020404" pitchFamily="49" charset="0"/>
              </a:rPr>
              <a:t>d",c</a:t>
            </a:r>
            <a:r>
              <a:rPr lang="en-US" altLang="en-US" sz="1600" dirty="0">
                <a:solidFill>
                  <a:srgbClr val="666600"/>
                </a:solidFill>
                <a:latin typeface="Courier New" panose="02070309020205020404" pitchFamily="49" charset="0"/>
              </a:rPr>
              <a:t>);</a:t>
            </a:r>
          </a:p>
          <a:p>
            <a:pPr marL="0" indent="0" eaLnBrk="0" fontAlgn="base" hangingPunct="0">
              <a:lnSpc>
                <a:spcPct val="100000"/>
              </a:lnSpc>
              <a:spcBef>
                <a:spcPct val="0"/>
              </a:spcBef>
              <a:spcAft>
                <a:spcPct val="0"/>
              </a:spcAft>
              <a:buFontTx/>
              <a:buNone/>
            </a:pPr>
            <a:endParaRPr lang="en-US" altLang="en-US" sz="1600" dirty="0">
              <a:solidFill>
                <a:srgbClr val="666600"/>
              </a:solidFill>
              <a:latin typeface="Courier New" panose="02070309020205020404" pitchFamily="49" charset="0"/>
            </a:endParaRPr>
          </a:p>
          <a:p>
            <a:pPr marL="0" indent="0" eaLnBrk="0" fontAlgn="base" hangingPunct="0">
              <a:lnSpc>
                <a:spcPct val="100000"/>
              </a:lnSpc>
              <a:spcBef>
                <a:spcPct val="0"/>
              </a:spcBef>
              <a:spcAft>
                <a:spcPct val="0"/>
              </a:spcAft>
              <a:buFontTx/>
              <a:buNone/>
            </a:pPr>
            <a:r>
              <a:rPr lang="en-US" altLang="en-US" sz="1600" dirty="0" err="1">
                <a:solidFill>
                  <a:srgbClr val="666600"/>
                </a:solidFill>
                <a:latin typeface="Courier New" panose="02070309020205020404" pitchFamily="49" charset="0"/>
              </a:rPr>
              <a:t>putchar</a:t>
            </a:r>
            <a:r>
              <a:rPr lang="en-US" altLang="en-US" sz="1600" dirty="0">
                <a:solidFill>
                  <a:srgbClr val="666600"/>
                </a:solidFill>
                <a:latin typeface="Courier New" panose="02070309020205020404" pitchFamily="49" charset="0"/>
              </a:rPr>
              <a:t>(c);</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000088"/>
                </a:solidFill>
                <a:latin typeface="Courier New" panose="02070309020205020404" pitchFamily="49" charset="0"/>
              </a:rPr>
              <a:t>return</a:t>
            </a:r>
            <a:r>
              <a:rPr lang="en-US" altLang="en-US" sz="1600" dirty="0">
                <a:solidFill>
                  <a:srgbClr val="666600"/>
                </a:solidFill>
                <a:latin typeface="Courier New" panose="02070309020205020404" pitchFamily="49" charset="0"/>
              </a:rPr>
              <a:t>(</a:t>
            </a:r>
            <a:r>
              <a:rPr lang="en-US" altLang="en-US" sz="1600" dirty="0">
                <a:solidFill>
                  <a:srgbClr val="006666"/>
                </a:solidFill>
                <a:latin typeface="Courier New" panose="02070309020205020404" pitchFamily="49" charset="0"/>
              </a:rPr>
              <a:t>0</a:t>
            </a:r>
            <a:r>
              <a:rPr lang="en-US" altLang="en-US" sz="1600" dirty="0">
                <a:solidFill>
                  <a:srgbClr val="666600"/>
                </a:solidFill>
                <a:latin typeface="Courier New" panose="02070309020205020404" pitchFamily="49" charset="0"/>
              </a:rPr>
              <a:t>);</a:t>
            </a:r>
            <a:r>
              <a:rPr lang="en-US" altLang="en-US" sz="1600" dirty="0">
                <a:solidFill>
                  <a:srgbClr val="000000"/>
                </a:solidFill>
                <a:latin typeface="Courier New" panose="02070309020205020404" pitchFamily="49" charset="0"/>
              </a:rPr>
              <a:t> </a:t>
            </a:r>
          </a:p>
          <a:p>
            <a:pPr marL="0" indent="0" eaLnBrk="0" fontAlgn="base" hangingPunct="0">
              <a:lnSpc>
                <a:spcPct val="100000"/>
              </a:lnSpc>
              <a:spcBef>
                <a:spcPct val="0"/>
              </a:spcBef>
              <a:spcAft>
                <a:spcPct val="0"/>
              </a:spcAft>
              <a:buFontTx/>
              <a:buNone/>
            </a:pPr>
            <a:r>
              <a:rPr lang="en-US" altLang="en-US" sz="1600" dirty="0">
                <a:solidFill>
                  <a:srgbClr val="666600"/>
                </a:solidFill>
                <a:latin typeface="Courier New" panose="02070309020205020404" pitchFamily="49" charset="0"/>
              </a:rPr>
              <a:t>}</a:t>
            </a:r>
            <a:r>
              <a:rPr lang="en-US" altLang="en-US" sz="1050" dirty="0"/>
              <a:t> </a:t>
            </a:r>
            <a:endParaRPr lang="en-US" altLang="en-US" dirty="0">
              <a:latin typeface="Arial" panose="020B0604020202020204" pitchFamily="34" charset="0"/>
            </a:endParaRPr>
          </a:p>
        </p:txBody>
      </p:sp>
    </p:spTree>
    <p:extLst>
      <p:ext uri="{BB962C8B-B14F-4D97-AF65-F5344CB8AC3E}">
        <p14:creationId xmlns:p14="http://schemas.microsoft.com/office/powerpoint/2010/main" val="283248972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04F5-1761-422A-964A-EAF7E5A99A0F}"/>
              </a:ext>
            </a:extLst>
          </p:cNvPr>
          <p:cNvSpPr>
            <a:spLocks noGrp="1"/>
          </p:cNvSpPr>
          <p:nvPr>
            <p:ph type="title"/>
          </p:nvPr>
        </p:nvSpPr>
        <p:spPr/>
        <p:txBody>
          <a:bodyPr/>
          <a:lstStyle/>
          <a:p>
            <a:r>
              <a:rPr lang="en-US" dirty="0"/>
              <a:t>Retrieving a row vs Retrieving a column</a:t>
            </a:r>
            <a:endParaRPr lang="en-IN" dirty="0"/>
          </a:p>
        </p:txBody>
      </p:sp>
      <p:pic>
        <p:nvPicPr>
          <p:cNvPr id="5" name="Content Placeholder 4">
            <a:extLst>
              <a:ext uri="{FF2B5EF4-FFF2-40B4-BE49-F238E27FC236}">
                <a16:creationId xmlns:a16="http://schemas.microsoft.com/office/drawing/2014/main" id="{D274BF8D-34EC-4C6E-B05A-26E79506C983}"/>
              </a:ext>
            </a:extLst>
          </p:cNvPr>
          <p:cNvPicPr>
            <a:picLocks noGrp="1" noChangeAspect="1"/>
          </p:cNvPicPr>
          <p:nvPr>
            <p:ph idx="1"/>
          </p:nvPr>
        </p:nvPicPr>
        <p:blipFill>
          <a:blip r:embed="rId2"/>
          <a:stretch>
            <a:fillRect/>
          </a:stretch>
        </p:blipFill>
        <p:spPr>
          <a:xfrm>
            <a:off x="5596242" y="1936943"/>
            <a:ext cx="6676749" cy="4351338"/>
          </a:xfrm>
        </p:spPr>
      </p:pic>
      <p:sp>
        <p:nvSpPr>
          <p:cNvPr id="7" name="TextBox 6">
            <a:extLst>
              <a:ext uri="{FF2B5EF4-FFF2-40B4-BE49-F238E27FC236}">
                <a16:creationId xmlns:a16="http://schemas.microsoft.com/office/drawing/2014/main" id="{EDF2B44A-14B8-4B0B-83C4-D1C7DDE23071}"/>
              </a:ext>
            </a:extLst>
          </p:cNvPr>
          <p:cNvSpPr txBox="1"/>
          <p:nvPr/>
        </p:nvSpPr>
        <p:spPr>
          <a:xfrm>
            <a:off x="404662" y="1936943"/>
            <a:ext cx="4818490" cy="2862322"/>
          </a:xfrm>
          <a:prstGeom prst="rect">
            <a:avLst/>
          </a:prstGeom>
          <a:noFill/>
        </p:spPr>
        <p:txBody>
          <a:bodyPr wrap="square" rtlCol="0">
            <a:spAutoFit/>
          </a:bodyPr>
          <a:lstStyle/>
          <a:p>
            <a:r>
              <a:rPr lang="en-US" dirty="0"/>
              <a:t>How many non zero elements are there  in a specific  row or a specific column?</a:t>
            </a:r>
          </a:p>
          <a:p>
            <a:endParaRPr lang="en-US" dirty="0"/>
          </a:p>
          <a:p>
            <a:r>
              <a:rPr lang="en-US" dirty="0"/>
              <a:t>To do  that for a row is simple. ‘=</a:t>
            </a:r>
          </a:p>
          <a:p>
            <a:r>
              <a:rPr lang="en-US" dirty="0"/>
              <a:t>Complexity O(p) = O(</a:t>
            </a:r>
            <a:r>
              <a:rPr lang="en-US" dirty="0" err="1"/>
              <a:t>mn</a:t>
            </a:r>
            <a:r>
              <a:rPr lang="en-US" dirty="0"/>
              <a:t>)</a:t>
            </a:r>
          </a:p>
          <a:p>
            <a:endParaRPr lang="en-US" dirty="0"/>
          </a:p>
          <a:p>
            <a:r>
              <a:rPr lang="en-US" dirty="0"/>
              <a:t>To do that  that  a column is not so simple</a:t>
            </a:r>
          </a:p>
          <a:p>
            <a:r>
              <a:rPr lang="en-US" dirty="0"/>
              <a:t>Complexity O(p*n) = O(mn</a:t>
            </a:r>
            <a:r>
              <a:rPr lang="en-US" baseline="30000" dirty="0"/>
              <a:t>2</a:t>
            </a:r>
            <a:r>
              <a:rPr lang="en-US" dirty="0"/>
              <a:t>), But we can devise an algorithm to convert it to O(</a:t>
            </a:r>
            <a:r>
              <a:rPr lang="en-US" dirty="0" err="1"/>
              <a:t>mn</a:t>
            </a:r>
            <a:r>
              <a:rPr lang="en-US" dirty="0"/>
              <a:t>) { we will not prove it here}</a:t>
            </a:r>
            <a:endParaRPr lang="en-IN" dirty="0"/>
          </a:p>
        </p:txBody>
      </p:sp>
    </p:spTree>
    <p:extLst>
      <p:ext uri="{BB962C8B-B14F-4D97-AF65-F5344CB8AC3E}">
        <p14:creationId xmlns:p14="http://schemas.microsoft.com/office/powerpoint/2010/main" val="70964728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EEF5-2F0D-4844-B3FB-A4B2A9E4872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2B3B4DD-4217-447B-916D-156BDDD36C0F}"/>
              </a:ext>
            </a:extLst>
          </p:cNvPr>
          <p:cNvSpPr>
            <a:spLocks noGrp="1"/>
          </p:cNvSpPr>
          <p:nvPr>
            <p:ph idx="1"/>
          </p:nvPr>
        </p:nvSpPr>
        <p:spPr/>
        <p:txBody>
          <a:bodyPr/>
          <a:lstStyle/>
          <a:p>
            <a:r>
              <a:rPr lang="en-US" dirty="0"/>
              <a:t>Any important problem in dealing with sparse matrix is how to transpose a sparse matrix by keeping its properties intact. We will not  discuss this here except to note that there are algorithms to do this efficiently. </a:t>
            </a:r>
            <a:endParaRPr lang="en-IN" dirty="0"/>
          </a:p>
        </p:txBody>
      </p:sp>
    </p:spTree>
    <p:extLst>
      <p:ext uri="{BB962C8B-B14F-4D97-AF65-F5344CB8AC3E}">
        <p14:creationId xmlns:p14="http://schemas.microsoft.com/office/powerpoint/2010/main" val="257835487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3A07-56E9-45E7-892D-4017692298DD}"/>
              </a:ext>
            </a:extLst>
          </p:cNvPr>
          <p:cNvSpPr>
            <a:spLocks noGrp="1"/>
          </p:cNvSpPr>
          <p:nvPr>
            <p:ph type="title"/>
          </p:nvPr>
        </p:nvSpPr>
        <p:spPr/>
        <p:txBody>
          <a:bodyPr/>
          <a:lstStyle/>
          <a:p>
            <a:r>
              <a:rPr lang="en-US" dirty="0"/>
              <a:t>Multiplying Polynomials. </a:t>
            </a:r>
            <a:endParaRPr lang="en-IN" dirty="0"/>
          </a:p>
        </p:txBody>
      </p:sp>
      <p:sp>
        <p:nvSpPr>
          <p:cNvPr id="3" name="Content Placeholder 2">
            <a:extLst>
              <a:ext uri="{FF2B5EF4-FFF2-40B4-BE49-F238E27FC236}">
                <a16:creationId xmlns:a16="http://schemas.microsoft.com/office/drawing/2014/main" id="{8D723689-307F-4A69-B538-CF50719E5E99}"/>
              </a:ext>
            </a:extLst>
          </p:cNvPr>
          <p:cNvSpPr>
            <a:spLocks noGrp="1"/>
          </p:cNvSpPr>
          <p:nvPr>
            <p:ph idx="1"/>
          </p:nvPr>
        </p:nvSpPr>
        <p:spPr/>
        <p:txBody>
          <a:bodyPr/>
          <a:lstStyle/>
          <a:p>
            <a:r>
              <a:rPr lang="en-US" dirty="0"/>
              <a:t>How do we represent polynomials?</a:t>
            </a:r>
          </a:p>
          <a:p>
            <a:r>
              <a:rPr lang="en-US" dirty="0"/>
              <a:t>How do we add? What is the time complexity?</a:t>
            </a:r>
          </a:p>
          <a:p>
            <a:r>
              <a:rPr lang="en-US" dirty="0"/>
              <a:t>How do we multiply polynomials?</a:t>
            </a:r>
            <a:endParaRPr lang="en-IN" dirty="0"/>
          </a:p>
        </p:txBody>
      </p:sp>
    </p:spTree>
    <p:extLst>
      <p:ext uri="{BB962C8B-B14F-4D97-AF65-F5344CB8AC3E}">
        <p14:creationId xmlns:p14="http://schemas.microsoft.com/office/powerpoint/2010/main" val="186349249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E33F-18BA-463A-9130-70B5B6983161}"/>
              </a:ext>
            </a:extLst>
          </p:cNvPr>
          <p:cNvSpPr>
            <a:spLocks noGrp="1"/>
          </p:cNvSpPr>
          <p:nvPr>
            <p:ph type="title"/>
          </p:nvPr>
        </p:nvSpPr>
        <p:spPr/>
        <p:txBody>
          <a:bodyPr/>
          <a:lstStyle/>
          <a:p>
            <a:r>
              <a:rPr lang="en-US" dirty="0"/>
              <a:t>The Polynomial Multiplication Algorithm </a:t>
            </a:r>
            <a:endParaRPr lang="en-IN" dirty="0"/>
          </a:p>
        </p:txBody>
      </p:sp>
    </p:spTree>
    <p:extLst>
      <p:ext uri="{BB962C8B-B14F-4D97-AF65-F5344CB8AC3E}">
        <p14:creationId xmlns:p14="http://schemas.microsoft.com/office/powerpoint/2010/main" val="267963127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E33F-18BA-463A-9130-70B5B6983161}"/>
              </a:ext>
            </a:extLst>
          </p:cNvPr>
          <p:cNvSpPr>
            <a:spLocks noGrp="1"/>
          </p:cNvSpPr>
          <p:nvPr>
            <p:ph type="title"/>
          </p:nvPr>
        </p:nvSpPr>
        <p:spPr/>
        <p:txBody>
          <a:bodyPr/>
          <a:lstStyle/>
          <a:p>
            <a:r>
              <a:rPr lang="en-US" dirty="0"/>
              <a:t>The Polynomial Multiplication Algorithm </a:t>
            </a:r>
            <a:endParaRPr lang="en-IN" dirty="0"/>
          </a:p>
        </p:txBody>
      </p:sp>
      <p:pic>
        <p:nvPicPr>
          <p:cNvPr id="5" name="Content Placeholder 4">
            <a:extLst>
              <a:ext uri="{FF2B5EF4-FFF2-40B4-BE49-F238E27FC236}">
                <a16:creationId xmlns:a16="http://schemas.microsoft.com/office/drawing/2014/main" id="{907ADA44-07CF-4505-8971-86FAC538F7EE}"/>
              </a:ext>
            </a:extLst>
          </p:cNvPr>
          <p:cNvPicPr>
            <a:picLocks noGrp="1" noChangeAspect="1"/>
          </p:cNvPicPr>
          <p:nvPr>
            <p:ph idx="1"/>
          </p:nvPr>
        </p:nvPicPr>
        <p:blipFill>
          <a:blip r:embed="rId2"/>
          <a:stretch>
            <a:fillRect/>
          </a:stretch>
        </p:blipFill>
        <p:spPr>
          <a:xfrm>
            <a:off x="1568457" y="1884698"/>
            <a:ext cx="7973538" cy="2896004"/>
          </a:xfrm>
        </p:spPr>
      </p:pic>
    </p:spTree>
    <p:extLst>
      <p:ext uri="{BB962C8B-B14F-4D97-AF65-F5344CB8AC3E}">
        <p14:creationId xmlns:p14="http://schemas.microsoft.com/office/powerpoint/2010/main" val="85881419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E33F-18BA-463A-9130-70B5B6983161}"/>
              </a:ext>
            </a:extLst>
          </p:cNvPr>
          <p:cNvSpPr>
            <a:spLocks noGrp="1"/>
          </p:cNvSpPr>
          <p:nvPr>
            <p:ph type="title"/>
          </p:nvPr>
        </p:nvSpPr>
        <p:spPr/>
        <p:txBody>
          <a:bodyPr/>
          <a:lstStyle/>
          <a:p>
            <a:r>
              <a:rPr lang="en-US" dirty="0"/>
              <a:t>The Polynomial Multiplication Algorithm </a:t>
            </a:r>
            <a:endParaRPr lang="en-IN" dirty="0"/>
          </a:p>
        </p:txBody>
      </p:sp>
      <p:pic>
        <p:nvPicPr>
          <p:cNvPr id="5" name="Content Placeholder 4">
            <a:extLst>
              <a:ext uri="{FF2B5EF4-FFF2-40B4-BE49-F238E27FC236}">
                <a16:creationId xmlns:a16="http://schemas.microsoft.com/office/drawing/2014/main" id="{907ADA44-07CF-4505-8971-86FAC538F7EE}"/>
              </a:ext>
            </a:extLst>
          </p:cNvPr>
          <p:cNvPicPr>
            <a:picLocks noGrp="1" noChangeAspect="1"/>
          </p:cNvPicPr>
          <p:nvPr>
            <p:ph idx="1"/>
          </p:nvPr>
        </p:nvPicPr>
        <p:blipFill>
          <a:blip r:embed="rId2"/>
          <a:stretch>
            <a:fillRect/>
          </a:stretch>
        </p:blipFill>
        <p:spPr>
          <a:xfrm>
            <a:off x="1568457" y="1884698"/>
            <a:ext cx="7973538" cy="2896004"/>
          </a:xfrm>
        </p:spPr>
      </p:pic>
      <p:sp>
        <p:nvSpPr>
          <p:cNvPr id="6" name="TextBox 5">
            <a:extLst>
              <a:ext uri="{FF2B5EF4-FFF2-40B4-BE49-F238E27FC236}">
                <a16:creationId xmlns:a16="http://schemas.microsoft.com/office/drawing/2014/main" id="{E4D57E26-A529-458D-891D-ABE1C8F5846B}"/>
              </a:ext>
            </a:extLst>
          </p:cNvPr>
          <p:cNvSpPr txBox="1"/>
          <p:nvPr/>
        </p:nvSpPr>
        <p:spPr>
          <a:xfrm>
            <a:off x="1170038" y="4611329"/>
            <a:ext cx="10183761" cy="1323439"/>
          </a:xfrm>
          <a:prstGeom prst="rect">
            <a:avLst/>
          </a:prstGeom>
          <a:noFill/>
        </p:spPr>
        <p:txBody>
          <a:bodyPr wrap="square" rtlCol="0">
            <a:spAutoFit/>
          </a:bodyPr>
          <a:lstStyle/>
          <a:p>
            <a:r>
              <a:rPr lang="en-US" sz="4000" dirty="0">
                <a:solidFill>
                  <a:schemeClr val="accent5">
                    <a:lumMod val="50000"/>
                  </a:schemeClr>
                </a:solidFill>
              </a:rPr>
              <a:t>Implement each polynomial as an array of the coefficients</a:t>
            </a:r>
            <a:endParaRPr lang="en-IN" sz="4000" dirty="0">
              <a:solidFill>
                <a:schemeClr val="accent5">
                  <a:lumMod val="50000"/>
                </a:schemeClr>
              </a:solidFill>
            </a:endParaRPr>
          </a:p>
        </p:txBody>
      </p:sp>
    </p:spTree>
    <p:extLst>
      <p:ext uri="{BB962C8B-B14F-4D97-AF65-F5344CB8AC3E}">
        <p14:creationId xmlns:p14="http://schemas.microsoft.com/office/powerpoint/2010/main" val="294069803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4B4-D858-4F7B-8922-1838143EE5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C8D1035-177B-4BD3-B9B5-23EB8997B57B}"/>
              </a:ext>
            </a:extLst>
          </p:cNvPr>
          <p:cNvSpPr>
            <a:spLocks noGrp="1"/>
          </p:cNvSpPr>
          <p:nvPr>
            <p:ph idx="1"/>
          </p:nvPr>
        </p:nvSpPr>
        <p:spPr/>
        <p:txBody>
          <a:bodyPr/>
          <a:lstStyle/>
          <a:p>
            <a:r>
              <a:rPr lang="en-US" dirty="0"/>
              <a:t>What is the complexity in terms of the degree of the polynomial ?</a:t>
            </a:r>
            <a:endParaRPr lang="en-IN" dirty="0"/>
          </a:p>
        </p:txBody>
      </p:sp>
    </p:spTree>
    <p:extLst>
      <p:ext uri="{BB962C8B-B14F-4D97-AF65-F5344CB8AC3E}">
        <p14:creationId xmlns:p14="http://schemas.microsoft.com/office/powerpoint/2010/main" val="44957481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4B4-D858-4F7B-8922-1838143EE5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C8D1035-177B-4BD3-B9B5-23EB8997B57B}"/>
              </a:ext>
            </a:extLst>
          </p:cNvPr>
          <p:cNvSpPr>
            <a:spLocks noGrp="1"/>
          </p:cNvSpPr>
          <p:nvPr>
            <p:ph idx="1"/>
          </p:nvPr>
        </p:nvSpPr>
        <p:spPr/>
        <p:txBody>
          <a:bodyPr/>
          <a:lstStyle/>
          <a:p>
            <a:r>
              <a:rPr lang="en-US" dirty="0"/>
              <a:t>What is the complexity in terms of the degree of the polynomial ?</a:t>
            </a:r>
            <a:endParaRPr lang="en-IN" dirty="0"/>
          </a:p>
        </p:txBody>
      </p:sp>
      <p:pic>
        <p:nvPicPr>
          <p:cNvPr id="5" name="Picture 4">
            <a:extLst>
              <a:ext uri="{FF2B5EF4-FFF2-40B4-BE49-F238E27FC236}">
                <a16:creationId xmlns:a16="http://schemas.microsoft.com/office/drawing/2014/main" id="{D4DA21E9-76DF-40A4-9A4E-604D84A130F3}"/>
              </a:ext>
            </a:extLst>
          </p:cNvPr>
          <p:cNvPicPr>
            <a:picLocks noChangeAspect="1"/>
          </p:cNvPicPr>
          <p:nvPr/>
        </p:nvPicPr>
        <p:blipFill>
          <a:blip r:embed="rId2"/>
          <a:stretch>
            <a:fillRect/>
          </a:stretch>
        </p:blipFill>
        <p:spPr>
          <a:xfrm>
            <a:off x="-7370" y="2841523"/>
            <a:ext cx="7047997" cy="4186474"/>
          </a:xfrm>
          <a:prstGeom prst="rect">
            <a:avLst/>
          </a:prstGeom>
        </p:spPr>
      </p:pic>
    </p:spTree>
    <p:extLst>
      <p:ext uri="{BB962C8B-B14F-4D97-AF65-F5344CB8AC3E}">
        <p14:creationId xmlns:p14="http://schemas.microsoft.com/office/powerpoint/2010/main" val="351162599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54B4-D858-4F7B-8922-1838143EE5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C8D1035-177B-4BD3-B9B5-23EB8997B57B}"/>
              </a:ext>
            </a:extLst>
          </p:cNvPr>
          <p:cNvSpPr>
            <a:spLocks noGrp="1"/>
          </p:cNvSpPr>
          <p:nvPr>
            <p:ph idx="1"/>
          </p:nvPr>
        </p:nvSpPr>
        <p:spPr/>
        <p:txBody>
          <a:bodyPr/>
          <a:lstStyle/>
          <a:p>
            <a:r>
              <a:rPr lang="en-US" dirty="0"/>
              <a:t>What is the complexity in terms of the degree of the polynomial ?</a:t>
            </a:r>
            <a:endParaRPr lang="en-IN" dirty="0"/>
          </a:p>
        </p:txBody>
      </p:sp>
      <p:pic>
        <p:nvPicPr>
          <p:cNvPr id="5" name="Picture 4">
            <a:extLst>
              <a:ext uri="{FF2B5EF4-FFF2-40B4-BE49-F238E27FC236}">
                <a16:creationId xmlns:a16="http://schemas.microsoft.com/office/drawing/2014/main" id="{D4DA21E9-76DF-40A4-9A4E-604D84A130F3}"/>
              </a:ext>
            </a:extLst>
          </p:cNvPr>
          <p:cNvPicPr>
            <a:picLocks noChangeAspect="1"/>
          </p:cNvPicPr>
          <p:nvPr/>
        </p:nvPicPr>
        <p:blipFill>
          <a:blip r:embed="rId2"/>
          <a:stretch>
            <a:fillRect/>
          </a:stretch>
        </p:blipFill>
        <p:spPr>
          <a:xfrm>
            <a:off x="-7370" y="2841523"/>
            <a:ext cx="7047997" cy="4186474"/>
          </a:xfrm>
          <a:prstGeom prst="rect">
            <a:avLst/>
          </a:prstGeom>
        </p:spPr>
      </p:pic>
      <p:pic>
        <p:nvPicPr>
          <p:cNvPr id="7" name="Picture 6">
            <a:extLst>
              <a:ext uri="{FF2B5EF4-FFF2-40B4-BE49-F238E27FC236}">
                <a16:creationId xmlns:a16="http://schemas.microsoft.com/office/drawing/2014/main" id="{893D2BA2-6EC5-4ADB-9C7C-27077ECF6D68}"/>
              </a:ext>
            </a:extLst>
          </p:cNvPr>
          <p:cNvPicPr>
            <a:picLocks noChangeAspect="1"/>
          </p:cNvPicPr>
          <p:nvPr/>
        </p:nvPicPr>
        <p:blipFill>
          <a:blip r:embed="rId3"/>
          <a:stretch>
            <a:fillRect/>
          </a:stretch>
        </p:blipFill>
        <p:spPr>
          <a:xfrm>
            <a:off x="4984955" y="5061659"/>
            <a:ext cx="7382871" cy="1966338"/>
          </a:xfrm>
          <a:prstGeom prst="rect">
            <a:avLst/>
          </a:prstGeom>
        </p:spPr>
      </p:pic>
    </p:spTree>
    <p:extLst>
      <p:ext uri="{BB962C8B-B14F-4D97-AF65-F5344CB8AC3E}">
        <p14:creationId xmlns:p14="http://schemas.microsoft.com/office/powerpoint/2010/main" val="318125524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995B-C58D-4B85-B376-3D6966CB4EE9}"/>
              </a:ext>
            </a:extLst>
          </p:cNvPr>
          <p:cNvSpPr>
            <a:spLocks noGrp="1"/>
          </p:cNvSpPr>
          <p:nvPr>
            <p:ph type="title"/>
          </p:nvPr>
        </p:nvSpPr>
        <p:spPr>
          <a:xfrm>
            <a:off x="752150" y="168479"/>
            <a:ext cx="10515600" cy="1325563"/>
          </a:xfrm>
        </p:spPr>
        <p:txBody>
          <a:bodyPr/>
          <a:lstStyle/>
          <a:p>
            <a:r>
              <a:rPr lang="en-US" dirty="0"/>
              <a:t>Divide and Conquer – First Try</a:t>
            </a:r>
            <a:endParaRPr lang="en-IN" dirty="0"/>
          </a:p>
        </p:txBody>
      </p:sp>
      <p:pic>
        <p:nvPicPr>
          <p:cNvPr id="5" name="Content Placeholder 4">
            <a:extLst>
              <a:ext uri="{FF2B5EF4-FFF2-40B4-BE49-F238E27FC236}">
                <a16:creationId xmlns:a16="http://schemas.microsoft.com/office/drawing/2014/main" id="{6BA95D82-DFAE-40D4-8C34-3429B5AD3F3D}"/>
              </a:ext>
            </a:extLst>
          </p:cNvPr>
          <p:cNvPicPr>
            <a:picLocks noGrp="1" noChangeAspect="1"/>
          </p:cNvPicPr>
          <p:nvPr>
            <p:ph idx="1"/>
          </p:nvPr>
        </p:nvPicPr>
        <p:blipFill>
          <a:blip r:embed="rId2"/>
          <a:stretch>
            <a:fillRect/>
          </a:stretch>
        </p:blipFill>
        <p:spPr>
          <a:xfrm>
            <a:off x="924250" y="1334012"/>
            <a:ext cx="7610132" cy="4351338"/>
          </a:xfrm>
        </p:spPr>
      </p:pic>
    </p:spTree>
    <p:extLst>
      <p:ext uri="{BB962C8B-B14F-4D97-AF65-F5344CB8AC3E}">
        <p14:creationId xmlns:p14="http://schemas.microsoft.com/office/powerpoint/2010/main" val="725631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1768D-502D-4F0F-B6D2-C0551EF59DD6}"/>
              </a:ext>
            </a:extLst>
          </p:cNvPr>
          <p:cNvSpPr>
            <a:spLocks noGrp="1"/>
          </p:cNvSpPr>
          <p:nvPr>
            <p:ph type="title"/>
          </p:nvPr>
        </p:nvSpPr>
        <p:spPr/>
        <p:txBody>
          <a:bodyPr/>
          <a:lstStyle/>
          <a:p>
            <a:r>
              <a:rPr lang="en-US" dirty="0"/>
              <a:t>Putting these together: output an input file</a:t>
            </a:r>
            <a:endParaRPr lang="en-IN" dirty="0"/>
          </a:p>
        </p:txBody>
      </p:sp>
      <p:pic>
        <p:nvPicPr>
          <p:cNvPr id="5" name="Picture 4">
            <a:extLst>
              <a:ext uri="{FF2B5EF4-FFF2-40B4-BE49-F238E27FC236}">
                <a16:creationId xmlns:a16="http://schemas.microsoft.com/office/drawing/2014/main" id="{6052EFF5-FBF7-4FC0-A805-73A2DD279B77}"/>
              </a:ext>
            </a:extLst>
          </p:cNvPr>
          <p:cNvPicPr>
            <a:picLocks noChangeAspect="1"/>
          </p:cNvPicPr>
          <p:nvPr/>
        </p:nvPicPr>
        <p:blipFill>
          <a:blip r:embed="rId2"/>
          <a:stretch>
            <a:fillRect/>
          </a:stretch>
        </p:blipFill>
        <p:spPr>
          <a:xfrm>
            <a:off x="674703" y="1533255"/>
            <a:ext cx="8048898" cy="5910671"/>
          </a:xfrm>
          <a:prstGeom prst="rect">
            <a:avLst/>
          </a:prstGeom>
        </p:spPr>
      </p:pic>
    </p:spTree>
    <p:extLst>
      <p:ext uri="{BB962C8B-B14F-4D97-AF65-F5344CB8AC3E}">
        <p14:creationId xmlns:p14="http://schemas.microsoft.com/office/powerpoint/2010/main" val="240145253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995B-C58D-4B85-B376-3D6966CB4EE9}"/>
              </a:ext>
            </a:extLst>
          </p:cNvPr>
          <p:cNvSpPr>
            <a:spLocks noGrp="1"/>
          </p:cNvSpPr>
          <p:nvPr>
            <p:ph type="title"/>
          </p:nvPr>
        </p:nvSpPr>
        <p:spPr>
          <a:xfrm>
            <a:off x="752150" y="168479"/>
            <a:ext cx="10515600" cy="1325563"/>
          </a:xfrm>
        </p:spPr>
        <p:txBody>
          <a:bodyPr/>
          <a:lstStyle/>
          <a:p>
            <a:r>
              <a:rPr lang="en-US" dirty="0"/>
              <a:t>Divide and Conquer – First Try</a:t>
            </a:r>
            <a:endParaRPr lang="en-IN" dirty="0"/>
          </a:p>
        </p:txBody>
      </p:sp>
      <p:pic>
        <p:nvPicPr>
          <p:cNvPr id="5" name="Content Placeholder 4">
            <a:extLst>
              <a:ext uri="{FF2B5EF4-FFF2-40B4-BE49-F238E27FC236}">
                <a16:creationId xmlns:a16="http://schemas.microsoft.com/office/drawing/2014/main" id="{6BA95D82-DFAE-40D4-8C34-3429B5AD3F3D}"/>
              </a:ext>
            </a:extLst>
          </p:cNvPr>
          <p:cNvPicPr>
            <a:picLocks noGrp="1" noChangeAspect="1"/>
          </p:cNvPicPr>
          <p:nvPr>
            <p:ph idx="1"/>
          </p:nvPr>
        </p:nvPicPr>
        <p:blipFill>
          <a:blip r:embed="rId2"/>
          <a:stretch>
            <a:fillRect/>
          </a:stretch>
        </p:blipFill>
        <p:spPr>
          <a:xfrm>
            <a:off x="157334" y="1334014"/>
            <a:ext cx="6046821" cy="3457464"/>
          </a:xfrm>
        </p:spPr>
      </p:pic>
      <p:pic>
        <p:nvPicPr>
          <p:cNvPr id="4" name="Picture 3">
            <a:extLst>
              <a:ext uri="{FF2B5EF4-FFF2-40B4-BE49-F238E27FC236}">
                <a16:creationId xmlns:a16="http://schemas.microsoft.com/office/drawing/2014/main" id="{452EC80D-1181-4781-A143-D30CFDC667ED}"/>
              </a:ext>
            </a:extLst>
          </p:cNvPr>
          <p:cNvPicPr>
            <a:picLocks noChangeAspect="1"/>
          </p:cNvPicPr>
          <p:nvPr/>
        </p:nvPicPr>
        <p:blipFill>
          <a:blip r:embed="rId3"/>
          <a:stretch>
            <a:fillRect/>
          </a:stretch>
        </p:blipFill>
        <p:spPr>
          <a:xfrm>
            <a:off x="5771535" y="3864662"/>
            <a:ext cx="6157696" cy="2662215"/>
          </a:xfrm>
          <a:prstGeom prst="rect">
            <a:avLst/>
          </a:prstGeom>
        </p:spPr>
      </p:pic>
    </p:spTree>
    <p:extLst>
      <p:ext uri="{BB962C8B-B14F-4D97-AF65-F5344CB8AC3E}">
        <p14:creationId xmlns:p14="http://schemas.microsoft.com/office/powerpoint/2010/main" val="288001696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995B-C58D-4B85-B376-3D6966CB4EE9}"/>
              </a:ext>
            </a:extLst>
          </p:cNvPr>
          <p:cNvSpPr>
            <a:spLocks noGrp="1"/>
          </p:cNvSpPr>
          <p:nvPr>
            <p:ph type="title"/>
          </p:nvPr>
        </p:nvSpPr>
        <p:spPr>
          <a:xfrm>
            <a:off x="752150" y="168479"/>
            <a:ext cx="10515600" cy="1325563"/>
          </a:xfrm>
        </p:spPr>
        <p:txBody>
          <a:bodyPr/>
          <a:lstStyle/>
          <a:p>
            <a:r>
              <a:rPr lang="en-US" dirty="0"/>
              <a:t>Divide and Conquer – First Try</a:t>
            </a:r>
            <a:endParaRPr lang="en-IN" dirty="0"/>
          </a:p>
        </p:txBody>
      </p:sp>
      <p:pic>
        <p:nvPicPr>
          <p:cNvPr id="5" name="Content Placeholder 4">
            <a:extLst>
              <a:ext uri="{FF2B5EF4-FFF2-40B4-BE49-F238E27FC236}">
                <a16:creationId xmlns:a16="http://schemas.microsoft.com/office/drawing/2014/main" id="{6BA95D82-DFAE-40D4-8C34-3429B5AD3F3D}"/>
              </a:ext>
            </a:extLst>
          </p:cNvPr>
          <p:cNvPicPr>
            <a:picLocks noGrp="1" noChangeAspect="1"/>
          </p:cNvPicPr>
          <p:nvPr>
            <p:ph idx="1"/>
          </p:nvPr>
        </p:nvPicPr>
        <p:blipFill>
          <a:blip r:embed="rId2"/>
          <a:stretch>
            <a:fillRect/>
          </a:stretch>
        </p:blipFill>
        <p:spPr>
          <a:xfrm>
            <a:off x="157334" y="1334014"/>
            <a:ext cx="6046821" cy="3457464"/>
          </a:xfrm>
        </p:spPr>
      </p:pic>
      <p:pic>
        <p:nvPicPr>
          <p:cNvPr id="4" name="Picture 3">
            <a:extLst>
              <a:ext uri="{FF2B5EF4-FFF2-40B4-BE49-F238E27FC236}">
                <a16:creationId xmlns:a16="http://schemas.microsoft.com/office/drawing/2014/main" id="{452EC80D-1181-4781-A143-D30CFDC667ED}"/>
              </a:ext>
            </a:extLst>
          </p:cNvPr>
          <p:cNvPicPr>
            <a:picLocks noChangeAspect="1"/>
          </p:cNvPicPr>
          <p:nvPr/>
        </p:nvPicPr>
        <p:blipFill>
          <a:blip r:embed="rId3"/>
          <a:stretch>
            <a:fillRect/>
          </a:stretch>
        </p:blipFill>
        <p:spPr>
          <a:xfrm>
            <a:off x="5771535" y="3864662"/>
            <a:ext cx="6157696" cy="2662215"/>
          </a:xfrm>
          <a:prstGeom prst="rect">
            <a:avLst/>
          </a:prstGeom>
        </p:spPr>
      </p:pic>
      <p:grpSp>
        <p:nvGrpSpPr>
          <p:cNvPr id="41" name="Group 40">
            <a:extLst>
              <a:ext uri="{FF2B5EF4-FFF2-40B4-BE49-F238E27FC236}">
                <a16:creationId xmlns:a16="http://schemas.microsoft.com/office/drawing/2014/main" id="{661F9B0A-459F-4507-B667-BE3E7A2E70F1}"/>
              </a:ext>
            </a:extLst>
          </p:cNvPr>
          <p:cNvGrpSpPr/>
          <p:nvPr/>
        </p:nvGrpSpPr>
        <p:grpSpPr>
          <a:xfrm>
            <a:off x="10845360" y="461073"/>
            <a:ext cx="1046880" cy="514080"/>
            <a:chOff x="10845360" y="461073"/>
            <a:chExt cx="1046880" cy="514080"/>
          </a:xfrm>
        </p:grpSpPr>
        <mc:AlternateContent xmlns:mc="http://schemas.openxmlformats.org/markup-compatibility/2006" xmlns:p14="http://schemas.microsoft.com/office/powerpoint/2010/main">
          <mc:Choice Requires="p14">
            <p:contentPart p14:bwMode="auto" r:id="rId4">
              <p14:nvContentPartPr>
                <p14:cNvPr id="33" name="Ink 32">
                  <a:extLst>
                    <a:ext uri="{FF2B5EF4-FFF2-40B4-BE49-F238E27FC236}">
                      <a16:creationId xmlns:a16="http://schemas.microsoft.com/office/drawing/2014/main" id="{E2458877-ADE1-42EF-97B1-ACE63A76817D}"/>
                    </a:ext>
                  </a:extLst>
                </p14:cNvPr>
                <p14:cNvContentPartPr/>
                <p14:nvPr/>
              </p14:nvContentPartPr>
              <p14:xfrm>
                <a:off x="10845360" y="550353"/>
                <a:ext cx="141120" cy="172800"/>
              </p14:xfrm>
            </p:contentPart>
          </mc:Choice>
          <mc:Fallback xmlns="">
            <p:pic>
              <p:nvPicPr>
                <p:cNvPr id="33" name="Ink 32">
                  <a:extLst>
                    <a:ext uri="{FF2B5EF4-FFF2-40B4-BE49-F238E27FC236}">
                      <a16:creationId xmlns:a16="http://schemas.microsoft.com/office/drawing/2014/main" id="{E2458877-ADE1-42EF-97B1-ACE63A76817D}"/>
                    </a:ext>
                  </a:extLst>
                </p:cNvPr>
                <p:cNvPicPr/>
                <p:nvPr/>
              </p:nvPicPr>
              <p:blipFill>
                <a:blip r:embed="rId5"/>
                <a:stretch>
                  <a:fillRect/>
                </a:stretch>
              </p:blipFill>
              <p:spPr>
                <a:xfrm>
                  <a:off x="10836360" y="541353"/>
                  <a:ext cx="15876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EBEE202D-1407-4C4B-9E58-BDC69EC90587}"/>
                    </a:ext>
                  </a:extLst>
                </p14:cNvPr>
                <p14:cNvContentPartPr/>
                <p14:nvPr/>
              </p14:nvContentPartPr>
              <p14:xfrm>
                <a:off x="10972440" y="656553"/>
                <a:ext cx="3960" cy="113040"/>
              </p14:xfrm>
            </p:contentPart>
          </mc:Choice>
          <mc:Fallback xmlns="">
            <p:pic>
              <p:nvPicPr>
                <p:cNvPr id="34" name="Ink 33">
                  <a:extLst>
                    <a:ext uri="{FF2B5EF4-FFF2-40B4-BE49-F238E27FC236}">
                      <a16:creationId xmlns:a16="http://schemas.microsoft.com/office/drawing/2014/main" id="{EBEE202D-1407-4C4B-9E58-BDC69EC90587}"/>
                    </a:ext>
                  </a:extLst>
                </p:cNvPr>
                <p:cNvPicPr/>
                <p:nvPr/>
              </p:nvPicPr>
              <p:blipFill>
                <a:blip r:embed="rId7"/>
                <a:stretch>
                  <a:fillRect/>
                </a:stretch>
              </p:blipFill>
              <p:spPr>
                <a:xfrm>
                  <a:off x="10963440" y="647913"/>
                  <a:ext cx="216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Ink 34">
                  <a:extLst>
                    <a:ext uri="{FF2B5EF4-FFF2-40B4-BE49-F238E27FC236}">
                      <a16:creationId xmlns:a16="http://schemas.microsoft.com/office/drawing/2014/main" id="{8C3FC9E9-EBD7-4A13-B81D-4D9917B0B37E}"/>
                    </a:ext>
                  </a:extLst>
                </p14:cNvPr>
                <p14:cNvContentPartPr/>
                <p14:nvPr/>
              </p14:nvContentPartPr>
              <p14:xfrm>
                <a:off x="11132280" y="546753"/>
                <a:ext cx="137160" cy="3960"/>
              </p14:xfrm>
            </p:contentPart>
          </mc:Choice>
          <mc:Fallback xmlns="">
            <p:pic>
              <p:nvPicPr>
                <p:cNvPr id="35" name="Ink 34">
                  <a:extLst>
                    <a:ext uri="{FF2B5EF4-FFF2-40B4-BE49-F238E27FC236}">
                      <a16:creationId xmlns:a16="http://schemas.microsoft.com/office/drawing/2014/main" id="{8C3FC9E9-EBD7-4A13-B81D-4D9917B0B37E}"/>
                    </a:ext>
                  </a:extLst>
                </p:cNvPr>
                <p:cNvPicPr/>
                <p:nvPr/>
              </p:nvPicPr>
              <p:blipFill>
                <a:blip r:embed="rId9"/>
                <a:stretch>
                  <a:fillRect/>
                </a:stretch>
              </p:blipFill>
              <p:spPr>
                <a:xfrm>
                  <a:off x="11123280" y="537753"/>
                  <a:ext cx="1548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C4DE5715-6C70-403D-A401-F1DC2AA5324F}"/>
                    </a:ext>
                  </a:extLst>
                </p14:cNvPr>
                <p14:cNvContentPartPr/>
                <p14:nvPr/>
              </p14:nvContentPartPr>
              <p14:xfrm>
                <a:off x="11212200" y="461073"/>
                <a:ext cx="213480" cy="461160"/>
              </p14:xfrm>
            </p:contentPart>
          </mc:Choice>
          <mc:Fallback xmlns="">
            <p:pic>
              <p:nvPicPr>
                <p:cNvPr id="36" name="Ink 35">
                  <a:extLst>
                    <a:ext uri="{FF2B5EF4-FFF2-40B4-BE49-F238E27FC236}">
                      <a16:creationId xmlns:a16="http://schemas.microsoft.com/office/drawing/2014/main" id="{C4DE5715-6C70-403D-A401-F1DC2AA5324F}"/>
                    </a:ext>
                  </a:extLst>
                </p:cNvPr>
                <p:cNvPicPr/>
                <p:nvPr/>
              </p:nvPicPr>
              <p:blipFill>
                <a:blip r:embed="rId11"/>
                <a:stretch>
                  <a:fillRect/>
                </a:stretch>
              </p:blipFill>
              <p:spPr>
                <a:xfrm>
                  <a:off x="11203560" y="452433"/>
                  <a:ext cx="231120" cy="478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7" name="Ink 36">
                  <a:extLst>
                    <a:ext uri="{FF2B5EF4-FFF2-40B4-BE49-F238E27FC236}">
                      <a16:creationId xmlns:a16="http://schemas.microsoft.com/office/drawing/2014/main" id="{25519CA9-3EAD-43A9-81D7-E295F0454657}"/>
                    </a:ext>
                  </a:extLst>
                </p14:cNvPr>
                <p14:cNvContentPartPr/>
                <p14:nvPr/>
              </p14:nvContentPartPr>
              <p14:xfrm>
                <a:off x="11513880" y="567633"/>
                <a:ext cx="91800" cy="126720"/>
              </p14:xfrm>
            </p:contentPart>
          </mc:Choice>
          <mc:Fallback xmlns="">
            <p:pic>
              <p:nvPicPr>
                <p:cNvPr id="37" name="Ink 36">
                  <a:extLst>
                    <a:ext uri="{FF2B5EF4-FFF2-40B4-BE49-F238E27FC236}">
                      <a16:creationId xmlns:a16="http://schemas.microsoft.com/office/drawing/2014/main" id="{25519CA9-3EAD-43A9-81D7-E295F0454657}"/>
                    </a:ext>
                  </a:extLst>
                </p:cNvPr>
                <p:cNvPicPr/>
                <p:nvPr/>
              </p:nvPicPr>
              <p:blipFill>
                <a:blip r:embed="rId13"/>
                <a:stretch>
                  <a:fillRect/>
                </a:stretch>
              </p:blipFill>
              <p:spPr>
                <a:xfrm>
                  <a:off x="11504880" y="558993"/>
                  <a:ext cx="109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B131D8F5-3C7D-40E1-ABCB-8E79BB104699}"/>
                    </a:ext>
                  </a:extLst>
                </p14:cNvPr>
                <p14:cNvContentPartPr/>
                <p14:nvPr/>
              </p14:nvContentPartPr>
              <p14:xfrm>
                <a:off x="11513880" y="738273"/>
                <a:ext cx="143640" cy="7560"/>
              </p14:xfrm>
            </p:contentPart>
          </mc:Choice>
          <mc:Fallback xmlns="">
            <p:pic>
              <p:nvPicPr>
                <p:cNvPr id="38" name="Ink 37">
                  <a:extLst>
                    <a:ext uri="{FF2B5EF4-FFF2-40B4-BE49-F238E27FC236}">
                      <a16:creationId xmlns:a16="http://schemas.microsoft.com/office/drawing/2014/main" id="{B131D8F5-3C7D-40E1-ABCB-8E79BB104699}"/>
                    </a:ext>
                  </a:extLst>
                </p:cNvPr>
                <p:cNvPicPr/>
                <p:nvPr/>
              </p:nvPicPr>
              <p:blipFill>
                <a:blip r:embed="rId15"/>
                <a:stretch>
                  <a:fillRect/>
                </a:stretch>
              </p:blipFill>
              <p:spPr>
                <a:xfrm>
                  <a:off x="11504880" y="729633"/>
                  <a:ext cx="1612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Ink 38">
                  <a:extLst>
                    <a:ext uri="{FF2B5EF4-FFF2-40B4-BE49-F238E27FC236}">
                      <a16:creationId xmlns:a16="http://schemas.microsoft.com/office/drawing/2014/main" id="{C24AEBA4-F053-4019-B459-36F69F4FF82B}"/>
                    </a:ext>
                  </a:extLst>
                </p14:cNvPr>
                <p14:cNvContentPartPr/>
                <p14:nvPr/>
              </p14:nvContentPartPr>
              <p14:xfrm>
                <a:off x="11585160" y="852033"/>
                <a:ext cx="177480" cy="92160"/>
              </p14:xfrm>
            </p:contentPart>
          </mc:Choice>
          <mc:Fallback xmlns="">
            <p:pic>
              <p:nvPicPr>
                <p:cNvPr id="39" name="Ink 38">
                  <a:extLst>
                    <a:ext uri="{FF2B5EF4-FFF2-40B4-BE49-F238E27FC236}">
                      <a16:creationId xmlns:a16="http://schemas.microsoft.com/office/drawing/2014/main" id="{C24AEBA4-F053-4019-B459-36F69F4FF82B}"/>
                    </a:ext>
                  </a:extLst>
                </p:cNvPr>
                <p:cNvPicPr/>
                <p:nvPr/>
              </p:nvPicPr>
              <p:blipFill>
                <a:blip r:embed="rId17"/>
                <a:stretch>
                  <a:fillRect/>
                </a:stretch>
              </p:blipFill>
              <p:spPr>
                <a:xfrm>
                  <a:off x="11576520" y="843393"/>
                  <a:ext cx="1951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0" name="Ink 39">
                  <a:extLst>
                    <a:ext uri="{FF2B5EF4-FFF2-40B4-BE49-F238E27FC236}">
                      <a16:creationId xmlns:a16="http://schemas.microsoft.com/office/drawing/2014/main" id="{C5B087D9-66A4-4DB1-A408-6486470E03B4}"/>
                    </a:ext>
                  </a:extLst>
                </p14:cNvPr>
                <p14:cNvContentPartPr/>
                <p14:nvPr/>
              </p14:nvContentPartPr>
              <p14:xfrm>
                <a:off x="11673720" y="461073"/>
                <a:ext cx="218520" cy="514080"/>
              </p14:xfrm>
            </p:contentPart>
          </mc:Choice>
          <mc:Fallback xmlns="">
            <p:pic>
              <p:nvPicPr>
                <p:cNvPr id="40" name="Ink 39">
                  <a:extLst>
                    <a:ext uri="{FF2B5EF4-FFF2-40B4-BE49-F238E27FC236}">
                      <a16:creationId xmlns:a16="http://schemas.microsoft.com/office/drawing/2014/main" id="{C5B087D9-66A4-4DB1-A408-6486470E03B4}"/>
                    </a:ext>
                  </a:extLst>
                </p:cNvPr>
                <p:cNvPicPr/>
                <p:nvPr/>
              </p:nvPicPr>
              <p:blipFill>
                <a:blip r:embed="rId19"/>
                <a:stretch>
                  <a:fillRect/>
                </a:stretch>
              </p:blipFill>
              <p:spPr>
                <a:xfrm>
                  <a:off x="11664720" y="452433"/>
                  <a:ext cx="236160" cy="531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02" name="Ink 101">
                <a:extLst>
                  <a:ext uri="{FF2B5EF4-FFF2-40B4-BE49-F238E27FC236}">
                    <a16:creationId xmlns:a16="http://schemas.microsoft.com/office/drawing/2014/main" id="{ABE654A0-9A63-4F9D-81EE-44F1EA45279E}"/>
                  </a:ext>
                </a:extLst>
              </p14:cNvPr>
              <p14:cNvContentPartPr/>
              <p14:nvPr/>
            </p14:nvContentPartPr>
            <p14:xfrm>
              <a:off x="10528560" y="1934553"/>
              <a:ext cx="329040" cy="1343520"/>
            </p14:xfrm>
          </p:contentPart>
        </mc:Choice>
        <mc:Fallback xmlns="">
          <p:pic>
            <p:nvPicPr>
              <p:cNvPr id="102" name="Ink 101">
                <a:extLst>
                  <a:ext uri="{FF2B5EF4-FFF2-40B4-BE49-F238E27FC236}">
                    <a16:creationId xmlns:a16="http://schemas.microsoft.com/office/drawing/2014/main" id="{ABE654A0-9A63-4F9D-81EE-44F1EA45279E}"/>
                  </a:ext>
                </a:extLst>
              </p:cNvPr>
              <p:cNvPicPr/>
              <p:nvPr/>
            </p:nvPicPr>
            <p:blipFill>
              <a:blip r:embed="rId21"/>
              <a:stretch>
                <a:fillRect/>
              </a:stretch>
            </p:blipFill>
            <p:spPr>
              <a:xfrm>
                <a:off x="10519920" y="1925913"/>
                <a:ext cx="346680" cy="1361160"/>
              </a:xfrm>
              <a:prstGeom prst="rect">
                <a:avLst/>
              </a:prstGeom>
            </p:spPr>
          </p:pic>
        </mc:Fallback>
      </mc:AlternateContent>
      <p:grpSp>
        <p:nvGrpSpPr>
          <p:cNvPr id="111" name="Group 110">
            <a:extLst>
              <a:ext uri="{FF2B5EF4-FFF2-40B4-BE49-F238E27FC236}">
                <a16:creationId xmlns:a16="http://schemas.microsoft.com/office/drawing/2014/main" id="{34A42161-3084-4AAD-8326-4BBC17D40CC3}"/>
              </a:ext>
            </a:extLst>
          </p:cNvPr>
          <p:cNvGrpSpPr/>
          <p:nvPr/>
        </p:nvGrpSpPr>
        <p:grpSpPr>
          <a:xfrm>
            <a:off x="11048760" y="2041473"/>
            <a:ext cx="838800" cy="285480"/>
            <a:chOff x="11048760" y="2041473"/>
            <a:chExt cx="838800" cy="285480"/>
          </a:xfrm>
        </p:grpSpPr>
        <mc:AlternateContent xmlns:mc="http://schemas.openxmlformats.org/markup-compatibility/2006" xmlns:p14="http://schemas.microsoft.com/office/powerpoint/2010/main">
          <mc:Choice Requires="p14">
            <p:contentPart p14:bwMode="auto" r:id="rId22">
              <p14:nvContentPartPr>
                <p14:cNvPr id="103" name="Ink 102">
                  <a:extLst>
                    <a:ext uri="{FF2B5EF4-FFF2-40B4-BE49-F238E27FC236}">
                      <a16:creationId xmlns:a16="http://schemas.microsoft.com/office/drawing/2014/main" id="{C48463FA-8A96-4087-838B-F6A65FF11BE9}"/>
                    </a:ext>
                  </a:extLst>
                </p14:cNvPr>
                <p14:cNvContentPartPr/>
                <p14:nvPr/>
              </p14:nvContentPartPr>
              <p14:xfrm>
                <a:off x="11048760" y="2041473"/>
                <a:ext cx="100440" cy="155160"/>
              </p14:xfrm>
            </p:contentPart>
          </mc:Choice>
          <mc:Fallback xmlns="">
            <p:pic>
              <p:nvPicPr>
                <p:cNvPr id="103" name="Ink 102">
                  <a:extLst>
                    <a:ext uri="{FF2B5EF4-FFF2-40B4-BE49-F238E27FC236}">
                      <a16:creationId xmlns:a16="http://schemas.microsoft.com/office/drawing/2014/main" id="{C48463FA-8A96-4087-838B-F6A65FF11BE9}"/>
                    </a:ext>
                  </a:extLst>
                </p:cNvPr>
                <p:cNvPicPr/>
                <p:nvPr/>
              </p:nvPicPr>
              <p:blipFill>
                <a:blip r:embed="rId23"/>
                <a:stretch>
                  <a:fillRect/>
                </a:stretch>
              </p:blipFill>
              <p:spPr>
                <a:xfrm>
                  <a:off x="11039760" y="2032833"/>
                  <a:ext cx="11808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4" name="Ink 103">
                  <a:extLst>
                    <a:ext uri="{FF2B5EF4-FFF2-40B4-BE49-F238E27FC236}">
                      <a16:creationId xmlns:a16="http://schemas.microsoft.com/office/drawing/2014/main" id="{0F0A9D6C-5F5F-47AC-968D-E2DB5A27CDF4}"/>
                    </a:ext>
                  </a:extLst>
                </p14:cNvPr>
                <p14:cNvContentPartPr/>
                <p14:nvPr/>
              </p14:nvContentPartPr>
              <p14:xfrm>
                <a:off x="11142720" y="2157033"/>
                <a:ext cx="16920" cy="100800"/>
              </p14:xfrm>
            </p:contentPart>
          </mc:Choice>
          <mc:Fallback xmlns="">
            <p:pic>
              <p:nvPicPr>
                <p:cNvPr id="104" name="Ink 103">
                  <a:extLst>
                    <a:ext uri="{FF2B5EF4-FFF2-40B4-BE49-F238E27FC236}">
                      <a16:creationId xmlns:a16="http://schemas.microsoft.com/office/drawing/2014/main" id="{0F0A9D6C-5F5F-47AC-968D-E2DB5A27CDF4}"/>
                    </a:ext>
                  </a:extLst>
                </p:cNvPr>
                <p:cNvPicPr/>
                <p:nvPr/>
              </p:nvPicPr>
              <p:blipFill>
                <a:blip r:embed="rId25"/>
                <a:stretch>
                  <a:fillRect/>
                </a:stretch>
              </p:blipFill>
              <p:spPr>
                <a:xfrm>
                  <a:off x="11133720" y="2148033"/>
                  <a:ext cx="345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5" name="Ink 104">
                  <a:extLst>
                    <a:ext uri="{FF2B5EF4-FFF2-40B4-BE49-F238E27FC236}">
                      <a16:creationId xmlns:a16="http://schemas.microsoft.com/office/drawing/2014/main" id="{F7D9C971-FE3D-410D-9FE3-9929A382CF43}"/>
                    </a:ext>
                  </a:extLst>
                </p14:cNvPr>
                <p14:cNvContentPartPr/>
                <p14:nvPr/>
              </p14:nvContentPartPr>
              <p14:xfrm>
                <a:off x="11256480" y="2094753"/>
                <a:ext cx="107280" cy="150120"/>
              </p14:xfrm>
            </p:contentPart>
          </mc:Choice>
          <mc:Fallback xmlns="">
            <p:pic>
              <p:nvPicPr>
                <p:cNvPr id="105" name="Ink 104">
                  <a:extLst>
                    <a:ext uri="{FF2B5EF4-FFF2-40B4-BE49-F238E27FC236}">
                      <a16:creationId xmlns:a16="http://schemas.microsoft.com/office/drawing/2014/main" id="{F7D9C971-FE3D-410D-9FE3-9929A382CF43}"/>
                    </a:ext>
                  </a:extLst>
                </p:cNvPr>
                <p:cNvPicPr/>
                <p:nvPr/>
              </p:nvPicPr>
              <p:blipFill>
                <a:blip r:embed="rId27"/>
                <a:stretch>
                  <a:fillRect/>
                </a:stretch>
              </p:blipFill>
              <p:spPr>
                <a:xfrm>
                  <a:off x="11247480" y="2086113"/>
                  <a:ext cx="1249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6" name="Ink 105">
                  <a:extLst>
                    <a:ext uri="{FF2B5EF4-FFF2-40B4-BE49-F238E27FC236}">
                      <a16:creationId xmlns:a16="http://schemas.microsoft.com/office/drawing/2014/main" id="{522F92FC-BCDE-4FEA-90B1-082AB27C1854}"/>
                    </a:ext>
                  </a:extLst>
                </p14:cNvPr>
                <p14:cNvContentPartPr/>
                <p14:nvPr/>
              </p14:nvContentPartPr>
              <p14:xfrm>
                <a:off x="11446560" y="2041473"/>
                <a:ext cx="130680" cy="273600"/>
              </p14:xfrm>
            </p:contentPart>
          </mc:Choice>
          <mc:Fallback xmlns="">
            <p:pic>
              <p:nvPicPr>
                <p:cNvPr id="106" name="Ink 105">
                  <a:extLst>
                    <a:ext uri="{FF2B5EF4-FFF2-40B4-BE49-F238E27FC236}">
                      <a16:creationId xmlns:a16="http://schemas.microsoft.com/office/drawing/2014/main" id="{522F92FC-BCDE-4FEA-90B1-082AB27C1854}"/>
                    </a:ext>
                  </a:extLst>
                </p:cNvPr>
                <p:cNvPicPr/>
                <p:nvPr/>
              </p:nvPicPr>
              <p:blipFill>
                <a:blip r:embed="rId29"/>
                <a:stretch>
                  <a:fillRect/>
                </a:stretch>
              </p:blipFill>
              <p:spPr>
                <a:xfrm>
                  <a:off x="11437920" y="2032833"/>
                  <a:ext cx="14832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7" name="Ink 106">
                  <a:extLst>
                    <a:ext uri="{FF2B5EF4-FFF2-40B4-BE49-F238E27FC236}">
                      <a16:creationId xmlns:a16="http://schemas.microsoft.com/office/drawing/2014/main" id="{CFF5C7CD-0B9D-4D93-BEFD-B3D977110F2A}"/>
                    </a:ext>
                  </a:extLst>
                </p14:cNvPr>
                <p14:cNvContentPartPr/>
                <p14:nvPr/>
              </p14:nvContentPartPr>
              <p14:xfrm>
                <a:off x="11611440" y="2077113"/>
                <a:ext cx="150480" cy="115560"/>
              </p14:xfrm>
            </p:contentPart>
          </mc:Choice>
          <mc:Fallback xmlns="">
            <p:pic>
              <p:nvPicPr>
                <p:cNvPr id="107" name="Ink 106">
                  <a:extLst>
                    <a:ext uri="{FF2B5EF4-FFF2-40B4-BE49-F238E27FC236}">
                      <a16:creationId xmlns:a16="http://schemas.microsoft.com/office/drawing/2014/main" id="{CFF5C7CD-0B9D-4D93-BEFD-B3D977110F2A}"/>
                    </a:ext>
                  </a:extLst>
                </p:cNvPr>
                <p:cNvPicPr/>
                <p:nvPr/>
              </p:nvPicPr>
              <p:blipFill>
                <a:blip r:embed="rId31"/>
                <a:stretch>
                  <a:fillRect/>
                </a:stretch>
              </p:blipFill>
              <p:spPr>
                <a:xfrm>
                  <a:off x="11602800" y="2068473"/>
                  <a:ext cx="1681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8" name="Ink 107">
                  <a:extLst>
                    <a:ext uri="{FF2B5EF4-FFF2-40B4-BE49-F238E27FC236}">
                      <a16:creationId xmlns:a16="http://schemas.microsoft.com/office/drawing/2014/main" id="{D4E613AC-9450-40E3-89DA-FAE7320BA534}"/>
                    </a:ext>
                  </a:extLst>
                </p14:cNvPr>
                <p14:cNvContentPartPr/>
                <p14:nvPr/>
              </p14:nvContentPartPr>
              <p14:xfrm>
                <a:off x="11728800" y="2254593"/>
                <a:ext cx="75240" cy="72360"/>
              </p14:xfrm>
            </p:contentPart>
          </mc:Choice>
          <mc:Fallback xmlns="">
            <p:pic>
              <p:nvPicPr>
                <p:cNvPr id="108" name="Ink 107">
                  <a:extLst>
                    <a:ext uri="{FF2B5EF4-FFF2-40B4-BE49-F238E27FC236}">
                      <a16:creationId xmlns:a16="http://schemas.microsoft.com/office/drawing/2014/main" id="{D4E613AC-9450-40E3-89DA-FAE7320BA534}"/>
                    </a:ext>
                  </a:extLst>
                </p:cNvPr>
                <p:cNvPicPr/>
                <p:nvPr/>
              </p:nvPicPr>
              <p:blipFill>
                <a:blip r:embed="rId33"/>
                <a:stretch>
                  <a:fillRect/>
                </a:stretch>
              </p:blipFill>
              <p:spPr>
                <a:xfrm>
                  <a:off x="11720160" y="2245953"/>
                  <a:ext cx="928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9" name="Ink 108">
                  <a:extLst>
                    <a:ext uri="{FF2B5EF4-FFF2-40B4-BE49-F238E27FC236}">
                      <a16:creationId xmlns:a16="http://schemas.microsoft.com/office/drawing/2014/main" id="{5679CA44-1B2B-4163-8075-544BF9A96C93}"/>
                    </a:ext>
                  </a:extLst>
                </p14:cNvPr>
                <p14:cNvContentPartPr/>
                <p14:nvPr/>
              </p14:nvContentPartPr>
              <p14:xfrm>
                <a:off x="11798280" y="2041473"/>
                <a:ext cx="89280" cy="254520"/>
              </p14:xfrm>
            </p:contentPart>
          </mc:Choice>
          <mc:Fallback xmlns="">
            <p:pic>
              <p:nvPicPr>
                <p:cNvPr id="109" name="Ink 108">
                  <a:extLst>
                    <a:ext uri="{FF2B5EF4-FFF2-40B4-BE49-F238E27FC236}">
                      <a16:creationId xmlns:a16="http://schemas.microsoft.com/office/drawing/2014/main" id="{5679CA44-1B2B-4163-8075-544BF9A96C93}"/>
                    </a:ext>
                  </a:extLst>
                </p:cNvPr>
                <p:cNvPicPr/>
                <p:nvPr/>
              </p:nvPicPr>
              <p:blipFill>
                <a:blip r:embed="rId35"/>
                <a:stretch>
                  <a:fillRect/>
                </a:stretch>
              </p:blipFill>
              <p:spPr>
                <a:xfrm>
                  <a:off x="11789280" y="2032833"/>
                  <a:ext cx="106920" cy="27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10" name="Ink 109">
                <a:extLst>
                  <a:ext uri="{FF2B5EF4-FFF2-40B4-BE49-F238E27FC236}">
                    <a16:creationId xmlns:a16="http://schemas.microsoft.com/office/drawing/2014/main" id="{26E41B04-0BCC-48F6-9179-57F3C77847A3}"/>
                  </a:ext>
                </a:extLst>
              </p14:cNvPr>
              <p14:cNvContentPartPr/>
              <p14:nvPr/>
            </p14:nvContentPartPr>
            <p14:xfrm>
              <a:off x="11167920" y="2565273"/>
              <a:ext cx="112320" cy="74880"/>
            </p14:xfrm>
          </p:contentPart>
        </mc:Choice>
        <mc:Fallback xmlns="">
          <p:pic>
            <p:nvPicPr>
              <p:cNvPr id="110" name="Ink 109">
                <a:extLst>
                  <a:ext uri="{FF2B5EF4-FFF2-40B4-BE49-F238E27FC236}">
                    <a16:creationId xmlns:a16="http://schemas.microsoft.com/office/drawing/2014/main" id="{26E41B04-0BCC-48F6-9179-57F3C77847A3}"/>
                  </a:ext>
                </a:extLst>
              </p:cNvPr>
              <p:cNvPicPr/>
              <p:nvPr/>
            </p:nvPicPr>
            <p:blipFill>
              <a:blip r:embed="rId37"/>
              <a:stretch>
                <a:fillRect/>
              </a:stretch>
            </p:blipFill>
            <p:spPr>
              <a:xfrm>
                <a:off x="11158920" y="2556633"/>
                <a:ext cx="129960" cy="92520"/>
              </a:xfrm>
              <a:prstGeom prst="rect">
                <a:avLst/>
              </a:prstGeom>
            </p:spPr>
          </p:pic>
        </mc:Fallback>
      </mc:AlternateContent>
      <p:grpSp>
        <p:nvGrpSpPr>
          <p:cNvPr id="114" name="Group 113">
            <a:extLst>
              <a:ext uri="{FF2B5EF4-FFF2-40B4-BE49-F238E27FC236}">
                <a16:creationId xmlns:a16="http://schemas.microsoft.com/office/drawing/2014/main" id="{8FD90ACF-74D9-4FD5-AAC2-49E6432B0324}"/>
              </a:ext>
            </a:extLst>
          </p:cNvPr>
          <p:cNvGrpSpPr/>
          <p:nvPr/>
        </p:nvGrpSpPr>
        <p:grpSpPr>
          <a:xfrm>
            <a:off x="11535480" y="2574273"/>
            <a:ext cx="381240" cy="135000"/>
            <a:chOff x="11535480" y="2574273"/>
            <a:chExt cx="381240" cy="135000"/>
          </a:xfrm>
        </p:grpSpPr>
        <mc:AlternateContent xmlns:mc="http://schemas.openxmlformats.org/markup-compatibility/2006" xmlns:p14="http://schemas.microsoft.com/office/powerpoint/2010/main">
          <mc:Choice Requires="p14">
            <p:contentPart p14:bwMode="auto" r:id="rId38">
              <p14:nvContentPartPr>
                <p14:cNvPr id="112" name="Ink 111">
                  <a:extLst>
                    <a:ext uri="{FF2B5EF4-FFF2-40B4-BE49-F238E27FC236}">
                      <a16:creationId xmlns:a16="http://schemas.microsoft.com/office/drawing/2014/main" id="{E05C5B26-829C-458F-9330-895A17947185}"/>
                    </a:ext>
                  </a:extLst>
                </p14:cNvPr>
                <p14:cNvContentPartPr/>
                <p14:nvPr/>
              </p14:nvContentPartPr>
              <p14:xfrm>
                <a:off x="11535480" y="2574273"/>
                <a:ext cx="144000" cy="135000"/>
              </p14:xfrm>
            </p:contentPart>
          </mc:Choice>
          <mc:Fallback xmlns="">
            <p:pic>
              <p:nvPicPr>
                <p:cNvPr id="112" name="Ink 111">
                  <a:extLst>
                    <a:ext uri="{FF2B5EF4-FFF2-40B4-BE49-F238E27FC236}">
                      <a16:creationId xmlns:a16="http://schemas.microsoft.com/office/drawing/2014/main" id="{E05C5B26-829C-458F-9330-895A17947185}"/>
                    </a:ext>
                  </a:extLst>
                </p:cNvPr>
                <p:cNvPicPr/>
                <p:nvPr/>
              </p:nvPicPr>
              <p:blipFill>
                <a:blip r:embed="rId39"/>
                <a:stretch>
                  <a:fillRect/>
                </a:stretch>
              </p:blipFill>
              <p:spPr>
                <a:xfrm>
                  <a:off x="11526480" y="2565273"/>
                  <a:ext cx="161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3" name="Ink 112">
                  <a:extLst>
                    <a:ext uri="{FF2B5EF4-FFF2-40B4-BE49-F238E27FC236}">
                      <a16:creationId xmlns:a16="http://schemas.microsoft.com/office/drawing/2014/main" id="{6C238452-AE57-499C-A496-DE220D603ABB}"/>
                    </a:ext>
                  </a:extLst>
                </p14:cNvPr>
                <p14:cNvContentPartPr/>
                <p14:nvPr/>
              </p14:nvContentPartPr>
              <p14:xfrm>
                <a:off x="11805840" y="2582913"/>
                <a:ext cx="110880" cy="82080"/>
              </p14:xfrm>
            </p:contentPart>
          </mc:Choice>
          <mc:Fallback xmlns="">
            <p:pic>
              <p:nvPicPr>
                <p:cNvPr id="113" name="Ink 112">
                  <a:extLst>
                    <a:ext uri="{FF2B5EF4-FFF2-40B4-BE49-F238E27FC236}">
                      <a16:creationId xmlns:a16="http://schemas.microsoft.com/office/drawing/2014/main" id="{6C238452-AE57-499C-A496-DE220D603ABB}"/>
                    </a:ext>
                  </a:extLst>
                </p:cNvPr>
                <p:cNvPicPr/>
                <p:nvPr/>
              </p:nvPicPr>
              <p:blipFill>
                <a:blip r:embed="rId41"/>
                <a:stretch>
                  <a:fillRect/>
                </a:stretch>
              </p:blipFill>
              <p:spPr>
                <a:xfrm>
                  <a:off x="11797200" y="2574273"/>
                  <a:ext cx="128520" cy="99720"/>
                </a:xfrm>
                <a:prstGeom prst="rect">
                  <a:avLst/>
                </a:prstGeom>
              </p:spPr>
            </p:pic>
          </mc:Fallback>
        </mc:AlternateContent>
      </p:grpSp>
      <p:grpSp>
        <p:nvGrpSpPr>
          <p:cNvPr id="117" name="Group 116">
            <a:extLst>
              <a:ext uri="{FF2B5EF4-FFF2-40B4-BE49-F238E27FC236}">
                <a16:creationId xmlns:a16="http://schemas.microsoft.com/office/drawing/2014/main" id="{CEDA9FC0-FF50-460B-B321-D412517034ED}"/>
              </a:ext>
            </a:extLst>
          </p:cNvPr>
          <p:cNvGrpSpPr/>
          <p:nvPr/>
        </p:nvGrpSpPr>
        <p:grpSpPr>
          <a:xfrm>
            <a:off x="6805800" y="263433"/>
            <a:ext cx="3813840" cy="3557160"/>
            <a:chOff x="6805800" y="263433"/>
            <a:chExt cx="3813840" cy="3557160"/>
          </a:xfrm>
        </p:grpSpPr>
        <mc:AlternateContent xmlns:mc="http://schemas.openxmlformats.org/markup-compatibility/2006" xmlns:p14="http://schemas.microsoft.com/office/powerpoint/2010/main">
          <mc:Choice Requires="p14">
            <p:contentPart p14:bwMode="auto" r:id="rId42">
              <p14:nvContentPartPr>
                <p14:cNvPr id="3" name="Ink 2">
                  <a:extLst>
                    <a:ext uri="{FF2B5EF4-FFF2-40B4-BE49-F238E27FC236}">
                      <a16:creationId xmlns:a16="http://schemas.microsoft.com/office/drawing/2014/main" id="{81028120-3FF1-4A07-9DAA-0FEA8C72936A}"/>
                    </a:ext>
                  </a:extLst>
                </p14:cNvPr>
                <p14:cNvContentPartPr/>
                <p14:nvPr/>
              </p14:nvContentPartPr>
              <p14:xfrm>
                <a:off x="9177120" y="321393"/>
                <a:ext cx="196920" cy="175680"/>
              </p14:xfrm>
            </p:contentPart>
          </mc:Choice>
          <mc:Fallback xmlns="">
            <p:pic>
              <p:nvPicPr>
                <p:cNvPr id="3" name="Ink 2">
                  <a:extLst>
                    <a:ext uri="{FF2B5EF4-FFF2-40B4-BE49-F238E27FC236}">
                      <a16:creationId xmlns:a16="http://schemas.microsoft.com/office/drawing/2014/main" id="{81028120-3FF1-4A07-9DAA-0FEA8C72936A}"/>
                    </a:ext>
                  </a:extLst>
                </p:cNvPr>
                <p:cNvPicPr/>
                <p:nvPr/>
              </p:nvPicPr>
              <p:blipFill>
                <a:blip r:embed="rId43"/>
                <a:stretch>
                  <a:fillRect/>
                </a:stretch>
              </p:blipFill>
              <p:spPr>
                <a:xfrm>
                  <a:off x="9168480" y="312753"/>
                  <a:ext cx="21456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 name="Ink 5">
                  <a:extLst>
                    <a:ext uri="{FF2B5EF4-FFF2-40B4-BE49-F238E27FC236}">
                      <a16:creationId xmlns:a16="http://schemas.microsoft.com/office/drawing/2014/main" id="{D628A39F-27EE-4A1E-9BE3-FD9A05C3EC16}"/>
                    </a:ext>
                  </a:extLst>
                </p14:cNvPr>
                <p14:cNvContentPartPr/>
                <p14:nvPr/>
              </p14:nvContentPartPr>
              <p14:xfrm>
                <a:off x="9214560" y="418233"/>
                <a:ext cx="186120" cy="16920"/>
              </p14:xfrm>
            </p:contentPart>
          </mc:Choice>
          <mc:Fallback xmlns="">
            <p:pic>
              <p:nvPicPr>
                <p:cNvPr id="6" name="Ink 5">
                  <a:extLst>
                    <a:ext uri="{FF2B5EF4-FFF2-40B4-BE49-F238E27FC236}">
                      <a16:creationId xmlns:a16="http://schemas.microsoft.com/office/drawing/2014/main" id="{D628A39F-27EE-4A1E-9BE3-FD9A05C3EC16}"/>
                    </a:ext>
                  </a:extLst>
                </p:cNvPr>
                <p:cNvPicPr/>
                <p:nvPr/>
              </p:nvPicPr>
              <p:blipFill>
                <a:blip r:embed="rId45"/>
                <a:stretch>
                  <a:fillRect/>
                </a:stretch>
              </p:blipFill>
              <p:spPr>
                <a:xfrm>
                  <a:off x="9205920" y="409593"/>
                  <a:ext cx="20376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 name="Ink 6">
                  <a:extLst>
                    <a:ext uri="{FF2B5EF4-FFF2-40B4-BE49-F238E27FC236}">
                      <a16:creationId xmlns:a16="http://schemas.microsoft.com/office/drawing/2014/main" id="{FE826207-182C-438D-9B5E-650FC869686D}"/>
                    </a:ext>
                  </a:extLst>
                </p14:cNvPr>
                <p14:cNvContentPartPr/>
                <p14:nvPr/>
              </p14:nvContentPartPr>
              <p14:xfrm>
                <a:off x="9493560" y="451353"/>
                <a:ext cx="105840" cy="135000"/>
              </p14:xfrm>
            </p:contentPart>
          </mc:Choice>
          <mc:Fallback xmlns="">
            <p:pic>
              <p:nvPicPr>
                <p:cNvPr id="7" name="Ink 6">
                  <a:extLst>
                    <a:ext uri="{FF2B5EF4-FFF2-40B4-BE49-F238E27FC236}">
                      <a16:creationId xmlns:a16="http://schemas.microsoft.com/office/drawing/2014/main" id="{FE826207-182C-438D-9B5E-650FC869686D}"/>
                    </a:ext>
                  </a:extLst>
                </p:cNvPr>
                <p:cNvPicPr/>
                <p:nvPr/>
              </p:nvPicPr>
              <p:blipFill>
                <a:blip r:embed="rId47"/>
                <a:stretch>
                  <a:fillRect/>
                </a:stretch>
              </p:blipFill>
              <p:spPr>
                <a:xfrm>
                  <a:off x="9484560" y="442713"/>
                  <a:ext cx="1234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 name="Ink 7">
                  <a:extLst>
                    <a:ext uri="{FF2B5EF4-FFF2-40B4-BE49-F238E27FC236}">
                      <a16:creationId xmlns:a16="http://schemas.microsoft.com/office/drawing/2014/main" id="{2980BE9D-8803-449E-BF7E-BA6FE9CA29BC}"/>
                    </a:ext>
                  </a:extLst>
                </p14:cNvPr>
                <p14:cNvContentPartPr/>
                <p14:nvPr/>
              </p14:nvContentPartPr>
              <p14:xfrm>
                <a:off x="9711720" y="263433"/>
                <a:ext cx="122400" cy="198000"/>
              </p14:xfrm>
            </p:contentPart>
          </mc:Choice>
          <mc:Fallback xmlns="">
            <p:pic>
              <p:nvPicPr>
                <p:cNvPr id="8" name="Ink 7">
                  <a:extLst>
                    <a:ext uri="{FF2B5EF4-FFF2-40B4-BE49-F238E27FC236}">
                      <a16:creationId xmlns:a16="http://schemas.microsoft.com/office/drawing/2014/main" id="{2980BE9D-8803-449E-BF7E-BA6FE9CA29BC}"/>
                    </a:ext>
                  </a:extLst>
                </p:cNvPr>
                <p:cNvPicPr/>
                <p:nvPr/>
              </p:nvPicPr>
              <p:blipFill>
                <a:blip r:embed="rId49"/>
                <a:stretch>
                  <a:fillRect/>
                </a:stretch>
              </p:blipFill>
              <p:spPr>
                <a:xfrm>
                  <a:off x="9702720" y="254793"/>
                  <a:ext cx="14004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 name="Ink 8">
                  <a:extLst>
                    <a:ext uri="{FF2B5EF4-FFF2-40B4-BE49-F238E27FC236}">
                      <a16:creationId xmlns:a16="http://schemas.microsoft.com/office/drawing/2014/main" id="{9FDE136E-2682-4E56-B5C9-C837B9112C4A}"/>
                    </a:ext>
                  </a:extLst>
                </p14:cNvPr>
                <p14:cNvContentPartPr/>
                <p14:nvPr/>
              </p14:nvContentPartPr>
              <p14:xfrm>
                <a:off x="9870840" y="407793"/>
                <a:ext cx="144720" cy="116280"/>
              </p14:xfrm>
            </p:contentPart>
          </mc:Choice>
          <mc:Fallback xmlns="">
            <p:pic>
              <p:nvPicPr>
                <p:cNvPr id="9" name="Ink 8">
                  <a:extLst>
                    <a:ext uri="{FF2B5EF4-FFF2-40B4-BE49-F238E27FC236}">
                      <a16:creationId xmlns:a16="http://schemas.microsoft.com/office/drawing/2014/main" id="{9FDE136E-2682-4E56-B5C9-C837B9112C4A}"/>
                    </a:ext>
                  </a:extLst>
                </p:cNvPr>
                <p:cNvPicPr/>
                <p:nvPr/>
              </p:nvPicPr>
              <p:blipFill>
                <a:blip r:embed="rId51"/>
                <a:stretch>
                  <a:fillRect/>
                </a:stretch>
              </p:blipFill>
              <p:spPr>
                <a:xfrm>
                  <a:off x="9862200" y="398793"/>
                  <a:ext cx="16236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1" name="Ink 10">
                  <a:extLst>
                    <a:ext uri="{FF2B5EF4-FFF2-40B4-BE49-F238E27FC236}">
                      <a16:creationId xmlns:a16="http://schemas.microsoft.com/office/drawing/2014/main" id="{65C3CC1B-A96A-4D16-AFDD-8A53F1266612}"/>
                    </a:ext>
                  </a:extLst>
                </p14:cNvPr>
                <p14:cNvContentPartPr/>
                <p14:nvPr/>
              </p14:nvContentPartPr>
              <p14:xfrm>
                <a:off x="9287640" y="773553"/>
                <a:ext cx="151200" cy="180000"/>
              </p14:xfrm>
            </p:contentPart>
          </mc:Choice>
          <mc:Fallback xmlns="">
            <p:pic>
              <p:nvPicPr>
                <p:cNvPr id="11" name="Ink 10">
                  <a:extLst>
                    <a:ext uri="{FF2B5EF4-FFF2-40B4-BE49-F238E27FC236}">
                      <a16:creationId xmlns:a16="http://schemas.microsoft.com/office/drawing/2014/main" id="{65C3CC1B-A96A-4D16-AFDD-8A53F1266612}"/>
                    </a:ext>
                  </a:extLst>
                </p:cNvPr>
                <p:cNvPicPr/>
                <p:nvPr/>
              </p:nvPicPr>
              <p:blipFill>
                <a:blip r:embed="rId53"/>
                <a:stretch>
                  <a:fillRect/>
                </a:stretch>
              </p:blipFill>
              <p:spPr>
                <a:xfrm>
                  <a:off x="9279000" y="764553"/>
                  <a:ext cx="16884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2" name="Ink 11">
                  <a:extLst>
                    <a:ext uri="{FF2B5EF4-FFF2-40B4-BE49-F238E27FC236}">
                      <a16:creationId xmlns:a16="http://schemas.microsoft.com/office/drawing/2014/main" id="{2DFE051C-A42E-4D9D-B5CE-B924D7A6B273}"/>
                    </a:ext>
                  </a:extLst>
                </p14:cNvPr>
                <p14:cNvContentPartPr/>
                <p14:nvPr/>
              </p14:nvContentPartPr>
              <p14:xfrm>
                <a:off x="9303480" y="878673"/>
                <a:ext cx="128160" cy="360"/>
              </p14:xfrm>
            </p:contentPart>
          </mc:Choice>
          <mc:Fallback xmlns="">
            <p:pic>
              <p:nvPicPr>
                <p:cNvPr id="12" name="Ink 11">
                  <a:extLst>
                    <a:ext uri="{FF2B5EF4-FFF2-40B4-BE49-F238E27FC236}">
                      <a16:creationId xmlns:a16="http://schemas.microsoft.com/office/drawing/2014/main" id="{2DFE051C-A42E-4D9D-B5CE-B924D7A6B273}"/>
                    </a:ext>
                  </a:extLst>
                </p:cNvPr>
                <p:cNvPicPr/>
                <p:nvPr/>
              </p:nvPicPr>
              <p:blipFill>
                <a:blip r:embed="rId55"/>
                <a:stretch>
                  <a:fillRect/>
                </a:stretch>
              </p:blipFill>
              <p:spPr>
                <a:xfrm>
                  <a:off x="9294840" y="869673"/>
                  <a:ext cx="145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 name="Ink 12">
                  <a:extLst>
                    <a:ext uri="{FF2B5EF4-FFF2-40B4-BE49-F238E27FC236}">
                      <a16:creationId xmlns:a16="http://schemas.microsoft.com/office/drawing/2014/main" id="{39550B4C-9C25-4503-916D-391695D93909}"/>
                    </a:ext>
                  </a:extLst>
                </p14:cNvPr>
                <p14:cNvContentPartPr/>
                <p14:nvPr/>
              </p14:nvContentPartPr>
              <p14:xfrm>
                <a:off x="9460440" y="922953"/>
                <a:ext cx="90000" cy="81000"/>
              </p14:xfrm>
            </p:contentPart>
          </mc:Choice>
          <mc:Fallback xmlns="">
            <p:pic>
              <p:nvPicPr>
                <p:cNvPr id="13" name="Ink 12">
                  <a:extLst>
                    <a:ext uri="{FF2B5EF4-FFF2-40B4-BE49-F238E27FC236}">
                      <a16:creationId xmlns:a16="http://schemas.microsoft.com/office/drawing/2014/main" id="{39550B4C-9C25-4503-916D-391695D93909}"/>
                    </a:ext>
                  </a:extLst>
                </p:cNvPr>
                <p:cNvPicPr/>
                <p:nvPr/>
              </p:nvPicPr>
              <p:blipFill>
                <a:blip r:embed="rId57"/>
                <a:stretch>
                  <a:fillRect/>
                </a:stretch>
              </p:blipFill>
              <p:spPr>
                <a:xfrm>
                  <a:off x="9451800" y="914313"/>
                  <a:ext cx="1076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 name="Ink 13">
                  <a:extLst>
                    <a:ext uri="{FF2B5EF4-FFF2-40B4-BE49-F238E27FC236}">
                      <a16:creationId xmlns:a16="http://schemas.microsoft.com/office/drawing/2014/main" id="{78B4E6C1-C6B5-4896-89F5-F11E476D6411}"/>
                    </a:ext>
                  </a:extLst>
                </p14:cNvPr>
                <p14:cNvContentPartPr/>
                <p14:nvPr/>
              </p14:nvContentPartPr>
              <p14:xfrm>
                <a:off x="9764280" y="744393"/>
                <a:ext cx="132120" cy="207720"/>
              </p14:xfrm>
            </p:contentPart>
          </mc:Choice>
          <mc:Fallback xmlns="">
            <p:pic>
              <p:nvPicPr>
                <p:cNvPr id="14" name="Ink 13">
                  <a:extLst>
                    <a:ext uri="{FF2B5EF4-FFF2-40B4-BE49-F238E27FC236}">
                      <a16:creationId xmlns:a16="http://schemas.microsoft.com/office/drawing/2014/main" id="{78B4E6C1-C6B5-4896-89F5-F11E476D6411}"/>
                    </a:ext>
                  </a:extLst>
                </p:cNvPr>
                <p:cNvPicPr/>
                <p:nvPr/>
              </p:nvPicPr>
              <p:blipFill>
                <a:blip r:embed="rId59"/>
                <a:stretch>
                  <a:fillRect/>
                </a:stretch>
              </p:blipFill>
              <p:spPr>
                <a:xfrm>
                  <a:off x="9755280" y="735393"/>
                  <a:ext cx="1497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5" name="Ink 14">
                  <a:extLst>
                    <a:ext uri="{FF2B5EF4-FFF2-40B4-BE49-F238E27FC236}">
                      <a16:creationId xmlns:a16="http://schemas.microsoft.com/office/drawing/2014/main" id="{75973B98-14A7-4C38-835B-E5FF19D17883}"/>
                    </a:ext>
                  </a:extLst>
                </p14:cNvPr>
                <p14:cNvContentPartPr/>
                <p14:nvPr/>
              </p14:nvContentPartPr>
              <p14:xfrm>
                <a:off x="10004760" y="914313"/>
                <a:ext cx="360" cy="92160"/>
              </p14:xfrm>
            </p:contentPart>
          </mc:Choice>
          <mc:Fallback xmlns="">
            <p:pic>
              <p:nvPicPr>
                <p:cNvPr id="15" name="Ink 14">
                  <a:extLst>
                    <a:ext uri="{FF2B5EF4-FFF2-40B4-BE49-F238E27FC236}">
                      <a16:creationId xmlns:a16="http://schemas.microsoft.com/office/drawing/2014/main" id="{75973B98-14A7-4C38-835B-E5FF19D17883}"/>
                    </a:ext>
                  </a:extLst>
                </p:cNvPr>
                <p:cNvPicPr/>
                <p:nvPr/>
              </p:nvPicPr>
              <p:blipFill>
                <a:blip r:embed="rId61"/>
                <a:stretch>
                  <a:fillRect/>
                </a:stretch>
              </p:blipFill>
              <p:spPr>
                <a:xfrm>
                  <a:off x="9996120" y="905313"/>
                  <a:ext cx="180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 name="Ink 15">
                  <a:extLst>
                    <a:ext uri="{FF2B5EF4-FFF2-40B4-BE49-F238E27FC236}">
                      <a16:creationId xmlns:a16="http://schemas.microsoft.com/office/drawing/2014/main" id="{C55359BA-E88B-424C-874B-A2A7A4F68BF0}"/>
                    </a:ext>
                  </a:extLst>
                </p14:cNvPr>
                <p14:cNvContentPartPr/>
                <p14:nvPr/>
              </p14:nvContentPartPr>
              <p14:xfrm>
                <a:off x="9412560" y="1179993"/>
                <a:ext cx="126360" cy="188640"/>
              </p14:xfrm>
            </p:contentPart>
          </mc:Choice>
          <mc:Fallback xmlns="">
            <p:pic>
              <p:nvPicPr>
                <p:cNvPr id="16" name="Ink 15">
                  <a:extLst>
                    <a:ext uri="{FF2B5EF4-FFF2-40B4-BE49-F238E27FC236}">
                      <a16:creationId xmlns:a16="http://schemas.microsoft.com/office/drawing/2014/main" id="{C55359BA-E88B-424C-874B-A2A7A4F68BF0}"/>
                    </a:ext>
                  </a:extLst>
                </p:cNvPr>
                <p:cNvPicPr/>
                <p:nvPr/>
              </p:nvPicPr>
              <p:blipFill>
                <a:blip r:embed="rId63"/>
                <a:stretch>
                  <a:fillRect/>
                </a:stretch>
              </p:blipFill>
              <p:spPr>
                <a:xfrm>
                  <a:off x="9403560" y="1171353"/>
                  <a:ext cx="14400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 name="Ink 16">
                  <a:extLst>
                    <a:ext uri="{FF2B5EF4-FFF2-40B4-BE49-F238E27FC236}">
                      <a16:creationId xmlns:a16="http://schemas.microsoft.com/office/drawing/2014/main" id="{42EF83D7-75EE-400C-A742-CB4424DF4BF0}"/>
                    </a:ext>
                  </a:extLst>
                </p14:cNvPr>
                <p14:cNvContentPartPr/>
                <p14:nvPr/>
              </p14:nvContentPartPr>
              <p14:xfrm>
                <a:off x="9427680" y="1286913"/>
                <a:ext cx="96120" cy="360"/>
              </p14:xfrm>
            </p:contentPart>
          </mc:Choice>
          <mc:Fallback xmlns="">
            <p:pic>
              <p:nvPicPr>
                <p:cNvPr id="17" name="Ink 16">
                  <a:extLst>
                    <a:ext uri="{FF2B5EF4-FFF2-40B4-BE49-F238E27FC236}">
                      <a16:creationId xmlns:a16="http://schemas.microsoft.com/office/drawing/2014/main" id="{42EF83D7-75EE-400C-A742-CB4424DF4BF0}"/>
                    </a:ext>
                  </a:extLst>
                </p:cNvPr>
                <p:cNvPicPr/>
                <p:nvPr/>
              </p:nvPicPr>
              <p:blipFill>
                <a:blip r:embed="rId65"/>
                <a:stretch>
                  <a:fillRect/>
                </a:stretch>
              </p:blipFill>
              <p:spPr>
                <a:xfrm>
                  <a:off x="9419040" y="1278273"/>
                  <a:ext cx="113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8" name="Ink 17">
                  <a:extLst>
                    <a:ext uri="{FF2B5EF4-FFF2-40B4-BE49-F238E27FC236}">
                      <a16:creationId xmlns:a16="http://schemas.microsoft.com/office/drawing/2014/main" id="{5068C48F-C535-495C-9E29-E838E48356EC}"/>
                    </a:ext>
                  </a:extLst>
                </p14:cNvPr>
                <p14:cNvContentPartPr/>
                <p14:nvPr/>
              </p14:nvContentPartPr>
              <p14:xfrm>
                <a:off x="9711720" y="1357833"/>
                <a:ext cx="12960" cy="122400"/>
              </p14:xfrm>
            </p:contentPart>
          </mc:Choice>
          <mc:Fallback xmlns="">
            <p:pic>
              <p:nvPicPr>
                <p:cNvPr id="18" name="Ink 17">
                  <a:extLst>
                    <a:ext uri="{FF2B5EF4-FFF2-40B4-BE49-F238E27FC236}">
                      <a16:creationId xmlns:a16="http://schemas.microsoft.com/office/drawing/2014/main" id="{5068C48F-C535-495C-9E29-E838E48356EC}"/>
                    </a:ext>
                  </a:extLst>
                </p:cNvPr>
                <p:cNvPicPr/>
                <p:nvPr/>
              </p:nvPicPr>
              <p:blipFill>
                <a:blip r:embed="rId67"/>
                <a:stretch>
                  <a:fillRect/>
                </a:stretch>
              </p:blipFill>
              <p:spPr>
                <a:xfrm>
                  <a:off x="9702720" y="1349193"/>
                  <a:ext cx="306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9" name="Ink 18">
                  <a:extLst>
                    <a:ext uri="{FF2B5EF4-FFF2-40B4-BE49-F238E27FC236}">
                      <a16:creationId xmlns:a16="http://schemas.microsoft.com/office/drawing/2014/main" id="{AC989A83-12A6-4592-92CC-066B8A952836}"/>
                    </a:ext>
                  </a:extLst>
                </p14:cNvPr>
                <p14:cNvContentPartPr/>
                <p14:nvPr/>
              </p14:nvContentPartPr>
              <p14:xfrm>
                <a:off x="9829440" y="1106193"/>
                <a:ext cx="118440" cy="200520"/>
              </p14:xfrm>
            </p:contentPart>
          </mc:Choice>
          <mc:Fallback xmlns="">
            <p:pic>
              <p:nvPicPr>
                <p:cNvPr id="19" name="Ink 18">
                  <a:extLst>
                    <a:ext uri="{FF2B5EF4-FFF2-40B4-BE49-F238E27FC236}">
                      <a16:creationId xmlns:a16="http://schemas.microsoft.com/office/drawing/2014/main" id="{AC989A83-12A6-4592-92CC-066B8A952836}"/>
                    </a:ext>
                  </a:extLst>
                </p:cNvPr>
                <p:cNvPicPr/>
                <p:nvPr/>
              </p:nvPicPr>
              <p:blipFill>
                <a:blip r:embed="rId69"/>
                <a:stretch>
                  <a:fillRect/>
                </a:stretch>
              </p:blipFill>
              <p:spPr>
                <a:xfrm>
                  <a:off x="9820800" y="1097193"/>
                  <a:ext cx="1360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0" name="Ink 19">
                  <a:extLst>
                    <a:ext uri="{FF2B5EF4-FFF2-40B4-BE49-F238E27FC236}">
                      <a16:creationId xmlns:a16="http://schemas.microsoft.com/office/drawing/2014/main" id="{7CAC923B-FCB3-4A2C-B4ED-8E863F0EE3D6}"/>
                    </a:ext>
                  </a:extLst>
                </p14:cNvPr>
                <p14:cNvContentPartPr/>
                <p14:nvPr/>
              </p14:nvContentPartPr>
              <p14:xfrm>
                <a:off x="10009440" y="1268913"/>
                <a:ext cx="130320" cy="107280"/>
              </p14:xfrm>
            </p:contentPart>
          </mc:Choice>
          <mc:Fallback xmlns="">
            <p:pic>
              <p:nvPicPr>
                <p:cNvPr id="20" name="Ink 19">
                  <a:extLst>
                    <a:ext uri="{FF2B5EF4-FFF2-40B4-BE49-F238E27FC236}">
                      <a16:creationId xmlns:a16="http://schemas.microsoft.com/office/drawing/2014/main" id="{7CAC923B-FCB3-4A2C-B4ED-8E863F0EE3D6}"/>
                    </a:ext>
                  </a:extLst>
                </p:cNvPr>
                <p:cNvPicPr/>
                <p:nvPr/>
              </p:nvPicPr>
              <p:blipFill>
                <a:blip r:embed="rId71"/>
                <a:stretch>
                  <a:fillRect/>
                </a:stretch>
              </p:blipFill>
              <p:spPr>
                <a:xfrm>
                  <a:off x="10000800" y="1260273"/>
                  <a:ext cx="1479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5" name="Ink 24">
                  <a:extLst>
                    <a:ext uri="{FF2B5EF4-FFF2-40B4-BE49-F238E27FC236}">
                      <a16:creationId xmlns:a16="http://schemas.microsoft.com/office/drawing/2014/main" id="{1672FE91-807A-4019-8F61-D62F8EB1B20D}"/>
                    </a:ext>
                  </a:extLst>
                </p14:cNvPr>
                <p14:cNvContentPartPr/>
                <p14:nvPr/>
              </p14:nvContentPartPr>
              <p14:xfrm>
                <a:off x="9405000" y="1625313"/>
                <a:ext cx="123120" cy="118800"/>
              </p14:xfrm>
            </p:contentPart>
          </mc:Choice>
          <mc:Fallback xmlns="">
            <p:pic>
              <p:nvPicPr>
                <p:cNvPr id="25" name="Ink 24">
                  <a:extLst>
                    <a:ext uri="{FF2B5EF4-FFF2-40B4-BE49-F238E27FC236}">
                      <a16:creationId xmlns:a16="http://schemas.microsoft.com/office/drawing/2014/main" id="{1672FE91-807A-4019-8F61-D62F8EB1B20D}"/>
                    </a:ext>
                  </a:extLst>
                </p:cNvPr>
                <p:cNvPicPr/>
                <p:nvPr/>
              </p:nvPicPr>
              <p:blipFill>
                <a:blip r:embed="rId73"/>
                <a:stretch>
                  <a:fillRect/>
                </a:stretch>
              </p:blipFill>
              <p:spPr>
                <a:xfrm>
                  <a:off x="9396000" y="1616313"/>
                  <a:ext cx="1407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6" name="Ink 25">
                  <a:extLst>
                    <a:ext uri="{FF2B5EF4-FFF2-40B4-BE49-F238E27FC236}">
                      <a16:creationId xmlns:a16="http://schemas.microsoft.com/office/drawing/2014/main" id="{BA767152-B762-459C-A8FC-003CBC584421}"/>
                    </a:ext>
                  </a:extLst>
                </p14:cNvPr>
                <p14:cNvContentPartPr/>
                <p14:nvPr/>
              </p14:nvContentPartPr>
              <p14:xfrm>
                <a:off x="9419040" y="1700553"/>
                <a:ext cx="119160" cy="3960"/>
              </p14:xfrm>
            </p:contentPart>
          </mc:Choice>
          <mc:Fallback xmlns="">
            <p:pic>
              <p:nvPicPr>
                <p:cNvPr id="26" name="Ink 25">
                  <a:extLst>
                    <a:ext uri="{FF2B5EF4-FFF2-40B4-BE49-F238E27FC236}">
                      <a16:creationId xmlns:a16="http://schemas.microsoft.com/office/drawing/2014/main" id="{BA767152-B762-459C-A8FC-003CBC584421}"/>
                    </a:ext>
                  </a:extLst>
                </p:cNvPr>
                <p:cNvPicPr/>
                <p:nvPr/>
              </p:nvPicPr>
              <p:blipFill>
                <a:blip r:embed="rId75"/>
                <a:stretch>
                  <a:fillRect/>
                </a:stretch>
              </p:blipFill>
              <p:spPr>
                <a:xfrm>
                  <a:off x="9410040" y="1691913"/>
                  <a:ext cx="1368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7" name="Ink 26">
                  <a:extLst>
                    <a:ext uri="{FF2B5EF4-FFF2-40B4-BE49-F238E27FC236}">
                      <a16:creationId xmlns:a16="http://schemas.microsoft.com/office/drawing/2014/main" id="{C5CE7103-96C8-4947-9974-2B6094BD4EE3}"/>
                    </a:ext>
                  </a:extLst>
                </p14:cNvPr>
                <p14:cNvContentPartPr/>
                <p14:nvPr/>
              </p14:nvContentPartPr>
              <p14:xfrm>
                <a:off x="9658440" y="1713153"/>
                <a:ext cx="360" cy="105480"/>
              </p14:xfrm>
            </p:contentPart>
          </mc:Choice>
          <mc:Fallback xmlns="">
            <p:pic>
              <p:nvPicPr>
                <p:cNvPr id="27" name="Ink 26">
                  <a:extLst>
                    <a:ext uri="{FF2B5EF4-FFF2-40B4-BE49-F238E27FC236}">
                      <a16:creationId xmlns:a16="http://schemas.microsoft.com/office/drawing/2014/main" id="{C5CE7103-96C8-4947-9974-2B6094BD4EE3}"/>
                    </a:ext>
                  </a:extLst>
                </p:cNvPr>
                <p:cNvPicPr/>
                <p:nvPr/>
              </p:nvPicPr>
              <p:blipFill>
                <a:blip r:embed="rId77"/>
                <a:stretch>
                  <a:fillRect/>
                </a:stretch>
              </p:blipFill>
              <p:spPr>
                <a:xfrm>
                  <a:off x="9649440" y="1704153"/>
                  <a:ext cx="180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8" name="Ink 27">
                  <a:extLst>
                    <a:ext uri="{FF2B5EF4-FFF2-40B4-BE49-F238E27FC236}">
                      <a16:creationId xmlns:a16="http://schemas.microsoft.com/office/drawing/2014/main" id="{E27E68E8-1A39-49B6-87A3-A9B8B04B21DD}"/>
                    </a:ext>
                  </a:extLst>
                </p14:cNvPr>
                <p14:cNvContentPartPr/>
                <p14:nvPr/>
              </p14:nvContentPartPr>
              <p14:xfrm>
                <a:off x="9852840" y="1537113"/>
                <a:ext cx="116280" cy="179280"/>
              </p14:xfrm>
            </p:contentPart>
          </mc:Choice>
          <mc:Fallback xmlns="">
            <p:pic>
              <p:nvPicPr>
                <p:cNvPr id="28" name="Ink 27">
                  <a:extLst>
                    <a:ext uri="{FF2B5EF4-FFF2-40B4-BE49-F238E27FC236}">
                      <a16:creationId xmlns:a16="http://schemas.microsoft.com/office/drawing/2014/main" id="{E27E68E8-1A39-49B6-87A3-A9B8B04B21DD}"/>
                    </a:ext>
                  </a:extLst>
                </p:cNvPr>
                <p:cNvPicPr/>
                <p:nvPr/>
              </p:nvPicPr>
              <p:blipFill>
                <a:blip r:embed="rId79"/>
                <a:stretch>
                  <a:fillRect/>
                </a:stretch>
              </p:blipFill>
              <p:spPr>
                <a:xfrm>
                  <a:off x="9843840" y="1528473"/>
                  <a:ext cx="1339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9" name="Ink 28">
                  <a:extLst>
                    <a:ext uri="{FF2B5EF4-FFF2-40B4-BE49-F238E27FC236}">
                      <a16:creationId xmlns:a16="http://schemas.microsoft.com/office/drawing/2014/main" id="{4A2CE472-C638-4A6C-8E37-3E15666759FB}"/>
                    </a:ext>
                  </a:extLst>
                </p14:cNvPr>
                <p14:cNvContentPartPr/>
                <p14:nvPr/>
              </p14:nvContentPartPr>
              <p14:xfrm>
                <a:off x="10058040" y="1704513"/>
                <a:ext cx="360" cy="62280"/>
              </p14:xfrm>
            </p:contentPart>
          </mc:Choice>
          <mc:Fallback xmlns="">
            <p:pic>
              <p:nvPicPr>
                <p:cNvPr id="29" name="Ink 28">
                  <a:extLst>
                    <a:ext uri="{FF2B5EF4-FFF2-40B4-BE49-F238E27FC236}">
                      <a16:creationId xmlns:a16="http://schemas.microsoft.com/office/drawing/2014/main" id="{4A2CE472-C638-4A6C-8E37-3E15666759FB}"/>
                    </a:ext>
                  </a:extLst>
                </p:cNvPr>
                <p:cNvPicPr/>
                <p:nvPr/>
              </p:nvPicPr>
              <p:blipFill>
                <a:blip r:embed="rId81"/>
                <a:stretch>
                  <a:fillRect/>
                </a:stretch>
              </p:blipFill>
              <p:spPr>
                <a:xfrm>
                  <a:off x="10049400" y="1695513"/>
                  <a:ext cx="1800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2" name="Ink 31">
                  <a:extLst>
                    <a:ext uri="{FF2B5EF4-FFF2-40B4-BE49-F238E27FC236}">
                      <a16:creationId xmlns:a16="http://schemas.microsoft.com/office/drawing/2014/main" id="{D32B672C-6730-4502-B6D5-CAB769FF7EB0}"/>
                    </a:ext>
                  </a:extLst>
                </p14:cNvPr>
                <p14:cNvContentPartPr/>
                <p14:nvPr/>
              </p14:nvContentPartPr>
              <p14:xfrm>
                <a:off x="10368720" y="318513"/>
                <a:ext cx="250920" cy="1272960"/>
              </p14:xfrm>
            </p:contentPart>
          </mc:Choice>
          <mc:Fallback xmlns="">
            <p:pic>
              <p:nvPicPr>
                <p:cNvPr id="32" name="Ink 31">
                  <a:extLst>
                    <a:ext uri="{FF2B5EF4-FFF2-40B4-BE49-F238E27FC236}">
                      <a16:creationId xmlns:a16="http://schemas.microsoft.com/office/drawing/2014/main" id="{D32B672C-6730-4502-B6D5-CAB769FF7EB0}"/>
                    </a:ext>
                  </a:extLst>
                </p:cNvPr>
                <p:cNvPicPr/>
                <p:nvPr/>
              </p:nvPicPr>
              <p:blipFill>
                <a:blip r:embed="rId83"/>
                <a:stretch>
                  <a:fillRect/>
                </a:stretch>
              </p:blipFill>
              <p:spPr>
                <a:xfrm>
                  <a:off x="10360080" y="309873"/>
                  <a:ext cx="268560" cy="12906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8" name="Ink 47">
                  <a:extLst>
                    <a:ext uri="{FF2B5EF4-FFF2-40B4-BE49-F238E27FC236}">
                      <a16:creationId xmlns:a16="http://schemas.microsoft.com/office/drawing/2014/main" id="{77792A86-F946-4D89-BAF8-E0313442E4A5}"/>
                    </a:ext>
                  </a:extLst>
                </p14:cNvPr>
                <p14:cNvContentPartPr/>
                <p14:nvPr/>
              </p14:nvContentPartPr>
              <p14:xfrm>
                <a:off x="8291520" y="1873713"/>
                <a:ext cx="109080" cy="116280"/>
              </p14:xfrm>
            </p:contentPart>
          </mc:Choice>
          <mc:Fallback xmlns="">
            <p:pic>
              <p:nvPicPr>
                <p:cNvPr id="48" name="Ink 47">
                  <a:extLst>
                    <a:ext uri="{FF2B5EF4-FFF2-40B4-BE49-F238E27FC236}">
                      <a16:creationId xmlns:a16="http://schemas.microsoft.com/office/drawing/2014/main" id="{77792A86-F946-4D89-BAF8-E0313442E4A5}"/>
                    </a:ext>
                  </a:extLst>
                </p:cNvPr>
                <p:cNvPicPr/>
                <p:nvPr/>
              </p:nvPicPr>
              <p:blipFill>
                <a:blip r:embed="rId85"/>
                <a:stretch>
                  <a:fillRect/>
                </a:stretch>
              </p:blipFill>
              <p:spPr>
                <a:xfrm>
                  <a:off x="8282520" y="1865073"/>
                  <a:ext cx="1267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9" name="Ink 48">
                  <a:extLst>
                    <a:ext uri="{FF2B5EF4-FFF2-40B4-BE49-F238E27FC236}">
                      <a16:creationId xmlns:a16="http://schemas.microsoft.com/office/drawing/2014/main" id="{BF2F7039-BD23-42D0-AF7F-F6E959C46061}"/>
                    </a:ext>
                  </a:extLst>
                </p14:cNvPr>
                <p14:cNvContentPartPr/>
                <p14:nvPr/>
              </p14:nvContentPartPr>
              <p14:xfrm>
                <a:off x="8309160" y="2051193"/>
                <a:ext cx="144720" cy="8280"/>
              </p14:xfrm>
            </p:contentPart>
          </mc:Choice>
          <mc:Fallback xmlns="">
            <p:pic>
              <p:nvPicPr>
                <p:cNvPr id="49" name="Ink 48">
                  <a:extLst>
                    <a:ext uri="{FF2B5EF4-FFF2-40B4-BE49-F238E27FC236}">
                      <a16:creationId xmlns:a16="http://schemas.microsoft.com/office/drawing/2014/main" id="{BF2F7039-BD23-42D0-AF7F-F6E959C46061}"/>
                    </a:ext>
                  </a:extLst>
                </p:cNvPr>
                <p:cNvPicPr/>
                <p:nvPr/>
              </p:nvPicPr>
              <p:blipFill>
                <a:blip r:embed="rId87"/>
                <a:stretch>
                  <a:fillRect/>
                </a:stretch>
              </p:blipFill>
              <p:spPr>
                <a:xfrm>
                  <a:off x="8300160" y="2042193"/>
                  <a:ext cx="1623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0" name="Ink 49">
                  <a:extLst>
                    <a:ext uri="{FF2B5EF4-FFF2-40B4-BE49-F238E27FC236}">
                      <a16:creationId xmlns:a16="http://schemas.microsoft.com/office/drawing/2014/main" id="{4D8E6134-31C2-4471-AB13-EE93166FB36A}"/>
                    </a:ext>
                  </a:extLst>
                </p14:cNvPr>
                <p14:cNvContentPartPr/>
                <p14:nvPr/>
              </p14:nvContentPartPr>
              <p14:xfrm>
                <a:off x="8362440" y="2157033"/>
                <a:ext cx="161640" cy="91800"/>
              </p14:xfrm>
            </p:contentPart>
          </mc:Choice>
          <mc:Fallback xmlns="">
            <p:pic>
              <p:nvPicPr>
                <p:cNvPr id="50" name="Ink 49">
                  <a:extLst>
                    <a:ext uri="{FF2B5EF4-FFF2-40B4-BE49-F238E27FC236}">
                      <a16:creationId xmlns:a16="http://schemas.microsoft.com/office/drawing/2014/main" id="{4D8E6134-31C2-4471-AB13-EE93166FB36A}"/>
                    </a:ext>
                  </a:extLst>
                </p:cNvPr>
                <p:cNvPicPr/>
                <p:nvPr/>
              </p:nvPicPr>
              <p:blipFill>
                <a:blip r:embed="rId89"/>
                <a:stretch>
                  <a:fillRect/>
                </a:stretch>
              </p:blipFill>
              <p:spPr>
                <a:xfrm>
                  <a:off x="8353440" y="2148033"/>
                  <a:ext cx="1792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2" name="Ink 41">
                  <a:extLst>
                    <a:ext uri="{FF2B5EF4-FFF2-40B4-BE49-F238E27FC236}">
                      <a16:creationId xmlns:a16="http://schemas.microsoft.com/office/drawing/2014/main" id="{5221B3F9-E9DB-4BEA-A9EE-9EEA8D7F78C8}"/>
                    </a:ext>
                  </a:extLst>
                </p14:cNvPr>
                <p14:cNvContentPartPr/>
                <p14:nvPr/>
              </p14:nvContentPartPr>
              <p14:xfrm>
                <a:off x="7457760" y="2216793"/>
                <a:ext cx="131400" cy="151560"/>
              </p14:xfrm>
            </p:contentPart>
          </mc:Choice>
          <mc:Fallback xmlns="">
            <p:pic>
              <p:nvPicPr>
                <p:cNvPr id="42" name="Ink 41">
                  <a:extLst>
                    <a:ext uri="{FF2B5EF4-FFF2-40B4-BE49-F238E27FC236}">
                      <a16:creationId xmlns:a16="http://schemas.microsoft.com/office/drawing/2014/main" id="{5221B3F9-E9DB-4BEA-A9EE-9EEA8D7F78C8}"/>
                    </a:ext>
                  </a:extLst>
                </p:cNvPr>
                <p:cNvPicPr/>
                <p:nvPr/>
              </p:nvPicPr>
              <p:blipFill>
                <a:blip r:embed="rId91"/>
                <a:stretch>
                  <a:fillRect/>
                </a:stretch>
              </p:blipFill>
              <p:spPr>
                <a:xfrm>
                  <a:off x="7448760" y="2208153"/>
                  <a:ext cx="1490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3" name="Ink 42">
                  <a:extLst>
                    <a:ext uri="{FF2B5EF4-FFF2-40B4-BE49-F238E27FC236}">
                      <a16:creationId xmlns:a16="http://schemas.microsoft.com/office/drawing/2014/main" id="{2EE1ADF8-74B4-4E6B-B4F7-DF2F8445A79C}"/>
                    </a:ext>
                  </a:extLst>
                </p14:cNvPr>
                <p14:cNvContentPartPr/>
                <p14:nvPr/>
              </p14:nvContentPartPr>
              <p14:xfrm>
                <a:off x="7448040" y="2307873"/>
                <a:ext cx="115920" cy="9720"/>
              </p14:xfrm>
            </p:contentPart>
          </mc:Choice>
          <mc:Fallback xmlns="">
            <p:pic>
              <p:nvPicPr>
                <p:cNvPr id="43" name="Ink 42">
                  <a:extLst>
                    <a:ext uri="{FF2B5EF4-FFF2-40B4-BE49-F238E27FC236}">
                      <a16:creationId xmlns:a16="http://schemas.microsoft.com/office/drawing/2014/main" id="{2EE1ADF8-74B4-4E6B-B4F7-DF2F8445A79C}"/>
                    </a:ext>
                  </a:extLst>
                </p:cNvPr>
                <p:cNvPicPr/>
                <p:nvPr/>
              </p:nvPicPr>
              <p:blipFill>
                <a:blip r:embed="rId93"/>
                <a:stretch>
                  <a:fillRect/>
                </a:stretch>
              </p:blipFill>
              <p:spPr>
                <a:xfrm>
                  <a:off x="7439400" y="2299233"/>
                  <a:ext cx="1335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4" name="Ink 43">
                  <a:extLst>
                    <a:ext uri="{FF2B5EF4-FFF2-40B4-BE49-F238E27FC236}">
                      <a16:creationId xmlns:a16="http://schemas.microsoft.com/office/drawing/2014/main" id="{1AB85B37-D0FF-4870-8CAA-FF0B56DC7B0A}"/>
                    </a:ext>
                  </a:extLst>
                </p14:cNvPr>
                <p14:cNvContentPartPr/>
                <p14:nvPr/>
              </p14:nvContentPartPr>
              <p14:xfrm>
                <a:off x="7646760" y="2361153"/>
                <a:ext cx="54360" cy="43920"/>
              </p14:xfrm>
            </p:contentPart>
          </mc:Choice>
          <mc:Fallback xmlns="">
            <p:pic>
              <p:nvPicPr>
                <p:cNvPr id="44" name="Ink 43">
                  <a:extLst>
                    <a:ext uri="{FF2B5EF4-FFF2-40B4-BE49-F238E27FC236}">
                      <a16:creationId xmlns:a16="http://schemas.microsoft.com/office/drawing/2014/main" id="{1AB85B37-D0FF-4870-8CAA-FF0B56DC7B0A}"/>
                    </a:ext>
                  </a:extLst>
                </p:cNvPr>
                <p:cNvPicPr/>
                <p:nvPr/>
              </p:nvPicPr>
              <p:blipFill>
                <a:blip r:embed="rId95"/>
                <a:stretch>
                  <a:fillRect/>
                </a:stretch>
              </p:blipFill>
              <p:spPr>
                <a:xfrm>
                  <a:off x="7637760" y="2352153"/>
                  <a:ext cx="7200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45" name="Ink 44">
                  <a:extLst>
                    <a:ext uri="{FF2B5EF4-FFF2-40B4-BE49-F238E27FC236}">
                      <a16:creationId xmlns:a16="http://schemas.microsoft.com/office/drawing/2014/main" id="{91F604A8-C404-42BB-8001-81F4906EB313}"/>
                    </a:ext>
                  </a:extLst>
                </p14:cNvPr>
                <p14:cNvContentPartPr/>
                <p14:nvPr/>
              </p14:nvContentPartPr>
              <p14:xfrm>
                <a:off x="7820640" y="2209593"/>
                <a:ext cx="68400" cy="215640"/>
              </p14:xfrm>
            </p:contentPart>
          </mc:Choice>
          <mc:Fallback xmlns="">
            <p:pic>
              <p:nvPicPr>
                <p:cNvPr id="45" name="Ink 44">
                  <a:extLst>
                    <a:ext uri="{FF2B5EF4-FFF2-40B4-BE49-F238E27FC236}">
                      <a16:creationId xmlns:a16="http://schemas.microsoft.com/office/drawing/2014/main" id="{91F604A8-C404-42BB-8001-81F4906EB313}"/>
                    </a:ext>
                  </a:extLst>
                </p:cNvPr>
                <p:cNvPicPr/>
                <p:nvPr/>
              </p:nvPicPr>
              <p:blipFill>
                <a:blip r:embed="rId97"/>
                <a:stretch>
                  <a:fillRect/>
                </a:stretch>
              </p:blipFill>
              <p:spPr>
                <a:xfrm>
                  <a:off x="7811640" y="2200593"/>
                  <a:ext cx="8604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46" name="Ink 45">
                  <a:extLst>
                    <a:ext uri="{FF2B5EF4-FFF2-40B4-BE49-F238E27FC236}">
                      <a16:creationId xmlns:a16="http://schemas.microsoft.com/office/drawing/2014/main" id="{C3663976-B033-4365-839A-29E9D65FAC83}"/>
                    </a:ext>
                  </a:extLst>
                </p14:cNvPr>
                <p14:cNvContentPartPr/>
                <p14:nvPr/>
              </p14:nvContentPartPr>
              <p14:xfrm>
                <a:off x="7982640" y="2396793"/>
                <a:ext cx="7200" cy="64080"/>
              </p14:xfrm>
            </p:contentPart>
          </mc:Choice>
          <mc:Fallback xmlns="">
            <p:pic>
              <p:nvPicPr>
                <p:cNvPr id="46" name="Ink 45">
                  <a:extLst>
                    <a:ext uri="{FF2B5EF4-FFF2-40B4-BE49-F238E27FC236}">
                      <a16:creationId xmlns:a16="http://schemas.microsoft.com/office/drawing/2014/main" id="{C3663976-B033-4365-839A-29E9D65FAC83}"/>
                    </a:ext>
                  </a:extLst>
                </p:cNvPr>
                <p:cNvPicPr/>
                <p:nvPr/>
              </p:nvPicPr>
              <p:blipFill>
                <a:blip r:embed="rId99"/>
                <a:stretch>
                  <a:fillRect/>
                </a:stretch>
              </p:blipFill>
              <p:spPr>
                <a:xfrm>
                  <a:off x="7973640" y="2387793"/>
                  <a:ext cx="24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47" name="Ink 46">
                  <a:extLst>
                    <a:ext uri="{FF2B5EF4-FFF2-40B4-BE49-F238E27FC236}">
                      <a16:creationId xmlns:a16="http://schemas.microsoft.com/office/drawing/2014/main" id="{2B8C8367-DD15-42E1-975B-C5BA48FE383B}"/>
                    </a:ext>
                  </a:extLst>
                </p14:cNvPr>
                <p14:cNvContentPartPr/>
                <p14:nvPr/>
              </p14:nvContentPartPr>
              <p14:xfrm>
                <a:off x="8104680" y="2274753"/>
                <a:ext cx="108720" cy="115200"/>
              </p14:xfrm>
            </p:contentPart>
          </mc:Choice>
          <mc:Fallback xmlns="">
            <p:pic>
              <p:nvPicPr>
                <p:cNvPr id="47" name="Ink 46">
                  <a:extLst>
                    <a:ext uri="{FF2B5EF4-FFF2-40B4-BE49-F238E27FC236}">
                      <a16:creationId xmlns:a16="http://schemas.microsoft.com/office/drawing/2014/main" id="{2B8C8367-DD15-42E1-975B-C5BA48FE383B}"/>
                    </a:ext>
                  </a:extLst>
                </p:cNvPr>
                <p:cNvPicPr/>
                <p:nvPr/>
              </p:nvPicPr>
              <p:blipFill>
                <a:blip r:embed="rId101"/>
                <a:stretch>
                  <a:fillRect/>
                </a:stretch>
              </p:blipFill>
              <p:spPr>
                <a:xfrm>
                  <a:off x="8096040" y="2266113"/>
                  <a:ext cx="12636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1" name="Ink 50">
                  <a:extLst>
                    <a:ext uri="{FF2B5EF4-FFF2-40B4-BE49-F238E27FC236}">
                      <a16:creationId xmlns:a16="http://schemas.microsoft.com/office/drawing/2014/main" id="{FAB56736-6C08-4A0A-81E8-ADC26AE5DE3D}"/>
                    </a:ext>
                  </a:extLst>
                </p14:cNvPr>
                <p14:cNvContentPartPr/>
                <p14:nvPr/>
              </p14:nvContentPartPr>
              <p14:xfrm>
                <a:off x="7989480" y="2414433"/>
                <a:ext cx="360" cy="60480"/>
              </p14:xfrm>
            </p:contentPart>
          </mc:Choice>
          <mc:Fallback xmlns="">
            <p:pic>
              <p:nvPicPr>
                <p:cNvPr id="51" name="Ink 50">
                  <a:extLst>
                    <a:ext uri="{FF2B5EF4-FFF2-40B4-BE49-F238E27FC236}">
                      <a16:creationId xmlns:a16="http://schemas.microsoft.com/office/drawing/2014/main" id="{FAB56736-6C08-4A0A-81E8-ADC26AE5DE3D}"/>
                    </a:ext>
                  </a:extLst>
                </p:cNvPr>
                <p:cNvPicPr/>
                <p:nvPr/>
              </p:nvPicPr>
              <p:blipFill>
                <a:blip r:embed="rId81"/>
                <a:stretch>
                  <a:fillRect/>
                </a:stretch>
              </p:blipFill>
              <p:spPr>
                <a:xfrm>
                  <a:off x="7980840" y="2405433"/>
                  <a:ext cx="1800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52" name="Ink 51">
                  <a:extLst>
                    <a:ext uri="{FF2B5EF4-FFF2-40B4-BE49-F238E27FC236}">
                      <a16:creationId xmlns:a16="http://schemas.microsoft.com/office/drawing/2014/main" id="{A70B9402-2F39-45B4-8109-9AB2769CC376}"/>
                    </a:ext>
                  </a:extLst>
                </p14:cNvPr>
                <p14:cNvContentPartPr/>
                <p14:nvPr/>
              </p14:nvContentPartPr>
              <p14:xfrm>
                <a:off x="7447320" y="2493993"/>
                <a:ext cx="539280" cy="75960"/>
              </p14:xfrm>
            </p:contentPart>
          </mc:Choice>
          <mc:Fallback xmlns="">
            <p:pic>
              <p:nvPicPr>
                <p:cNvPr id="52" name="Ink 51">
                  <a:extLst>
                    <a:ext uri="{FF2B5EF4-FFF2-40B4-BE49-F238E27FC236}">
                      <a16:creationId xmlns:a16="http://schemas.microsoft.com/office/drawing/2014/main" id="{A70B9402-2F39-45B4-8109-9AB2769CC376}"/>
                    </a:ext>
                  </a:extLst>
                </p:cNvPr>
                <p:cNvPicPr/>
                <p:nvPr/>
              </p:nvPicPr>
              <p:blipFill>
                <a:blip r:embed="rId104"/>
                <a:stretch>
                  <a:fillRect/>
                </a:stretch>
              </p:blipFill>
              <p:spPr>
                <a:xfrm>
                  <a:off x="7438320" y="2485353"/>
                  <a:ext cx="55692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55" name="Ink 54">
                  <a:extLst>
                    <a:ext uri="{FF2B5EF4-FFF2-40B4-BE49-F238E27FC236}">
                      <a16:creationId xmlns:a16="http://schemas.microsoft.com/office/drawing/2014/main" id="{18E5A3AD-CAF7-4409-BF18-3D0423BEFB87}"/>
                    </a:ext>
                  </a:extLst>
                </p14:cNvPr>
                <p14:cNvContentPartPr/>
                <p14:nvPr/>
              </p14:nvContentPartPr>
              <p14:xfrm>
                <a:off x="8921880" y="2312193"/>
                <a:ext cx="270360" cy="92880"/>
              </p14:xfrm>
            </p:contentPart>
          </mc:Choice>
          <mc:Fallback xmlns="">
            <p:pic>
              <p:nvPicPr>
                <p:cNvPr id="55" name="Ink 54">
                  <a:extLst>
                    <a:ext uri="{FF2B5EF4-FFF2-40B4-BE49-F238E27FC236}">
                      <a16:creationId xmlns:a16="http://schemas.microsoft.com/office/drawing/2014/main" id="{18E5A3AD-CAF7-4409-BF18-3D0423BEFB87}"/>
                    </a:ext>
                  </a:extLst>
                </p:cNvPr>
                <p:cNvPicPr/>
                <p:nvPr/>
              </p:nvPicPr>
              <p:blipFill>
                <a:blip r:embed="rId106"/>
                <a:stretch>
                  <a:fillRect/>
                </a:stretch>
              </p:blipFill>
              <p:spPr>
                <a:xfrm>
                  <a:off x="8912880" y="2303193"/>
                  <a:ext cx="28800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2" name="Ink 71">
                  <a:extLst>
                    <a:ext uri="{FF2B5EF4-FFF2-40B4-BE49-F238E27FC236}">
                      <a16:creationId xmlns:a16="http://schemas.microsoft.com/office/drawing/2014/main" id="{F40189E4-D52E-4969-80AD-24F584D4494F}"/>
                    </a:ext>
                  </a:extLst>
                </p14:cNvPr>
                <p14:cNvContentPartPr/>
                <p14:nvPr/>
              </p14:nvContentPartPr>
              <p14:xfrm>
                <a:off x="10431000" y="2769753"/>
                <a:ext cx="360" cy="360"/>
              </p14:xfrm>
            </p:contentPart>
          </mc:Choice>
          <mc:Fallback xmlns="">
            <p:pic>
              <p:nvPicPr>
                <p:cNvPr id="72" name="Ink 71">
                  <a:extLst>
                    <a:ext uri="{FF2B5EF4-FFF2-40B4-BE49-F238E27FC236}">
                      <a16:creationId xmlns:a16="http://schemas.microsoft.com/office/drawing/2014/main" id="{F40189E4-D52E-4969-80AD-24F584D4494F}"/>
                    </a:ext>
                  </a:extLst>
                </p:cNvPr>
                <p:cNvPicPr/>
                <p:nvPr/>
              </p:nvPicPr>
              <p:blipFill>
                <a:blip r:embed="rId108"/>
                <a:stretch>
                  <a:fillRect/>
                </a:stretch>
              </p:blipFill>
              <p:spPr>
                <a:xfrm>
                  <a:off x="10422000" y="27607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56" name="Ink 55">
                  <a:extLst>
                    <a:ext uri="{FF2B5EF4-FFF2-40B4-BE49-F238E27FC236}">
                      <a16:creationId xmlns:a16="http://schemas.microsoft.com/office/drawing/2014/main" id="{1C80862C-2F56-467B-9A57-8EF9F36D65F3}"/>
                    </a:ext>
                  </a:extLst>
                </p14:cNvPr>
                <p14:cNvContentPartPr/>
                <p14:nvPr/>
              </p14:nvContentPartPr>
              <p14:xfrm>
                <a:off x="9613800" y="2130393"/>
                <a:ext cx="147600" cy="270000"/>
              </p14:xfrm>
            </p:contentPart>
          </mc:Choice>
          <mc:Fallback xmlns="">
            <p:pic>
              <p:nvPicPr>
                <p:cNvPr id="56" name="Ink 55">
                  <a:extLst>
                    <a:ext uri="{FF2B5EF4-FFF2-40B4-BE49-F238E27FC236}">
                      <a16:creationId xmlns:a16="http://schemas.microsoft.com/office/drawing/2014/main" id="{1C80862C-2F56-467B-9A57-8EF9F36D65F3}"/>
                    </a:ext>
                  </a:extLst>
                </p:cNvPr>
                <p:cNvPicPr/>
                <p:nvPr/>
              </p:nvPicPr>
              <p:blipFill>
                <a:blip r:embed="rId110"/>
                <a:stretch>
                  <a:fillRect/>
                </a:stretch>
              </p:blipFill>
              <p:spPr>
                <a:xfrm>
                  <a:off x="9604800" y="2121753"/>
                  <a:ext cx="16524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57" name="Ink 56">
                  <a:extLst>
                    <a:ext uri="{FF2B5EF4-FFF2-40B4-BE49-F238E27FC236}">
                      <a16:creationId xmlns:a16="http://schemas.microsoft.com/office/drawing/2014/main" id="{F0FC7221-6E12-41FF-BCD6-9198148D049D}"/>
                    </a:ext>
                  </a:extLst>
                </p14:cNvPr>
                <p14:cNvContentPartPr/>
                <p14:nvPr/>
              </p14:nvContentPartPr>
              <p14:xfrm>
                <a:off x="9933840" y="2201313"/>
                <a:ext cx="298800" cy="134640"/>
              </p14:xfrm>
            </p:contentPart>
          </mc:Choice>
          <mc:Fallback xmlns="">
            <p:pic>
              <p:nvPicPr>
                <p:cNvPr id="57" name="Ink 56">
                  <a:extLst>
                    <a:ext uri="{FF2B5EF4-FFF2-40B4-BE49-F238E27FC236}">
                      <a16:creationId xmlns:a16="http://schemas.microsoft.com/office/drawing/2014/main" id="{F0FC7221-6E12-41FF-BCD6-9198148D049D}"/>
                    </a:ext>
                  </a:extLst>
                </p:cNvPr>
                <p:cNvPicPr/>
                <p:nvPr/>
              </p:nvPicPr>
              <p:blipFill>
                <a:blip r:embed="rId112"/>
                <a:stretch>
                  <a:fillRect/>
                </a:stretch>
              </p:blipFill>
              <p:spPr>
                <a:xfrm>
                  <a:off x="9925200" y="2192673"/>
                  <a:ext cx="3164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8" name="Ink 57">
                  <a:extLst>
                    <a:ext uri="{FF2B5EF4-FFF2-40B4-BE49-F238E27FC236}">
                      <a16:creationId xmlns:a16="http://schemas.microsoft.com/office/drawing/2014/main" id="{38831BD5-F29A-4F2B-83C7-C3FE954AD2D8}"/>
                    </a:ext>
                  </a:extLst>
                </p14:cNvPr>
                <p14:cNvContentPartPr/>
                <p14:nvPr/>
              </p14:nvContentPartPr>
              <p14:xfrm>
                <a:off x="9720720" y="2328753"/>
                <a:ext cx="118080" cy="31320"/>
              </p14:xfrm>
            </p:contentPart>
          </mc:Choice>
          <mc:Fallback xmlns="">
            <p:pic>
              <p:nvPicPr>
                <p:cNvPr id="58" name="Ink 57">
                  <a:extLst>
                    <a:ext uri="{FF2B5EF4-FFF2-40B4-BE49-F238E27FC236}">
                      <a16:creationId xmlns:a16="http://schemas.microsoft.com/office/drawing/2014/main" id="{38831BD5-F29A-4F2B-83C7-C3FE954AD2D8}"/>
                    </a:ext>
                  </a:extLst>
                </p:cNvPr>
                <p:cNvPicPr/>
                <p:nvPr/>
              </p:nvPicPr>
              <p:blipFill>
                <a:blip r:embed="rId114"/>
                <a:stretch>
                  <a:fillRect/>
                </a:stretch>
              </p:blipFill>
              <p:spPr>
                <a:xfrm>
                  <a:off x="9712080" y="2320113"/>
                  <a:ext cx="13572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9414094B-B502-4D41-A6E0-C788D5AF9453}"/>
                    </a:ext>
                  </a:extLst>
                </p14:cNvPr>
                <p14:cNvContentPartPr/>
                <p14:nvPr/>
              </p14:nvContentPartPr>
              <p14:xfrm>
                <a:off x="9889560" y="2387433"/>
                <a:ext cx="360" cy="91080"/>
              </p14:xfrm>
            </p:contentPart>
          </mc:Choice>
          <mc:Fallback xmlns="">
            <p:pic>
              <p:nvPicPr>
                <p:cNvPr id="75" name="Ink 74">
                  <a:extLst>
                    <a:ext uri="{FF2B5EF4-FFF2-40B4-BE49-F238E27FC236}">
                      <a16:creationId xmlns:a16="http://schemas.microsoft.com/office/drawing/2014/main" id="{9414094B-B502-4D41-A6E0-C788D5AF9453}"/>
                    </a:ext>
                  </a:extLst>
                </p:cNvPr>
                <p:cNvPicPr/>
                <p:nvPr/>
              </p:nvPicPr>
              <p:blipFill>
                <a:blip r:embed="rId61"/>
                <a:stretch>
                  <a:fillRect/>
                </a:stretch>
              </p:blipFill>
              <p:spPr>
                <a:xfrm>
                  <a:off x="9880560" y="2378793"/>
                  <a:ext cx="180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0" name="Ink 69">
                  <a:extLst>
                    <a:ext uri="{FF2B5EF4-FFF2-40B4-BE49-F238E27FC236}">
                      <a16:creationId xmlns:a16="http://schemas.microsoft.com/office/drawing/2014/main" id="{070C6018-99FC-445C-935B-36275A1C593B}"/>
                    </a:ext>
                  </a:extLst>
                </p14:cNvPr>
                <p14:cNvContentPartPr/>
                <p14:nvPr/>
              </p14:nvContentPartPr>
              <p14:xfrm>
                <a:off x="9676440" y="2582913"/>
                <a:ext cx="192960" cy="203760"/>
              </p14:xfrm>
            </p:contentPart>
          </mc:Choice>
          <mc:Fallback xmlns="">
            <p:pic>
              <p:nvPicPr>
                <p:cNvPr id="70" name="Ink 69">
                  <a:extLst>
                    <a:ext uri="{FF2B5EF4-FFF2-40B4-BE49-F238E27FC236}">
                      <a16:creationId xmlns:a16="http://schemas.microsoft.com/office/drawing/2014/main" id="{070C6018-99FC-445C-935B-36275A1C593B}"/>
                    </a:ext>
                  </a:extLst>
                </p:cNvPr>
                <p:cNvPicPr/>
                <p:nvPr/>
              </p:nvPicPr>
              <p:blipFill>
                <a:blip r:embed="rId117"/>
                <a:stretch>
                  <a:fillRect/>
                </a:stretch>
              </p:blipFill>
              <p:spPr>
                <a:xfrm>
                  <a:off x="9667440" y="2574273"/>
                  <a:ext cx="2106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1" name="Ink 70">
                  <a:extLst>
                    <a:ext uri="{FF2B5EF4-FFF2-40B4-BE49-F238E27FC236}">
                      <a16:creationId xmlns:a16="http://schemas.microsoft.com/office/drawing/2014/main" id="{36DD3164-5766-4211-AF80-CBFF23CF7CE5}"/>
                    </a:ext>
                  </a:extLst>
                </p14:cNvPr>
                <p14:cNvContentPartPr/>
                <p14:nvPr/>
              </p14:nvContentPartPr>
              <p14:xfrm>
                <a:off x="9978120" y="2651313"/>
                <a:ext cx="145800" cy="96120"/>
              </p14:xfrm>
            </p:contentPart>
          </mc:Choice>
          <mc:Fallback xmlns="">
            <p:pic>
              <p:nvPicPr>
                <p:cNvPr id="71" name="Ink 70">
                  <a:extLst>
                    <a:ext uri="{FF2B5EF4-FFF2-40B4-BE49-F238E27FC236}">
                      <a16:creationId xmlns:a16="http://schemas.microsoft.com/office/drawing/2014/main" id="{36DD3164-5766-4211-AF80-CBFF23CF7CE5}"/>
                    </a:ext>
                  </a:extLst>
                </p:cNvPr>
                <p:cNvPicPr/>
                <p:nvPr/>
              </p:nvPicPr>
              <p:blipFill>
                <a:blip r:embed="rId119"/>
                <a:stretch>
                  <a:fillRect/>
                </a:stretch>
              </p:blipFill>
              <p:spPr>
                <a:xfrm>
                  <a:off x="9969120" y="2642313"/>
                  <a:ext cx="16344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05FF9E05-60BC-4A36-B8B6-EFB358D9E6DE}"/>
                    </a:ext>
                  </a:extLst>
                </p14:cNvPr>
                <p14:cNvContentPartPr/>
                <p14:nvPr/>
              </p14:nvContentPartPr>
              <p14:xfrm>
                <a:off x="9900000" y="2796033"/>
                <a:ext cx="38160" cy="78840"/>
              </p14:xfrm>
            </p:contentPart>
          </mc:Choice>
          <mc:Fallback xmlns="">
            <p:pic>
              <p:nvPicPr>
                <p:cNvPr id="77" name="Ink 76">
                  <a:extLst>
                    <a:ext uri="{FF2B5EF4-FFF2-40B4-BE49-F238E27FC236}">
                      <a16:creationId xmlns:a16="http://schemas.microsoft.com/office/drawing/2014/main" id="{05FF9E05-60BC-4A36-B8B6-EFB358D9E6DE}"/>
                    </a:ext>
                  </a:extLst>
                </p:cNvPr>
                <p:cNvPicPr/>
                <p:nvPr/>
              </p:nvPicPr>
              <p:blipFill>
                <a:blip r:embed="rId121"/>
                <a:stretch>
                  <a:fillRect/>
                </a:stretch>
              </p:blipFill>
              <p:spPr>
                <a:xfrm>
                  <a:off x="9891000" y="2787393"/>
                  <a:ext cx="558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60" name="Ink 59">
                  <a:extLst>
                    <a:ext uri="{FF2B5EF4-FFF2-40B4-BE49-F238E27FC236}">
                      <a16:creationId xmlns:a16="http://schemas.microsoft.com/office/drawing/2014/main" id="{49CE13B1-ABF7-4E74-A506-5B8D5FE7550A}"/>
                    </a:ext>
                  </a:extLst>
                </p14:cNvPr>
                <p14:cNvContentPartPr/>
                <p14:nvPr/>
              </p14:nvContentPartPr>
              <p14:xfrm>
                <a:off x="7580880" y="2701713"/>
                <a:ext cx="122400" cy="152640"/>
              </p14:xfrm>
            </p:contentPart>
          </mc:Choice>
          <mc:Fallback xmlns="">
            <p:pic>
              <p:nvPicPr>
                <p:cNvPr id="60" name="Ink 59">
                  <a:extLst>
                    <a:ext uri="{FF2B5EF4-FFF2-40B4-BE49-F238E27FC236}">
                      <a16:creationId xmlns:a16="http://schemas.microsoft.com/office/drawing/2014/main" id="{49CE13B1-ABF7-4E74-A506-5B8D5FE7550A}"/>
                    </a:ext>
                  </a:extLst>
                </p:cNvPr>
                <p:cNvPicPr/>
                <p:nvPr/>
              </p:nvPicPr>
              <p:blipFill>
                <a:blip r:embed="rId123"/>
                <a:stretch>
                  <a:fillRect/>
                </a:stretch>
              </p:blipFill>
              <p:spPr>
                <a:xfrm>
                  <a:off x="7572240" y="2692713"/>
                  <a:ext cx="1400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61" name="Ink 60">
                  <a:extLst>
                    <a:ext uri="{FF2B5EF4-FFF2-40B4-BE49-F238E27FC236}">
                      <a16:creationId xmlns:a16="http://schemas.microsoft.com/office/drawing/2014/main" id="{A8C54945-B454-4949-9DAA-9927C6ABE604}"/>
                    </a:ext>
                  </a:extLst>
                </p14:cNvPr>
                <p14:cNvContentPartPr/>
                <p14:nvPr/>
              </p14:nvContentPartPr>
              <p14:xfrm>
                <a:off x="7616520" y="2805033"/>
                <a:ext cx="108360" cy="360"/>
              </p14:xfrm>
            </p:contentPart>
          </mc:Choice>
          <mc:Fallback xmlns="">
            <p:pic>
              <p:nvPicPr>
                <p:cNvPr id="61" name="Ink 60">
                  <a:extLst>
                    <a:ext uri="{FF2B5EF4-FFF2-40B4-BE49-F238E27FC236}">
                      <a16:creationId xmlns:a16="http://schemas.microsoft.com/office/drawing/2014/main" id="{A8C54945-B454-4949-9DAA-9927C6ABE604}"/>
                    </a:ext>
                  </a:extLst>
                </p:cNvPr>
                <p:cNvPicPr/>
                <p:nvPr/>
              </p:nvPicPr>
              <p:blipFill>
                <a:blip r:embed="rId125"/>
                <a:stretch>
                  <a:fillRect/>
                </a:stretch>
              </p:blipFill>
              <p:spPr>
                <a:xfrm>
                  <a:off x="7607880" y="2796033"/>
                  <a:ext cx="126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62" name="Ink 61">
                  <a:extLst>
                    <a:ext uri="{FF2B5EF4-FFF2-40B4-BE49-F238E27FC236}">
                      <a16:creationId xmlns:a16="http://schemas.microsoft.com/office/drawing/2014/main" id="{6F9921C5-56B9-4D24-BAC0-A54A9EE09676}"/>
                    </a:ext>
                  </a:extLst>
                </p14:cNvPr>
                <p14:cNvContentPartPr/>
                <p14:nvPr/>
              </p14:nvContentPartPr>
              <p14:xfrm>
                <a:off x="7803360" y="2858313"/>
                <a:ext cx="42480" cy="158040"/>
              </p14:xfrm>
            </p:contentPart>
          </mc:Choice>
          <mc:Fallback xmlns="">
            <p:pic>
              <p:nvPicPr>
                <p:cNvPr id="62" name="Ink 61">
                  <a:extLst>
                    <a:ext uri="{FF2B5EF4-FFF2-40B4-BE49-F238E27FC236}">
                      <a16:creationId xmlns:a16="http://schemas.microsoft.com/office/drawing/2014/main" id="{6F9921C5-56B9-4D24-BAC0-A54A9EE09676}"/>
                    </a:ext>
                  </a:extLst>
                </p:cNvPr>
                <p:cNvPicPr/>
                <p:nvPr/>
              </p:nvPicPr>
              <p:blipFill>
                <a:blip r:embed="rId127"/>
                <a:stretch>
                  <a:fillRect/>
                </a:stretch>
              </p:blipFill>
              <p:spPr>
                <a:xfrm>
                  <a:off x="7794360" y="2849313"/>
                  <a:ext cx="601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63" name="Ink 62">
                  <a:extLst>
                    <a:ext uri="{FF2B5EF4-FFF2-40B4-BE49-F238E27FC236}">
                      <a16:creationId xmlns:a16="http://schemas.microsoft.com/office/drawing/2014/main" id="{76AAD6A4-3FBE-4B6B-B079-E7430F1AA1A4}"/>
                    </a:ext>
                  </a:extLst>
                </p14:cNvPr>
                <p14:cNvContentPartPr/>
                <p14:nvPr/>
              </p14:nvContentPartPr>
              <p14:xfrm>
                <a:off x="7919280" y="2755353"/>
                <a:ext cx="67680" cy="151920"/>
              </p14:xfrm>
            </p:contentPart>
          </mc:Choice>
          <mc:Fallback xmlns="">
            <p:pic>
              <p:nvPicPr>
                <p:cNvPr id="63" name="Ink 62">
                  <a:extLst>
                    <a:ext uri="{FF2B5EF4-FFF2-40B4-BE49-F238E27FC236}">
                      <a16:creationId xmlns:a16="http://schemas.microsoft.com/office/drawing/2014/main" id="{76AAD6A4-3FBE-4B6B-B079-E7430F1AA1A4}"/>
                    </a:ext>
                  </a:extLst>
                </p:cNvPr>
                <p:cNvPicPr/>
                <p:nvPr/>
              </p:nvPicPr>
              <p:blipFill>
                <a:blip r:embed="rId129"/>
                <a:stretch>
                  <a:fillRect/>
                </a:stretch>
              </p:blipFill>
              <p:spPr>
                <a:xfrm>
                  <a:off x="7910640" y="2746353"/>
                  <a:ext cx="8532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64" name="Ink 63">
                  <a:extLst>
                    <a:ext uri="{FF2B5EF4-FFF2-40B4-BE49-F238E27FC236}">
                      <a16:creationId xmlns:a16="http://schemas.microsoft.com/office/drawing/2014/main" id="{A2D4F2DD-5E17-4883-BDE7-171B8C843238}"/>
                    </a:ext>
                  </a:extLst>
                </p14:cNvPr>
                <p14:cNvContentPartPr/>
                <p14:nvPr/>
              </p14:nvContentPartPr>
              <p14:xfrm>
                <a:off x="8069040" y="2883513"/>
                <a:ext cx="50400" cy="52560"/>
              </p14:xfrm>
            </p:contentPart>
          </mc:Choice>
          <mc:Fallback xmlns="">
            <p:pic>
              <p:nvPicPr>
                <p:cNvPr id="64" name="Ink 63">
                  <a:extLst>
                    <a:ext uri="{FF2B5EF4-FFF2-40B4-BE49-F238E27FC236}">
                      <a16:creationId xmlns:a16="http://schemas.microsoft.com/office/drawing/2014/main" id="{A2D4F2DD-5E17-4883-BDE7-171B8C843238}"/>
                    </a:ext>
                  </a:extLst>
                </p:cNvPr>
                <p:cNvPicPr/>
                <p:nvPr/>
              </p:nvPicPr>
              <p:blipFill>
                <a:blip r:embed="rId131"/>
                <a:stretch>
                  <a:fillRect/>
                </a:stretch>
              </p:blipFill>
              <p:spPr>
                <a:xfrm>
                  <a:off x="8060040" y="2874873"/>
                  <a:ext cx="680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65" name="Ink 64">
                  <a:extLst>
                    <a:ext uri="{FF2B5EF4-FFF2-40B4-BE49-F238E27FC236}">
                      <a16:creationId xmlns:a16="http://schemas.microsoft.com/office/drawing/2014/main" id="{32E96234-8DD7-4227-B30B-296BFE646142}"/>
                    </a:ext>
                  </a:extLst>
                </p14:cNvPr>
                <p14:cNvContentPartPr/>
                <p14:nvPr/>
              </p14:nvContentPartPr>
              <p14:xfrm>
                <a:off x="8211240" y="2778033"/>
                <a:ext cx="123120" cy="98280"/>
              </p14:xfrm>
            </p:contentPart>
          </mc:Choice>
          <mc:Fallback xmlns="">
            <p:pic>
              <p:nvPicPr>
                <p:cNvPr id="65" name="Ink 64">
                  <a:extLst>
                    <a:ext uri="{FF2B5EF4-FFF2-40B4-BE49-F238E27FC236}">
                      <a16:creationId xmlns:a16="http://schemas.microsoft.com/office/drawing/2014/main" id="{32E96234-8DD7-4227-B30B-296BFE646142}"/>
                    </a:ext>
                  </a:extLst>
                </p:cNvPr>
                <p:cNvPicPr/>
                <p:nvPr/>
              </p:nvPicPr>
              <p:blipFill>
                <a:blip r:embed="rId133"/>
                <a:stretch>
                  <a:fillRect/>
                </a:stretch>
              </p:blipFill>
              <p:spPr>
                <a:xfrm>
                  <a:off x="8202600" y="2769393"/>
                  <a:ext cx="1407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66" name="Ink 65">
                  <a:extLst>
                    <a:ext uri="{FF2B5EF4-FFF2-40B4-BE49-F238E27FC236}">
                      <a16:creationId xmlns:a16="http://schemas.microsoft.com/office/drawing/2014/main" id="{FFC56DC5-9447-4EFD-9B0C-966CB38CE7BF}"/>
                    </a:ext>
                  </a:extLst>
                </p14:cNvPr>
                <p14:cNvContentPartPr/>
                <p14:nvPr/>
              </p14:nvContentPartPr>
              <p14:xfrm>
                <a:off x="8380080" y="2609913"/>
                <a:ext cx="79200" cy="84960"/>
              </p14:xfrm>
            </p:contentPart>
          </mc:Choice>
          <mc:Fallback xmlns="">
            <p:pic>
              <p:nvPicPr>
                <p:cNvPr id="66" name="Ink 65">
                  <a:extLst>
                    <a:ext uri="{FF2B5EF4-FFF2-40B4-BE49-F238E27FC236}">
                      <a16:creationId xmlns:a16="http://schemas.microsoft.com/office/drawing/2014/main" id="{FFC56DC5-9447-4EFD-9B0C-966CB38CE7BF}"/>
                    </a:ext>
                  </a:extLst>
                </p:cNvPr>
                <p:cNvPicPr/>
                <p:nvPr/>
              </p:nvPicPr>
              <p:blipFill>
                <a:blip r:embed="rId135"/>
                <a:stretch>
                  <a:fillRect/>
                </a:stretch>
              </p:blipFill>
              <p:spPr>
                <a:xfrm>
                  <a:off x="8371080" y="2600913"/>
                  <a:ext cx="968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67" name="Ink 66">
                  <a:extLst>
                    <a:ext uri="{FF2B5EF4-FFF2-40B4-BE49-F238E27FC236}">
                      <a16:creationId xmlns:a16="http://schemas.microsoft.com/office/drawing/2014/main" id="{20BFCDA9-24D8-40A3-A82B-1505EDF0A83F}"/>
                    </a:ext>
                  </a:extLst>
                </p14:cNvPr>
                <p14:cNvContentPartPr/>
                <p14:nvPr/>
              </p14:nvContentPartPr>
              <p14:xfrm>
                <a:off x="8525880" y="2600553"/>
                <a:ext cx="50040" cy="182520"/>
              </p14:xfrm>
            </p:contentPart>
          </mc:Choice>
          <mc:Fallback xmlns="">
            <p:pic>
              <p:nvPicPr>
                <p:cNvPr id="67" name="Ink 66">
                  <a:extLst>
                    <a:ext uri="{FF2B5EF4-FFF2-40B4-BE49-F238E27FC236}">
                      <a16:creationId xmlns:a16="http://schemas.microsoft.com/office/drawing/2014/main" id="{20BFCDA9-24D8-40A3-A82B-1505EDF0A83F}"/>
                    </a:ext>
                  </a:extLst>
                </p:cNvPr>
                <p:cNvPicPr/>
                <p:nvPr/>
              </p:nvPicPr>
              <p:blipFill>
                <a:blip r:embed="rId137"/>
                <a:stretch>
                  <a:fillRect/>
                </a:stretch>
              </p:blipFill>
              <p:spPr>
                <a:xfrm>
                  <a:off x="8517240" y="2591913"/>
                  <a:ext cx="6768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68" name="Ink 67">
                  <a:extLst>
                    <a:ext uri="{FF2B5EF4-FFF2-40B4-BE49-F238E27FC236}">
                      <a16:creationId xmlns:a16="http://schemas.microsoft.com/office/drawing/2014/main" id="{6383AA46-DF3A-4B14-B3E3-1959FC7B9DEF}"/>
                    </a:ext>
                  </a:extLst>
                </p14:cNvPr>
                <p14:cNvContentPartPr/>
                <p14:nvPr/>
              </p14:nvContentPartPr>
              <p14:xfrm>
                <a:off x="8583840" y="2680833"/>
                <a:ext cx="242280" cy="78840"/>
              </p14:xfrm>
            </p:contentPart>
          </mc:Choice>
          <mc:Fallback xmlns="">
            <p:pic>
              <p:nvPicPr>
                <p:cNvPr id="68" name="Ink 67">
                  <a:extLst>
                    <a:ext uri="{FF2B5EF4-FFF2-40B4-BE49-F238E27FC236}">
                      <a16:creationId xmlns:a16="http://schemas.microsoft.com/office/drawing/2014/main" id="{6383AA46-DF3A-4B14-B3E3-1959FC7B9DEF}"/>
                    </a:ext>
                  </a:extLst>
                </p:cNvPr>
                <p:cNvPicPr/>
                <p:nvPr/>
              </p:nvPicPr>
              <p:blipFill>
                <a:blip r:embed="rId139"/>
                <a:stretch>
                  <a:fillRect/>
                </a:stretch>
              </p:blipFill>
              <p:spPr>
                <a:xfrm>
                  <a:off x="8574840" y="2671833"/>
                  <a:ext cx="2599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9" name="Ink 68">
                  <a:extLst>
                    <a:ext uri="{FF2B5EF4-FFF2-40B4-BE49-F238E27FC236}">
                      <a16:creationId xmlns:a16="http://schemas.microsoft.com/office/drawing/2014/main" id="{5EAA7371-522A-4B6B-8AB4-E03B75F12395}"/>
                    </a:ext>
                  </a:extLst>
                </p14:cNvPr>
                <p14:cNvContentPartPr/>
                <p14:nvPr/>
              </p14:nvContentPartPr>
              <p14:xfrm>
                <a:off x="9001440" y="2791353"/>
                <a:ext cx="294480" cy="91080"/>
              </p14:xfrm>
            </p:contentPart>
          </mc:Choice>
          <mc:Fallback xmlns="">
            <p:pic>
              <p:nvPicPr>
                <p:cNvPr id="69" name="Ink 68">
                  <a:extLst>
                    <a:ext uri="{FF2B5EF4-FFF2-40B4-BE49-F238E27FC236}">
                      <a16:creationId xmlns:a16="http://schemas.microsoft.com/office/drawing/2014/main" id="{5EAA7371-522A-4B6B-8AB4-E03B75F12395}"/>
                    </a:ext>
                  </a:extLst>
                </p:cNvPr>
                <p:cNvPicPr/>
                <p:nvPr/>
              </p:nvPicPr>
              <p:blipFill>
                <a:blip r:embed="rId141"/>
                <a:stretch>
                  <a:fillRect/>
                </a:stretch>
              </p:blipFill>
              <p:spPr>
                <a:xfrm>
                  <a:off x="8992800" y="2782713"/>
                  <a:ext cx="3121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79" name="Ink 78">
                  <a:extLst>
                    <a:ext uri="{FF2B5EF4-FFF2-40B4-BE49-F238E27FC236}">
                      <a16:creationId xmlns:a16="http://schemas.microsoft.com/office/drawing/2014/main" id="{44C86FDE-74BA-4C29-AE55-875B1FCC397E}"/>
                    </a:ext>
                  </a:extLst>
                </p14:cNvPr>
                <p14:cNvContentPartPr/>
                <p14:nvPr/>
              </p14:nvContentPartPr>
              <p14:xfrm>
                <a:off x="7616520" y="3170073"/>
                <a:ext cx="170280" cy="140760"/>
              </p14:xfrm>
            </p:contentPart>
          </mc:Choice>
          <mc:Fallback xmlns="">
            <p:pic>
              <p:nvPicPr>
                <p:cNvPr id="79" name="Ink 78">
                  <a:extLst>
                    <a:ext uri="{FF2B5EF4-FFF2-40B4-BE49-F238E27FC236}">
                      <a16:creationId xmlns:a16="http://schemas.microsoft.com/office/drawing/2014/main" id="{44C86FDE-74BA-4C29-AE55-875B1FCC397E}"/>
                    </a:ext>
                  </a:extLst>
                </p:cNvPr>
                <p:cNvPicPr/>
                <p:nvPr/>
              </p:nvPicPr>
              <p:blipFill>
                <a:blip r:embed="rId143"/>
                <a:stretch>
                  <a:fillRect/>
                </a:stretch>
              </p:blipFill>
              <p:spPr>
                <a:xfrm>
                  <a:off x="7607880" y="3161433"/>
                  <a:ext cx="1879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80" name="Ink 79">
                  <a:extLst>
                    <a:ext uri="{FF2B5EF4-FFF2-40B4-BE49-F238E27FC236}">
                      <a16:creationId xmlns:a16="http://schemas.microsoft.com/office/drawing/2014/main" id="{A373381A-F819-4BE2-9867-4FFFD04D65EB}"/>
                    </a:ext>
                  </a:extLst>
                </p14:cNvPr>
                <p14:cNvContentPartPr/>
                <p14:nvPr/>
              </p14:nvContentPartPr>
              <p14:xfrm>
                <a:off x="7661160" y="3248913"/>
                <a:ext cx="106200" cy="360"/>
              </p14:xfrm>
            </p:contentPart>
          </mc:Choice>
          <mc:Fallback xmlns="">
            <p:pic>
              <p:nvPicPr>
                <p:cNvPr id="80" name="Ink 79">
                  <a:extLst>
                    <a:ext uri="{FF2B5EF4-FFF2-40B4-BE49-F238E27FC236}">
                      <a16:creationId xmlns:a16="http://schemas.microsoft.com/office/drawing/2014/main" id="{A373381A-F819-4BE2-9867-4FFFD04D65EB}"/>
                    </a:ext>
                  </a:extLst>
                </p:cNvPr>
                <p:cNvPicPr/>
                <p:nvPr/>
              </p:nvPicPr>
              <p:blipFill>
                <a:blip r:embed="rId145"/>
                <a:stretch>
                  <a:fillRect/>
                </a:stretch>
              </p:blipFill>
              <p:spPr>
                <a:xfrm>
                  <a:off x="7652160" y="3240273"/>
                  <a:ext cx="123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81" name="Ink 80">
                  <a:extLst>
                    <a:ext uri="{FF2B5EF4-FFF2-40B4-BE49-F238E27FC236}">
                      <a16:creationId xmlns:a16="http://schemas.microsoft.com/office/drawing/2014/main" id="{7DAB1C8B-DF01-4920-9C18-6EB5C115C8EA}"/>
                    </a:ext>
                  </a:extLst>
                </p14:cNvPr>
                <p14:cNvContentPartPr/>
                <p14:nvPr/>
              </p14:nvContentPartPr>
              <p14:xfrm>
                <a:off x="7909920" y="3266553"/>
                <a:ext cx="360" cy="86400"/>
              </p14:xfrm>
            </p:contentPart>
          </mc:Choice>
          <mc:Fallback xmlns="">
            <p:pic>
              <p:nvPicPr>
                <p:cNvPr id="81" name="Ink 80">
                  <a:extLst>
                    <a:ext uri="{FF2B5EF4-FFF2-40B4-BE49-F238E27FC236}">
                      <a16:creationId xmlns:a16="http://schemas.microsoft.com/office/drawing/2014/main" id="{7DAB1C8B-DF01-4920-9C18-6EB5C115C8EA}"/>
                    </a:ext>
                  </a:extLst>
                </p:cNvPr>
                <p:cNvPicPr/>
                <p:nvPr/>
              </p:nvPicPr>
              <p:blipFill>
                <a:blip r:embed="rId147"/>
                <a:stretch>
                  <a:fillRect/>
                </a:stretch>
              </p:blipFill>
              <p:spPr>
                <a:xfrm>
                  <a:off x="7900920" y="3257913"/>
                  <a:ext cx="1800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2" name="Ink 81">
                  <a:extLst>
                    <a:ext uri="{FF2B5EF4-FFF2-40B4-BE49-F238E27FC236}">
                      <a16:creationId xmlns:a16="http://schemas.microsoft.com/office/drawing/2014/main" id="{C1A785AD-B31A-45F3-94AA-9D3F656CDB79}"/>
                    </a:ext>
                  </a:extLst>
                </p14:cNvPr>
                <p14:cNvContentPartPr/>
                <p14:nvPr/>
              </p14:nvContentPartPr>
              <p14:xfrm>
                <a:off x="8028360" y="3136953"/>
                <a:ext cx="99000" cy="168120"/>
              </p14:xfrm>
            </p:contentPart>
          </mc:Choice>
          <mc:Fallback xmlns="">
            <p:pic>
              <p:nvPicPr>
                <p:cNvPr id="82" name="Ink 81">
                  <a:extLst>
                    <a:ext uri="{FF2B5EF4-FFF2-40B4-BE49-F238E27FC236}">
                      <a16:creationId xmlns:a16="http://schemas.microsoft.com/office/drawing/2014/main" id="{C1A785AD-B31A-45F3-94AA-9D3F656CDB79}"/>
                    </a:ext>
                  </a:extLst>
                </p:cNvPr>
                <p:cNvPicPr/>
                <p:nvPr/>
              </p:nvPicPr>
              <p:blipFill>
                <a:blip r:embed="rId149"/>
                <a:stretch>
                  <a:fillRect/>
                </a:stretch>
              </p:blipFill>
              <p:spPr>
                <a:xfrm>
                  <a:off x="8019720" y="3127953"/>
                  <a:ext cx="1166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4" name="Ink 83">
                  <a:extLst>
                    <a:ext uri="{FF2B5EF4-FFF2-40B4-BE49-F238E27FC236}">
                      <a16:creationId xmlns:a16="http://schemas.microsoft.com/office/drawing/2014/main" id="{ABCF75BC-EB9D-41AA-BC04-6A2AF4FCC8B2}"/>
                    </a:ext>
                  </a:extLst>
                </p14:cNvPr>
                <p14:cNvContentPartPr/>
                <p14:nvPr/>
              </p14:nvContentPartPr>
              <p14:xfrm>
                <a:off x="8246880" y="3275553"/>
                <a:ext cx="18360" cy="55800"/>
              </p14:xfrm>
            </p:contentPart>
          </mc:Choice>
          <mc:Fallback xmlns="">
            <p:pic>
              <p:nvPicPr>
                <p:cNvPr id="84" name="Ink 83">
                  <a:extLst>
                    <a:ext uri="{FF2B5EF4-FFF2-40B4-BE49-F238E27FC236}">
                      <a16:creationId xmlns:a16="http://schemas.microsoft.com/office/drawing/2014/main" id="{ABCF75BC-EB9D-41AA-BC04-6A2AF4FCC8B2}"/>
                    </a:ext>
                  </a:extLst>
                </p:cNvPr>
                <p:cNvPicPr/>
                <p:nvPr/>
              </p:nvPicPr>
              <p:blipFill>
                <a:blip r:embed="rId151"/>
                <a:stretch>
                  <a:fillRect/>
                </a:stretch>
              </p:blipFill>
              <p:spPr>
                <a:xfrm>
                  <a:off x="8238240" y="3266553"/>
                  <a:ext cx="360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85" name="Ink 84">
                  <a:extLst>
                    <a:ext uri="{FF2B5EF4-FFF2-40B4-BE49-F238E27FC236}">
                      <a16:creationId xmlns:a16="http://schemas.microsoft.com/office/drawing/2014/main" id="{DFA9508B-BF4E-48DA-A13E-5978428ACEC4}"/>
                    </a:ext>
                  </a:extLst>
                </p14:cNvPr>
                <p14:cNvContentPartPr/>
                <p14:nvPr/>
              </p14:nvContentPartPr>
              <p14:xfrm>
                <a:off x="8433360" y="3062433"/>
                <a:ext cx="112680" cy="132480"/>
              </p14:xfrm>
            </p:contentPart>
          </mc:Choice>
          <mc:Fallback xmlns="">
            <p:pic>
              <p:nvPicPr>
                <p:cNvPr id="85" name="Ink 84">
                  <a:extLst>
                    <a:ext uri="{FF2B5EF4-FFF2-40B4-BE49-F238E27FC236}">
                      <a16:creationId xmlns:a16="http://schemas.microsoft.com/office/drawing/2014/main" id="{DFA9508B-BF4E-48DA-A13E-5978428ACEC4}"/>
                    </a:ext>
                  </a:extLst>
                </p:cNvPr>
                <p:cNvPicPr/>
                <p:nvPr/>
              </p:nvPicPr>
              <p:blipFill>
                <a:blip r:embed="rId153"/>
                <a:stretch>
                  <a:fillRect/>
                </a:stretch>
              </p:blipFill>
              <p:spPr>
                <a:xfrm>
                  <a:off x="8424360" y="3053433"/>
                  <a:ext cx="1303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86" name="Ink 85">
                  <a:extLst>
                    <a:ext uri="{FF2B5EF4-FFF2-40B4-BE49-F238E27FC236}">
                      <a16:creationId xmlns:a16="http://schemas.microsoft.com/office/drawing/2014/main" id="{8E340B1C-A262-4243-B067-6FC4BD69FCCA}"/>
                    </a:ext>
                  </a:extLst>
                </p14:cNvPr>
                <p14:cNvContentPartPr/>
                <p14:nvPr/>
              </p14:nvContentPartPr>
              <p14:xfrm>
                <a:off x="8628840" y="2938233"/>
                <a:ext cx="70200" cy="70200"/>
              </p14:xfrm>
            </p:contentPart>
          </mc:Choice>
          <mc:Fallback xmlns="">
            <p:pic>
              <p:nvPicPr>
                <p:cNvPr id="86" name="Ink 85">
                  <a:extLst>
                    <a:ext uri="{FF2B5EF4-FFF2-40B4-BE49-F238E27FC236}">
                      <a16:creationId xmlns:a16="http://schemas.microsoft.com/office/drawing/2014/main" id="{8E340B1C-A262-4243-B067-6FC4BD69FCCA}"/>
                    </a:ext>
                  </a:extLst>
                </p:cNvPr>
                <p:cNvPicPr/>
                <p:nvPr/>
              </p:nvPicPr>
              <p:blipFill>
                <a:blip r:embed="rId155"/>
                <a:stretch>
                  <a:fillRect/>
                </a:stretch>
              </p:blipFill>
              <p:spPr>
                <a:xfrm>
                  <a:off x="8619840" y="2929593"/>
                  <a:ext cx="878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87" name="Ink 86">
                  <a:extLst>
                    <a:ext uri="{FF2B5EF4-FFF2-40B4-BE49-F238E27FC236}">
                      <a16:creationId xmlns:a16="http://schemas.microsoft.com/office/drawing/2014/main" id="{168DF87E-F07D-4B11-A2F0-E4B29CE55EC1}"/>
                    </a:ext>
                  </a:extLst>
                </p14:cNvPr>
                <p14:cNvContentPartPr/>
                <p14:nvPr/>
              </p14:nvContentPartPr>
              <p14:xfrm>
                <a:off x="8771040" y="2902593"/>
                <a:ext cx="63720" cy="89640"/>
              </p14:xfrm>
            </p:contentPart>
          </mc:Choice>
          <mc:Fallback xmlns="">
            <p:pic>
              <p:nvPicPr>
                <p:cNvPr id="87" name="Ink 86">
                  <a:extLst>
                    <a:ext uri="{FF2B5EF4-FFF2-40B4-BE49-F238E27FC236}">
                      <a16:creationId xmlns:a16="http://schemas.microsoft.com/office/drawing/2014/main" id="{168DF87E-F07D-4B11-A2F0-E4B29CE55EC1}"/>
                    </a:ext>
                  </a:extLst>
                </p:cNvPr>
                <p:cNvPicPr/>
                <p:nvPr/>
              </p:nvPicPr>
              <p:blipFill>
                <a:blip r:embed="rId157"/>
                <a:stretch>
                  <a:fillRect/>
                </a:stretch>
              </p:blipFill>
              <p:spPr>
                <a:xfrm>
                  <a:off x="8762040" y="2893953"/>
                  <a:ext cx="8136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88" name="Ink 87">
                  <a:extLst>
                    <a:ext uri="{FF2B5EF4-FFF2-40B4-BE49-F238E27FC236}">
                      <a16:creationId xmlns:a16="http://schemas.microsoft.com/office/drawing/2014/main" id="{E1565085-CA6A-44BD-B303-EDBA3CDB2D7B}"/>
                    </a:ext>
                  </a:extLst>
                </p14:cNvPr>
                <p14:cNvContentPartPr/>
                <p14:nvPr/>
              </p14:nvContentPartPr>
              <p14:xfrm>
                <a:off x="8872560" y="2929593"/>
                <a:ext cx="49680" cy="186120"/>
              </p14:xfrm>
            </p:contentPart>
          </mc:Choice>
          <mc:Fallback xmlns="">
            <p:pic>
              <p:nvPicPr>
                <p:cNvPr id="88" name="Ink 87">
                  <a:extLst>
                    <a:ext uri="{FF2B5EF4-FFF2-40B4-BE49-F238E27FC236}">
                      <a16:creationId xmlns:a16="http://schemas.microsoft.com/office/drawing/2014/main" id="{E1565085-CA6A-44BD-B303-EDBA3CDB2D7B}"/>
                    </a:ext>
                  </a:extLst>
                </p:cNvPr>
                <p:cNvPicPr/>
                <p:nvPr/>
              </p:nvPicPr>
              <p:blipFill>
                <a:blip r:embed="rId159"/>
                <a:stretch>
                  <a:fillRect/>
                </a:stretch>
              </p:blipFill>
              <p:spPr>
                <a:xfrm>
                  <a:off x="8863560" y="2920593"/>
                  <a:ext cx="673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89" name="Ink 88">
                  <a:extLst>
                    <a:ext uri="{FF2B5EF4-FFF2-40B4-BE49-F238E27FC236}">
                      <a16:creationId xmlns:a16="http://schemas.microsoft.com/office/drawing/2014/main" id="{26F4281E-BC21-4E01-A64E-8D3B8B6113EA}"/>
                    </a:ext>
                  </a:extLst>
                </p14:cNvPr>
                <p14:cNvContentPartPr/>
                <p14:nvPr/>
              </p14:nvContentPartPr>
              <p14:xfrm>
                <a:off x="8939520" y="3009153"/>
                <a:ext cx="143640" cy="113760"/>
              </p14:xfrm>
            </p:contentPart>
          </mc:Choice>
          <mc:Fallback xmlns="">
            <p:pic>
              <p:nvPicPr>
                <p:cNvPr id="89" name="Ink 88">
                  <a:extLst>
                    <a:ext uri="{FF2B5EF4-FFF2-40B4-BE49-F238E27FC236}">
                      <a16:creationId xmlns:a16="http://schemas.microsoft.com/office/drawing/2014/main" id="{26F4281E-BC21-4E01-A64E-8D3B8B6113EA}"/>
                    </a:ext>
                  </a:extLst>
                </p:cNvPr>
                <p:cNvPicPr/>
                <p:nvPr/>
              </p:nvPicPr>
              <p:blipFill>
                <a:blip r:embed="rId161"/>
                <a:stretch>
                  <a:fillRect/>
                </a:stretch>
              </p:blipFill>
              <p:spPr>
                <a:xfrm>
                  <a:off x="8930520" y="3000153"/>
                  <a:ext cx="1612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0" name="Ink 89">
                  <a:extLst>
                    <a:ext uri="{FF2B5EF4-FFF2-40B4-BE49-F238E27FC236}">
                      <a16:creationId xmlns:a16="http://schemas.microsoft.com/office/drawing/2014/main" id="{9E8F24D4-ECF4-4D4C-B44A-64D635C3E64E}"/>
                    </a:ext>
                  </a:extLst>
                </p14:cNvPr>
                <p14:cNvContentPartPr/>
                <p14:nvPr/>
              </p14:nvContentPartPr>
              <p14:xfrm>
                <a:off x="9117000" y="3132633"/>
                <a:ext cx="398880" cy="111960"/>
              </p14:xfrm>
            </p:contentPart>
          </mc:Choice>
          <mc:Fallback xmlns="">
            <p:pic>
              <p:nvPicPr>
                <p:cNvPr id="90" name="Ink 89">
                  <a:extLst>
                    <a:ext uri="{FF2B5EF4-FFF2-40B4-BE49-F238E27FC236}">
                      <a16:creationId xmlns:a16="http://schemas.microsoft.com/office/drawing/2014/main" id="{9E8F24D4-ECF4-4D4C-B44A-64D635C3E64E}"/>
                    </a:ext>
                  </a:extLst>
                </p:cNvPr>
                <p:cNvPicPr/>
                <p:nvPr/>
              </p:nvPicPr>
              <p:blipFill>
                <a:blip r:embed="rId163"/>
                <a:stretch>
                  <a:fillRect/>
                </a:stretch>
              </p:blipFill>
              <p:spPr>
                <a:xfrm>
                  <a:off x="9108000" y="3123633"/>
                  <a:ext cx="4165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92" name="Ink 91">
                  <a:extLst>
                    <a:ext uri="{FF2B5EF4-FFF2-40B4-BE49-F238E27FC236}">
                      <a16:creationId xmlns:a16="http://schemas.microsoft.com/office/drawing/2014/main" id="{08E9EA81-C682-405D-B099-FB6C994AB678}"/>
                    </a:ext>
                  </a:extLst>
                </p14:cNvPr>
                <p14:cNvContentPartPr/>
                <p14:nvPr/>
              </p14:nvContentPartPr>
              <p14:xfrm>
                <a:off x="9800280" y="2938233"/>
                <a:ext cx="186480" cy="424440"/>
              </p14:xfrm>
            </p:contentPart>
          </mc:Choice>
          <mc:Fallback xmlns="">
            <p:pic>
              <p:nvPicPr>
                <p:cNvPr id="92" name="Ink 91">
                  <a:extLst>
                    <a:ext uri="{FF2B5EF4-FFF2-40B4-BE49-F238E27FC236}">
                      <a16:creationId xmlns:a16="http://schemas.microsoft.com/office/drawing/2014/main" id="{08E9EA81-C682-405D-B099-FB6C994AB678}"/>
                    </a:ext>
                  </a:extLst>
                </p:cNvPr>
                <p:cNvPicPr/>
                <p:nvPr/>
              </p:nvPicPr>
              <p:blipFill>
                <a:blip r:embed="rId165"/>
                <a:stretch>
                  <a:fillRect/>
                </a:stretch>
              </p:blipFill>
              <p:spPr>
                <a:xfrm>
                  <a:off x="9791640" y="2929593"/>
                  <a:ext cx="20412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93" name="Ink 92">
                  <a:extLst>
                    <a:ext uri="{FF2B5EF4-FFF2-40B4-BE49-F238E27FC236}">
                      <a16:creationId xmlns:a16="http://schemas.microsoft.com/office/drawing/2014/main" id="{DDBC718A-BBA5-4EE1-94E5-556D9D2FDAA1}"/>
                    </a:ext>
                  </a:extLst>
                </p14:cNvPr>
                <p14:cNvContentPartPr/>
                <p14:nvPr/>
              </p14:nvContentPartPr>
              <p14:xfrm>
                <a:off x="10013760" y="3311193"/>
                <a:ext cx="79560" cy="97200"/>
              </p14:xfrm>
            </p:contentPart>
          </mc:Choice>
          <mc:Fallback xmlns="">
            <p:pic>
              <p:nvPicPr>
                <p:cNvPr id="93" name="Ink 92">
                  <a:extLst>
                    <a:ext uri="{FF2B5EF4-FFF2-40B4-BE49-F238E27FC236}">
                      <a16:creationId xmlns:a16="http://schemas.microsoft.com/office/drawing/2014/main" id="{DDBC718A-BBA5-4EE1-94E5-556D9D2FDAA1}"/>
                    </a:ext>
                  </a:extLst>
                </p:cNvPr>
                <p:cNvPicPr/>
                <p:nvPr/>
              </p:nvPicPr>
              <p:blipFill>
                <a:blip r:embed="rId167"/>
                <a:stretch>
                  <a:fillRect/>
                </a:stretch>
              </p:blipFill>
              <p:spPr>
                <a:xfrm>
                  <a:off x="10004760" y="3302193"/>
                  <a:ext cx="972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94" name="Ink 93">
                  <a:extLst>
                    <a:ext uri="{FF2B5EF4-FFF2-40B4-BE49-F238E27FC236}">
                      <a16:creationId xmlns:a16="http://schemas.microsoft.com/office/drawing/2014/main" id="{18E9FE06-A767-49AC-B515-21517775DBDE}"/>
                    </a:ext>
                  </a:extLst>
                </p14:cNvPr>
                <p14:cNvContentPartPr/>
                <p14:nvPr/>
              </p14:nvContentPartPr>
              <p14:xfrm>
                <a:off x="10190880" y="3151353"/>
                <a:ext cx="160560" cy="119520"/>
              </p14:xfrm>
            </p:contentPart>
          </mc:Choice>
          <mc:Fallback xmlns="">
            <p:pic>
              <p:nvPicPr>
                <p:cNvPr id="94" name="Ink 93">
                  <a:extLst>
                    <a:ext uri="{FF2B5EF4-FFF2-40B4-BE49-F238E27FC236}">
                      <a16:creationId xmlns:a16="http://schemas.microsoft.com/office/drawing/2014/main" id="{18E9FE06-A767-49AC-B515-21517775DBDE}"/>
                    </a:ext>
                  </a:extLst>
                </p:cNvPr>
                <p:cNvPicPr/>
                <p:nvPr/>
              </p:nvPicPr>
              <p:blipFill>
                <a:blip r:embed="rId169"/>
                <a:stretch>
                  <a:fillRect/>
                </a:stretch>
              </p:blipFill>
              <p:spPr>
                <a:xfrm>
                  <a:off x="10182240" y="3142353"/>
                  <a:ext cx="1782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96" name="Ink 95">
                  <a:extLst>
                    <a:ext uri="{FF2B5EF4-FFF2-40B4-BE49-F238E27FC236}">
                      <a16:creationId xmlns:a16="http://schemas.microsoft.com/office/drawing/2014/main" id="{E4A663BB-14C1-4CDD-8BC5-D92D52499BCD}"/>
                    </a:ext>
                  </a:extLst>
                </p14:cNvPr>
                <p14:cNvContentPartPr/>
                <p14:nvPr/>
              </p14:nvContentPartPr>
              <p14:xfrm>
                <a:off x="7376760" y="1535313"/>
                <a:ext cx="100080" cy="177120"/>
              </p14:xfrm>
            </p:contentPart>
          </mc:Choice>
          <mc:Fallback xmlns="">
            <p:pic>
              <p:nvPicPr>
                <p:cNvPr id="96" name="Ink 95">
                  <a:extLst>
                    <a:ext uri="{FF2B5EF4-FFF2-40B4-BE49-F238E27FC236}">
                      <a16:creationId xmlns:a16="http://schemas.microsoft.com/office/drawing/2014/main" id="{E4A663BB-14C1-4CDD-8BC5-D92D52499BCD}"/>
                    </a:ext>
                  </a:extLst>
                </p:cNvPr>
                <p:cNvPicPr/>
                <p:nvPr/>
              </p:nvPicPr>
              <p:blipFill>
                <a:blip r:embed="rId171"/>
                <a:stretch>
                  <a:fillRect/>
                </a:stretch>
              </p:blipFill>
              <p:spPr>
                <a:xfrm>
                  <a:off x="7368120" y="1526313"/>
                  <a:ext cx="1177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7" name="Ink 96">
                  <a:extLst>
                    <a:ext uri="{FF2B5EF4-FFF2-40B4-BE49-F238E27FC236}">
                      <a16:creationId xmlns:a16="http://schemas.microsoft.com/office/drawing/2014/main" id="{50AA792F-24B3-4507-8DDA-C4A9E2299BFF}"/>
                    </a:ext>
                  </a:extLst>
                </p14:cNvPr>
                <p14:cNvContentPartPr/>
                <p14:nvPr/>
              </p14:nvContentPartPr>
              <p14:xfrm>
                <a:off x="7350480" y="1615593"/>
                <a:ext cx="163440" cy="9360"/>
              </p14:xfrm>
            </p:contentPart>
          </mc:Choice>
          <mc:Fallback xmlns="">
            <p:pic>
              <p:nvPicPr>
                <p:cNvPr id="97" name="Ink 96">
                  <a:extLst>
                    <a:ext uri="{FF2B5EF4-FFF2-40B4-BE49-F238E27FC236}">
                      <a16:creationId xmlns:a16="http://schemas.microsoft.com/office/drawing/2014/main" id="{50AA792F-24B3-4507-8DDA-C4A9E2299BFF}"/>
                    </a:ext>
                  </a:extLst>
                </p:cNvPr>
                <p:cNvPicPr/>
                <p:nvPr/>
              </p:nvPicPr>
              <p:blipFill>
                <a:blip r:embed="rId173"/>
                <a:stretch>
                  <a:fillRect/>
                </a:stretch>
              </p:blipFill>
              <p:spPr>
                <a:xfrm>
                  <a:off x="7341480" y="1606593"/>
                  <a:ext cx="1810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8" name="Ink 97">
                  <a:extLst>
                    <a:ext uri="{FF2B5EF4-FFF2-40B4-BE49-F238E27FC236}">
                      <a16:creationId xmlns:a16="http://schemas.microsoft.com/office/drawing/2014/main" id="{CFCFE668-C9F0-48D7-81E4-53CDC68EE531}"/>
                    </a:ext>
                  </a:extLst>
                </p14:cNvPr>
                <p14:cNvContentPartPr/>
                <p14:nvPr/>
              </p14:nvContentPartPr>
              <p14:xfrm>
                <a:off x="7583040" y="1655913"/>
                <a:ext cx="80640" cy="74160"/>
              </p14:xfrm>
            </p:contentPart>
          </mc:Choice>
          <mc:Fallback xmlns="">
            <p:pic>
              <p:nvPicPr>
                <p:cNvPr id="98" name="Ink 97">
                  <a:extLst>
                    <a:ext uri="{FF2B5EF4-FFF2-40B4-BE49-F238E27FC236}">
                      <a16:creationId xmlns:a16="http://schemas.microsoft.com/office/drawing/2014/main" id="{CFCFE668-C9F0-48D7-81E4-53CDC68EE531}"/>
                    </a:ext>
                  </a:extLst>
                </p:cNvPr>
                <p:cNvPicPr/>
                <p:nvPr/>
              </p:nvPicPr>
              <p:blipFill>
                <a:blip r:embed="rId175"/>
                <a:stretch>
                  <a:fillRect/>
                </a:stretch>
              </p:blipFill>
              <p:spPr>
                <a:xfrm>
                  <a:off x="7574040" y="1647273"/>
                  <a:ext cx="982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99" name="Ink 98">
                  <a:extLst>
                    <a:ext uri="{FF2B5EF4-FFF2-40B4-BE49-F238E27FC236}">
                      <a16:creationId xmlns:a16="http://schemas.microsoft.com/office/drawing/2014/main" id="{09955BE8-8BA0-4744-800A-2AE31BE1F707}"/>
                    </a:ext>
                  </a:extLst>
                </p14:cNvPr>
                <p14:cNvContentPartPr/>
                <p14:nvPr/>
              </p14:nvContentPartPr>
              <p14:xfrm>
                <a:off x="7722720" y="1516953"/>
                <a:ext cx="60840" cy="157320"/>
              </p14:xfrm>
            </p:contentPart>
          </mc:Choice>
          <mc:Fallback xmlns="">
            <p:pic>
              <p:nvPicPr>
                <p:cNvPr id="99" name="Ink 98">
                  <a:extLst>
                    <a:ext uri="{FF2B5EF4-FFF2-40B4-BE49-F238E27FC236}">
                      <a16:creationId xmlns:a16="http://schemas.microsoft.com/office/drawing/2014/main" id="{09955BE8-8BA0-4744-800A-2AE31BE1F707}"/>
                    </a:ext>
                  </a:extLst>
                </p:cNvPr>
                <p:cNvPicPr/>
                <p:nvPr/>
              </p:nvPicPr>
              <p:blipFill>
                <a:blip r:embed="rId177"/>
                <a:stretch>
                  <a:fillRect/>
                </a:stretch>
              </p:blipFill>
              <p:spPr>
                <a:xfrm>
                  <a:off x="7714080" y="1508313"/>
                  <a:ext cx="7848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0" name="Ink 99">
                  <a:extLst>
                    <a:ext uri="{FF2B5EF4-FFF2-40B4-BE49-F238E27FC236}">
                      <a16:creationId xmlns:a16="http://schemas.microsoft.com/office/drawing/2014/main" id="{18BDA994-5B83-4687-AB28-A8940EE8D893}"/>
                    </a:ext>
                  </a:extLst>
                </p14:cNvPr>
                <p14:cNvContentPartPr/>
                <p14:nvPr/>
              </p14:nvContentPartPr>
              <p14:xfrm>
                <a:off x="7829640" y="1632873"/>
                <a:ext cx="55080" cy="30960"/>
              </p14:xfrm>
            </p:contentPart>
          </mc:Choice>
          <mc:Fallback xmlns="">
            <p:pic>
              <p:nvPicPr>
                <p:cNvPr id="100" name="Ink 99">
                  <a:extLst>
                    <a:ext uri="{FF2B5EF4-FFF2-40B4-BE49-F238E27FC236}">
                      <a16:creationId xmlns:a16="http://schemas.microsoft.com/office/drawing/2014/main" id="{18BDA994-5B83-4687-AB28-A8940EE8D893}"/>
                    </a:ext>
                  </a:extLst>
                </p:cNvPr>
                <p:cNvPicPr/>
                <p:nvPr/>
              </p:nvPicPr>
              <p:blipFill>
                <a:blip r:embed="rId179"/>
                <a:stretch>
                  <a:fillRect/>
                </a:stretch>
              </p:blipFill>
              <p:spPr>
                <a:xfrm>
                  <a:off x="7821000" y="1624233"/>
                  <a:ext cx="727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5" name="Ink 114">
                  <a:extLst>
                    <a:ext uri="{FF2B5EF4-FFF2-40B4-BE49-F238E27FC236}">
                      <a16:creationId xmlns:a16="http://schemas.microsoft.com/office/drawing/2014/main" id="{E88553EA-45D7-4648-9E89-9B786D402983}"/>
                    </a:ext>
                  </a:extLst>
                </p14:cNvPr>
                <p14:cNvContentPartPr/>
                <p14:nvPr/>
              </p14:nvContentPartPr>
              <p14:xfrm>
                <a:off x="7046640" y="1748433"/>
                <a:ext cx="214920" cy="1491480"/>
              </p14:xfrm>
            </p:contentPart>
          </mc:Choice>
          <mc:Fallback xmlns="">
            <p:pic>
              <p:nvPicPr>
                <p:cNvPr id="115" name="Ink 114">
                  <a:extLst>
                    <a:ext uri="{FF2B5EF4-FFF2-40B4-BE49-F238E27FC236}">
                      <a16:creationId xmlns:a16="http://schemas.microsoft.com/office/drawing/2014/main" id="{E88553EA-45D7-4648-9E89-9B786D402983}"/>
                    </a:ext>
                  </a:extLst>
                </p:cNvPr>
                <p:cNvPicPr/>
                <p:nvPr/>
              </p:nvPicPr>
              <p:blipFill>
                <a:blip r:embed="rId181"/>
                <a:stretch>
                  <a:fillRect/>
                </a:stretch>
              </p:blipFill>
              <p:spPr>
                <a:xfrm>
                  <a:off x="7037640" y="1739433"/>
                  <a:ext cx="232560" cy="15091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6" name="Ink 115">
                  <a:extLst>
                    <a:ext uri="{FF2B5EF4-FFF2-40B4-BE49-F238E27FC236}">
                      <a16:creationId xmlns:a16="http://schemas.microsoft.com/office/drawing/2014/main" id="{12DC061F-A792-4A18-9A71-1241DF20E5C2}"/>
                    </a:ext>
                  </a:extLst>
                </p14:cNvPr>
                <p14:cNvContentPartPr/>
                <p14:nvPr/>
              </p14:nvContentPartPr>
              <p14:xfrm>
                <a:off x="6805800" y="2445033"/>
                <a:ext cx="1042560" cy="1375560"/>
              </p14:xfrm>
            </p:contentPart>
          </mc:Choice>
          <mc:Fallback xmlns="">
            <p:pic>
              <p:nvPicPr>
                <p:cNvPr id="116" name="Ink 115">
                  <a:extLst>
                    <a:ext uri="{FF2B5EF4-FFF2-40B4-BE49-F238E27FC236}">
                      <a16:creationId xmlns:a16="http://schemas.microsoft.com/office/drawing/2014/main" id="{12DC061F-A792-4A18-9A71-1241DF20E5C2}"/>
                    </a:ext>
                  </a:extLst>
                </p:cNvPr>
                <p:cNvPicPr/>
                <p:nvPr/>
              </p:nvPicPr>
              <p:blipFill>
                <a:blip r:embed="rId183"/>
                <a:stretch>
                  <a:fillRect/>
                </a:stretch>
              </p:blipFill>
              <p:spPr>
                <a:xfrm>
                  <a:off x="6796800" y="2436393"/>
                  <a:ext cx="1060200" cy="1393200"/>
                </a:xfrm>
                <a:prstGeom prst="rect">
                  <a:avLst/>
                </a:prstGeom>
              </p:spPr>
            </p:pic>
          </mc:Fallback>
        </mc:AlternateContent>
      </p:grpSp>
      <p:grpSp>
        <p:nvGrpSpPr>
          <p:cNvPr id="120" name="Group 119">
            <a:extLst>
              <a:ext uri="{FF2B5EF4-FFF2-40B4-BE49-F238E27FC236}">
                <a16:creationId xmlns:a16="http://schemas.microsoft.com/office/drawing/2014/main" id="{30246A3E-C4DD-446B-8185-87D11BFFB99C}"/>
              </a:ext>
            </a:extLst>
          </p:cNvPr>
          <p:cNvGrpSpPr/>
          <p:nvPr/>
        </p:nvGrpSpPr>
        <p:grpSpPr>
          <a:xfrm>
            <a:off x="11611440" y="2805033"/>
            <a:ext cx="85320" cy="96120"/>
            <a:chOff x="11611440" y="2805033"/>
            <a:chExt cx="85320" cy="96120"/>
          </a:xfrm>
        </p:grpSpPr>
        <mc:AlternateContent xmlns:mc="http://schemas.openxmlformats.org/markup-compatibility/2006" xmlns:p14="http://schemas.microsoft.com/office/powerpoint/2010/main">
          <mc:Choice Requires="p14">
            <p:contentPart p14:bwMode="auto" r:id="rId184">
              <p14:nvContentPartPr>
                <p14:cNvPr id="118" name="Ink 117">
                  <a:extLst>
                    <a:ext uri="{FF2B5EF4-FFF2-40B4-BE49-F238E27FC236}">
                      <a16:creationId xmlns:a16="http://schemas.microsoft.com/office/drawing/2014/main" id="{5E0B4EDB-6F65-43FD-B391-8758C70220EE}"/>
                    </a:ext>
                  </a:extLst>
                </p14:cNvPr>
                <p14:cNvContentPartPr/>
                <p14:nvPr/>
              </p14:nvContentPartPr>
              <p14:xfrm>
                <a:off x="11611440" y="2805033"/>
                <a:ext cx="85320" cy="360"/>
              </p14:xfrm>
            </p:contentPart>
          </mc:Choice>
          <mc:Fallback xmlns="">
            <p:pic>
              <p:nvPicPr>
                <p:cNvPr id="118" name="Ink 117">
                  <a:extLst>
                    <a:ext uri="{FF2B5EF4-FFF2-40B4-BE49-F238E27FC236}">
                      <a16:creationId xmlns:a16="http://schemas.microsoft.com/office/drawing/2014/main" id="{5E0B4EDB-6F65-43FD-B391-8758C70220EE}"/>
                    </a:ext>
                  </a:extLst>
                </p:cNvPr>
                <p:cNvPicPr/>
                <p:nvPr/>
              </p:nvPicPr>
              <p:blipFill>
                <a:blip r:embed="rId185"/>
                <a:stretch>
                  <a:fillRect/>
                </a:stretch>
              </p:blipFill>
              <p:spPr>
                <a:xfrm>
                  <a:off x="11602800" y="2796033"/>
                  <a:ext cx="102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9" name="Ink 118">
                  <a:extLst>
                    <a:ext uri="{FF2B5EF4-FFF2-40B4-BE49-F238E27FC236}">
                      <a16:creationId xmlns:a16="http://schemas.microsoft.com/office/drawing/2014/main" id="{966D4895-3F09-49E6-A650-EEC6425B0FDC}"/>
                    </a:ext>
                  </a:extLst>
                </p14:cNvPr>
                <p14:cNvContentPartPr/>
                <p14:nvPr/>
              </p14:nvContentPartPr>
              <p14:xfrm>
                <a:off x="11620440" y="2884953"/>
                <a:ext cx="65160" cy="16200"/>
              </p14:xfrm>
            </p:contentPart>
          </mc:Choice>
          <mc:Fallback xmlns="">
            <p:pic>
              <p:nvPicPr>
                <p:cNvPr id="119" name="Ink 118">
                  <a:extLst>
                    <a:ext uri="{FF2B5EF4-FFF2-40B4-BE49-F238E27FC236}">
                      <a16:creationId xmlns:a16="http://schemas.microsoft.com/office/drawing/2014/main" id="{966D4895-3F09-49E6-A650-EEC6425B0FDC}"/>
                    </a:ext>
                  </a:extLst>
                </p:cNvPr>
                <p:cNvPicPr/>
                <p:nvPr/>
              </p:nvPicPr>
              <p:blipFill>
                <a:blip r:embed="rId187"/>
                <a:stretch>
                  <a:fillRect/>
                </a:stretch>
              </p:blipFill>
              <p:spPr>
                <a:xfrm>
                  <a:off x="11611440" y="2876313"/>
                  <a:ext cx="82800" cy="33840"/>
                </a:xfrm>
                <a:prstGeom prst="rect">
                  <a:avLst/>
                </a:prstGeom>
              </p:spPr>
            </p:pic>
          </mc:Fallback>
        </mc:AlternateContent>
      </p:grpSp>
      <p:grpSp>
        <p:nvGrpSpPr>
          <p:cNvPr id="136" name="Group 135">
            <a:extLst>
              <a:ext uri="{FF2B5EF4-FFF2-40B4-BE49-F238E27FC236}">
                <a16:creationId xmlns:a16="http://schemas.microsoft.com/office/drawing/2014/main" id="{ED362CAA-8FD5-4EA4-9C4E-FA0023F1906C}"/>
              </a:ext>
            </a:extLst>
          </p:cNvPr>
          <p:cNvGrpSpPr/>
          <p:nvPr/>
        </p:nvGrpSpPr>
        <p:grpSpPr>
          <a:xfrm>
            <a:off x="8392320" y="3622593"/>
            <a:ext cx="1443240" cy="273600"/>
            <a:chOff x="8392320" y="3622593"/>
            <a:chExt cx="1443240" cy="273600"/>
          </a:xfrm>
        </p:grpSpPr>
        <mc:AlternateContent xmlns:mc="http://schemas.openxmlformats.org/markup-compatibility/2006" xmlns:p14="http://schemas.microsoft.com/office/powerpoint/2010/main">
          <mc:Choice Requires="p14">
            <p:contentPart p14:bwMode="auto" r:id="rId188">
              <p14:nvContentPartPr>
                <p14:cNvPr id="121" name="Ink 120">
                  <a:extLst>
                    <a:ext uri="{FF2B5EF4-FFF2-40B4-BE49-F238E27FC236}">
                      <a16:creationId xmlns:a16="http://schemas.microsoft.com/office/drawing/2014/main" id="{B79C27ED-B8EF-4817-8946-659E7F5B011D}"/>
                    </a:ext>
                  </a:extLst>
                </p14:cNvPr>
                <p14:cNvContentPartPr/>
                <p14:nvPr/>
              </p14:nvContentPartPr>
              <p14:xfrm>
                <a:off x="8392320" y="3728433"/>
                <a:ext cx="197280" cy="9000"/>
              </p14:xfrm>
            </p:contentPart>
          </mc:Choice>
          <mc:Fallback xmlns="">
            <p:pic>
              <p:nvPicPr>
                <p:cNvPr id="121" name="Ink 120">
                  <a:extLst>
                    <a:ext uri="{FF2B5EF4-FFF2-40B4-BE49-F238E27FC236}">
                      <a16:creationId xmlns:a16="http://schemas.microsoft.com/office/drawing/2014/main" id="{B79C27ED-B8EF-4817-8946-659E7F5B011D}"/>
                    </a:ext>
                  </a:extLst>
                </p:cNvPr>
                <p:cNvPicPr/>
                <p:nvPr/>
              </p:nvPicPr>
              <p:blipFill>
                <a:blip r:embed="rId189"/>
                <a:stretch>
                  <a:fillRect/>
                </a:stretch>
              </p:blipFill>
              <p:spPr>
                <a:xfrm>
                  <a:off x="8383320" y="3719793"/>
                  <a:ext cx="2149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2" name="Ink 121">
                  <a:extLst>
                    <a:ext uri="{FF2B5EF4-FFF2-40B4-BE49-F238E27FC236}">
                      <a16:creationId xmlns:a16="http://schemas.microsoft.com/office/drawing/2014/main" id="{404C875B-2588-437C-8E93-00637C300578}"/>
                    </a:ext>
                  </a:extLst>
                </p14:cNvPr>
                <p14:cNvContentPartPr/>
                <p14:nvPr/>
              </p14:nvContentPartPr>
              <p14:xfrm>
                <a:off x="8469000" y="3763713"/>
                <a:ext cx="8280" cy="132480"/>
              </p14:xfrm>
            </p:contentPart>
          </mc:Choice>
          <mc:Fallback xmlns="">
            <p:pic>
              <p:nvPicPr>
                <p:cNvPr id="122" name="Ink 121">
                  <a:extLst>
                    <a:ext uri="{FF2B5EF4-FFF2-40B4-BE49-F238E27FC236}">
                      <a16:creationId xmlns:a16="http://schemas.microsoft.com/office/drawing/2014/main" id="{404C875B-2588-437C-8E93-00637C300578}"/>
                    </a:ext>
                  </a:extLst>
                </p:cNvPr>
                <p:cNvPicPr/>
                <p:nvPr/>
              </p:nvPicPr>
              <p:blipFill>
                <a:blip r:embed="rId191"/>
                <a:stretch>
                  <a:fillRect/>
                </a:stretch>
              </p:blipFill>
              <p:spPr>
                <a:xfrm>
                  <a:off x="8460000" y="3754713"/>
                  <a:ext cx="25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23" name="Ink 122">
                  <a:extLst>
                    <a:ext uri="{FF2B5EF4-FFF2-40B4-BE49-F238E27FC236}">
                      <a16:creationId xmlns:a16="http://schemas.microsoft.com/office/drawing/2014/main" id="{3FEADF9D-513B-47F2-9992-8B2D40538BB5}"/>
                    </a:ext>
                  </a:extLst>
                </p14:cNvPr>
                <p14:cNvContentPartPr/>
                <p14:nvPr/>
              </p14:nvContentPartPr>
              <p14:xfrm>
                <a:off x="8699040" y="3651753"/>
                <a:ext cx="73800" cy="189000"/>
              </p14:xfrm>
            </p:contentPart>
          </mc:Choice>
          <mc:Fallback xmlns="">
            <p:pic>
              <p:nvPicPr>
                <p:cNvPr id="123" name="Ink 122">
                  <a:extLst>
                    <a:ext uri="{FF2B5EF4-FFF2-40B4-BE49-F238E27FC236}">
                      <a16:creationId xmlns:a16="http://schemas.microsoft.com/office/drawing/2014/main" id="{3FEADF9D-513B-47F2-9992-8B2D40538BB5}"/>
                    </a:ext>
                  </a:extLst>
                </p:cNvPr>
                <p:cNvPicPr/>
                <p:nvPr/>
              </p:nvPicPr>
              <p:blipFill>
                <a:blip r:embed="rId193"/>
                <a:stretch>
                  <a:fillRect/>
                </a:stretch>
              </p:blipFill>
              <p:spPr>
                <a:xfrm>
                  <a:off x="8690400" y="3642753"/>
                  <a:ext cx="914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24" name="Ink 123">
                  <a:extLst>
                    <a:ext uri="{FF2B5EF4-FFF2-40B4-BE49-F238E27FC236}">
                      <a16:creationId xmlns:a16="http://schemas.microsoft.com/office/drawing/2014/main" id="{2E525F05-8B02-4258-8209-1F053E27F3A5}"/>
                    </a:ext>
                  </a:extLst>
                </p14:cNvPr>
                <p14:cNvContentPartPr/>
                <p14:nvPr/>
              </p14:nvContentPartPr>
              <p14:xfrm>
                <a:off x="8824320" y="3710433"/>
                <a:ext cx="90720" cy="80640"/>
              </p14:xfrm>
            </p:contentPart>
          </mc:Choice>
          <mc:Fallback xmlns="">
            <p:pic>
              <p:nvPicPr>
                <p:cNvPr id="124" name="Ink 123">
                  <a:extLst>
                    <a:ext uri="{FF2B5EF4-FFF2-40B4-BE49-F238E27FC236}">
                      <a16:creationId xmlns:a16="http://schemas.microsoft.com/office/drawing/2014/main" id="{2E525F05-8B02-4258-8209-1F053E27F3A5}"/>
                    </a:ext>
                  </a:extLst>
                </p:cNvPr>
                <p:cNvPicPr/>
                <p:nvPr/>
              </p:nvPicPr>
              <p:blipFill>
                <a:blip r:embed="rId195"/>
                <a:stretch>
                  <a:fillRect/>
                </a:stretch>
              </p:blipFill>
              <p:spPr>
                <a:xfrm>
                  <a:off x="8815320" y="3701433"/>
                  <a:ext cx="108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5" name="Ink 124">
                  <a:extLst>
                    <a:ext uri="{FF2B5EF4-FFF2-40B4-BE49-F238E27FC236}">
                      <a16:creationId xmlns:a16="http://schemas.microsoft.com/office/drawing/2014/main" id="{A988F1DD-28EB-467B-9199-09576D696F0C}"/>
                    </a:ext>
                  </a:extLst>
                </p14:cNvPr>
                <p14:cNvContentPartPr/>
                <p14:nvPr/>
              </p14:nvContentPartPr>
              <p14:xfrm>
                <a:off x="8983800" y="3665793"/>
                <a:ext cx="353520" cy="202320"/>
              </p14:xfrm>
            </p:contentPart>
          </mc:Choice>
          <mc:Fallback xmlns="">
            <p:pic>
              <p:nvPicPr>
                <p:cNvPr id="125" name="Ink 124">
                  <a:extLst>
                    <a:ext uri="{FF2B5EF4-FFF2-40B4-BE49-F238E27FC236}">
                      <a16:creationId xmlns:a16="http://schemas.microsoft.com/office/drawing/2014/main" id="{A988F1DD-28EB-467B-9199-09576D696F0C}"/>
                    </a:ext>
                  </a:extLst>
                </p:cNvPr>
                <p:cNvPicPr/>
                <p:nvPr/>
              </p:nvPicPr>
              <p:blipFill>
                <a:blip r:embed="rId197"/>
                <a:stretch>
                  <a:fillRect/>
                </a:stretch>
              </p:blipFill>
              <p:spPr>
                <a:xfrm>
                  <a:off x="8975160" y="3657153"/>
                  <a:ext cx="3711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6" name="Ink 125">
                  <a:extLst>
                    <a:ext uri="{FF2B5EF4-FFF2-40B4-BE49-F238E27FC236}">
                      <a16:creationId xmlns:a16="http://schemas.microsoft.com/office/drawing/2014/main" id="{332DC759-C389-4612-8F8D-7356BE1E45EB}"/>
                    </a:ext>
                  </a:extLst>
                </p14:cNvPr>
                <p14:cNvContentPartPr/>
                <p14:nvPr/>
              </p14:nvContentPartPr>
              <p14:xfrm>
                <a:off x="9276840" y="3770913"/>
                <a:ext cx="70200" cy="11160"/>
              </p14:xfrm>
            </p:contentPart>
          </mc:Choice>
          <mc:Fallback xmlns="">
            <p:pic>
              <p:nvPicPr>
                <p:cNvPr id="126" name="Ink 125">
                  <a:extLst>
                    <a:ext uri="{FF2B5EF4-FFF2-40B4-BE49-F238E27FC236}">
                      <a16:creationId xmlns:a16="http://schemas.microsoft.com/office/drawing/2014/main" id="{332DC759-C389-4612-8F8D-7356BE1E45EB}"/>
                    </a:ext>
                  </a:extLst>
                </p:cNvPr>
                <p:cNvPicPr/>
                <p:nvPr/>
              </p:nvPicPr>
              <p:blipFill>
                <a:blip r:embed="rId199"/>
                <a:stretch>
                  <a:fillRect/>
                </a:stretch>
              </p:blipFill>
              <p:spPr>
                <a:xfrm>
                  <a:off x="9267840" y="3762273"/>
                  <a:ext cx="878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7" name="Ink 126">
                  <a:extLst>
                    <a:ext uri="{FF2B5EF4-FFF2-40B4-BE49-F238E27FC236}">
                      <a16:creationId xmlns:a16="http://schemas.microsoft.com/office/drawing/2014/main" id="{BE504361-F805-4E15-8904-62C6458B833D}"/>
                    </a:ext>
                  </a:extLst>
                </p14:cNvPr>
                <p14:cNvContentPartPr/>
                <p14:nvPr/>
              </p14:nvContentPartPr>
              <p14:xfrm>
                <a:off x="9496800" y="3639513"/>
                <a:ext cx="127800" cy="153000"/>
              </p14:xfrm>
            </p:contentPart>
          </mc:Choice>
          <mc:Fallback xmlns="">
            <p:pic>
              <p:nvPicPr>
                <p:cNvPr id="127" name="Ink 126">
                  <a:extLst>
                    <a:ext uri="{FF2B5EF4-FFF2-40B4-BE49-F238E27FC236}">
                      <a16:creationId xmlns:a16="http://schemas.microsoft.com/office/drawing/2014/main" id="{BE504361-F805-4E15-8904-62C6458B833D}"/>
                    </a:ext>
                  </a:extLst>
                </p:cNvPr>
                <p:cNvPicPr/>
                <p:nvPr/>
              </p:nvPicPr>
              <p:blipFill>
                <a:blip r:embed="rId201"/>
                <a:stretch>
                  <a:fillRect/>
                </a:stretch>
              </p:blipFill>
              <p:spPr>
                <a:xfrm>
                  <a:off x="9488160" y="3630873"/>
                  <a:ext cx="1454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8" name="Ink 127">
                  <a:extLst>
                    <a:ext uri="{FF2B5EF4-FFF2-40B4-BE49-F238E27FC236}">
                      <a16:creationId xmlns:a16="http://schemas.microsoft.com/office/drawing/2014/main" id="{CEB85FF7-AFEC-4476-80BD-495BB67D4480}"/>
                    </a:ext>
                  </a:extLst>
                </p14:cNvPr>
                <p14:cNvContentPartPr/>
                <p14:nvPr/>
              </p14:nvContentPartPr>
              <p14:xfrm>
                <a:off x="9578880" y="3710433"/>
                <a:ext cx="9000" cy="82800"/>
              </p14:xfrm>
            </p:contentPart>
          </mc:Choice>
          <mc:Fallback xmlns="">
            <p:pic>
              <p:nvPicPr>
                <p:cNvPr id="128" name="Ink 127">
                  <a:extLst>
                    <a:ext uri="{FF2B5EF4-FFF2-40B4-BE49-F238E27FC236}">
                      <a16:creationId xmlns:a16="http://schemas.microsoft.com/office/drawing/2014/main" id="{CEB85FF7-AFEC-4476-80BD-495BB67D4480}"/>
                    </a:ext>
                  </a:extLst>
                </p:cNvPr>
                <p:cNvPicPr/>
                <p:nvPr/>
              </p:nvPicPr>
              <p:blipFill>
                <a:blip r:embed="rId203"/>
                <a:stretch>
                  <a:fillRect/>
                </a:stretch>
              </p:blipFill>
              <p:spPr>
                <a:xfrm>
                  <a:off x="9569880" y="3701433"/>
                  <a:ext cx="266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9" name="Ink 128">
                  <a:extLst>
                    <a:ext uri="{FF2B5EF4-FFF2-40B4-BE49-F238E27FC236}">
                      <a16:creationId xmlns:a16="http://schemas.microsoft.com/office/drawing/2014/main" id="{CC93513D-8BFF-4ADD-AA5E-AF98E3761477}"/>
                    </a:ext>
                  </a:extLst>
                </p14:cNvPr>
                <p14:cNvContentPartPr/>
                <p14:nvPr/>
              </p14:nvContentPartPr>
              <p14:xfrm>
                <a:off x="9694080" y="3622593"/>
                <a:ext cx="141480" cy="125280"/>
              </p14:xfrm>
            </p:contentPart>
          </mc:Choice>
          <mc:Fallback xmlns="">
            <p:pic>
              <p:nvPicPr>
                <p:cNvPr id="129" name="Ink 128">
                  <a:extLst>
                    <a:ext uri="{FF2B5EF4-FFF2-40B4-BE49-F238E27FC236}">
                      <a16:creationId xmlns:a16="http://schemas.microsoft.com/office/drawing/2014/main" id="{CC93513D-8BFF-4ADD-AA5E-AF98E3761477}"/>
                    </a:ext>
                  </a:extLst>
                </p:cNvPr>
                <p:cNvPicPr/>
                <p:nvPr/>
              </p:nvPicPr>
              <p:blipFill>
                <a:blip r:embed="rId205"/>
                <a:stretch>
                  <a:fillRect/>
                </a:stretch>
              </p:blipFill>
              <p:spPr>
                <a:xfrm>
                  <a:off x="9685080" y="3613593"/>
                  <a:ext cx="159120" cy="142920"/>
                </a:xfrm>
                <a:prstGeom prst="rect">
                  <a:avLst/>
                </a:prstGeom>
              </p:spPr>
            </p:pic>
          </mc:Fallback>
        </mc:AlternateContent>
      </p:grpSp>
      <p:grpSp>
        <p:nvGrpSpPr>
          <p:cNvPr id="142" name="Group 141">
            <a:extLst>
              <a:ext uri="{FF2B5EF4-FFF2-40B4-BE49-F238E27FC236}">
                <a16:creationId xmlns:a16="http://schemas.microsoft.com/office/drawing/2014/main" id="{41053171-E80F-42AE-AC56-A4A0D6A03C2D}"/>
              </a:ext>
            </a:extLst>
          </p:cNvPr>
          <p:cNvGrpSpPr/>
          <p:nvPr/>
        </p:nvGrpSpPr>
        <p:grpSpPr>
          <a:xfrm>
            <a:off x="10063800" y="3538713"/>
            <a:ext cx="763200" cy="405360"/>
            <a:chOff x="10063800" y="3538713"/>
            <a:chExt cx="763200" cy="405360"/>
          </a:xfrm>
        </p:grpSpPr>
        <mc:AlternateContent xmlns:mc="http://schemas.openxmlformats.org/markup-compatibility/2006" xmlns:p14="http://schemas.microsoft.com/office/powerpoint/2010/main">
          <mc:Choice Requires="p14">
            <p:contentPart p14:bwMode="auto" r:id="rId206">
              <p14:nvContentPartPr>
                <p14:cNvPr id="130" name="Ink 129">
                  <a:extLst>
                    <a:ext uri="{FF2B5EF4-FFF2-40B4-BE49-F238E27FC236}">
                      <a16:creationId xmlns:a16="http://schemas.microsoft.com/office/drawing/2014/main" id="{E37E5AA6-3A74-4EC4-BF4F-9C2B1E3F7613}"/>
                    </a:ext>
                  </a:extLst>
                </p14:cNvPr>
                <p14:cNvContentPartPr/>
                <p14:nvPr/>
              </p14:nvContentPartPr>
              <p14:xfrm>
                <a:off x="10063800" y="3538713"/>
                <a:ext cx="83520" cy="380880"/>
              </p14:xfrm>
            </p:contentPart>
          </mc:Choice>
          <mc:Fallback xmlns="">
            <p:pic>
              <p:nvPicPr>
                <p:cNvPr id="130" name="Ink 129">
                  <a:extLst>
                    <a:ext uri="{FF2B5EF4-FFF2-40B4-BE49-F238E27FC236}">
                      <a16:creationId xmlns:a16="http://schemas.microsoft.com/office/drawing/2014/main" id="{E37E5AA6-3A74-4EC4-BF4F-9C2B1E3F7613}"/>
                    </a:ext>
                  </a:extLst>
                </p:cNvPr>
                <p:cNvPicPr/>
                <p:nvPr/>
              </p:nvPicPr>
              <p:blipFill>
                <a:blip r:embed="rId207"/>
                <a:stretch>
                  <a:fillRect/>
                </a:stretch>
              </p:blipFill>
              <p:spPr>
                <a:xfrm>
                  <a:off x="10055160" y="3530073"/>
                  <a:ext cx="101160" cy="3985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1" name="Ink 130">
                  <a:extLst>
                    <a:ext uri="{FF2B5EF4-FFF2-40B4-BE49-F238E27FC236}">
                      <a16:creationId xmlns:a16="http://schemas.microsoft.com/office/drawing/2014/main" id="{6D0BD997-C9FA-49A7-8CC7-75F80AD5A38B}"/>
                    </a:ext>
                  </a:extLst>
                </p14:cNvPr>
                <p14:cNvContentPartPr/>
                <p14:nvPr/>
              </p14:nvContentPartPr>
              <p14:xfrm>
                <a:off x="10209240" y="3612513"/>
                <a:ext cx="108720" cy="125280"/>
              </p14:xfrm>
            </p:contentPart>
          </mc:Choice>
          <mc:Fallback xmlns="">
            <p:pic>
              <p:nvPicPr>
                <p:cNvPr id="131" name="Ink 130">
                  <a:extLst>
                    <a:ext uri="{FF2B5EF4-FFF2-40B4-BE49-F238E27FC236}">
                      <a16:creationId xmlns:a16="http://schemas.microsoft.com/office/drawing/2014/main" id="{6D0BD997-C9FA-49A7-8CC7-75F80AD5A38B}"/>
                    </a:ext>
                  </a:extLst>
                </p:cNvPr>
                <p:cNvPicPr/>
                <p:nvPr/>
              </p:nvPicPr>
              <p:blipFill>
                <a:blip r:embed="rId209"/>
                <a:stretch>
                  <a:fillRect/>
                </a:stretch>
              </p:blipFill>
              <p:spPr>
                <a:xfrm>
                  <a:off x="10200240" y="3603873"/>
                  <a:ext cx="12636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2" name="Ink 131">
                  <a:extLst>
                    <a:ext uri="{FF2B5EF4-FFF2-40B4-BE49-F238E27FC236}">
                      <a16:creationId xmlns:a16="http://schemas.microsoft.com/office/drawing/2014/main" id="{ACC90461-3E44-4116-A16E-66D2B989D61B}"/>
                    </a:ext>
                  </a:extLst>
                </p14:cNvPr>
                <p14:cNvContentPartPr/>
                <p14:nvPr/>
              </p14:nvContentPartPr>
              <p14:xfrm>
                <a:off x="10271160" y="3758673"/>
                <a:ext cx="95760" cy="14400"/>
              </p14:xfrm>
            </p:contentPart>
          </mc:Choice>
          <mc:Fallback xmlns="">
            <p:pic>
              <p:nvPicPr>
                <p:cNvPr id="132" name="Ink 131">
                  <a:extLst>
                    <a:ext uri="{FF2B5EF4-FFF2-40B4-BE49-F238E27FC236}">
                      <a16:creationId xmlns:a16="http://schemas.microsoft.com/office/drawing/2014/main" id="{ACC90461-3E44-4116-A16E-66D2B989D61B}"/>
                    </a:ext>
                  </a:extLst>
                </p:cNvPr>
                <p:cNvPicPr/>
                <p:nvPr/>
              </p:nvPicPr>
              <p:blipFill>
                <a:blip r:embed="rId211"/>
                <a:stretch>
                  <a:fillRect/>
                </a:stretch>
              </p:blipFill>
              <p:spPr>
                <a:xfrm>
                  <a:off x="10262160" y="3749673"/>
                  <a:ext cx="1134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3" name="Ink 132">
                  <a:extLst>
                    <a:ext uri="{FF2B5EF4-FFF2-40B4-BE49-F238E27FC236}">
                      <a16:creationId xmlns:a16="http://schemas.microsoft.com/office/drawing/2014/main" id="{0505438B-F3B9-4B43-83BA-0F09990C4000}"/>
                    </a:ext>
                  </a:extLst>
                </p14:cNvPr>
                <p14:cNvContentPartPr/>
                <p14:nvPr/>
              </p14:nvContentPartPr>
              <p14:xfrm>
                <a:off x="10315440" y="3861273"/>
                <a:ext cx="63360" cy="69840"/>
              </p14:xfrm>
            </p:contentPart>
          </mc:Choice>
          <mc:Fallback xmlns="">
            <p:pic>
              <p:nvPicPr>
                <p:cNvPr id="133" name="Ink 132">
                  <a:extLst>
                    <a:ext uri="{FF2B5EF4-FFF2-40B4-BE49-F238E27FC236}">
                      <a16:creationId xmlns:a16="http://schemas.microsoft.com/office/drawing/2014/main" id="{0505438B-F3B9-4B43-83BA-0F09990C4000}"/>
                    </a:ext>
                  </a:extLst>
                </p:cNvPr>
                <p:cNvPicPr/>
                <p:nvPr/>
              </p:nvPicPr>
              <p:blipFill>
                <a:blip r:embed="rId213"/>
                <a:stretch>
                  <a:fillRect/>
                </a:stretch>
              </p:blipFill>
              <p:spPr>
                <a:xfrm>
                  <a:off x="10306800" y="3852633"/>
                  <a:ext cx="810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4" name="Ink 133">
                  <a:extLst>
                    <a:ext uri="{FF2B5EF4-FFF2-40B4-BE49-F238E27FC236}">
                      <a16:creationId xmlns:a16="http://schemas.microsoft.com/office/drawing/2014/main" id="{2C1FDC7A-7FCA-4D26-9BC9-C5D1CFC6FFDC}"/>
                    </a:ext>
                  </a:extLst>
                </p14:cNvPr>
                <p14:cNvContentPartPr/>
                <p14:nvPr/>
              </p14:nvContentPartPr>
              <p14:xfrm>
                <a:off x="10448640" y="3558873"/>
                <a:ext cx="92160" cy="385200"/>
              </p14:xfrm>
            </p:contentPart>
          </mc:Choice>
          <mc:Fallback xmlns="">
            <p:pic>
              <p:nvPicPr>
                <p:cNvPr id="134" name="Ink 133">
                  <a:extLst>
                    <a:ext uri="{FF2B5EF4-FFF2-40B4-BE49-F238E27FC236}">
                      <a16:creationId xmlns:a16="http://schemas.microsoft.com/office/drawing/2014/main" id="{2C1FDC7A-7FCA-4D26-9BC9-C5D1CFC6FFDC}"/>
                    </a:ext>
                  </a:extLst>
                </p:cNvPr>
                <p:cNvPicPr/>
                <p:nvPr/>
              </p:nvPicPr>
              <p:blipFill>
                <a:blip r:embed="rId215"/>
                <a:stretch>
                  <a:fillRect/>
                </a:stretch>
              </p:blipFill>
              <p:spPr>
                <a:xfrm>
                  <a:off x="10439640" y="3549873"/>
                  <a:ext cx="1098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7" name="Ink 136">
                  <a:extLst>
                    <a:ext uri="{FF2B5EF4-FFF2-40B4-BE49-F238E27FC236}">
                      <a16:creationId xmlns:a16="http://schemas.microsoft.com/office/drawing/2014/main" id="{B8F5FC0B-B882-4F7D-BC2A-5DC45D4966A9}"/>
                    </a:ext>
                  </a:extLst>
                </p14:cNvPr>
                <p14:cNvContentPartPr/>
                <p14:nvPr/>
              </p14:nvContentPartPr>
              <p14:xfrm>
                <a:off x="10670400" y="3710433"/>
                <a:ext cx="156600" cy="360"/>
              </p14:xfrm>
            </p:contentPart>
          </mc:Choice>
          <mc:Fallback xmlns="">
            <p:pic>
              <p:nvPicPr>
                <p:cNvPr id="137" name="Ink 136">
                  <a:extLst>
                    <a:ext uri="{FF2B5EF4-FFF2-40B4-BE49-F238E27FC236}">
                      <a16:creationId xmlns:a16="http://schemas.microsoft.com/office/drawing/2014/main" id="{B8F5FC0B-B882-4F7D-BC2A-5DC45D4966A9}"/>
                    </a:ext>
                  </a:extLst>
                </p:cNvPr>
                <p:cNvPicPr/>
                <p:nvPr/>
              </p:nvPicPr>
              <p:blipFill>
                <a:blip r:embed="rId217"/>
                <a:stretch>
                  <a:fillRect/>
                </a:stretch>
              </p:blipFill>
              <p:spPr>
                <a:xfrm>
                  <a:off x="10661760" y="3701433"/>
                  <a:ext cx="174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8" name="Ink 137">
                  <a:extLst>
                    <a:ext uri="{FF2B5EF4-FFF2-40B4-BE49-F238E27FC236}">
                      <a16:creationId xmlns:a16="http://schemas.microsoft.com/office/drawing/2014/main" id="{0C03FE7C-356A-42F5-8ED9-322A7795C6FA}"/>
                    </a:ext>
                  </a:extLst>
                </p14:cNvPr>
                <p14:cNvContentPartPr/>
                <p14:nvPr/>
              </p14:nvContentPartPr>
              <p14:xfrm>
                <a:off x="10759320" y="3648513"/>
                <a:ext cx="48960" cy="126360"/>
              </p14:xfrm>
            </p:contentPart>
          </mc:Choice>
          <mc:Fallback xmlns="">
            <p:pic>
              <p:nvPicPr>
                <p:cNvPr id="138" name="Ink 137">
                  <a:extLst>
                    <a:ext uri="{FF2B5EF4-FFF2-40B4-BE49-F238E27FC236}">
                      <a16:creationId xmlns:a16="http://schemas.microsoft.com/office/drawing/2014/main" id="{0C03FE7C-356A-42F5-8ED9-322A7795C6FA}"/>
                    </a:ext>
                  </a:extLst>
                </p:cNvPr>
                <p:cNvPicPr/>
                <p:nvPr/>
              </p:nvPicPr>
              <p:blipFill>
                <a:blip r:embed="rId219"/>
                <a:stretch>
                  <a:fillRect/>
                </a:stretch>
              </p:blipFill>
              <p:spPr>
                <a:xfrm>
                  <a:off x="10750680" y="3639513"/>
                  <a:ext cx="66600" cy="144000"/>
                </a:xfrm>
                <a:prstGeom prst="rect">
                  <a:avLst/>
                </a:prstGeom>
              </p:spPr>
            </p:pic>
          </mc:Fallback>
        </mc:AlternateContent>
      </p:grpSp>
      <p:grpSp>
        <p:nvGrpSpPr>
          <p:cNvPr id="148" name="Group 147">
            <a:extLst>
              <a:ext uri="{FF2B5EF4-FFF2-40B4-BE49-F238E27FC236}">
                <a16:creationId xmlns:a16="http://schemas.microsoft.com/office/drawing/2014/main" id="{90F293BB-8883-4D24-966E-A026E281BBAE}"/>
              </a:ext>
            </a:extLst>
          </p:cNvPr>
          <p:cNvGrpSpPr/>
          <p:nvPr/>
        </p:nvGrpSpPr>
        <p:grpSpPr>
          <a:xfrm>
            <a:off x="10992240" y="3444033"/>
            <a:ext cx="992520" cy="343440"/>
            <a:chOff x="10992240" y="3444033"/>
            <a:chExt cx="992520" cy="343440"/>
          </a:xfrm>
        </p:grpSpPr>
        <mc:AlternateContent xmlns:mc="http://schemas.openxmlformats.org/markup-compatibility/2006" xmlns:p14="http://schemas.microsoft.com/office/powerpoint/2010/main">
          <mc:Choice Requires="p14">
            <p:contentPart p14:bwMode="auto" r:id="rId220">
              <p14:nvContentPartPr>
                <p14:cNvPr id="139" name="Ink 138">
                  <a:extLst>
                    <a:ext uri="{FF2B5EF4-FFF2-40B4-BE49-F238E27FC236}">
                      <a16:creationId xmlns:a16="http://schemas.microsoft.com/office/drawing/2014/main" id="{36400AA5-218C-4FA3-8537-AFB00B41B614}"/>
                    </a:ext>
                  </a:extLst>
                </p14:cNvPr>
                <p14:cNvContentPartPr/>
                <p14:nvPr/>
              </p14:nvContentPartPr>
              <p14:xfrm>
                <a:off x="10992240" y="3603873"/>
                <a:ext cx="163440" cy="146160"/>
              </p14:xfrm>
            </p:contentPart>
          </mc:Choice>
          <mc:Fallback xmlns="">
            <p:pic>
              <p:nvPicPr>
                <p:cNvPr id="139" name="Ink 138">
                  <a:extLst>
                    <a:ext uri="{FF2B5EF4-FFF2-40B4-BE49-F238E27FC236}">
                      <a16:creationId xmlns:a16="http://schemas.microsoft.com/office/drawing/2014/main" id="{36400AA5-218C-4FA3-8537-AFB00B41B614}"/>
                    </a:ext>
                  </a:extLst>
                </p:cNvPr>
                <p:cNvPicPr/>
                <p:nvPr/>
              </p:nvPicPr>
              <p:blipFill>
                <a:blip r:embed="rId221"/>
                <a:stretch>
                  <a:fillRect/>
                </a:stretch>
              </p:blipFill>
              <p:spPr>
                <a:xfrm>
                  <a:off x="10983240" y="3595233"/>
                  <a:ext cx="18108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0" name="Ink 139">
                  <a:extLst>
                    <a:ext uri="{FF2B5EF4-FFF2-40B4-BE49-F238E27FC236}">
                      <a16:creationId xmlns:a16="http://schemas.microsoft.com/office/drawing/2014/main" id="{635C394E-8FC0-4676-91D9-9FA51681CEFE}"/>
                    </a:ext>
                  </a:extLst>
                </p14:cNvPr>
                <p14:cNvContentPartPr/>
                <p14:nvPr/>
              </p14:nvContentPartPr>
              <p14:xfrm>
                <a:off x="11256480" y="3621513"/>
                <a:ext cx="151560" cy="90000"/>
              </p14:xfrm>
            </p:contentPart>
          </mc:Choice>
          <mc:Fallback xmlns="">
            <p:pic>
              <p:nvPicPr>
                <p:cNvPr id="140" name="Ink 139">
                  <a:extLst>
                    <a:ext uri="{FF2B5EF4-FFF2-40B4-BE49-F238E27FC236}">
                      <a16:creationId xmlns:a16="http://schemas.microsoft.com/office/drawing/2014/main" id="{635C394E-8FC0-4676-91D9-9FA51681CEFE}"/>
                    </a:ext>
                  </a:extLst>
                </p:cNvPr>
                <p:cNvPicPr/>
                <p:nvPr/>
              </p:nvPicPr>
              <p:blipFill>
                <a:blip r:embed="rId223"/>
                <a:stretch>
                  <a:fillRect/>
                </a:stretch>
              </p:blipFill>
              <p:spPr>
                <a:xfrm>
                  <a:off x="11247480" y="3612873"/>
                  <a:ext cx="1692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3" name="Ink 142">
                  <a:extLst>
                    <a:ext uri="{FF2B5EF4-FFF2-40B4-BE49-F238E27FC236}">
                      <a16:creationId xmlns:a16="http://schemas.microsoft.com/office/drawing/2014/main" id="{165E0D7A-20C3-4F16-8198-C909D1ECDCAA}"/>
                    </a:ext>
                  </a:extLst>
                </p14:cNvPr>
                <p14:cNvContentPartPr/>
                <p14:nvPr/>
              </p14:nvContentPartPr>
              <p14:xfrm>
                <a:off x="11282400" y="3636993"/>
                <a:ext cx="143640" cy="91800"/>
              </p14:xfrm>
            </p:contentPart>
          </mc:Choice>
          <mc:Fallback xmlns="">
            <p:pic>
              <p:nvPicPr>
                <p:cNvPr id="143" name="Ink 142">
                  <a:extLst>
                    <a:ext uri="{FF2B5EF4-FFF2-40B4-BE49-F238E27FC236}">
                      <a16:creationId xmlns:a16="http://schemas.microsoft.com/office/drawing/2014/main" id="{165E0D7A-20C3-4F16-8198-C909D1ECDCAA}"/>
                    </a:ext>
                  </a:extLst>
                </p:cNvPr>
                <p:cNvPicPr/>
                <p:nvPr/>
              </p:nvPicPr>
              <p:blipFill>
                <a:blip r:embed="rId225"/>
                <a:stretch>
                  <a:fillRect/>
                </a:stretch>
              </p:blipFill>
              <p:spPr>
                <a:xfrm>
                  <a:off x="11273400" y="3628353"/>
                  <a:ext cx="1612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4" name="Ink 143">
                  <a:extLst>
                    <a:ext uri="{FF2B5EF4-FFF2-40B4-BE49-F238E27FC236}">
                      <a16:creationId xmlns:a16="http://schemas.microsoft.com/office/drawing/2014/main" id="{2FC7E80A-0781-40BE-8426-82792297541B}"/>
                    </a:ext>
                  </a:extLst>
                </p14:cNvPr>
                <p14:cNvContentPartPr/>
                <p14:nvPr/>
              </p14:nvContentPartPr>
              <p14:xfrm>
                <a:off x="11488320" y="3541953"/>
                <a:ext cx="90720" cy="161640"/>
              </p14:xfrm>
            </p:contentPart>
          </mc:Choice>
          <mc:Fallback xmlns="">
            <p:pic>
              <p:nvPicPr>
                <p:cNvPr id="144" name="Ink 143">
                  <a:extLst>
                    <a:ext uri="{FF2B5EF4-FFF2-40B4-BE49-F238E27FC236}">
                      <a16:creationId xmlns:a16="http://schemas.microsoft.com/office/drawing/2014/main" id="{2FC7E80A-0781-40BE-8426-82792297541B}"/>
                    </a:ext>
                  </a:extLst>
                </p:cNvPr>
                <p:cNvPicPr/>
                <p:nvPr/>
              </p:nvPicPr>
              <p:blipFill>
                <a:blip r:embed="rId227"/>
                <a:stretch>
                  <a:fillRect/>
                </a:stretch>
              </p:blipFill>
              <p:spPr>
                <a:xfrm>
                  <a:off x="11479680" y="3532953"/>
                  <a:ext cx="1083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5" name="Ink 144">
                  <a:extLst>
                    <a:ext uri="{FF2B5EF4-FFF2-40B4-BE49-F238E27FC236}">
                      <a16:creationId xmlns:a16="http://schemas.microsoft.com/office/drawing/2014/main" id="{156CD7E3-4B96-4C75-A2B6-9BFFA721C00A}"/>
                    </a:ext>
                  </a:extLst>
                </p14:cNvPr>
                <p14:cNvContentPartPr/>
                <p14:nvPr/>
              </p14:nvContentPartPr>
              <p14:xfrm>
                <a:off x="11644200" y="3480753"/>
                <a:ext cx="92160" cy="234000"/>
              </p14:xfrm>
            </p:contentPart>
          </mc:Choice>
          <mc:Fallback xmlns="">
            <p:pic>
              <p:nvPicPr>
                <p:cNvPr id="145" name="Ink 144">
                  <a:extLst>
                    <a:ext uri="{FF2B5EF4-FFF2-40B4-BE49-F238E27FC236}">
                      <a16:creationId xmlns:a16="http://schemas.microsoft.com/office/drawing/2014/main" id="{156CD7E3-4B96-4C75-A2B6-9BFFA721C00A}"/>
                    </a:ext>
                  </a:extLst>
                </p:cNvPr>
                <p:cNvPicPr/>
                <p:nvPr/>
              </p:nvPicPr>
              <p:blipFill>
                <a:blip r:embed="rId229"/>
                <a:stretch>
                  <a:fillRect/>
                </a:stretch>
              </p:blipFill>
              <p:spPr>
                <a:xfrm>
                  <a:off x="11635200" y="3471753"/>
                  <a:ext cx="10980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46" name="Ink 145">
                  <a:extLst>
                    <a:ext uri="{FF2B5EF4-FFF2-40B4-BE49-F238E27FC236}">
                      <a16:creationId xmlns:a16="http://schemas.microsoft.com/office/drawing/2014/main" id="{EC49BBE1-E1C2-4381-827C-AFC5F2E915B3}"/>
                    </a:ext>
                  </a:extLst>
                </p14:cNvPr>
                <p14:cNvContentPartPr/>
                <p14:nvPr/>
              </p14:nvContentPartPr>
              <p14:xfrm>
                <a:off x="11762640" y="3577593"/>
                <a:ext cx="109080" cy="55800"/>
              </p14:xfrm>
            </p:contentPart>
          </mc:Choice>
          <mc:Fallback xmlns="">
            <p:pic>
              <p:nvPicPr>
                <p:cNvPr id="146" name="Ink 145">
                  <a:extLst>
                    <a:ext uri="{FF2B5EF4-FFF2-40B4-BE49-F238E27FC236}">
                      <a16:creationId xmlns:a16="http://schemas.microsoft.com/office/drawing/2014/main" id="{EC49BBE1-E1C2-4381-827C-AFC5F2E915B3}"/>
                    </a:ext>
                  </a:extLst>
                </p:cNvPr>
                <p:cNvPicPr/>
                <p:nvPr/>
              </p:nvPicPr>
              <p:blipFill>
                <a:blip r:embed="rId231"/>
                <a:stretch>
                  <a:fillRect/>
                </a:stretch>
              </p:blipFill>
              <p:spPr>
                <a:xfrm>
                  <a:off x="11753640" y="3568593"/>
                  <a:ext cx="1267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47" name="Ink 146">
                  <a:extLst>
                    <a:ext uri="{FF2B5EF4-FFF2-40B4-BE49-F238E27FC236}">
                      <a16:creationId xmlns:a16="http://schemas.microsoft.com/office/drawing/2014/main" id="{8DF8B250-336B-4890-BEEA-19B920C18D19}"/>
                    </a:ext>
                  </a:extLst>
                </p14:cNvPr>
                <p14:cNvContentPartPr/>
                <p14:nvPr/>
              </p14:nvContentPartPr>
              <p14:xfrm>
                <a:off x="11930040" y="3444033"/>
                <a:ext cx="54720" cy="343440"/>
              </p14:xfrm>
            </p:contentPart>
          </mc:Choice>
          <mc:Fallback xmlns="">
            <p:pic>
              <p:nvPicPr>
                <p:cNvPr id="147" name="Ink 146">
                  <a:extLst>
                    <a:ext uri="{FF2B5EF4-FFF2-40B4-BE49-F238E27FC236}">
                      <a16:creationId xmlns:a16="http://schemas.microsoft.com/office/drawing/2014/main" id="{8DF8B250-336B-4890-BEEA-19B920C18D19}"/>
                    </a:ext>
                  </a:extLst>
                </p:cNvPr>
                <p:cNvPicPr/>
                <p:nvPr/>
              </p:nvPicPr>
              <p:blipFill>
                <a:blip r:embed="rId233"/>
                <a:stretch>
                  <a:fillRect/>
                </a:stretch>
              </p:blipFill>
              <p:spPr>
                <a:xfrm>
                  <a:off x="11921040" y="3435393"/>
                  <a:ext cx="72360" cy="361080"/>
                </a:xfrm>
                <a:prstGeom prst="rect">
                  <a:avLst/>
                </a:prstGeom>
              </p:spPr>
            </p:pic>
          </mc:Fallback>
        </mc:AlternateContent>
      </p:grpSp>
      <p:grpSp>
        <p:nvGrpSpPr>
          <p:cNvPr id="156" name="Group 155">
            <a:extLst>
              <a:ext uri="{FF2B5EF4-FFF2-40B4-BE49-F238E27FC236}">
                <a16:creationId xmlns:a16="http://schemas.microsoft.com/office/drawing/2014/main" id="{7CBA90D3-7FAC-4591-AE2D-D54A7377DBCD}"/>
              </a:ext>
            </a:extLst>
          </p:cNvPr>
          <p:cNvGrpSpPr/>
          <p:nvPr/>
        </p:nvGrpSpPr>
        <p:grpSpPr>
          <a:xfrm>
            <a:off x="664200" y="5210553"/>
            <a:ext cx="631080" cy="425160"/>
            <a:chOff x="664200" y="5210553"/>
            <a:chExt cx="631080" cy="425160"/>
          </a:xfrm>
        </p:grpSpPr>
        <mc:AlternateContent xmlns:mc="http://schemas.openxmlformats.org/markup-compatibility/2006" xmlns:p14="http://schemas.microsoft.com/office/powerpoint/2010/main">
          <mc:Choice Requires="p14">
            <p:contentPart p14:bwMode="auto" r:id="rId234">
              <p14:nvContentPartPr>
                <p14:cNvPr id="149" name="Ink 148">
                  <a:extLst>
                    <a:ext uri="{FF2B5EF4-FFF2-40B4-BE49-F238E27FC236}">
                      <a16:creationId xmlns:a16="http://schemas.microsoft.com/office/drawing/2014/main" id="{9FEB0AAE-15B3-470F-BFBF-086AC973E2FF}"/>
                    </a:ext>
                  </a:extLst>
                </p14:cNvPr>
                <p14:cNvContentPartPr/>
                <p14:nvPr/>
              </p14:nvContentPartPr>
              <p14:xfrm>
                <a:off x="664200" y="5210553"/>
                <a:ext cx="183960" cy="3960"/>
              </p14:xfrm>
            </p:contentPart>
          </mc:Choice>
          <mc:Fallback xmlns="">
            <p:pic>
              <p:nvPicPr>
                <p:cNvPr id="149" name="Ink 148">
                  <a:extLst>
                    <a:ext uri="{FF2B5EF4-FFF2-40B4-BE49-F238E27FC236}">
                      <a16:creationId xmlns:a16="http://schemas.microsoft.com/office/drawing/2014/main" id="{9FEB0AAE-15B3-470F-BFBF-086AC973E2FF}"/>
                    </a:ext>
                  </a:extLst>
                </p:cNvPr>
                <p:cNvPicPr/>
                <p:nvPr/>
              </p:nvPicPr>
              <p:blipFill>
                <a:blip r:embed="rId235"/>
                <a:stretch>
                  <a:fillRect/>
                </a:stretch>
              </p:blipFill>
              <p:spPr>
                <a:xfrm>
                  <a:off x="655200" y="5201913"/>
                  <a:ext cx="2016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50" name="Ink 149">
                  <a:extLst>
                    <a:ext uri="{FF2B5EF4-FFF2-40B4-BE49-F238E27FC236}">
                      <a16:creationId xmlns:a16="http://schemas.microsoft.com/office/drawing/2014/main" id="{4F5BC567-FC95-432A-A4D1-6076D868DA04}"/>
                    </a:ext>
                  </a:extLst>
                </p14:cNvPr>
                <p14:cNvContentPartPr/>
                <p14:nvPr/>
              </p14:nvContentPartPr>
              <p14:xfrm>
                <a:off x="744120" y="5228553"/>
                <a:ext cx="37080" cy="241200"/>
              </p14:xfrm>
            </p:contentPart>
          </mc:Choice>
          <mc:Fallback xmlns="">
            <p:pic>
              <p:nvPicPr>
                <p:cNvPr id="150" name="Ink 149">
                  <a:extLst>
                    <a:ext uri="{FF2B5EF4-FFF2-40B4-BE49-F238E27FC236}">
                      <a16:creationId xmlns:a16="http://schemas.microsoft.com/office/drawing/2014/main" id="{4F5BC567-FC95-432A-A4D1-6076D868DA04}"/>
                    </a:ext>
                  </a:extLst>
                </p:cNvPr>
                <p:cNvPicPr/>
                <p:nvPr/>
              </p:nvPicPr>
              <p:blipFill>
                <a:blip r:embed="rId237"/>
                <a:stretch>
                  <a:fillRect/>
                </a:stretch>
              </p:blipFill>
              <p:spPr>
                <a:xfrm>
                  <a:off x="735120" y="5219913"/>
                  <a:ext cx="5472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51" name="Ink 150">
                  <a:extLst>
                    <a:ext uri="{FF2B5EF4-FFF2-40B4-BE49-F238E27FC236}">
                      <a16:creationId xmlns:a16="http://schemas.microsoft.com/office/drawing/2014/main" id="{C633EB50-CB84-4662-B264-486D0F72DF4F}"/>
                    </a:ext>
                  </a:extLst>
                </p14:cNvPr>
                <p14:cNvContentPartPr/>
                <p14:nvPr/>
              </p14:nvContentPartPr>
              <p14:xfrm>
                <a:off x="919800" y="5253033"/>
                <a:ext cx="109800" cy="318600"/>
              </p14:xfrm>
            </p:contentPart>
          </mc:Choice>
          <mc:Fallback xmlns="">
            <p:pic>
              <p:nvPicPr>
                <p:cNvPr id="151" name="Ink 150">
                  <a:extLst>
                    <a:ext uri="{FF2B5EF4-FFF2-40B4-BE49-F238E27FC236}">
                      <a16:creationId xmlns:a16="http://schemas.microsoft.com/office/drawing/2014/main" id="{C633EB50-CB84-4662-B264-486D0F72DF4F}"/>
                    </a:ext>
                  </a:extLst>
                </p:cNvPr>
                <p:cNvPicPr/>
                <p:nvPr/>
              </p:nvPicPr>
              <p:blipFill>
                <a:blip r:embed="rId239"/>
                <a:stretch>
                  <a:fillRect/>
                </a:stretch>
              </p:blipFill>
              <p:spPr>
                <a:xfrm>
                  <a:off x="911160" y="5244393"/>
                  <a:ext cx="12744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52" name="Ink 151">
                  <a:extLst>
                    <a:ext uri="{FF2B5EF4-FFF2-40B4-BE49-F238E27FC236}">
                      <a16:creationId xmlns:a16="http://schemas.microsoft.com/office/drawing/2014/main" id="{2695F9F2-C7E6-412E-9A71-469C8D01D859}"/>
                    </a:ext>
                  </a:extLst>
                </p14:cNvPr>
                <p14:cNvContentPartPr/>
                <p14:nvPr/>
              </p14:nvContentPartPr>
              <p14:xfrm>
                <a:off x="1064880" y="5281833"/>
                <a:ext cx="230400" cy="353880"/>
              </p14:xfrm>
            </p:contentPart>
          </mc:Choice>
          <mc:Fallback xmlns="">
            <p:pic>
              <p:nvPicPr>
                <p:cNvPr id="152" name="Ink 151">
                  <a:extLst>
                    <a:ext uri="{FF2B5EF4-FFF2-40B4-BE49-F238E27FC236}">
                      <a16:creationId xmlns:a16="http://schemas.microsoft.com/office/drawing/2014/main" id="{2695F9F2-C7E6-412E-9A71-469C8D01D859}"/>
                    </a:ext>
                  </a:extLst>
                </p:cNvPr>
                <p:cNvPicPr/>
                <p:nvPr/>
              </p:nvPicPr>
              <p:blipFill>
                <a:blip r:embed="rId241"/>
                <a:stretch>
                  <a:fillRect/>
                </a:stretch>
              </p:blipFill>
              <p:spPr>
                <a:xfrm>
                  <a:off x="1056240" y="5273193"/>
                  <a:ext cx="248040" cy="371520"/>
                </a:xfrm>
                <a:prstGeom prst="rect">
                  <a:avLst/>
                </a:prstGeom>
              </p:spPr>
            </p:pic>
          </mc:Fallback>
        </mc:AlternateContent>
      </p:grpSp>
      <p:grpSp>
        <p:nvGrpSpPr>
          <p:cNvPr id="155" name="Group 154">
            <a:extLst>
              <a:ext uri="{FF2B5EF4-FFF2-40B4-BE49-F238E27FC236}">
                <a16:creationId xmlns:a16="http://schemas.microsoft.com/office/drawing/2014/main" id="{8D704737-FD42-49B3-8406-366E6FFD14E5}"/>
              </a:ext>
            </a:extLst>
          </p:cNvPr>
          <p:cNvGrpSpPr/>
          <p:nvPr/>
        </p:nvGrpSpPr>
        <p:grpSpPr>
          <a:xfrm>
            <a:off x="1580040" y="5344113"/>
            <a:ext cx="168840" cy="240480"/>
            <a:chOff x="1580040" y="5344113"/>
            <a:chExt cx="168840" cy="240480"/>
          </a:xfrm>
        </p:grpSpPr>
        <mc:AlternateContent xmlns:mc="http://schemas.openxmlformats.org/markup-compatibility/2006" xmlns:p14="http://schemas.microsoft.com/office/powerpoint/2010/main">
          <mc:Choice Requires="p14">
            <p:contentPart p14:bwMode="auto" r:id="rId242">
              <p14:nvContentPartPr>
                <p14:cNvPr id="153" name="Ink 152">
                  <a:extLst>
                    <a:ext uri="{FF2B5EF4-FFF2-40B4-BE49-F238E27FC236}">
                      <a16:creationId xmlns:a16="http://schemas.microsoft.com/office/drawing/2014/main" id="{17B2ABDC-0F74-47A0-83D8-91E28FD1B6F2}"/>
                    </a:ext>
                  </a:extLst>
                </p14:cNvPr>
                <p14:cNvContentPartPr/>
                <p14:nvPr/>
              </p14:nvContentPartPr>
              <p14:xfrm>
                <a:off x="1605600" y="5344113"/>
                <a:ext cx="143280" cy="166320"/>
              </p14:xfrm>
            </p:contentPart>
          </mc:Choice>
          <mc:Fallback xmlns="">
            <p:pic>
              <p:nvPicPr>
                <p:cNvPr id="153" name="Ink 152">
                  <a:extLst>
                    <a:ext uri="{FF2B5EF4-FFF2-40B4-BE49-F238E27FC236}">
                      <a16:creationId xmlns:a16="http://schemas.microsoft.com/office/drawing/2014/main" id="{17B2ABDC-0F74-47A0-83D8-91E28FD1B6F2}"/>
                    </a:ext>
                  </a:extLst>
                </p:cNvPr>
                <p:cNvPicPr/>
                <p:nvPr/>
              </p:nvPicPr>
              <p:blipFill>
                <a:blip r:embed="rId243"/>
                <a:stretch>
                  <a:fillRect/>
                </a:stretch>
              </p:blipFill>
              <p:spPr>
                <a:xfrm>
                  <a:off x="1596960" y="5335113"/>
                  <a:ext cx="1609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4" name="Ink 153">
                  <a:extLst>
                    <a:ext uri="{FF2B5EF4-FFF2-40B4-BE49-F238E27FC236}">
                      <a16:creationId xmlns:a16="http://schemas.microsoft.com/office/drawing/2014/main" id="{3BAE6B81-3D20-4B4D-A271-13CCDD08977A}"/>
                    </a:ext>
                  </a:extLst>
                </p14:cNvPr>
                <p14:cNvContentPartPr/>
                <p14:nvPr/>
              </p14:nvContentPartPr>
              <p14:xfrm>
                <a:off x="1580040" y="5565873"/>
                <a:ext cx="92520" cy="18720"/>
              </p14:xfrm>
            </p:contentPart>
          </mc:Choice>
          <mc:Fallback xmlns="">
            <p:pic>
              <p:nvPicPr>
                <p:cNvPr id="154" name="Ink 153">
                  <a:extLst>
                    <a:ext uri="{FF2B5EF4-FFF2-40B4-BE49-F238E27FC236}">
                      <a16:creationId xmlns:a16="http://schemas.microsoft.com/office/drawing/2014/main" id="{3BAE6B81-3D20-4B4D-A271-13CCDD08977A}"/>
                    </a:ext>
                  </a:extLst>
                </p:cNvPr>
                <p:cNvPicPr/>
                <p:nvPr/>
              </p:nvPicPr>
              <p:blipFill>
                <a:blip r:embed="rId245"/>
                <a:stretch>
                  <a:fillRect/>
                </a:stretch>
              </p:blipFill>
              <p:spPr>
                <a:xfrm>
                  <a:off x="1571040" y="5557233"/>
                  <a:ext cx="110160" cy="36360"/>
                </a:xfrm>
                <a:prstGeom prst="rect">
                  <a:avLst/>
                </a:prstGeom>
              </p:spPr>
            </p:pic>
          </mc:Fallback>
        </mc:AlternateContent>
      </p:grpSp>
      <p:grpSp>
        <p:nvGrpSpPr>
          <p:cNvPr id="165" name="Group 164">
            <a:extLst>
              <a:ext uri="{FF2B5EF4-FFF2-40B4-BE49-F238E27FC236}">
                <a16:creationId xmlns:a16="http://schemas.microsoft.com/office/drawing/2014/main" id="{33947B92-963C-4A58-A5BB-391CF7DC2275}"/>
              </a:ext>
            </a:extLst>
          </p:cNvPr>
          <p:cNvGrpSpPr/>
          <p:nvPr/>
        </p:nvGrpSpPr>
        <p:grpSpPr>
          <a:xfrm>
            <a:off x="2062800" y="5130993"/>
            <a:ext cx="1405440" cy="635400"/>
            <a:chOff x="2062800" y="5130993"/>
            <a:chExt cx="1405440" cy="635400"/>
          </a:xfrm>
        </p:grpSpPr>
        <mc:AlternateContent xmlns:mc="http://schemas.openxmlformats.org/markup-compatibility/2006" xmlns:p14="http://schemas.microsoft.com/office/powerpoint/2010/main">
          <mc:Choice Requires="p14">
            <p:contentPart p14:bwMode="auto" r:id="rId246">
              <p14:nvContentPartPr>
                <p14:cNvPr id="157" name="Ink 156">
                  <a:extLst>
                    <a:ext uri="{FF2B5EF4-FFF2-40B4-BE49-F238E27FC236}">
                      <a16:creationId xmlns:a16="http://schemas.microsoft.com/office/drawing/2014/main" id="{B9667381-0ED0-415D-B10E-00039A604DBB}"/>
                    </a:ext>
                  </a:extLst>
                </p14:cNvPr>
                <p14:cNvContentPartPr/>
                <p14:nvPr/>
              </p14:nvContentPartPr>
              <p14:xfrm>
                <a:off x="2062800" y="5281833"/>
                <a:ext cx="149400" cy="128160"/>
              </p14:xfrm>
            </p:contentPart>
          </mc:Choice>
          <mc:Fallback xmlns="">
            <p:pic>
              <p:nvPicPr>
                <p:cNvPr id="157" name="Ink 156">
                  <a:extLst>
                    <a:ext uri="{FF2B5EF4-FFF2-40B4-BE49-F238E27FC236}">
                      <a16:creationId xmlns:a16="http://schemas.microsoft.com/office/drawing/2014/main" id="{B9667381-0ED0-415D-B10E-00039A604DBB}"/>
                    </a:ext>
                  </a:extLst>
                </p:cNvPr>
                <p:cNvPicPr/>
                <p:nvPr/>
              </p:nvPicPr>
              <p:blipFill>
                <a:blip r:embed="rId247"/>
                <a:stretch>
                  <a:fillRect/>
                </a:stretch>
              </p:blipFill>
              <p:spPr>
                <a:xfrm>
                  <a:off x="2053800" y="5273193"/>
                  <a:ext cx="1670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8" name="Ink 157">
                  <a:extLst>
                    <a:ext uri="{FF2B5EF4-FFF2-40B4-BE49-F238E27FC236}">
                      <a16:creationId xmlns:a16="http://schemas.microsoft.com/office/drawing/2014/main" id="{A64A4F94-2CFE-479E-B009-E114831EC42B}"/>
                    </a:ext>
                  </a:extLst>
                </p14:cNvPr>
                <p14:cNvContentPartPr/>
                <p14:nvPr/>
              </p14:nvContentPartPr>
              <p14:xfrm>
                <a:off x="2165760" y="5344113"/>
                <a:ext cx="35280" cy="176400"/>
              </p14:xfrm>
            </p:contentPart>
          </mc:Choice>
          <mc:Fallback xmlns="">
            <p:pic>
              <p:nvPicPr>
                <p:cNvPr id="158" name="Ink 157">
                  <a:extLst>
                    <a:ext uri="{FF2B5EF4-FFF2-40B4-BE49-F238E27FC236}">
                      <a16:creationId xmlns:a16="http://schemas.microsoft.com/office/drawing/2014/main" id="{A64A4F94-2CFE-479E-B009-E114831EC42B}"/>
                    </a:ext>
                  </a:extLst>
                </p:cNvPr>
                <p:cNvPicPr/>
                <p:nvPr/>
              </p:nvPicPr>
              <p:blipFill>
                <a:blip r:embed="rId249"/>
                <a:stretch>
                  <a:fillRect/>
                </a:stretch>
              </p:blipFill>
              <p:spPr>
                <a:xfrm>
                  <a:off x="2157120" y="5335113"/>
                  <a:ext cx="5292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9" name="Ink 158">
                  <a:extLst>
                    <a:ext uri="{FF2B5EF4-FFF2-40B4-BE49-F238E27FC236}">
                      <a16:creationId xmlns:a16="http://schemas.microsoft.com/office/drawing/2014/main" id="{BC5D6B1A-B241-4552-890B-E8B325B88DE7}"/>
                    </a:ext>
                  </a:extLst>
                </p14:cNvPr>
                <p14:cNvContentPartPr/>
                <p14:nvPr/>
              </p14:nvContentPartPr>
              <p14:xfrm>
                <a:off x="2334600" y="5308473"/>
                <a:ext cx="158040" cy="115920"/>
              </p14:xfrm>
            </p:contentPart>
          </mc:Choice>
          <mc:Fallback xmlns="">
            <p:pic>
              <p:nvPicPr>
                <p:cNvPr id="159" name="Ink 158">
                  <a:extLst>
                    <a:ext uri="{FF2B5EF4-FFF2-40B4-BE49-F238E27FC236}">
                      <a16:creationId xmlns:a16="http://schemas.microsoft.com/office/drawing/2014/main" id="{BC5D6B1A-B241-4552-890B-E8B325B88DE7}"/>
                    </a:ext>
                  </a:extLst>
                </p:cNvPr>
                <p:cNvPicPr/>
                <p:nvPr/>
              </p:nvPicPr>
              <p:blipFill>
                <a:blip r:embed="rId251"/>
                <a:stretch>
                  <a:fillRect/>
                </a:stretch>
              </p:blipFill>
              <p:spPr>
                <a:xfrm>
                  <a:off x="2325600" y="5299473"/>
                  <a:ext cx="1756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0" name="Ink 159">
                  <a:extLst>
                    <a:ext uri="{FF2B5EF4-FFF2-40B4-BE49-F238E27FC236}">
                      <a16:creationId xmlns:a16="http://schemas.microsoft.com/office/drawing/2014/main" id="{F21B479B-742A-474A-B99C-1E60CF49A143}"/>
                    </a:ext>
                  </a:extLst>
                </p14:cNvPr>
                <p14:cNvContentPartPr/>
                <p14:nvPr/>
              </p14:nvContentPartPr>
              <p14:xfrm>
                <a:off x="2548080" y="5130993"/>
                <a:ext cx="115200" cy="635400"/>
              </p14:xfrm>
            </p:contentPart>
          </mc:Choice>
          <mc:Fallback xmlns="">
            <p:pic>
              <p:nvPicPr>
                <p:cNvPr id="160" name="Ink 159">
                  <a:extLst>
                    <a:ext uri="{FF2B5EF4-FFF2-40B4-BE49-F238E27FC236}">
                      <a16:creationId xmlns:a16="http://schemas.microsoft.com/office/drawing/2014/main" id="{F21B479B-742A-474A-B99C-1E60CF49A143}"/>
                    </a:ext>
                  </a:extLst>
                </p:cNvPr>
                <p:cNvPicPr/>
                <p:nvPr/>
              </p:nvPicPr>
              <p:blipFill>
                <a:blip r:embed="rId253"/>
                <a:stretch>
                  <a:fillRect/>
                </a:stretch>
              </p:blipFill>
              <p:spPr>
                <a:xfrm>
                  <a:off x="2539080" y="5121993"/>
                  <a:ext cx="13284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1" name="Ink 160">
                  <a:extLst>
                    <a:ext uri="{FF2B5EF4-FFF2-40B4-BE49-F238E27FC236}">
                      <a16:creationId xmlns:a16="http://schemas.microsoft.com/office/drawing/2014/main" id="{EC3D0E1A-2FA8-4473-9E59-CA755EBBA041}"/>
                    </a:ext>
                  </a:extLst>
                </p14:cNvPr>
                <p14:cNvContentPartPr/>
                <p14:nvPr/>
              </p14:nvContentPartPr>
              <p14:xfrm>
                <a:off x="2724840" y="5308473"/>
                <a:ext cx="154080" cy="168840"/>
              </p14:xfrm>
            </p:contentPart>
          </mc:Choice>
          <mc:Fallback xmlns="">
            <p:pic>
              <p:nvPicPr>
                <p:cNvPr id="161" name="Ink 160">
                  <a:extLst>
                    <a:ext uri="{FF2B5EF4-FFF2-40B4-BE49-F238E27FC236}">
                      <a16:creationId xmlns:a16="http://schemas.microsoft.com/office/drawing/2014/main" id="{EC3D0E1A-2FA8-4473-9E59-CA755EBBA041}"/>
                    </a:ext>
                  </a:extLst>
                </p:cNvPr>
                <p:cNvPicPr/>
                <p:nvPr/>
              </p:nvPicPr>
              <p:blipFill>
                <a:blip r:embed="rId255"/>
                <a:stretch>
                  <a:fillRect/>
                </a:stretch>
              </p:blipFill>
              <p:spPr>
                <a:xfrm>
                  <a:off x="2716200" y="5299473"/>
                  <a:ext cx="1717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62" name="Ink 161">
                  <a:extLst>
                    <a:ext uri="{FF2B5EF4-FFF2-40B4-BE49-F238E27FC236}">
                      <a16:creationId xmlns:a16="http://schemas.microsoft.com/office/drawing/2014/main" id="{19A46E9D-7086-4328-85C8-17FE58C4FBC1}"/>
                    </a:ext>
                  </a:extLst>
                </p14:cNvPr>
                <p14:cNvContentPartPr/>
                <p14:nvPr/>
              </p14:nvContentPartPr>
              <p14:xfrm>
                <a:off x="2849400" y="5148633"/>
                <a:ext cx="248040" cy="511560"/>
              </p14:xfrm>
            </p:contentPart>
          </mc:Choice>
          <mc:Fallback xmlns="">
            <p:pic>
              <p:nvPicPr>
                <p:cNvPr id="162" name="Ink 161">
                  <a:extLst>
                    <a:ext uri="{FF2B5EF4-FFF2-40B4-BE49-F238E27FC236}">
                      <a16:creationId xmlns:a16="http://schemas.microsoft.com/office/drawing/2014/main" id="{19A46E9D-7086-4328-85C8-17FE58C4FBC1}"/>
                    </a:ext>
                  </a:extLst>
                </p:cNvPr>
                <p:cNvPicPr/>
                <p:nvPr/>
              </p:nvPicPr>
              <p:blipFill>
                <a:blip r:embed="rId257"/>
                <a:stretch>
                  <a:fillRect/>
                </a:stretch>
              </p:blipFill>
              <p:spPr>
                <a:xfrm>
                  <a:off x="2840760" y="5139633"/>
                  <a:ext cx="26568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3" name="Ink 162">
                  <a:extLst>
                    <a:ext uri="{FF2B5EF4-FFF2-40B4-BE49-F238E27FC236}">
                      <a16:creationId xmlns:a16="http://schemas.microsoft.com/office/drawing/2014/main" id="{D3330A09-B9D0-4B92-8850-2989295DA1F1}"/>
                    </a:ext>
                  </a:extLst>
                </p14:cNvPr>
                <p14:cNvContentPartPr/>
                <p14:nvPr/>
              </p14:nvContentPartPr>
              <p14:xfrm>
                <a:off x="3240000" y="5344113"/>
                <a:ext cx="228240" cy="187920"/>
              </p14:xfrm>
            </p:contentPart>
          </mc:Choice>
          <mc:Fallback xmlns="">
            <p:pic>
              <p:nvPicPr>
                <p:cNvPr id="163" name="Ink 162">
                  <a:extLst>
                    <a:ext uri="{FF2B5EF4-FFF2-40B4-BE49-F238E27FC236}">
                      <a16:creationId xmlns:a16="http://schemas.microsoft.com/office/drawing/2014/main" id="{D3330A09-B9D0-4B92-8850-2989295DA1F1}"/>
                    </a:ext>
                  </a:extLst>
                </p:cNvPr>
                <p:cNvPicPr/>
                <p:nvPr/>
              </p:nvPicPr>
              <p:blipFill>
                <a:blip r:embed="rId259"/>
                <a:stretch>
                  <a:fillRect/>
                </a:stretch>
              </p:blipFill>
              <p:spPr>
                <a:xfrm>
                  <a:off x="3231360" y="5335113"/>
                  <a:ext cx="245880" cy="205560"/>
                </a:xfrm>
                <a:prstGeom prst="rect">
                  <a:avLst/>
                </a:prstGeom>
              </p:spPr>
            </p:pic>
          </mc:Fallback>
        </mc:AlternateContent>
      </p:grpSp>
      <p:grpSp>
        <p:nvGrpSpPr>
          <p:cNvPr id="170" name="Group 169">
            <a:extLst>
              <a:ext uri="{FF2B5EF4-FFF2-40B4-BE49-F238E27FC236}">
                <a16:creationId xmlns:a16="http://schemas.microsoft.com/office/drawing/2014/main" id="{7F725894-DE92-4AB8-957A-DFC6C8CDBAD8}"/>
              </a:ext>
            </a:extLst>
          </p:cNvPr>
          <p:cNvGrpSpPr/>
          <p:nvPr/>
        </p:nvGrpSpPr>
        <p:grpSpPr>
          <a:xfrm>
            <a:off x="3730320" y="5287953"/>
            <a:ext cx="434880" cy="131400"/>
            <a:chOff x="3730320" y="5287953"/>
            <a:chExt cx="434880" cy="131400"/>
          </a:xfrm>
        </p:grpSpPr>
        <mc:AlternateContent xmlns:mc="http://schemas.openxmlformats.org/markup-compatibility/2006" xmlns:p14="http://schemas.microsoft.com/office/powerpoint/2010/main">
          <mc:Choice Requires="p14">
            <p:contentPart p14:bwMode="auto" r:id="rId260">
              <p14:nvContentPartPr>
                <p14:cNvPr id="164" name="Ink 163">
                  <a:extLst>
                    <a:ext uri="{FF2B5EF4-FFF2-40B4-BE49-F238E27FC236}">
                      <a16:creationId xmlns:a16="http://schemas.microsoft.com/office/drawing/2014/main" id="{112488DA-935A-4D5C-826B-9EBBC64EB78B}"/>
                    </a:ext>
                  </a:extLst>
                </p14:cNvPr>
                <p14:cNvContentPartPr/>
                <p14:nvPr/>
              </p14:nvContentPartPr>
              <p14:xfrm>
                <a:off x="3730320" y="5287953"/>
                <a:ext cx="123120" cy="131400"/>
              </p14:xfrm>
            </p:contentPart>
          </mc:Choice>
          <mc:Fallback xmlns="">
            <p:pic>
              <p:nvPicPr>
                <p:cNvPr id="164" name="Ink 163">
                  <a:extLst>
                    <a:ext uri="{FF2B5EF4-FFF2-40B4-BE49-F238E27FC236}">
                      <a16:creationId xmlns:a16="http://schemas.microsoft.com/office/drawing/2014/main" id="{112488DA-935A-4D5C-826B-9EBBC64EB78B}"/>
                    </a:ext>
                  </a:extLst>
                </p:cNvPr>
                <p:cNvPicPr/>
                <p:nvPr/>
              </p:nvPicPr>
              <p:blipFill>
                <a:blip r:embed="rId261"/>
                <a:stretch>
                  <a:fillRect/>
                </a:stretch>
              </p:blipFill>
              <p:spPr>
                <a:xfrm>
                  <a:off x="3721320" y="5278953"/>
                  <a:ext cx="1407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66" name="Ink 165">
                  <a:extLst>
                    <a:ext uri="{FF2B5EF4-FFF2-40B4-BE49-F238E27FC236}">
                      <a16:creationId xmlns:a16="http://schemas.microsoft.com/office/drawing/2014/main" id="{01DF0452-B6ED-4CAF-8A95-9E37E711D583}"/>
                    </a:ext>
                  </a:extLst>
                </p14:cNvPr>
                <p14:cNvContentPartPr/>
                <p14:nvPr/>
              </p14:nvContentPartPr>
              <p14:xfrm>
                <a:off x="3994560" y="5292273"/>
                <a:ext cx="170640" cy="108720"/>
              </p14:xfrm>
            </p:contentPart>
          </mc:Choice>
          <mc:Fallback xmlns="">
            <p:pic>
              <p:nvPicPr>
                <p:cNvPr id="166" name="Ink 165">
                  <a:extLst>
                    <a:ext uri="{FF2B5EF4-FFF2-40B4-BE49-F238E27FC236}">
                      <a16:creationId xmlns:a16="http://schemas.microsoft.com/office/drawing/2014/main" id="{01DF0452-B6ED-4CAF-8A95-9E37E711D583}"/>
                    </a:ext>
                  </a:extLst>
                </p:cNvPr>
                <p:cNvPicPr/>
                <p:nvPr/>
              </p:nvPicPr>
              <p:blipFill>
                <a:blip r:embed="rId263"/>
                <a:stretch>
                  <a:fillRect/>
                </a:stretch>
              </p:blipFill>
              <p:spPr>
                <a:xfrm>
                  <a:off x="3985920" y="5283273"/>
                  <a:ext cx="188280" cy="126360"/>
                </a:xfrm>
                <a:prstGeom prst="rect">
                  <a:avLst/>
                </a:prstGeom>
              </p:spPr>
            </p:pic>
          </mc:Fallback>
        </mc:AlternateContent>
      </p:grpSp>
      <p:grpSp>
        <p:nvGrpSpPr>
          <p:cNvPr id="169" name="Group 168">
            <a:extLst>
              <a:ext uri="{FF2B5EF4-FFF2-40B4-BE49-F238E27FC236}">
                <a16:creationId xmlns:a16="http://schemas.microsoft.com/office/drawing/2014/main" id="{F7AB9686-56A2-4716-A2B2-491440F44422}"/>
              </a:ext>
            </a:extLst>
          </p:cNvPr>
          <p:cNvGrpSpPr/>
          <p:nvPr/>
        </p:nvGrpSpPr>
        <p:grpSpPr>
          <a:xfrm>
            <a:off x="4509720" y="5139273"/>
            <a:ext cx="439200" cy="425520"/>
            <a:chOff x="4509720" y="5139273"/>
            <a:chExt cx="439200" cy="425520"/>
          </a:xfrm>
        </p:grpSpPr>
        <mc:AlternateContent xmlns:mc="http://schemas.openxmlformats.org/markup-compatibility/2006" xmlns:p14="http://schemas.microsoft.com/office/powerpoint/2010/main">
          <mc:Choice Requires="p14">
            <p:contentPart p14:bwMode="auto" r:id="rId264">
              <p14:nvContentPartPr>
                <p14:cNvPr id="167" name="Ink 166">
                  <a:extLst>
                    <a:ext uri="{FF2B5EF4-FFF2-40B4-BE49-F238E27FC236}">
                      <a16:creationId xmlns:a16="http://schemas.microsoft.com/office/drawing/2014/main" id="{F0C03107-5A48-4CF7-8804-05BD32AC886B}"/>
                    </a:ext>
                  </a:extLst>
                </p14:cNvPr>
                <p14:cNvContentPartPr/>
                <p14:nvPr/>
              </p14:nvContentPartPr>
              <p14:xfrm>
                <a:off x="4582800" y="5139273"/>
                <a:ext cx="122400" cy="425520"/>
              </p14:xfrm>
            </p:contentPart>
          </mc:Choice>
          <mc:Fallback xmlns="">
            <p:pic>
              <p:nvPicPr>
                <p:cNvPr id="167" name="Ink 166">
                  <a:extLst>
                    <a:ext uri="{FF2B5EF4-FFF2-40B4-BE49-F238E27FC236}">
                      <a16:creationId xmlns:a16="http://schemas.microsoft.com/office/drawing/2014/main" id="{F0C03107-5A48-4CF7-8804-05BD32AC886B}"/>
                    </a:ext>
                  </a:extLst>
                </p:cNvPr>
                <p:cNvPicPr/>
                <p:nvPr/>
              </p:nvPicPr>
              <p:blipFill>
                <a:blip r:embed="rId265"/>
                <a:stretch>
                  <a:fillRect/>
                </a:stretch>
              </p:blipFill>
              <p:spPr>
                <a:xfrm>
                  <a:off x="4574160" y="5130633"/>
                  <a:ext cx="1400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8" name="Ink 167">
                  <a:extLst>
                    <a:ext uri="{FF2B5EF4-FFF2-40B4-BE49-F238E27FC236}">
                      <a16:creationId xmlns:a16="http://schemas.microsoft.com/office/drawing/2014/main" id="{501580B3-8E8A-4DA6-B875-17B1A2F9DF0E}"/>
                    </a:ext>
                  </a:extLst>
                </p14:cNvPr>
                <p14:cNvContentPartPr/>
                <p14:nvPr/>
              </p14:nvContentPartPr>
              <p14:xfrm>
                <a:off x="4509720" y="5346993"/>
                <a:ext cx="439200" cy="128520"/>
              </p14:xfrm>
            </p:contentPart>
          </mc:Choice>
          <mc:Fallback xmlns="">
            <p:pic>
              <p:nvPicPr>
                <p:cNvPr id="168" name="Ink 167">
                  <a:extLst>
                    <a:ext uri="{FF2B5EF4-FFF2-40B4-BE49-F238E27FC236}">
                      <a16:creationId xmlns:a16="http://schemas.microsoft.com/office/drawing/2014/main" id="{501580B3-8E8A-4DA6-B875-17B1A2F9DF0E}"/>
                    </a:ext>
                  </a:extLst>
                </p:cNvPr>
                <p:cNvPicPr/>
                <p:nvPr/>
              </p:nvPicPr>
              <p:blipFill>
                <a:blip r:embed="rId267"/>
                <a:stretch>
                  <a:fillRect/>
                </a:stretch>
              </p:blipFill>
              <p:spPr>
                <a:xfrm>
                  <a:off x="4500720" y="5338353"/>
                  <a:ext cx="456840" cy="146160"/>
                </a:xfrm>
                <a:prstGeom prst="rect">
                  <a:avLst/>
                </a:prstGeom>
              </p:spPr>
            </p:pic>
          </mc:Fallback>
        </mc:AlternateContent>
      </p:grpSp>
      <p:grpSp>
        <p:nvGrpSpPr>
          <p:cNvPr id="180" name="Group 179">
            <a:extLst>
              <a:ext uri="{FF2B5EF4-FFF2-40B4-BE49-F238E27FC236}">
                <a16:creationId xmlns:a16="http://schemas.microsoft.com/office/drawing/2014/main" id="{A4860E53-3774-4C9F-996F-34475C6476BF}"/>
              </a:ext>
            </a:extLst>
          </p:cNvPr>
          <p:cNvGrpSpPr/>
          <p:nvPr/>
        </p:nvGrpSpPr>
        <p:grpSpPr>
          <a:xfrm>
            <a:off x="5202360" y="5157273"/>
            <a:ext cx="807480" cy="232200"/>
            <a:chOff x="5202360" y="5157273"/>
            <a:chExt cx="807480" cy="232200"/>
          </a:xfrm>
        </p:grpSpPr>
        <mc:AlternateContent xmlns:mc="http://schemas.openxmlformats.org/markup-compatibility/2006" xmlns:p14="http://schemas.microsoft.com/office/powerpoint/2010/main">
          <mc:Choice Requires="p14">
            <p:contentPart p14:bwMode="auto" r:id="rId268">
              <p14:nvContentPartPr>
                <p14:cNvPr id="171" name="Ink 170">
                  <a:extLst>
                    <a:ext uri="{FF2B5EF4-FFF2-40B4-BE49-F238E27FC236}">
                      <a16:creationId xmlns:a16="http://schemas.microsoft.com/office/drawing/2014/main" id="{DCC970AF-4472-4DD6-A851-0814DD069C60}"/>
                    </a:ext>
                  </a:extLst>
                </p14:cNvPr>
                <p14:cNvContentPartPr/>
                <p14:nvPr/>
              </p14:nvContentPartPr>
              <p14:xfrm>
                <a:off x="5202360" y="5219913"/>
                <a:ext cx="53280" cy="136080"/>
              </p14:xfrm>
            </p:contentPart>
          </mc:Choice>
          <mc:Fallback xmlns="">
            <p:pic>
              <p:nvPicPr>
                <p:cNvPr id="171" name="Ink 170">
                  <a:extLst>
                    <a:ext uri="{FF2B5EF4-FFF2-40B4-BE49-F238E27FC236}">
                      <a16:creationId xmlns:a16="http://schemas.microsoft.com/office/drawing/2014/main" id="{DCC970AF-4472-4DD6-A851-0814DD069C60}"/>
                    </a:ext>
                  </a:extLst>
                </p:cNvPr>
                <p:cNvPicPr/>
                <p:nvPr/>
              </p:nvPicPr>
              <p:blipFill>
                <a:blip r:embed="rId269"/>
                <a:stretch>
                  <a:fillRect/>
                </a:stretch>
              </p:blipFill>
              <p:spPr>
                <a:xfrm>
                  <a:off x="5193360" y="5210913"/>
                  <a:ext cx="709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72" name="Ink 171">
                  <a:extLst>
                    <a:ext uri="{FF2B5EF4-FFF2-40B4-BE49-F238E27FC236}">
                      <a16:creationId xmlns:a16="http://schemas.microsoft.com/office/drawing/2014/main" id="{2C77A9AE-CE77-48F3-8D78-1DC363209234}"/>
                    </a:ext>
                  </a:extLst>
                </p14:cNvPr>
                <p14:cNvContentPartPr/>
                <p14:nvPr/>
              </p14:nvContentPartPr>
              <p14:xfrm>
                <a:off x="5363280" y="5271393"/>
                <a:ext cx="392040" cy="118080"/>
              </p14:xfrm>
            </p:contentPart>
          </mc:Choice>
          <mc:Fallback xmlns="">
            <p:pic>
              <p:nvPicPr>
                <p:cNvPr id="172" name="Ink 171">
                  <a:extLst>
                    <a:ext uri="{FF2B5EF4-FFF2-40B4-BE49-F238E27FC236}">
                      <a16:creationId xmlns:a16="http://schemas.microsoft.com/office/drawing/2014/main" id="{2C77A9AE-CE77-48F3-8D78-1DC363209234}"/>
                    </a:ext>
                  </a:extLst>
                </p:cNvPr>
                <p:cNvPicPr/>
                <p:nvPr/>
              </p:nvPicPr>
              <p:blipFill>
                <a:blip r:embed="rId271"/>
                <a:stretch>
                  <a:fillRect/>
                </a:stretch>
              </p:blipFill>
              <p:spPr>
                <a:xfrm>
                  <a:off x="5354640" y="5262393"/>
                  <a:ext cx="4096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3" name="Ink 172">
                  <a:extLst>
                    <a:ext uri="{FF2B5EF4-FFF2-40B4-BE49-F238E27FC236}">
                      <a16:creationId xmlns:a16="http://schemas.microsoft.com/office/drawing/2014/main" id="{071D4D94-8E3F-46A8-9210-562EE3A6EB7D}"/>
                    </a:ext>
                  </a:extLst>
                </p14:cNvPr>
                <p14:cNvContentPartPr/>
                <p14:nvPr/>
              </p14:nvContentPartPr>
              <p14:xfrm>
                <a:off x="5874120" y="5157273"/>
                <a:ext cx="135720" cy="145080"/>
              </p14:xfrm>
            </p:contentPart>
          </mc:Choice>
          <mc:Fallback xmlns="">
            <p:pic>
              <p:nvPicPr>
                <p:cNvPr id="173" name="Ink 172">
                  <a:extLst>
                    <a:ext uri="{FF2B5EF4-FFF2-40B4-BE49-F238E27FC236}">
                      <a16:creationId xmlns:a16="http://schemas.microsoft.com/office/drawing/2014/main" id="{071D4D94-8E3F-46A8-9210-562EE3A6EB7D}"/>
                    </a:ext>
                  </a:extLst>
                </p:cNvPr>
                <p:cNvPicPr/>
                <p:nvPr/>
              </p:nvPicPr>
              <p:blipFill>
                <a:blip r:embed="rId273"/>
                <a:stretch>
                  <a:fillRect/>
                </a:stretch>
              </p:blipFill>
              <p:spPr>
                <a:xfrm>
                  <a:off x="5865480" y="5148633"/>
                  <a:ext cx="153360" cy="162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4">
            <p14:nvContentPartPr>
              <p14:cNvPr id="174" name="Ink 173">
                <a:extLst>
                  <a:ext uri="{FF2B5EF4-FFF2-40B4-BE49-F238E27FC236}">
                    <a16:creationId xmlns:a16="http://schemas.microsoft.com/office/drawing/2014/main" id="{877FCCFA-65F7-4092-B38D-4CF00EA6448E}"/>
                  </a:ext>
                </a:extLst>
              </p14:cNvPr>
              <p14:cNvContentPartPr/>
              <p14:nvPr/>
            </p14:nvContentPartPr>
            <p14:xfrm>
              <a:off x="4331520" y="5771793"/>
              <a:ext cx="155160" cy="178560"/>
            </p14:xfrm>
          </p:contentPart>
        </mc:Choice>
        <mc:Fallback xmlns="">
          <p:pic>
            <p:nvPicPr>
              <p:cNvPr id="174" name="Ink 173">
                <a:extLst>
                  <a:ext uri="{FF2B5EF4-FFF2-40B4-BE49-F238E27FC236}">
                    <a16:creationId xmlns:a16="http://schemas.microsoft.com/office/drawing/2014/main" id="{877FCCFA-65F7-4092-B38D-4CF00EA6448E}"/>
                  </a:ext>
                </a:extLst>
              </p:cNvPr>
              <p:cNvPicPr/>
              <p:nvPr/>
            </p:nvPicPr>
            <p:blipFill>
              <a:blip r:embed="rId275"/>
              <a:stretch>
                <a:fillRect/>
              </a:stretch>
            </p:blipFill>
            <p:spPr>
              <a:xfrm>
                <a:off x="4322520" y="5762793"/>
                <a:ext cx="172800" cy="196200"/>
              </a:xfrm>
              <a:prstGeom prst="rect">
                <a:avLst/>
              </a:prstGeom>
            </p:spPr>
          </p:pic>
        </mc:Fallback>
      </mc:AlternateContent>
      <p:grpSp>
        <p:nvGrpSpPr>
          <p:cNvPr id="179" name="Group 178">
            <a:extLst>
              <a:ext uri="{FF2B5EF4-FFF2-40B4-BE49-F238E27FC236}">
                <a16:creationId xmlns:a16="http://schemas.microsoft.com/office/drawing/2014/main" id="{66BF1DEE-2FB5-4527-83C8-2B1BCE307862}"/>
              </a:ext>
            </a:extLst>
          </p:cNvPr>
          <p:cNvGrpSpPr/>
          <p:nvPr/>
        </p:nvGrpSpPr>
        <p:grpSpPr>
          <a:xfrm>
            <a:off x="4722840" y="5725713"/>
            <a:ext cx="755280" cy="289440"/>
            <a:chOff x="4722840" y="5725713"/>
            <a:chExt cx="755280" cy="289440"/>
          </a:xfrm>
        </p:grpSpPr>
        <mc:AlternateContent xmlns:mc="http://schemas.openxmlformats.org/markup-compatibility/2006" xmlns:p14="http://schemas.microsoft.com/office/powerpoint/2010/main">
          <mc:Choice Requires="p14">
            <p:contentPart p14:bwMode="auto" r:id="rId276">
              <p14:nvContentPartPr>
                <p14:cNvPr id="175" name="Ink 174">
                  <a:extLst>
                    <a:ext uri="{FF2B5EF4-FFF2-40B4-BE49-F238E27FC236}">
                      <a16:creationId xmlns:a16="http://schemas.microsoft.com/office/drawing/2014/main" id="{BAB34509-E13F-4BB7-9063-24F9D779A981}"/>
                    </a:ext>
                  </a:extLst>
                </p14:cNvPr>
                <p14:cNvContentPartPr/>
                <p14:nvPr/>
              </p14:nvContentPartPr>
              <p14:xfrm>
                <a:off x="4722840" y="5805993"/>
                <a:ext cx="159480" cy="145800"/>
              </p14:xfrm>
            </p:contentPart>
          </mc:Choice>
          <mc:Fallback xmlns="">
            <p:pic>
              <p:nvPicPr>
                <p:cNvPr id="175" name="Ink 174">
                  <a:extLst>
                    <a:ext uri="{FF2B5EF4-FFF2-40B4-BE49-F238E27FC236}">
                      <a16:creationId xmlns:a16="http://schemas.microsoft.com/office/drawing/2014/main" id="{BAB34509-E13F-4BB7-9063-24F9D779A981}"/>
                    </a:ext>
                  </a:extLst>
                </p:cNvPr>
                <p:cNvPicPr/>
                <p:nvPr/>
              </p:nvPicPr>
              <p:blipFill>
                <a:blip r:embed="rId277"/>
                <a:stretch>
                  <a:fillRect/>
                </a:stretch>
              </p:blipFill>
              <p:spPr>
                <a:xfrm>
                  <a:off x="4713840" y="5796993"/>
                  <a:ext cx="1771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76" name="Ink 175">
                  <a:extLst>
                    <a:ext uri="{FF2B5EF4-FFF2-40B4-BE49-F238E27FC236}">
                      <a16:creationId xmlns:a16="http://schemas.microsoft.com/office/drawing/2014/main" id="{D31C700F-9A7D-432E-BFC1-3BD36BA8CFAF}"/>
                    </a:ext>
                  </a:extLst>
                </p14:cNvPr>
                <p14:cNvContentPartPr/>
                <p14:nvPr/>
              </p14:nvContentPartPr>
              <p14:xfrm>
                <a:off x="4970880" y="5725713"/>
                <a:ext cx="172080" cy="289440"/>
              </p14:xfrm>
            </p:contentPart>
          </mc:Choice>
          <mc:Fallback xmlns="">
            <p:pic>
              <p:nvPicPr>
                <p:cNvPr id="176" name="Ink 175">
                  <a:extLst>
                    <a:ext uri="{FF2B5EF4-FFF2-40B4-BE49-F238E27FC236}">
                      <a16:creationId xmlns:a16="http://schemas.microsoft.com/office/drawing/2014/main" id="{D31C700F-9A7D-432E-BFC1-3BD36BA8CFAF}"/>
                    </a:ext>
                  </a:extLst>
                </p:cNvPr>
                <p:cNvPicPr/>
                <p:nvPr/>
              </p:nvPicPr>
              <p:blipFill>
                <a:blip r:embed="rId279"/>
                <a:stretch>
                  <a:fillRect/>
                </a:stretch>
              </p:blipFill>
              <p:spPr>
                <a:xfrm>
                  <a:off x="4962240" y="5716713"/>
                  <a:ext cx="18972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7" name="Ink 176">
                  <a:extLst>
                    <a:ext uri="{FF2B5EF4-FFF2-40B4-BE49-F238E27FC236}">
                      <a16:creationId xmlns:a16="http://schemas.microsoft.com/office/drawing/2014/main" id="{45AFB685-7807-4B40-85C1-6ED956953346}"/>
                    </a:ext>
                  </a:extLst>
                </p14:cNvPr>
                <p14:cNvContentPartPr/>
                <p14:nvPr/>
              </p14:nvContentPartPr>
              <p14:xfrm>
                <a:off x="5237280" y="5769993"/>
                <a:ext cx="128160" cy="194760"/>
              </p14:xfrm>
            </p:contentPart>
          </mc:Choice>
          <mc:Fallback xmlns="">
            <p:pic>
              <p:nvPicPr>
                <p:cNvPr id="177" name="Ink 176">
                  <a:extLst>
                    <a:ext uri="{FF2B5EF4-FFF2-40B4-BE49-F238E27FC236}">
                      <a16:creationId xmlns:a16="http://schemas.microsoft.com/office/drawing/2014/main" id="{45AFB685-7807-4B40-85C1-6ED956953346}"/>
                    </a:ext>
                  </a:extLst>
                </p:cNvPr>
                <p:cNvPicPr/>
                <p:nvPr/>
              </p:nvPicPr>
              <p:blipFill>
                <a:blip r:embed="rId281"/>
                <a:stretch>
                  <a:fillRect/>
                </a:stretch>
              </p:blipFill>
              <p:spPr>
                <a:xfrm>
                  <a:off x="5228640" y="5761353"/>
                  <a:ext cx="14580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8" name="Ink 177">
                  <a:extLst>
                    <a:ext uri="{FF2B5EF4-FFF2-40B4-BE49-F238E27FC236}">
                      <a16:creationId xmlns:a16="http://schemas.microsoft.com/office/drawing/2014/main" id="{A3F20486-5025-42BB-9695-57C4F91A0BED}"/>
                    </a:ext>
                  </a:extLst>
                </p14:cNvPr>
                <p14:cNvContentPartPr/>
                <p14:nvPr/>
              </p14:nvContentPartPr>
              <p14:xfrm>
                <a:off x="5432400" y="5929833"/>
                <a:ext cx="45720" cy="78480"/>
              </p14:xfrm>
            </p:contentPart>
          </mc:Choice>
          <mc:Fallback xmlns="">
            <p:pic>
              <p:nvPicPr>
                <p:cNvPr id="178" name="Ink 177">
                  <a:extLst>
                    <a:ext uri="{FF2B5EF4-FFF2-40B4-BE49-F238E27FC236}">
                      <a16:creationId xmlns:a16="http://schemas.microsoft.com/office/drawing/2014/main" id="{A3F20486-5025-42BB-9695-57C4F91A0BED}"/>
                    </a:ext>
                  </a:extLst>
                </p:cNvPr>
                <p:cNvPicPr/>
                <p:nvPr/>
              </p:nvPicPr>
              <p:blipFill>
                <a:blip r:embed="rId283"/>
                <a:stretch>
                  <a:fillRect/>
                </a:stretch>
              </p:blipFill>
              <p:spPr>
                <a:xfrm>
                  <a:off x="5423760" y="5921193"/>
                  <a:ext cx="63360" cy="96120"/>
                </a:xfrm>
                <a:prstGeom prst="rect">
                  <a:avLst/>
                </a:prstGeom>
              </p:spPr>
            </p:pic>
          </mc:Fallback>
        </mc:AlternateContent>
      </p:grpSp>
    </p:spTree>
    <p:extLst>
      <p:ext uri="{BB962C8B-B14F-4D97-AF65-F5344CB8AC3E}">
        <p14:creationId xmlns:p14="http://schemas.microsoft.com/office/powerpoint/2010/main" val="84475388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B5EC-CBB5-457F-B0EB-18864D84999B}"/>
              </a:ext>
            </a:extLst>
          </p:cNvPr>
          <p:cNvSpPr>
            <a:spLocks noGrp="1"/>
          </p:cNvSpPr>
          <p:nvPr>
            <p:ph type="title"/>
          </p:nvPr>
        </p:nvSpPr>
        <p:spPr/>
        <p:txBody>
          <a:bodyPr/>
          <a:lstStyle/>
          <a:p>
            <a:endParaRPr lang="en-IN" dirty="0"/>
          </a:p>
        </p:txBody>
      </p:sp>
      <p:pic>
        <p:nvPicPr>
          <p:cNvPr id="5" name="Content Placeholder 4">
            <a:extLst>
              <a:ext uri="{FF2B5EF4-FFF2-40B4-BE49-F238E27FC236}">
                <a16:creationId xmlns:a16="http://schemas.microsoft.com/office/drawing/2014/main" id="{15934F5E-D713-42C7-BE7C-29731673F2EC}"/>
              </a:ext>
            </a:extLst>
          </p:cNvPr>
          <p:cNvPicPr>
            <a:picLocks noGrp="1" noChangeAspect="1"/>
          </p:cNvPicPr>
          <p:nvPr>
            <p:ph idx="1"/>
          </p:nvPr>
        </p:nvPicPr>
        <p:blipFill>
          <a:blip r:embed="rId2"/>
          <a:stretch>
            <a:fillRect/>
          </a:stretch>
        </p:blipFill>
        <p:spPr>
          <a:xfrm>
            <a:off x="1887794" y="492911"/>
            <a:ext cx="6817859" cy="5684052"/>
          </a:xfrm>
        </p:spPr>
      </p:pic>
    </p:spTree>
    <p:extLst>
      <p:ext uri="{BB962C8B-B14F-4D97-AF65-F5344CB8AC3E}">
        <p14:creationId xmlns:p14="http://schemas.microsoft.com/office/powerpoint/2010/main" val="224214817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8A01-07C6-49A1-AC01-91D05589609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A184D8B-C993-40F3-BBCF-CAEDDCBDFB86}"/>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2D05C080-A878-4EA3-BD36-28B46D1875FD}"/>
              </a:ext>
            </a:extLst>
          </p:cNvPr>
          <p:cNvPicPr>
            <a:picLocks noChangeAspect="1"/>
          </p:cNvPicPr>
          <p:nvPr/>
        </p:nvPicPr>
        <p:blipFill>
          <a:blip r:embed="rId2"/>
          <a:stretch>
            <a:fillRect/>
          </a:stretch>
        </p:blipFill>
        <p:spPr>
          <a:xfrm>
            <a:off x="705465" y="1246581"/>
            <a:ext cx="7234084" cy="2917804"/>
          </a:xfrm>
          <a:prstGeom prst="rect">
            <a:avLst/>
          </a:prstGeom>
        </p:spPr>
      </p:pic>
    </p:spTree>
    <p:extLst>
      <p:ext uri="{BB962C8B-B14F-4D97-AF65-F5344CB8AC3E}">
        <p14:creationId xmlns:p14="http://schemas.microsoft.com/office/powerpoint/2010/main" val="280273551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8A01-07C6-49A1-AC01-91D05589609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A184D8B-C993-40F3-BBCF-CAEDDCBDFB86}"/>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2D05C080-A878-4EA3-BD36-28B46D1875FD}"/>
              </a:ext>
            </a:extLst>
          </p:cNvPr>
          <p:cNvPicPr>
            <a:picLocks noChangeAspect="1"/>
          </p:cNvPicPr>
          <p:nvPr/>
        </p:nvPicPr>
        <p:blipFill>
          <a:blip r:embed="rId2"/>
          <a:stretch>
            <a:fillRect/>
          </a:stretch>
        </p:blipFill>
        <p:spPr>
          <a:xfrm>
            <a:off x="705465" y="1246581"/>
            <a:ext cx="7234084" cy="2917804"/>
          </a:xfrm>
          <a:prstGeom prst="rect">
            <a:avLst/>
          </a:prstGeom>
        </p:spPr>
      </p:pic>
      <p:pic>
        <p:nvPicPr>
          <p:cNvPr id="7" name="Picture 6">
            <a:extLst>
              <a:ext uri="{FF2B5EF4-FFF2-40B4-BE49-F238E27FC236}">
                <a16:creationId xmlns:a16="http://schemas.microsoft.com/office/drawing/2014/main" id="{9F8F60F5-7CC7-4777-A756-4168FFCF1F9F}"/>
              </a:ext>
            </a:extLst>
          </p:cNvPr>
          <p:cNvPicPr>
            <a:picLocks noChangeAspect="1"/>
          </p:cNvPicPr>
          <p:nvPr/>
        </p:nvPicPr>
        <p:blipFill>
          <a:blip r:embed="rId3"/>
          <a:stretch>
            <a:fillRect/>
          </a:stretch>
        </p:blipFill>
        <p:spPr>
          <a:xfrm>
            <a:off x="5356018" y="3720277"/>
            <a:ext cx="6403363" cy="3137723"/>
          </a:xfrm>
          <a:prstGeom prst="rect">
            <a:avLst/>
          </a:prstGeom>
        </p:spPr>
      </p:pic>
    </p:spTree>
    <p:extLst>
      <p:ext uri="{BB962C8B-B14F-4D97-AF65-F5344CB8AC3E}">
        <p14:creationId xmlns:p14="http://schemas.microsoft.com/office/powerpoint/2010/main" val="416734934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3991-9DEA-4083-BEB1-61BBB92B257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A844A22-31A4-4FB8-BF5E-2988D10330B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555CA0E-8B7D-47E7-A8E1-A405666A0F3A}"/>
              </a:ext>
            </a:extLst>
          </p:cNvPr>
          <p:cNvPicPr>
            <a:picLocks noChangeAspect="1"/>
          </p:cNvPicPr>
          <p:nvPr/>
        </p:nvPicPr>
        <p:blipFill>
          <a:blip r:embed="rId2"/>
          <a:stretch>
            <a:fillRect/>
          </a:stretch>
        </p:blipFill>
        <p:spPr>
          <a:xfrm>
            <a:off x="661481" y="265471"/>
            <a:ext cx="7754931" cy="6715610"/>
          </a:xfrm>
          <a:prstGeom prst="rect">
            <a:avLst/>
          </a:prstGeom>
        </p:spPr>
      </p:pic>
    </p:spTree>
    <p:extLst>
      <p:ext uri="{BB962C8B-B14F-4D97-AF65-F5344CB8AC3E}">
        <p14:creationId xmlns:p14="http://schemas.microsoft.com/office/powerpoint/2010/main" val="47811189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01C77-4321-4EAE-B3FF-4664CD11C45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0C2BD01-C711-4C4F-BD25-25DB110A498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F84E12E0-9FDF-488E-9E83-8C5202E6D625}"/>
              </a:ext>
            </a:extLst>
          </p:cNvPr>
          <p:cNvPicPr>
            <a:picLocks noChangeAspect="1"/>
          </p:cNvPicPr>
          <p:nvPr/>
        </p:nvPicPr>
        <p:blipFill>
          <a:blip r:embed="rId2"/>
          <a:stretch>
            <a:fillRect/>
          </a:stretch>
        </p:blipFill>
        <p:spPr>
          <a:xfrm>
            <a:off x="838200" y="0"/>
            <a:ext cx="600075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C4CC374B-168C-4FD8-BD01-93A5446BE613}"/>
                  </a:ext>
                </a:extLst>
              </p14:cNvPr>
              <p14:cNvContentPartPr/>
              <p14:nvPr/>
            </p14:nvContentPartPr>
            <p14:xfrm>
              <a:off x="6604560" y="1063713"/>
              <a:ext cx="158400" cy="69120"/>
            </p14:xfrm>
          </p:contentPart>
        </mc:Choice>
        <mc:Fallback xmlns="">
          <p:pic>
            <p:nvPicPr>
              <p:cNvPr id="16" name="Ink 15">
                <a:extLst>
                  <a:ext uri="{FF2B5EF4-FFF2-40B4-BE49-F238E27FC236}">
                    <a16:creationId xmlns:a16="http://schemas.microsoft.com/office/drawing/2014/main" id="{C4CC374B-168C-4FD8-BD01-93A5446BE613}"/>
                  </a:ext>
                </a:extLst>
              </p:cNvPr>
              <p:cNvPicPr/>
              <p:nvPr/>
            </p:nvPicPr>
            <p:blipFill>
              <a:blip r:embed="rId4"/>
              <a:stretch>
                <a:fillRect/>
              </a:stretch>
            </p:blipFill>
            <p:spPr>
              <a:xfrm>
                <a:off x="6595920" y="1055073"/>
                <a:ext cx="176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289E2252-896F-43D4-8460-43E19938B07C}"/>
                  </a:ext>
                </a:extLst>
              </p14:cNvPr>
              <p14:cNvContentPartPr/>
              <p14:nvPr/>
            </p14:nvContentPartPr>
            <p14:xfrm>
              <a:off x="6675480" y="949233"/>
              <a:ext cx="360" cy="360"/>
            </p14:xfrm>
          </p:contentPart>
        </mc:Choice>
        <mc:Fallback xmlns="">
          <p:pic>
            <p:nvPicPr>
              <p:cNvPr id="17" name="Ink 16">
                <a:extLst>
                  <a:ext uri="{FF2B5EF4-FFF2-40B4-BE49-F238E27FC236}">
                    <a16:creationId xmlns:a16="http://schemas.microsoft.com/office/drawing/2014/main" id="{289E2252-896F-43D4-8460-43E19938B07C}"/>
                  </a:ext>
                </a:extLst>
              </p:cNvPr>
              <p:cNvPicPr/>
              <p:nvPr/>
            </p:nvPicPr>
            <p:blipFill>
              <a:blip r:embed="rId6"/>
              <a:stretch>
                <a:fillRect/>
              </a:stretch>
            </p:blipFill>
            <p:spPr>
              <a:xfrm>
                <a:off x="6666480" y="940593"/>
                <a:ext cx="18000" cy="18000"/>
              </a:xfrm>
              <a:prstGeom prst="rect">
                <a:avLst/>
              </a:prstGeom>
            </p:spPr>
          </p:pic>
        </mc:Fallback>
      </mc:AlternateContent>
      <p:grpSp>
        <p:nvGrpSpPr>
          <p:cNvPr id="20" name="Group 19">
            <a:extLst>
              <a:ext uri="{FF2B5EF4-FFF2-40B4-BE49-F238E27FC236}">
                <a16:creationId xmlns:a16="http://schemas.microsoft.com/office/drawing/2014/main" id="{F628A7CA-083E-4D02-A1E6-CE8A6F5F5185}"/>
              </a:ext>
            </a:extLst>
          </p:cNvPr>
          <p:cNvGrpSpPr/>
          <p:nvPr/>
        </p:nvGrpSpPr>
        <p:grpSpPr>
          <a:xfrm>
            <a:off x="7117920" y="912513"/>
            <a:ext cx="285840" cy="300960"/>
            <a:chOff x="7117920" y="912513"/>
            <a:chExt cx="285840" cy="300960"/>
          </a:xfrm>
        </p:grpSpPr>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782AD48-3887-476A-9B7E-0D9AFF666684}"/>
                    </a:ext>
                  </a:extLst>
                </p14:cNvPr>
                <p14:cNvContentPartPr/>
                <p14:nvPr/>
              </p14:nvContentPartPr>
              <p14:xfrm>
                <a:off x="7117920" y="912513"/>
                <a:ext cx="96480" cy="188280"/>
              </p14:xfrm>
            </p:contentPart>
          </mc:Choice>
          <mc:Fallback xmlns="">
            <p:pic>
              <p:nvPicPr>
                <p:cNvPr id="18" name="Ink 17">
                  <a:extLst>
                    <a:ext uri="{FF2B5EF4-FFF2-40B4-BE49-F238E27FC236}">
                      <a16:creationId xmlns:a16="http://schemas.microsoft.com/office/drawing/2014/main" id="{5782AD48-3887-476A-9B7E-0D9AFF666684}"/>
                    </a:ext>
                  </a:extLst>
                </p:cNvPr>
                <p:cNvPicPr/>
                <p:nvPr/>
              </p:nvPicPr>
              <p:blipFill>
                <a:blip r:embed="rId8"/>
                <a:stretch>
                  <a:fillRect/>
                </a:stretch>
              </p:blipFill>
              <p:spPr>
                <a:xfrm>
                  <a:off x="7109280" y="903873"/>
                  <a:ext cx="11412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D1CB833E-DB28-40FC-A897-05EADFCE7746}"/>
                    </a:ext>
                  </a:extLst>
                </p14:cNvPr>
                <p14:cNvContentPartPr/>
                <p14:nvPr/>
              </p14:nvContentPartPr>
              <p14:xfrm>
                <a:off x="7270200" y="1011873"/>
                <a:ext cx="133560" cy="201600"/>
              </p14:xfrm>
            </p:contentPart>
          </mc:Choice>
          <mc:Fallback xmlns="">
            <p:pic>
              <p:nvPicPr>
                <p:cNvPr id="19" name="Ink 18">
                  <a:extLst>
                    <a:ext uri="{FF2B5EF4-FFF2-40B4-BE49-F238E27FC236}">
                      <a16:creationId xmlns:a16="http://schemas.microsoft.com/office/drawing/2014/main" id="{D1CB833E-DB28-40FC-A897-05EADFCE7746}"/>
                    </a:ext>
                  </a:extLst>
                </p:cNvPr>
                <p:cNvPicPr/>
                <p:nvPr/>
              </p:nvPicPr>
              <p:blipFill>
                <a:blip r:embed="rId10"/>
                <a:stretch>
                  <a:fillRect/>
                </a:stretch>
              </p:blipFill>
              <p:spPr>
                <a:xfrm>
                  <a:off x="7261560" y="1003233"/>
                  <a:ext cx="151200" cy="219240"/>
                </a:xfrm>
                <a:prstGeom prst="rect">
                  <a:avLst/>
                </a:prstGeom>
              </p:spPr>
            </p:pic>
          </mc:Fallback>
        </mc:AlternateContent>
      </p:grpSp>
      <p:grpSp>
        <p:nvGrpSpPr>
          <p:cNvPr id="33" name="Group 32">
            <a:extLst>
              <a:ext uri="{FF2B5EF4-FFF2-40B4-BE49-F238E27FC236}">
                <a16:creationId xmlns:a16="http://schemas.microsoft.com/office/drawing/2014/main" id="{25446364-62CF-4B35-8FBA-319283667E9C}"/>
              </a:ext>
            </a:extLst>
          </p:cNvPr>
          <p:cNvGrpSpPr/>
          <p:nvPr/>
        </p:nvGrpSpPr>
        <p:grpSpPr>
          <a:xfrm>
            <a:off x="4598280" y="895953"/>
            <a:ext cx="1645560" cy="702720"/>
            <a:chOff x="4598280" y="895953"/>
            <a:chExt cx="1645560" cy="702720"/>
          </a:xfrm>
        </p:grpSpPr>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8692FE08-3F98-4970-B0AB-B4798FDB00C9}"/>
                    </a:ext>
                  </a:extLst>
                </p14:cNvPr>
                <p14:cNvContentPartPr/>
                <p14:nvPr/>
              </p14:nvContentPartPr>
              <p14:xfrm>
                <a:off x="4598280" y="1057593"/>
                <a:ext cx="211320" cy="25560"/>
              </p14:xfrm>
            </p:contentPart>
          </mc:Choice>
          <mc:Fallback xmlns="">
            <p:pic>
              <p:nvPicPr>
                <p:cNvPr id="6" name="Ink 5">
                  <a:extLst>
                    <a:ext uri="{FF2B5EF4-FFF2-40B4-BE49-F238E27FC236}">
                      <a16:creationId xmlns:a16="http://schemas.microsoft.com/office/drawing/2014/main" id="{8692FE08-3F98-4970-B0AB-B4798FDB00C9}"/>
                    </a:ext>
                  </a:extLst>
                </p:cNvPr>
                <p:cNvPicPr/>
                <p:nvPr/>
              </p:nvPicPr>
              <p:blipFill>
                <a:blip r:embed="rId12"/>
                <a:stretch>
                  <a:fillRect/>
                </a:stretch>
              </p:blipFill>
              <p:spPr>
                <a:xfrm>
                  <a:off x="4589280" y="1048593"/>
                  <a:ext cx="2289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00DA3160-B413-4515-85D3-42AAFE946D37}"/>
                    </a:ext>
                  </a:extLst>
                </p14:cNvPr>
                <p14:cNvContentPartPr/>
                <p14:nvPr/>
              </p14:nvContentPartPr>
              <p14:xfrm>
                <a:off x="4669560" y="1091433"/>
                <a:ext cx="5760" cy="120960"/>
              </p14:xfrm>
            </p:contentPart>
          </mc:Choice>
          <mc:Fallback xmlns="">
            <p:pic>
              <p:nvPicPr>
                <p:cNvPr id="7" name="Ink 6">
                  <a:extLst>
                    <a:ext uri="{FF2B5EF4-FFF2-40B4-BE49-F238E27FC236}">
                      <a16:creationId xmlns:a16="http://schemas.microsoft.com/office/drawing/2014/main" id="{00DA3160-B413-4515-85D3-42AAFE946D37}"/>
                    </a:ext>
                  </a:extLst>
                </p:cNvPr>
                <p:cNvPicPr/>
                <p:nvPr/>
              </p:nvPicPr>
              <p:blipFill>
                <a:blip r:embed="rId14"/>
                <a:stretch>
                  <a:fillRect/>
                </a:stretch>
              </p:blipFill>
              <p:spPr>
                <a:xfrm>
                  <a:off x="4660560" y="1082793"/>
                  <a:ext cx="2340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1A2F56A9-10FA-4474-8351-78D42DDB58E8}"/>
                    </a:ext>
                  </a:extLst>
                </p14:cNvPr>
                <p14:cNvContentPartPr/>
                <p14:nvPr/>
              </p14:nvContentPartPr>
              <p14:xfrm>
                <a:off x="4802400" y="1025913"/>
                <a:ext cx="459360" cy="195840"/>
              </p14:xfrm>
            </p:contentPart>
          </mc:Choice>
          <mc:Fallback xmlns="">
            <p:pic>
              <p:nvPicPr>
                <p:cNvPr id="8" name="Ink 7">
                  <a:extLst>
                    <a:ext uri="{FF2B5EF4-FFF2-40B4-BE49-F238E27FC236}">
                      <a16:creationId xmlns:a16="http://schemas.microsoft.com/office/drawing/2014/main" id="{1A2F56A9-10FA-4474-8351-78D42DDB58E8}"/>
                    </a:ext>
                  </a:extLst>
                </p:cNvPr>
                <p:cNvPicPr/>
                <p:nvPr/>
              </p:nvPicPr>
              <p:blipFill>
                <a:blip r:embed="rId16"/>
                <a:stretch>
                  <a:fillRect/>
                </a:stretch>
              </p:blipFill>
              <p:spPr>
                <a:xfrm>
                  <a:off x="4793400" y="1016913"/>
                  <a:ext cx="47700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F4EABE49-E706-49F8-A0B1-02D5B76C8A9C}"/>
                    </a:ext>
                  </a:extLst>
                </p14:cNvPr>
                <p14:cNvContentPartPr/>
                <p14:nvPr/>
              </p14:nvContentPartPr>
              <p14:xfrm>
                <a:off x="5118480" y="1057593"/>
                <a:ext cx="3960" cy="16920"/>
              </p14:xfrm>
            </p:contentPart>
          </mc:Choice>
          <mc:Fallback xmlns="">
            <p:pic>
              <p:nvPicPr>
                <p:cNvPr id="9" name="Ink 8">
                  <a:extLst>
                    <a:ext uri="{FF2B5EF4-FFF2-40B4-BE49-F238E27FC236}">
                      <a16:creationId xmlns:a16="http://schemas.microsoft.com/office/drawing/2014/main" id="{F4EABE49-E706-49F8-A0B1-02D5B76C8A9C}"/>
                    </a:ext>
                  </a:extLst>
                </p:cNvPr>
                <p:cNvPicPr/>
                <p:nvPr/>
              </p:nvPicPr>
              <p:blipFill>
                <a:blip r:embed="rId18"/>
                <a:stretch>
                  <a:fillRect/>
                </a:stretch>
              </p:blipFill>
              <p:spPr>
                <a:xfrm>
                  <a:off x="5109480" y="1048593"/>
                  <a:ext cx="2160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a:extLst>
                    <a:ext uri="{FF2B5EF4-FFF2-40B4-BE49-F238E27FC236}">
                      <a16:creationId xmlns:a16="http://schemas.microsoft.com/office/drawing/2014/main" id="{48986563-3D2E-4960-8931-4902B1932755}"/>
                    </a:ext>
                  </a:extLst>
                </p14:cNvPr>
                <p14:cNvContentPartPr/>
                <p14:nvPr/>
              </p14:nvContentPartPr>
              <p14:xfrm>
                <a:off x="5574960" y="1011873"/>
                <a:ext cx="9720" cy="281160"/>
              </p14:xfrm>
            </p:contentPart>
          </mc:Choice>
          <mc:Fallback xmlns="">
            <p:pic>
              <p:nvPicPr>
                <p:cNvPr id="10" name="Ink 9">
                  <a:extLst>
                    <a:ext uri="{FF2B5EF4-FFF2-40B4-BE49-F238E27FC236}">
                      <a16:creationId xmlns:a16="http://schemas.microsoft.com/office/drawing/2014/main" id="{48986563-3D2E-4960-8931-4902B1932755}"/>
                    </a:ext>
                  </a:extLst>
                </p:cNvPr>
                <p:cNvPicPr/>
                <p:nvPr/>
              </p:nvPicPr>
              <p:blipFill>
                <a:blip r:embed="rId20"/>
                <a:stretch>
                  <a:fillRect/>
                </a:stretch>
              </p:blipFill>
              <p:spPr>
                <a:xfrm>
                  <a:off x="5565960" y="1003233"/>
                  <a:ext cx="273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a:extLst>
                    <a:ext uri="{FF2B5EF4-FFF2-40B4-BE49-F238E27FC236}">
                      <a16:creationId xmlns:a16="http://schemas.microsoft.com/office/drawing/2014/main" id="{57D02495-B3A1-4B2D-9FE4-1C359F91A257}"/>
                    </a:ext>
                  </a:extLst>
                </p14:cNvPr>
                <p14:cNvContentPartPr/>
                <p14:nvPr/>
              </p14:nvContentPartPr>
              <p14:xfrm>
                <a:off x="5547960" y="1074513"/>
                <a:ext cx="145440" cy="100800"/>
              </p14:xfrm>
            </p:contentPart>
          </mc:Choice>
          <mc:Fallback xmlns="">
            <p:pic>
              <p:nvPicPr>
                <p:cNvPr id="11" name="Ink 10">
                  <a:extLst>
                    <a:ext uri="{FF2B5EF4-FFF2-40B4-BE49-F238E27FC236}">
                      <a16:creationId xmlns:a16="http://schemas.microsoft.com/office/drawing/2014/main" id="{57D02495-B3A1-4B2D-9FE4-1C359F91A257}"/>
                    </a:ext>
                  </a:extLst>
                </p:cNvPr>
                <p:cNvPicPr/>
                <p:nvPr/>
              </p:nvPicPr>
              <p:blipFill>
                <a:blip r:embed="rId22"/>
                <a:stretch>
                  <a:fillRect/>
                </a:stretch>
              </p:blipFill>
              <p:spPr>
                <a:xfrm>
                  <a:off x="5539320" y="1065513"/>
                  <a:ext cx="1630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a:extLst>
                    <a:ext uri="{FF2B5EF4-FFF2-40B4-BE49-F238E27FC236}">
                      <a16:creationId xmlns:a16="http://schemas.microsoft.com/office/drawing/2014/main" id="{7589A932-AD47-416B-A4E1-A7545C507902}"/>
                    </a:ext>
                  </a:extLst>
                </p14:cNvPr>
                <p14:cNvContentPartPr/>
                <p14:nvPr/>
              </p14:nvContentPartPr>
              <p14:xfrm>
                <a:off x="5743440" y="895953"/>
                <a:ext cx="488160" cy="446040"/>
              </p14:xfrm>
            </p:contentPart>
          </mc:Choice>
          <mc:Fallback xmlns="">
            <p:pic>
              <p:nvPicPr>
                <p:cNvPr id="12" name="Ink 11">
                  <a:extLst>
                    <a:ext uri="{FF2B5EF4-FFF2-40B4-BE49-F238E27FC236}">
                      <a16:creationId xmlns:a16="http://schemas.microsoft.com/office/drawing/2014/main" id="{7589A932-AD47-416B-A4E1-A7545C507902}"/>
                    </a:ext>
                  </a:extLst>
                </p:cNvPr>
                <p:cNvPicPr/>
                <p:nvPr/>
              </p:nvPicPr>
              <p:blipFill>
                <a:blip r:embed="rId24"/>
                <a:stretch>
                  <a:fillRect/>
                </a:stretch>
              </p:blipFill>
              <p:spPr>
                <a:xfrm>
                  <a:off x="5734800" y="886953"/>
                  <a:ext cx="5058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a:extLst>
                    <a:ext uri="{FF2B5EF4-FFF2-40B4-BE49-F238E27FC236}">
                      <a16:creationId xmlns:a16="http://schemas.microsoft.com/office/drawing/2014/main" id="{8CCF5D67-81F1-4D88-BA53-C3B7B7850F3D}"/>
                    </a:ext>
                  </a:extLst>
                </p14:cNvPr>
                <p14:cNvContentPartPr/>
                <p14:nvPr/>
              </p14:nvContentPartPr>
              <p14:xfrm>
                <a:off x="6134040" y="1127073"/>
                <a:ext cx="78120" cy="360"/>
              </p14:xfrm>
            </p:contentPart>
          </mc:Choice>
          <mc:Fallback xmlns="">
            <p:pic>
              <p:nvPicPr>
                <p:cNvPr id="13" name="Ink 12">
                  <a:extLst>
                    <a:ext uri="{FF2B5EF4-FFF2-40B4-BE49-F238E27FC236}">
                      <a16:creationId xmlns:a16="http://schemas.microsoft.com/office/drawing/2014/main" id="{8CCF5D67-81F1-4D88-BA53-C3B7B7850F3D}"/>
                    </a:ext>
                  </a:extLst>
                </p:cNvPr>
                <p:cNvPicPr/>
                <p:nvPr/>
              </p:nvPicPr>
              <p:blipFill>
                <a:blip r:embed="rId26"/>
                <a:stretch>
                  <a:fillRect/>
                </a:stretch>
              </p:blipFill>
              <p:spPr>
                <a:xfrm>
                  <a:off x="6125040" y="1118433"/>
                  <a:ext cx="95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E6BC8C8B-9F30-4578-9189-E7F97B2DE898}"/>
                    </a:ext>
                  </a:extLst>
                </p14:cNvPr>
                <p14:cNvContentPartPr/>
                <p14:nvPr/>
              </p14:nvContentPartPr>
              <p14:xfrm>
                <a:off x="5367600" y="1420473"/>
                <a:ext cx="469440" cy="178200"/>
              </p14:xfrm>
            </p:contentPart>
          </mc:Choice>
          <mc:Fallback xmlns="">
            <p:pic>
              <p:nvPicPr>
                <p:cNvPr id="21" name="Ink 20">
                  <a:extLst>
                    <a:ext uri="{FF2B5EF4-FFF2-40B4-BE49-F238E27FC236}">
                      <a16:creationId xmlns:a16="http://schemas.microsoft.com/office/drawing/2014/main" id="{E6BC8C8B-9F30-4578-9189-E7F97B2DE898}"/>
                    </a:ext>
                  </a:extLst>
                </p:cNvPr>
                <p:cNvPicPr/>
                <p:nvPr/>
              </p:nvPicPr>
              <p:blipFill>
                <a:blip r:embed="rId28"/>
                <a:stretch>
                  <a:fillRect/>
                </a:stretch>
              </p:blipFill>
              <p:spPr>
                <a:xfrm>
                  <a:off x="5358600" y="1411833"/>
                  <a:ext cx="4870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5BC9F57C-C3F9-41DE-B415-842A3344E0EC}"/>
                    </a:ext>
                  </a:extLst>
                </p14:cNvPr>
                <p14:cNvContentPartPr/>
                <p14:nvPr/>
              </p14:nvContentPartPr>
              <p14:xfrm>
                <a:off x="5681520" y="1455753"/>
                <a:ext cx="25200" cy="360"/>
              </p14:xfrm>
            </p:contentPart>
          </mc:Choice>
          <mc:Fallback xmlns="">
            <p:pic>
              <p:nvPicPr>
                <p:cNvPr id="22" name="Ink 21">
                  <a:extLst>
                    <a:ext uri="{FF2B5EF4-FFF2-40B4-BE49-F238E27FC236}">
                      <a16:creationId xmlns:a16="http://schemas.microsoft.com/office/drawing/2014/main" id="{5BC9F57C-C3F9-41DE-B415-842A3344E0EC}"/>
                    </a:ext>
                  </a:extLst>
                </p:cNvPr>
                <p:cNvPicPr/>
                <p:nvPr/>
              </p:nvPicPr>
              <p:blipFill>
                <a:blip r:embed="rId30"/>
                <a:stretch>
                  <a:fillRect/>
                </a:stretch>
              </p:blipFill>
              <p:spPr>
                <a:xfrm>
                  <a:off x="5672520" y="1446753"/>
                  <a:ext cx="42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B10D63F8-7147-4D31-BC8B-573F717C293D}"/>
                    </a:ext>
                  </a:extLst>
                </p14:cNvPr>
                <p14:cNvContentPartPr/>
                <p14:nvPr/>
              </p14:nvContentPartPr>
              <p14:xfrm>
                <a:off x="5903280" y="1295913"/>
                <a:ext cx="177840" cy="286560"/>
              </p14:xfrm>
            </p:contentPart>
          </mc:Choice>
          <mc:Fallback xmlns="">
            <p:pic>
              <p:nvPicPr>
                <p:cNvPr id="23" name="Ink 22">
                  <a:extLst>
                    <a:ext uri="{FF2B5EF4-FFF2-40B4-BE49-F238E27FC236}">
                      <a16:creationId xmlns:a16="http://schemas.microsoft.com/office/drawing/2014/main" id="{B10D63F8-7147-4D31-BC8B-573F717C293D}"/>
                    </a:ext>
                  </a:extLst>
                </p:cNvPr>
                <p:cNvPicPr/>
                <p:nvPr/>
              </p:nvPicPr>
              <p:blipFill>
                <a:blip r:embed="rId32"/>
                <a:stretch>
                  <a:fillRect/>
                </a:stretch>
              </p:blipFill>
              <p:spPr>
                <a:xfrm>
                  <a:off x="5894640" y="1286913"/>
                  <a:ext cx="19548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245FD9D3-E094-4F5D-BBEA-41969611B924}"/>
                    </a:ext>
                  </a:extLst>
                </p14:cNvPr>
                <p14:cNvContentPartPr/>
                <p14:nvPr/>
              </p14:nvContentPartPr>
              <p14:xfrm>
                <a:off x="6001200" y="1420113"/>
                <a:ext cx="242640" cy="14400"/>
              </p14:xfrm>
            </p:contentPart>
          </mc:Choice>
          <mc:Fallback xmlns="">
            <p:pic>
              <p:nvPicPr>
                <p:cNvPr id="24" name="Ink 23">
                  <a:extLst>
                    <a:ext uri="{FF2B5EF4-FFF2-40B4-BE49-F238E27FC236}">
                      <a16:creationId xmlns:a16="http://schemas.microsoft.com/office/drawing/2014/main" id="{245FD9D3-E094-4F5D-BBEA-41969611B924}"/>
                    </a:ext>
                  </a:extLst>
                </p:cNvPr>
                <p:cNvPicPr/>
                <p:nvPr/>
              </p:nvPicPr>
              <p:blipFill>
                <a:blip r:embed="rId34"/>
                <a:stretch>
                  <a:fillRect/>
                </a:stretch>
              </p:blipFill>
              <p:spPr>
                <a:xfrm>
                  <a:off x="5992200" y="1411113"/>
                  <a:ext cx="260280" cy="32040"/>
                </a:xfrm>
                <a:prstGeom prst="rect">
                  <a:avLst/>
                </a:prstGeom>
              </p:spPr>
            </p:pic>
          </mc:Fallback>
        </mc:AlternateContent>
      </p:grpSp>
      <p:grpSp>
        <p:nvGrpSpPr>
          <p:cNvPr id="32" name="Group 31">
            <a:extLst>
              <a:ext uri="{FF2B5EF4-FFF2-40B4-BE49-F238E27FC236}">
                <a16:creationId xmlns:a16="http://schemas.microsoft.com/office/drawing/2014/main" id="{1A12E1C0-DCF6-4E88-BD62-01DFF0197190}"/>
              </a:ext>
            </a:extLst>
          </p:cNvPr>
          <p:cNvGrpSpPr/>
          <p:nvPr/>
        </p:nvGrpSpPr>
        <p:grpSpPr>
          <a:xfrm>
            <a:off x="6555240" y="1251273"/>
            <a:ext cx="1574640" cy="370080"/>
            <a:chOff x="6555240" y="1251273"/>
            <a:chExt cx="1574640" cy="370080"/>
          </a:xfrm>
        </p:grpSpPr>
        <mc:AlternateContent xmlns:mc="http://schemas.openxmlformats.org/markup-compatibility/2006" xmlns:p14="http://schemas.microsoft.com/office/powerpoint/2010/main">
          <mc:Choice Requires="p14">
            <p:contentPart p14:bwMode="auto" r:id="rId35">
              <p14:nvContentPartPr>
                <p14:cNvPr id="25" name="Ink 24">
                  <a:extLst>
                    <a:ext uri="{FF2B5EF4-FFF2-40B4-BE49-F238E27FC236}">
                      <a16:creationId xmlns:a16="http://schemas.microsoft.com/office/drawing/2014/main" id="{4E28A8C1-4973-4D58-8D48-A30FF41552A3}"/>
                    </a:ext>
                  </a:extLst>
                </p14:cNvPr>
                <p14:cNvContentPartPr/>
                <p14:nvPr/>
              </p14:nvContentPartPr>
              <p14:xfrm>
                <a:off x="6555240" y="1471953"/>
                <a:ext cx="672480" cy="149400"/>
              </p14:xfrm>
            </p:contentPart>
          </mc:Choice>
          <mc:Fallback xmlns="">
            <p:pic>
              <p:nvPicPr>
                <p:cNvPr id="25" name="Ink 24">
                  <a:extLst>
                    <a:ext uri="{FF2B5EF4-FFF2-40B4-BE49-F238E27FC236}">
                      <a16:creationId xmlns:a16="http://schemas.microsoft.com/office/drawing/2014/main" id="{4E28A8C1-4973-4D58-8D48-A30FF41552A3}"/>
                    </a:ext>
                  </a:extLst>
                </p:cNvPr>
                <p:cNvPicPr/>
                <p:nvPr/>
              </p:nvPicPr>
              <p:blipFill>
                <a:blip r:embed="rId36"/>
                <a:stretch>
                  <a:fillRect/>
                </a:stretch>
              </p:blipFill>
              <p:spPr>
                <a:xfrm>
                  <a:off x="6546240" y="1462953"/>
                  <a:ext cx="6901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Ink 25">
                  <a:extLst>
                    <a:ext uri="{FF2B5EF4-FFF2-40B4-BE49-F238E27FC236}">
                      <a16:creationId xmlns:a16="http://schemas.microsoft.com/office/drawing/2014/main" id="{6E3D93DE-73F5-422E-8F68-D40D011A6C13}"/>
                    </a:ext>
                  </a:extLst>
                </p14:cNvPr>
                <p14:cNvContentPartPr/>
                <p14:nvPr/>
              </p14:nvContentPartPr>
              <p14:xfrm>
                <a:off x="7301880" y="1464393"/>
                <a:ext cx="107640" cy="74520"/>
              </p14:xfrm>
            </p:contentPart>
          </mc:Choice>
          <mc:Fallback xmlns="">
            <p:pic>
              <p:nvPicPr>
                <p:cNvPr id="26" name="Ink 25">
                  <a:extLst>
                    <a:ext uri="{FF2B5EF4-FFF2-40B4-BE49-F238E27FC236}">
                      <a16:creationId xmlns:a16="http://schemas.microsoft.com/office/drawing/2014/main" id="{6E3D93DE-73F5-422E-8F68-D40D011A6C13}"/>
                    </a:ext>
                  </a:extLst>
                </p:cNvPr>
                <p:cNvPicPr/>
                <p:nvPr/>
              </p:nvPicPr>
              <p:blipFill>
                <a:blip r:embed="rId38"/>
                <a:stretch>
                  <a:fillRect/>
                </a:stretch>
              </p:blipFill>
              <p:spPr>
                <a:xfrm>
                  <a:off x="7293240" y="1455753"/>
                  <a:ext cx="1252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7" name="Ink 26">
                  <a:extLst>
                    <a:ext uri="{FF2B5EF4-FFF2-40B4-BE49-F238E27FC236}">
                      <a16:creationId xmlns:a16="http://schemas.microsoft.com/office/drawing/2014/main" id="{B2244EC1-5C71-43F5-B92A-418FA2613EB6}"/>
                    </a:ext>
                  </a:extLst>
                </p14:cNvPr>
                <p14:cNvContentPartPr/>
                <p14:nvPr/>
              </p14:nvContentPartPr>
              <p14:xfrm>
                <a:off x="7483680" y="1268913"/>
                <a:ext cx="17640" cy="265320"/>
              </p14:xfrm>
            </p:contentPart>
          </mc:Choice>
          <mc:Fallback xmlns="">
            <p:pic>
              <p:nvPicPr>
                <p:cNvPr id="27" name="Ink 26">
                  <a:extLst>
                    <a:ext uri="{FF2B5EF4-FFF2-40B4-BE49-F238E27FC236}">
                      <a16:creationId xmlns:a16="http://schemas.microsoft.com/office/drawing/2014/main" id="{B2244EC1-5C71-43F5-B92A-418FA2613EB6}"/>
                    </a:ext>
                  </a:extLst>
                </p:cNvPr>
                <p:cNvPicPr/>
                <p:nvPr/>
              </p:nvPicPr>
              <p:blipFill>
                <a:blip r:embed="rId40"/>
                <a:stretch>
                  <a:fillRect/>
                </a:stretch>
              </p:blipFill>
              <p:spPr>
                <a:xfrm>
                  <a:off x="7475040" y="1260273"/>
                  <a:ext cx="352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Ink 27">
                  <a:extLst>
                    <a:ext uri="{FF2B5EF4-FFF2-40B4-BE49-F238E27FC236}">
                      <a16:creationId xmlns:a16="http://schemas.microsoft.com/office/drawing/2014/main" id="{ABC254AB-ABFB-4C8C-8A87-172D6455F628}"/>
                    </a:ext>
                  </a:extLst>
                </p14:cNvPr>
                <p14:cNvContentPartPr/>
                <p14:nvPr/>
              </p14:nvContentPartPr>
              <p14:xfrm>
                <a:off x="7367760" y="1251633"/>
                <a:ext cx="516240" cy="244440"/>
              </p14:xfrm>
            </p:contentPart>
          </mc:Choice>
          <mc:Fallback xmlns="">
            <p:pic>
              <p:nvPicPr>
                <p:cNvPr id="28" name="Ink 27">
                  <a:extLst>
                    <a:ext uri="{FF2B5EF4-FFF2-40B4-BE49-F238E27FC236}">
                      <a16:creationId xmlns:a16="http://schemas.microsoft.com/office/drawing/2014/main" id="{ABC254AB-ABFB-4C8C-8A87-172D6455F628}"/>
                    </a:ext>
                  </a:extLst>
                </p:cNvPr>
                <p:cNvPicPr/>
                <p:nvPr/>
              </p:nvPicPr>
              <p:blipFill>
                <a:blip r:embed="rId42"/>
                <a:stretch>
                  <a:fillRect/>
                </a:stretch>
              </p:blipFill>
              <p:spPr>
                <a:xfrm>
                  <a:off x="7359120" y="1242633"/>
                  <a:ext cx="5338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9" name="Ink 28">
                  <a:extLst>
                    <a:ext uri="{FF2B5EF4-FFF2-40B4-BE49-F238E27FC236}">
                      <a16:creationId xmlns:a16="http://schemas.microsoft.com/office/drawing/2014/main" id="{09CAA3F7-991B-4667-AC3D-0DD18FF0B618}"/>
                    </a:ext>
                  </a:extLst>
                </p14:cNvPr>
                <p14:cNvContentPartPr/>
                <p14:nvPr/>
              </p14:nvContentPartPr>
              <p14:xfrm>
                <a:off x="7858080" y="1381233"/>
                <a:ext cx="7560" cy="3960"/>
              </p14:xfrm>
            </p:contentPart>
          </mc:Choice>
          <mc:Fallback xmlns="">
            <p:pic>
              <p:nvPicPr>
                <p:cNvPr id="29" name="Ink 28">
                  <a:extLst>
                    <a:ext uri="{FF2B5EF4-FFF2-40B4-BE49-F238E27FC236}">
                      <a16:creationId xmlns:a16="http://schemas.microsoft.com/office/drawing/2014/main" id="{09CAA3F7-991B-4667-AC3D-0DD18FF0B618}"/>
                    </a:ext>
                  </a:extLst>
                </p:cNvPr>
                <p:cNvPicPr/>
                <p:nvPr/>
              </p:nvPicPr>
              <p:blipFill>
                <a:blip r:embed="rId44"/>
                <a:stretch>
                  <a:fillRect/>
                </a:stretch>
              </p:blipFill>
              <p:spPr>
                <a:xfrm>
                  <a:off x="7849440" y="1372233"/>
                  <a:ext cx="2520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0" name="Ink 29">
                  <a:extLst>
                    <a:ext uri="{FF2B5EF4-FFF2-40B4-BE49-F238E27FC236}">
                      <a16:creationId xmlns:a16="http://schemas.microsoft.com/office/drawing/2014/main" id="{216AE85D-FB6C-419B-AB71-D57BE40F0B81}"/>
                    </a:ext>
                  </a:extLst>
                </p14:cNvPr>
                <p14:cNvContentPartPr/>
                <p14:nvPr/>
              </p14:nvContentPartPr>
              <p14:xfrm>
                <a:off x="7942680" y="1455753"/>
                <a:ext cx="187200" cy="93240"/>
              </p14:xfrm>
            </p:contentPart>
          </mc:Choice>
          <mc:Fallback xmlns="">
            <p:pic>
              <p:nvPicPr>
                <p:cNvPr id="30" name="Ink 29">
                  <a:extLst>
                    <a:ext uri="{FF2B5EF4-FFF2-40B4-BE49-F238E27FC236}">
                      <a16:creationId xmlns:a16="http://schemas.microsoft.com/office/drawing/2014/main" id="{216AE85D-FB6C-419B-AB71-D57BE40F0B81}"/>
                    </a:ext>
                  </a:extLst>
                </p:cNvPr>
                <p:cNvPicPr/>
                <p:nvPr/>
              </p:nvPicPr>
              <p:blipFill>
                <a:blip r:embed="rId46"/>
                <a:stretch>
                  <a:fillRect/>
                </a:stretch>
              </p:blipFill>
              <p:spPr>
                <a:xfrm>
                  <a:off x="7933680" y="1446753"/>
                  <a:ext cx="2048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3CF66780-59DA-47E7-BC4B-7F67A1EA63EC}"/>
                    </a:ext>
                  </a:extLst>
                </p14:cNvPr>
                <p14:cNvContentPartPr/>
                <p14:nvPr/>
              </p14:nvContentPartPr>
              <p14:xfrm>
                <a:off x="7732080" y="1251273"/>
                <a:ext cx="253800" cy="14040"/>
              </p14:xfrm>
            </p:contentPart>
          </mc:Choice>
          <mc:Fallback xmlns="">
            <p:pic>
              <p:nvPicPr>
                <p:cNvPr id="31" name="Ink 30">
                  <a:extLst>
                    <a:ext uri="{FF2B5EF4-FFF2-40B4-BE49-F238E27FC236}">
                      <a16:creationId xmlns:a16="http://schemas.microsoft.com/office/drawing/2014/main" id="{3CF66780-59DA-47E7-BC4B-7F67A1EA63EC}"/>
                    </a:ext>
                  </a:extLst>
                </p:cNvPr>
                <p:cNvPicPr/>
                <p:nvPr/>
              </p:nvPicPr>
              <p:blipFill>
                <a:blip r:embed="rId48"/>
                <a:stretch>
                  <a:fillRect/>
                </a:stretch>
              </p:blipFill>
              <p:spPr>
                <a:xfrm>
                  <a:off x="7723080" y="1242633"/>
                  <a:ext cx="271440" cy="31680"/>
                </a:xfrm>
                <a:prstGeom prst="rect">
                  <a:avLst/>
                </a:prstGeom>
              </p:spPr>
            </p:pic>
          </mc:Fallback>
        </mc:AlternateContent>
      </p:grpSp>
      <p:grpSp>
        <p:nvGrpSpPr>
          <p:cNvPr id="52" name="Group 51">
            <a:extLst>
              <a:ext uri="{FF2B5EF4-FFF2-40B4-BE49-F238E27FC236}">
                <a16:creationId xmlns:a16="http://schemas.microsoft.com/office/drawing/2014/main" id="{27942480-E006-45C9-A1B6-5771A14920DD}"/>
              </a:ext>
            </a:extLst>
          </p:cNvPr>
          <p:cNvGrpSpPr/>
          <p:nvPr/>
        </p:nvGrpSpPr>
        <p:grpSpPr>
          <a:xfrm>
            <a:off x="5628240" y="1835193"/>
            <a:ext cx="2715480" cy="772560"/>
            <a:chOff x="5628240" y="1835193"/>
            <a:chExt cx="2715480" cy="772560"/>
          </a:xfrm>
        </p:grpSpPr>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C6BB8310-53D1-44D6-9047-E52B529E3850}"/>
                    </a:ext>
                  </a:extLst>
                </p14:cNvPr>
                <p14:cNvContentPartPr/>
                <p14:nvPr/>
              </p14:nvContentPartPr>
              <p14:xfrm>
                <a:off x="5719320" y="1835193"/>
                <a:ext cx="104040" cy="349200"/>
              </p14:xfrm>
            </p:contentPart>
          </mc:Choice>
          <mc:Fallback xmlns="">
            <p:pic>
              <p:nvPicPr>
                <p:cNvPr id="34" name="Ink 33">
                  <a:extLst>
                    <a:ext uri="{FF2B5EF4-FFF2-40B4-BE49-F238E27FC236}">
                      <a16:creationId xmlns:a16="http://schemas.microsoft.com/office/drawing/2014/main" id="{C6BB8310-53D1-44D6-9047-E52B529E3850}"/>
                    </a:ext>
                  </a:extLst>
                </p:cNvPr>
                <p:cNvPicPr/>
                <p:nvPr/>
              </p:nvPicPr>
              <p:blipFill>
                <a:blip r:embed="rId50"/>
                <a:stretch>
                  <a:fillRect/>
                </a:stretch>
              </p:blipFill>
              <p:spPr>
                <a:xfrm>
                  <a:off x="5710680" y="1826553"/>
                  <a:ext cx="12168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683AF37C-CF83-40B5-9F4B-4FF0294C89A3}"/>
                    </a:ext>
                  </a:extLst>
                </p14:cNvPr>
                <p14:cNvContentPartPr/>
                <p14:nvPr/>
              </p14:nvContentPartPr>
              <p14:xfrm>
                <a:off x="5628240" y="1976673"/>
                <a:ext cx="492120" cy="104400"/>
              </p14:xfrm>
            </p:contentPart>
          </mc:Choice>
          <mc:Fallback xmlns="">
            <p:pic>
              <p:nvPicPr>
                <p:cNvPr id="35" name="Ink 34">
                  <a:extLst>
                    <a:ext uri="{FF2B5EF4-FFF2-40B4-BE49-F238E27FC236}">
                      <a16:creationId xmlns:a16="http://schemas.microsoft.com/office/drawing/2014/main" id="{683AF37C-CF83-40B5-9F4B-4FF0294C89A3}"/>
                    </a:ext>
                  </a:extLst>
                </p:cNvPr>
                <p:cNvPicPr/>
                <p:nvPr/>
              </p:nvPicPr>
              <p:blipFill>
                <a:blip r:embed="rId52"/>
                <a:stretch>
                  <a:fillRect/>
                </a:stretch>
              </p:blipFill>
              <p:spPr>
                <a:xfrm>
                  <a:off x="5619240" y="1968033"/>
                  <a:ext cx="50976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Ink 36">
                  <a:extLst>
                    <a:ext uri="{FF2B5EF4-FFF2-40B4-BE49-F238E27FC236}">
                      <a16:creationId xmlns:a16="http://schemas.microsoft.com/office/drawing/2014/main" id="{CA7D2DDD-0740-4477-B9E1-B8ADACFE6B91}"/>
                    </a:ext>
                  </a:extLst>
                </p14:cNvPr>
                <p14:cNvContentPartPr/>
                <p14:nvPr/>
              </p14:nvContentPartPr>
              <p14:xfrm>
                <a:off x="6347160" y="1896033"/>
                <a:ext cx="49680" cy="146160"/>
              </p14:xfrm>
            </p:contentPart>
          </mc:Choice>
          <mc:Fallback xmlns="">
            <p:pic>
              <p:nvPicPr>
                <p:cNvPr id="37" name="Ink 36">
                  <a:extLst>
                    <a:ext uri="{FF2B5EF4-FFF2-40B4-BE49-F238E27FC236}">
                      <a16:creationId xmlns:a16="http://schemas.microsoft.com/office/drawing/2014/main" id="{CA7D2DDD-0740-4477-B9E1-B8ADACFE6B91}"/>
                    </a:ext>
                  </a:extLst>
                </p:cNvPr>
                <p:cNvPicPr/>
                <p:nvPr/>
              </p:nvPicPr>
              <p:blipFill>
                <a:blip r:embed="rId54"/>
                <a:stretch>
                  <a:fillRect/>
                </a:stretch>
              </p:blipFill>
              <p:spPr>
                <a:xfrm>
                  <a:off x="6338160" y="1887033"/>
                  <a:ext cx="67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FAD78CE5-3235-49FF-9166-0748457D990E}"/>
                    </a:ext>
                  </a:extLst>
                </p14:cNvPr>
                <p14:cNvContentPartPr/>
                <p14:nvPr/>
              </p14:nvContentPartPr>
              <p14:xfrm>
                <a:off x="6480360" y="1854993"/>
                <a:ext cx="175680" cy="242640"/>
              </p14:xfrm>
            </p:contentPart>
          </mc:Choice>
          <mc:Fallback xmlns="">
            <p:pic>
              <p:nvPicPr>
                <p:cNvPr id="38" name="Ink 37">
                  <a:extLst>
                    <a:ext uri="{FF2B5EF4-FFF2-40B4-BE49-F238E27FC236}">
                      <a16:creationId xmlns:a16="http://schemas.microsoft.com/office/drawing/2014/main" id="{FAD78CE5-3235-49FF-9166-0748457D990E}"/>
                    </a:ext>
                  </a:extLst>
                </p:cNvPr>
                <p:cNvPicPr/>
                <p:nvPr/>
              </p:nvPicPr>
              <p:blipFill>
                <a:blip r:embed="rId56"/>
                <a:stretch>
                  <a:fillRect/>
                </a:stretch>
              </p:blipFill>
              <p:spPr>
                <a:xfrm>
                  <a:off x="6471360" y="1845993"/>
                  <a:ext cx="19332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3BEEA91F-CE33-46B6-8772-8B34DAD50FBA}"/>
                    </a:ext>
                  </a:extLst>
                </p14:cNvPr>
                <p14:cNvContentPartPr/>
                <p14:nvPr/>
              </p14:nvContentPartPr>
              <p14:xfrm>
                <a:off x="6320520" y="1917273"/>
                <a:ext cx="168120" cy="14040"/>
              </p14:xfrm>
            </p:contentPart>
          </mc:Choice>
          <mc:Fallback xmlns="">
            <p:pic>
              <p:nvPicPr>
                <p:cNvPr id="39" name="Ink 38">
                  <a:extLst>
                    <a:ext uri="{FF2B5EF4-FFF2-40B4-BE49-F238E27FC236}">
                      <a16:creationId xmlns:a16="http://schemas.microsoft.com/office/drawing/2014/main" id="{3BEEA91F-CE33-46B6-8772-8B34DAD50FBA}"/>
                    </a:ext>
                  </a:extLst>
                </p:cNvPr>
                <p:cNvPicPr/>
                <p:nvPr/>
              </p:nvPicPr>
              <p:blipFill>
                <a:blip r:embed="rId58"/>
                <a:stretch>
                  <a:fillRect/>
                </a:stretch>
              </p:blipFill>
              <p:spPr>
                <a:xfrm>
                  <a:off x="6311880" y="1908633"/>
                  <a:ext cx="1857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7778A6D7-7D7D-4A46-B09E-FB927B74DDD9}"/>
                    </a:ext>
                  </a:extLst>
                </p14:cNvPr>
                <p14:cNvContentPartPr/>
                <p14:nvPr/>
              </p14:nvContentPartPr>
              <p14:xfrm>
                <a:off x="6878160" y="1972353"/>
                <a:ext cx="108360" cy="107640"/>
              </p14:xfrm>
            </p:contentPart>
          </mc:Choice>
          <mc:Fallback xmlns="">
            <p:pic>
              <p:nvPicPr>
                <p:cNvPr id="40" name="Ink 39">
                  <a:extLst>
                    <a:ext uri="{FF2B5EF4-FFF2-40B4-BE49-F238E27FC236}">
                      <a16:creationId xmlns:a16="http://schemas.microsoft.com/office/drawing/2014/main" id="{7778A6D7-7D7D-4A46-B09E-FB927B74DDD9}"/>
                    </a:ext>
                  </a:extLst>
                </p:cNvPr>
                <p:cNvPicPr/>
                <p:nvPr/>
              </p:nvPicPr>
              <p:blipFill>
                <a:blip r:embed="rId60"/>
                <a:stretch>
                  <a:fillRect/>
                </a:stretch>
              </p:blipFill>
              <p:spPr>
                <a:xfrm>
                  <a:off x="6869520" y="1963353"/>
                  <a:ext cx="1260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B47C382A-AF03-44B7-8035-E64E4F1806C7}"/>
                    </a:ext>
                  </a:extLst>
                </p14:cNvPr>
                <p14:cNvContentPartPr/>
                <p14:nvPr/>
              </p14:nvContentPartPr>
              <p14:xfrm>
                <a:off x="7039440" y="1952553"/>
                <a:ext cx="27360" cy="289440"/>
              </p14:xfrm>
            </p:contentPart>
          </mc:Choice>
          <mc:Fallback xmlns="">
            <p:pic>
              <p:nvPicPr>
                <p:cNvPr id="41" name="Ink 40">
                  <a:extLst>
                    <a:ext uri="{FF2B5EF4-FFF2-40B4-BE49-F238E27FC236}">
                      <a16:creationId xmlns:a16="http://schemas.microsoft.com/office/drawing/2014/main" id="{B47C382A-AF03-44B7-8035-E64E4F1806C7}"/>
                    </a:ext>
                  </a:extLst>
                </p:cNvPr>
                <p:cNvPicPr/>
                <p:nvPr/>
              </p:nvPicPr>
              <p:blipFill>
                <a:blip r:embed="rId62"/>
                <a:stretch>
                  <a:fillRect/>
                </a:stretch>
              </p:blipFill>
              <p:spPr>
                <a:xfrm>
                  <a:off x="7030440" y="1943913"/>
                  <a:ext cx="4500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340E5CEE-E852-401A-A98A-FBC23778A99C}"/>
                    </a:ext>
                  </a:extLst>
                </p14:cNvPr>
                <p14:cNvContentPartPr/>
                <p14:nvPr/>
              </p14:nvContentPartPr>
              <p14:xfrm>
                <a:off x="7013160" y="1970553"/>
                <a:ext cx="151920" cy="79200"/>
              </p14:xfrm>
            </p:contentPart>
          </mc:Choice>
          <mc:Fallback xmlns="">
            <p:pic>
              <p:nvPicPr>
                <p:cNvPr id="42" name="Ink 41">
                  <a:extLst>
                    <a:ext uri="{FF2B5EF4-FFF2-40B4-BE49-F238E27FC236}">
                      <a16:creationId xmlns:a16="http://schemas.microsoft.com/office/drawing/2014/main" id="{340E5CEE-E852-401A-A98A-FBC23778A99C}"/>
                    </a:ext>
                  </a:extLst>
                </p:cNvPr>
                <p:cNvPicPr/>
                <p:nvPr/>
              </p:nvPicPr>
              <p:blipFill>
                <a:blip r:embed="rId64"/>
                <a:stretch>
                  <a:fillRect/>
                </a:stretch>
              </p:blipFill>
              <p:spPr>
                <a:xfrm>
                  <a:off x="7004160" y="1961913"/>
                  <a:ext cx="16956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1E391559-17A1-4883-AEE7-D39950B80601}"/>
                    </a:ext>
                  </a:extLst>
                </p14:cNvPr>
                <p14:cNvContentPartPr/>
                <p14:nvPr/>
              </p14:nvContentPartPr>
              <p14:xfrm>
                <a:off x="7224480" y="2007273"/>
                <a:ext cx="143280" cy="39600"/>
              </p14:xfrm>
            </p:contentPart>
          </mc:Choice>
          <mc:Fallback xmlns="">
            <p:pic>
              <p:nvPicPr>
                <p:cNvPr id="43" name="Ink 42">
                  <a:extLst>
                    <a:ext uri="{FF2B5EF4-FFF2-40B4-BE49-F238E27FC236}">
                      <a16:creationId xmlns:a16="http://schemas.microsoft.com/office/drawing/2014/main" id="{1E391559-17A1-4883-AEE7-D39950B80601}"/>
                    </a:ext>
                  </a:extLst>
                </p:cNvPr>
                <p:cNvPicPr/>
                <p:nvPr/>
              </p:nvPicPr>
              <p:blipFill>
                <a:blip r:embed="rId66"/>
                <a:stretch>
                  <a:fillRect/>
                </a:stretch>
              </p:blipFill>
              <p:spPr>
                <a:xfrm>
                  <a:off x="7215840" y="1998273"/>
                  <a:ext cx="1609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4C2E0D52-8342-4E6D-98EC-EAB8C578AB08}"/>
                    </a:ext>
                  </a:extLst>
                </p14:cNvPr>
                <p14:cNvContentPartPr/>
                <p14:nvPr/>
              </p14:nvContentPartPr>
              <p14:xfrm>
                <a:off x="7333920" y="1937073"/>
                <a:ext cx="16560" cy="24480"/>
              </p14:xfrm>
            </p:contentPart>
          </mc:Choice>
          <mc:Fallback xmlns="">
            <p:pic>
              <p:nvPicPr>
                <p:cNvPr id="44" name="Ink 43">
                  <a:extLst>
                    <a:ext uri="{FF2B5EF4-FFF2-40B4-BE49-F238E27FC236}">
                      <a16:creationId xmlns:a16="http://schemas.microsoft.com/office/drawing/2014/main" id="{4C2E0D52-8342-4E6D-98EC-EAB8C578AB08}"/>
                    </a:ext>
                  </a:extLst>
                </p:cNvPr>
                <p:cNvPicPr/>
                <p:nvPr/>
              </p:nvPicPr>
              <p:blipFill>
                <a:blip r:embed="rId68"/>
                <a:stretch>
                  <a:fillRect/>
                </a:stretch>
              </p:blipFill>
              <p:spPr>
                <a:xfrm>
                  <a:off x="7325280" y="1928433"/>
                  <a:ext cx="342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6A9C41E2-6F79-4811-9039-88A554601F43}"/>
                    </a:ext>
                  </a:extLst>
                </p14:cNvPr>
                <p14:cNvContentPartPr/>
                <p14:nvPr/>
              </p14:nvContentPartPr>
              <p14:xfrm>
                <a:off x="7445520" y="1876233"/>
                <a:ext cx="284040" cy="159480"/>
              </p14:xfrm>
            </p:contentPart>
          </mc:Choice>
          <mc:Fallback xmlns="">
            <p:pic>
              <p:nvPicPr>
                <p:cNvPr id="45" name="Ink 44">
                  <a:extLst>
                    <a:ext uri="{FF2B5EF4-FFF2-40B4-BE49-F238E27FC236}">
                      <a16:creationId xmlns:a16="http://schemas.microsoft.com/office/drawing/2014/main" id="{6A9C41E2-6F79-4811-9039-88A554601F43}"/>
                    </a:ext>
                  </a:extLst>
                </p:cNvPr>
                <p:cNvPicPr/>
                <p:nvPr/>
              </p:nvPicPr>
              <p:blipFill>
                <a:blip r:embed="rId70"/>
                <a:stretch>
                  <a:fillRect/>
                </a:stretch>
              </p:blipFill>
              <p:spPr>
                <a:xfrm>
                  <a:off x="7436880" y="1867593"/>
                  <a:ext cx="30168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3B06875E-49AF-4575-A95B-99D5C48BFCAF}"/>
                    </a:ext>
                  </a:extLst>
                </p14:cNvPr>
                <p14:cNvContentPartPr/>
                <p14:nvPr/>
              </p14:nvContentPartPr>
              <p14:xfrm>
                <a:off x="6231960" y="2414073"/>
                <a:ext cx="531000" cy="142560"/>
              </p14:xfrm>
            </p:contentPart>
          </mc:Choice>
          <mc:Fallback xmlns="">
            <p:pic>
              <p:nvPicPr>
                <p:cNvPr id="46" name="Ink 45">
                  <a:extLst>
                    <a:ext uri="{FF2B5EF4-FFF2-40B4-BE49-F238E27FC236}">
                      <a16:creationId xmlns:a16="http://schemas.microsoft.com/office/drawing/2014/main" id="{3B06875E-49AF-4575-A95B-99D5C48BFCAF}"/>
                    </a:ext>
                  </a:extLst>
                </p:cNvPr>
                <p:cNvPicPr/>
                <p:nvPr/>
              </p:nvPicPr>
              <p:blipFill>
                <a:blip r:embed="rId72"/>
                <a:stretch>
                  <a:fillRect/>
                </a:stretch>
              </p:blipFill>
              <p:spPr>
                <a:xfrm>
                  <a:off x="6222960" y="2405433"/>
                  <a:ext cx="54864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4612DE7A-387D-4D7E-A9F9-344BF03A1391}"/>
                    </a:ext>
                  </a:extLst>
                </p14:cNvPr>
                <p14:cNvContentPartPr/>
                <p14:nvPr/>
              </p14:nvContentPartPr>
              <p14:xfrm>
                <a:off x="7013160" y="2291673"/>
                <a:ext cx="540000" cy="316080"/>
              </p14:xfrm>
            </p:contentPart>
          </mc:Choice>
          <mc:Fallback xmlns="">
            <p:pic>
              <p:nvPicPr>
                <p:cNvPr id="47" name="Ink 46">
                  <a:extLst>
                    <a:ext uri="{FF2B5EF4-FFF2-40B4-BE49-F238E27FC236}">
                      <a16:creationId xmlns:a16="http://schemas.microsoft.com/office/drawing/2014/main" id="{4612DE7A-387D-4D7E-A9F9-344BF03A1391}"/>
                    </a:ext>
                  </a:extLst>
                </p:cNvPr>
                <p:cNvPicPr/>
                <p:nvPr/>
              </p:nvPicPr>
              <p:blipFill>
                <a:blip r:embed="rId74"/>
                <a:stretch>
                  <a:fillRect/>
                </a:stretch>
              </p:blipFill>
              <p:spPr>
                <a:xfrm>
                  <a:off x="7004160" y="2282673"/>
                  <a:ext cx="55764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05E5735A-DFC6-4ECD-BFDC-BC269078254A}"/>
                    </a:ext>
                  </a:extLst>
                </p14:cNvPr>
                <p14:cNvContentPartPr/>
                <p14:nvPr/>
              </p14:nvContentPartPr>
              <p14:xfrm>
                <a:off x="7705440" y="2458713"/>
                <a:ext cx="133200" cy="101160"/>
              </p14:xfrm>
            </p:contentPart>
          </mc:Choice>
          <mc:Fallback xmlns="">
            <p:pic>
              <p:nvPicPr>
                <p:cNvPr id="48" name="Ink 47">
                  <a:extLst>
                    <a:ext uri="{FF2B5EF4-FFF2-40B4-BE49-F238E27FC236}">
                      <a16:creationId xmlns:a16="http://schemas.microsoft.com/office/drawing/2014/main" id="{05E5735A-DFC6-4ECD-BFDC-BC269078254A}"/>
                    </a:ext>
                  </a:extLst>
                </p:cNvPr>
                <p:cNvPicPr/>
                <p:nvPr/>
              </p:nvPicPr>
              <p:blipFill>
                <a:blip r:embed="rId76"/>
                <a:stretch>
                  <a:fillRect/>
                </a:stretch>
              </p:blipFill>
              <p:spPr>
                <a:xfrm>
                  <a:off x="7696800" y="2450073"/>
                  <a:ext cx="1508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1A7CCD15-FFF6-4A68-9B98-D413C97F195E}"/>
                    </a:ext>
                  </a:extLst>
                </p14:cNvPr>
                <p14:cNvContentPartPr/>
                <p14:nvPr/>
              </p14:nvContentPartPr>
              <p14:xfrm>
                <a:off x="7936200" y="2485353"/>
                <a:ext cx="62640" cy="55440"/>
              </p14:xfrm>
            </p:contentPart>
          </mc:Choice>
          <mc:Fallback xmlns="">
            <p:pic>
              <p:nvPicPr>
                <p:cNvPr id="49" name="Ink 48">
                  <a:extLst>
                    <a:ext uri="{FF2B5EF4-FFF2-40B4-BE49-F238E27FC236}">
                      <a16:creationId xmlns:a16="http://schemas.microsoft.com/office/drawing/2014/main" id="{1A7CCD15-FFF6-4A68-9B98-D413C97F195E}"/>
                    </a:ext>
                  </a:extLst>
                </p:cNvPr>
                <p:cNvPicPr/>
                <p:nvPr/>
              </p:nvPicPr>
              <p:blipFill>
                <a:blip r:embed="rId78"/>
                <a:stretch>
                  <a:fillRect/>
                </a:stretch>
              </p:blipFill>
              <p:spPr>
                <a:xfrm>
                  <a:off x="7927560" y="2476353"/>
                  <a:ext cx="802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0" name="Ink 49">
                  <a:extLst>
                    <a:ext uri="{FF2B5EF4-FFF2-40B4-BE49-F238E27FC236}">
                      <a16:creationId xmlns:a16="http://schemas.microsoft.com/office/drawing/2014/main" id="{2F5B4627-8203-4DFE-B34F-A0C88289B438}"/>
                    </a:ext>
                  </a:extLst>
                </p14:cNvPr>
                <p14:cNvContentPartPr/>
                <p14:nvPr/>
              </p14:nvContentPartPr>
              <p14:xfrm>
                <a:off x="8087400" y="2416233"/>
                <a:ext cx="165600" cy="116640"/>
              </p14:xfrm>
            </p:contentPart>
          </mc:Choice>
          <mc:Fallback xmlns="">
            <p:pic>
              <p:nvPicPr>
                <p:cNvPr id="50" name="Ink 49">
                  <a:extLst>
                    <a:ext uri="{FF2B5EF4-FFF2-40B4-BE49-F238E27FC236}">
                      <a16:creationId xmlns:a16="http://schemas.microsoft.com/office/drawing/2014/main" id="{2F5B4627-8203-4DFE-B34F-A0C88289B438}"/>
                    </a:ext>
                  </a:extLst>
                </p:cNvPr>
                <p:cNvPicPr/>
                <p:nvPr/>
              </p:nvPicPr>
              <p:blipFill>
                <a:blip r:embed="rId80"/>
                <a:stretch>
                  <a:fillRect/>
                </a:stretch>
              </p:blipFill>
              <p:spPr>
                <a:xfrm>
                  <a:off x="8078400" y="2407233"/>
                  <a:ext cx="18324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1" name="Ink 50">
                  <a:extLst>
                    <a:ext uri="{FF2B5EF4-FFF2-40B4-BE49-F238E27FC236}">
                      <a16:creationId xmlns:a16="http://schemas.microsoft.com/office/drawing/2014/main" id="{5DF43F32-CF32-439D-9731-7916CB48F107}"/>
                    </a:ext>
                  </a:extLst>
                </p14:cNvPr>
                <p14:cNvContentPartPr/>
                <p14:nvPr/>
              </p14:nvContentPartPr>
              <p14:xfrm>
                <a:off x="8193600" y="2068113"/>
                <a:ext cx="150120" cy="313560"/>
              </p14:xfrm>
            </p:contentPart>
          </mc:Choice>
          <mc:Fallback xmlns="">
            <p:pic>
              <p:nvPicPr>
                <p:cNvPr id="51" name="Ink 50">
                  <a:extLst>
                    <a:ext uri="{FF2B5EF4-FFF2-40B4-BE49-F238E27FC236}">
                      <a16:creationId xmlns:a16="http://schemas.microsoft.com/office/drawing/2014/main" id="{5DF43F32-CF32-439D-9731-7916CB48F107}"/>
                    </a:ext>
                  </a:extLst>
                </p:cNvPr>
                <p:cNvPicPr/>
                <p:nvPr/>
              </p:nvPicPr>
              <p:blipFill>
                <a:blip r:embed="rId82"/>
                <a:stretch>
                  <a:fillRect/>
                </a:stretch>
              </p:blipFill>
              <p:spPr>
                <a:xfrm>
                  <a:off x="8184960" y="2059113"/>
                  <a:ext cx="167760" cy="331200"/>
                </a:xfrm>
                <a:prstGeom prst="rect">
                  <a:avLst/>
                </a:prstGeom>
              </p:spPr>
            </p:pic>
          </mc:Fallback>
        </mc:AlternateContent>
      </p:grpSp>
      <p:grpSp>
        <p:nvGrpSpPr>
          <p:cNvPr id="67" name="Group 66">
            <a:extLst>
              <a:ext uri="{FF2B5EF4-FFF2-40B4-BE49-F238E27FC236}">
                <a16:creationId xmlns:a16="http://schemas.microsoft.com/office/drawing/2014/main" id="{C8099D95-1427-4CE7-854B-BE85DA3D8EB5}"/>
              </a:ext>
            </a:extLst>
          </p:cNvPr>
          <p:cNvGrpSpPr/>
          <p:nvPr/>
        </p:nvGrpSpPr>
        <p:grpSpPr>
          <a:xfrm>
            <a:off x="5388120" y="2982153"/>
            <a:ext cx="3048840" cy="753840"/>
            <a:chOff x="5388120" y="2982153"/>
            <a:chExt cx="3048840" cy="753840"/>
          </a:xfrm>
        </p:grpSpPr>
        <mc:AlternateContent xmlns:mc="http://schemas.openxmlformats.org/markup-compatibility/2006" xmlns:p14="http://schemas.microsoft.com/office/powerpoint/2010/main">
          <mc:Choice Requires="p14">
            <p:contentPart p14:bwMode="auto" r:id="rId83">
              <p14:nvContentPartPr>
                <p14:cNvPr id="53" name="Ink 52">
                  <a:extLst>
                    <a:ext uri="{FF2B5EF4-FFF2-40B4-BE49-F238E27FC236}">
                      <a16:creationId xmlns:a16="http://schemas.microsoft.com/office/drawing/2014/main" id="{BD5A3C08-2317-4746-B52B-E3B4944776C9}"/>
                    </a:ext>
                  </a:extLst>
                </p14:cNvPr>
                <p14:cNvContentPartPr/>
                <p14:nvPr/>
              </p14:nvContentPartPr>
              <p14:xfrm>
                <a:off x="5388120" y="2982153"/>
                <a:ext cx="3048840" cy="64080"/>
              </p14:xfrm>
            </p:contentPart>
          </mc:Choice>
          <mc:Fallback xmlns="">
            <p:pic>
              <p:nvPicPr>
                <p:cNvPr id="53" name="Ink 52">
                  <a:extLst>
                    <a:ext uri="{FF2B5EF4-FFF2-40B4-BE49-F238E27FC236}">
                      <a16:creationId xmlns:a16="http://schemas.microsoft.com/office/drawing/2014/main" id="{BD5A3C08-2317-4746-B52B-E3B4944776C9}"/>
                    </a:ext>
                  </a:extLst>
                </p:cNvPr>
                <p:cNvPicPr/>
                <p:nvPr/>
              </p:nvPicPr>
              <p:blipFill>
                <a:blip r:embed="rId84"/>
                <a:stretch>
                  <a:fillRect/>
                </a:stretch>
              </p:blipFill>
              <p:spPr>
                <a:xfrm>
                  <a:off x="5379480" y="2973153"/>
                  <a:ext cx="30664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4" name="Ink 53">
                  <a:extLst>
                    <a:ext uri="{FF2B5EF4-FFF2-40B4-BE49-F238E27FC236}">
                      <a16:creationId xmlns:a16="http://schemas.microsoft.com/office/drawing/2014/main" id="{741C3839-3980-4D07-A10C-285D310E72DA}"/>
                    </a:ext>
                  </a:extLst>
                </p14:cNvPr>
                <p14:cNvContentPartPr/>
                <p14:nvPr/>
              </p14:nvContentPartPr>
              <p14:xfrm>
                <a:off x="6009840" y="3273393"/>
                <a:ext cx="207360" cy="20160"/>
              </p14:xfrm>
            </p:contentPart>
          </mc:Choice>
          <mc:Fallback xmlns="">
            <p:pic>
              <p:nvPicPr>
                <p:cNvPr id="54" name="Ink 53">
                  <a:extLst>
                    <a:ext uri="{FF2B5EF4-FFF2-40B4-BE49-F238E27FC236}">
                      <a16:creationId xmlns:a16="http://schemas.microsoft.com/office/drawing/2014/main" id="{741C3839-3980-4D07-A10C-285D310E72DA}"/>
                    </a:ext>
                  </a:extLst>
                </p:cNvPr>
                <p:cNvPicPr/>
                <p:nvPr/>
              </p:nvPicPr>
              <p:blipFill>
                <a:blip r:embed="rId86"/>
                <a:stretch>
                  <a:fillRect/>
                </a:stretch>
              </p:blipFill>
              <p:spPr>
                <a:xfrm>
                  <a:off x="6001200" y="3264753"/>
                  <a:ext cx="2250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5" name="Ink 54">
                  <a:extLst>
                    <a:ext uri="{FF2B5EF4-FFF2-40B4-BE49-F238E27FC236}">
                      <a16:creationId xmlns:a16="http://schemas.microsoft.com/office/drawing/2014/main" id="{105F9DF8-1071-4ED5-983B-86F530A74F80}"/>
                    </a:ext>
                  </a:extLst>
                </p14:cNvPr>
                <p14:cNvContentPartPr/>
                <p14:nvPr/>
              </p14:nvContentPartPr>
              <p14:xfrm>
                <a:off x="6080760" y="3302193"/>
                <a:ext cx="39960" cy="205920"/>
              </p14:xfrm>
            </p:contentPart>
          </mc:Choice>
          <mc:Fallback xmlns="">
            <p:pic>
              <p:nvPicPr>
                <p:cNvPr id="55" name="Ink 54">
                  <a:extLst>
                    <a:ext uri="{FF2B5EF4-FFF2-40B4-BE49-F238E27FC236}">
                      <a16:creationId xmlns:a16="http://schemas.microsoft.com/office/drawing/2014/main" id="{105F9DF8-1071-4ED5-983B-86F530A74F80}"/>
                    </a:ext>
                  </a:extLst>
                </p:cNvPr>
                <p:cNvPicPr/>
                <p:nvPr/>
              </p:nvPicPr>
              <p:blipFill>
                <a:blip r:embed="rId88"/>
                <a:stretch>
                  <a:fillRect/>
                </a:stretch>
              </p:blipFill>
              <p:spPr>
                <a:xfrm>
                  <a:off x="6071760" y="3293553"/>
                  <a:ext cx="576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6" name="Ink 55">
                  <a:extLst>
                    <a:ext uri="{FF2B5EF4-FFF2-40B4-BE49-F238E27FC236}">
                      <a16:creationId xmlns:a16="http://schemas.microsoft.com/office/drawing/2014/main" id="{51BADAD7-CAA3-4E6C-92AF-CBBC7CD42430}"/>
                    </a:ext>
                  </a:extLst>
                </p14:cNvPr>
                <p14:cNvContentPartPr/>
                <p14:nvPr/>
              </p14:nvContentPartPr>
              <p14:xfrm>
                <a:off x="6326280" y="3204633"/>
                <a:ext cx="94680" cy="337680"/>
              </p14:xfrm>
            </p:contentPart>
          </mc:Choice>
          <mc:Fallback xmlns="">
            <p:pic>
              <p:nvPicPr>
                <p:cNvPr id="56" name="Ink 55">
                  <a:extLst>
                    <a:ext uri="{FF2B5EF4-FFF2-40B4-BE49-F238E27FC236}">
                      <a16:creationId xmlns:a16="http://schemas.microsoft.com/office/drawing/2014/main" id="{51BADAD7-CAA3-4E6C-92AF-CBBC7CD42430}"/>
                    </a:ext>
                  </a:extLst>
                </p:cNvPr>
                <p:cNvPicPr/>
                <p:nvPr/>
              </p:nvPicPr>
              <p:blipFill>
                <a:blip r:embed="rId90"/>
                <a:stretch>
                  <a:fillRect/>
                </a:stretch>
              </p:blipFill>
              <p:spPr>
                <a:xfrm>
                  <a:off x="6317280" y="3195633"/>
                  <a:ext cx="112320" cy="3553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7" name="Ink 56">
                  <a:extLst>
                    <a:ext uri="{FF2B5EF4-FFF2-40B4-BE49-F238E27FC236}">
                      <a16:creationId xmlns:a16="http://schemas.microsoft.com/office/drawing/2014/main" id="{5E1686C5-F308-43FA-9673-46880EB0DF55}"/>
                    </a:ext>
                  </a:extLst>
                </p14:cNvPr>
                <p14:cNvContentPartPr/>
                <p14:nvPr/>
              </p14:nvContentPartPr>
              <p14:xfrm>
                <a:off x="6453720" y="3345393"/>
                <a:ext cx="155160" cy="125280"/>
              </p14:xfrm>
            </p:contentPart>
          </mc:Choice>
          <mc:Fallback xmlns="">
            <p:pic>
              <p:nvPicPr>
                <p:cNvPr id="57" name="Ink 56">
                  <a:extLst>
                    <a:ext uri="{FF2B5EF4-FFF2-40B4-BE49-F238E27FC236}">
                      <a16:creationId xmlns:a16="http://schemas.microsoft.com/office/drawing/2014/main" id="{5E1686C5-F308-43FA-9673-46880EB0DF55}"/>
                    </a:ext>
                  </a:extLst>
                </p:cNvPr>
                <p:cNvPicPr/>
                <p:nvPr/>
              </p:nvPicPr>
              <p:blipFill>
                <a:blip r:embed="rId92"/>
                <a:stretch>
                  <a:fillRect/>
                </a:stretch>
              </p:blipFill>
              <p:spPr>
                <a:xfrm>
                  <a:off x="6444720" y="3336393"/>
                  <a:ext cx="1728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8" name="Ink 57">
                  <a:extLst>
                    <a:ext uri="{FF2B5EF4-FFF2-40B4-BE49-F238E27FC236}">
                      <a16:creationId xmlns:a16="http://schemas.microsoft.com/office/drawing/2014/main" id="{F1275687-7AB3-482C-A6C1-90B974416230}"/>
                    </a:ext>
                  </a:extLst>
                </p14:cNvPr>
                <p14:cNvContentPartPr/>
                <p14:nvPr/>
              </p14:nvContentPartPr>
              <p14:xfrm>
                <a:off x="6702480" y="3222273"/>
                <a:ext cx="46440" cy="271800"/>
              </p14:xfrm>
            </p:contentPart>
          </mc:Choice>
          <mc:Fallback xmlns="">
            <p:pic>
              <p:nvPicPr>
                <p:cNvPr id="58" name="Ink 57">
                  <a:extLst>
                    <a:ext uri="{FF2B5EF4-FFF2-40B4-BE49-F238E27FC236}">
                      <a16:creationId xmlns:a16="http://schemas.microsoft.com/office/drawing/2014/main" id="{F1275687-7AB3-482C-A6C1-90B974416230}"/>
                    </a:ext>
                  </a:extLst>
                </p:cNvPr>
                <p:cNvPicPr/>
                <p:nvPr/>
              </p:nvPicPr>
              <p:blipFill>
                <a:blip r:embed="rId94"/>
                <a:stretch>
                  <a:fillRect/>
                </a:stretch>
              </p:blipFill>
              <p:spPr>
                <a:xfrm>
                  <a:off x="6693480" y="3213273"/>
                  <a:ext cx="6408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9" name="Ink 58">
                  <a:extLst>
                    <a:ext uri="{FF2B5EF4-FFF2-40B4-BE49-F238E27FC236}">
                      <a16:creationId xmlns:a16="http://schemas.microsoft.com/office/drawing/2014/main" id="{C7ABC254-692D-42BA-BE78-898187D81C57}"/>
                    </a:ext>
                  </a:extLst>
                </p14:cNvPr>
                <p14:cNvContentPartPr/>
                <p14:nvPr/>
              </p14:nvContentPartPr>
              <p14:xfrm>
                <a:off x="6924240" y="3390753"/>
                <a:ext cx="183600" cy="66240"/>
              </p14:xfrm>
            </p:contentPart>
          </mc:Choice>
          <mc:Fallback xmlns="">
            <p:pic>
              <p:nvPicPr>
                <p:cNvPr id="59" name="Ink 58">
                  <a:extLst>
                    <a:ext uri="{FF2B5EF4-FFF2-40B4-BE49-F238E27FC236}">
                      <a16:creationId xmlns:a16="http://schemas.microsoft.com/office/drawing/2014/main" id="{C7ABC254-692D-42BA-BE78-898187D81C57}"/>
                    </a:ext>
                  </a:extLst>
                </p:cNvPr>
                <p:cNvPicPr/>
                <p:nvPr/>
              </p:nvPicPr>
              <p:blipFill>
                <a:blip r:embed="rId96"/>
                <a:stretch>
                  <a:fillRect/>
                </a:stretch>
              </p:blipFill>
              <p:spPr>
                <a:xfrm>
                  <a:off x="6915240" y="3382113"/>
                  <a:ext cx="2012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0" name="Ink 59">
                  <a:extLst>
                    <a:ext uri="{FF2B5EF4-FFF2-40B4-BE49-F238E27FC236}">
                      <a16:creationId xmlns:a16="http://schemas.microsoft.com/office/drawing/2014/main" id="{D2B0A600-D18E-4A4C-8FF0-C2B7C4CA28E2}"/>
                    </a:ext>
                  </a:extLst>
                </p14:cNvPr>
                <p14:cNvContentPartPr/>
                <p14:nvPr/>
              </p14:nvContentPartPr>
              <p14:xfrm>
                <a:off x="7247160" y="3248913"/>
                <a:ext cx="133920" cy="136800"/>
              </p14:xfrm>
            </p:contentPart>
          </mc:Choice>
          <mc:Fallback xmlns="">
            <p:pic>
              <p:nvPicPr>
                <p:cNvPr id="60" name="Ink 59">
                  <a:extLst>
                    <a:ext uri="{FF2B5EF4-FFF2-40B4-BE49-F238E27FC236}">
                      <a16:creationId xmlns:a16="http://schemas.microsoft.com/office/drawing/2014/main" id="{D2B0A600-D18E-4A4C-8FF0-C2B7C4CA28E2}"/>
                    </a:ext>
                  </a:extLst>
                </p:cNvPr>
                <p:cNvPicPr/>
                <p:nvPr/>
              </p:nvPicPr>
              <p:blipFill>
                <a:blip r:embed="rId98"/>
                <a:stretch>
                  <a:fillRect/>
                </a:stretch>
              </p:blipFill>
              <p:spPr>
                <a:xfrm>
                  <a:off x="7238520" y="3240273"/>
                  <a:ext cx="1515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1" name="Ink 60">
                  <a:extLst>
                    <a:ext uri="{FF2B5EF4-FFF2-40B4-BE49-F238E27FC236}">
                      <a16:creationId xmlns:a16="http://schemas.microsoft.com/office/drawing/2014/main" id="{402D3DE3-BA80-4BE5-9F94-AB0D1DCC0D4C}"/>
                    </a:ext>
                  </a:extLst>
                </p14:cNvPr>
                <p14:cNvContentPartPr/>
                <p14:nvPr/>
              </p14:nvContentPartPr>
              <p14:xfrm>
                <a:off x="7386120" y="3328833"/>
                <a:ext cx="360" cy="119880"/>
              </p14:xfrm>
            </p:contentPart>
          </mc:Choice>
          <mc:Fallback xmlns="">
            <p:pic>
              <p:nvPicPr>
                <p:cNvPr id="61" name="Ink 60">
                  <a:extLst>
                    <a:ext uri="{FF2B5EF4-FFF2-40B4-BE49-F238E27FC236}">
                      <a16:creationId xmlns:a16="http://schemas.microsoft.com/office/drawing/2014/main" id="{402D3DE3-BA80-4BE5-9F94-AB0D1DCC0D4C}"/>
                    </a:ext>
                  </a:extLst>
                </p:cNvPr>
                <p:cNvPicPr/>
                <p:nvPr/>
              </p:nvPicPr>
              <p:blipFill>
                <a:blip r:embed="rId100"/>
                <a:stretch>
                  <a:fillRect/>
                </a:stretch>
              </p:blipFill>
              <p:spPr>
                <a:xfrm>
                  <a:off x="7377120" y="3319833"/>
                  <a:ext cx="18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2" name="Ink 61">
                  <a:extLst>
                    <a:ext uri="{FF2B5EF4-FFF2-40B4-BE49-F238E27FC236}">
                      <a16:creationId xmlns:a16="http://schemas.microsoft.com/office/drawing/2014/main" id="{5814C3C8-A392-40AF-A575-15786DF0E1A5}"/>
                    </a:ext>
                  </a:extLst>
                </p14:cNvPr>
                <p14:cNvContentPartPr/>
                <p14:nvPr/>
              </p14:nvContentPartPr>
              <p14:xfrm>
                <a:off x="7492680" y="3254313"/>
                <a:ext cx="164520" cy="154080"/>
              </p14:xfrm>
            </p:contentPart>
          </mc:Choice>
          <mc:Fallback xmlns="">
            <p:pic>
              <p:nvPicPr>
                <p:cNvPr id="62" name="Ink 61">
                  <a:extLst>
                    <a:ext uri="{FF2B5EF4-FFF2-40B4-BE49-F238E27FC236}">
                      <a16:creationId xmlns:a16="http://schemas.microsoft.com/office/drawing/2014/main" id="{5814C3C8-A392-40AF-A575-15786DF0E1A5}"/>
                    </a:ext>
                  </a:extLst>
                </p:cNvPr>
                <p:cNvPicPr/>
                <p:nvPr/>
              </p:nvPicPr>
              <p:blipFill>
                <a:blip r:embed="rId102"/>
                <a:stretch>
                  <a:fillRect/>
                </a:stretch>
              </p:blipFill>
              <p:spPr>
                <a:xfrm>
                  <a:off x="7483680" y="3245673"/>
                  <a:ext cx="182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3" name="Ink 62">
                  <a:extLst>
                    <a:ext uri="{FF2B5EF4-FFF2-40B4-BE49-F238E27FC236}">
                      <a16:creationId xmlns:a16="http://schemas.microsoft.com/office/drawing/2014/main" id="{38F9055F-0977-4550-80F2-C70B80550878}"/>
                    </a:ext>
                  </a:extLst>
                </p14:cNvPr>
                <p14:cNvContentPartPr/>
                <p14:nvPr/>
              </p14:nvContentPartPr>
              <p14:xfrm>
                <a:off x="7765920" y="3115713"/>
                <a:ext cx="91080" cy="567000"/>
              </p14:xfrm>
            </p:contentPart>
          </mc:Choice>
          <mc:Fallback xmlns="">
            <p:pic>
              <p:nvPicPr>
                <p:cNvPr id="63" name="Ink 62">
                  <a:extLst>
                    <a:ext uri="{FF2B5EF4-FFF2-40B4-BE49-F238E27FC236}">
                      <a16:creationId xmlns:a16="http://schemas.microsoft.com/office/drawing/2014/main" id="{38F9055F-0977-4550-80F2-C70B80550878}"/>
                    </a:ext>
                  </a:extLst>
                </p:cNvPr>
                <p:cNvPicPr/>
                <p:nvPr/>
              </p:nvPicPr>
              <p:blipFill>
                <a:blip r:embed="rId104"/>
                <a:stretch>
                  <a:fillRect/>
                </a:stretch>
              </p:blipFill>
              <p:spPr>
                <a:xfrm>
                  <a:off x="7757280" y="3106713"/>
                  <a:ext cx="108720" cy="5846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4" name="Ink 63">
                  <a:extLst>
                    <a:ext uri="{FF2B5EF4-FFF2-40B4-BE49-F238E27FC236}">
                      <a16:creationId xmlns:a16="http://schemas.microsoft.com/office/drawing/2014/main" id="{2E0E533E-362F-42D8-AE5C-2F1C3E565432}"/>
                    </a:ext>
                  </a:extLst>
                </p14:cNvPr>
                <p14:cNvContentPartPr/>
                <p14:nvPr/>
              </p14:nvContentPartPr>
              <p14:xfrm>
                <a:off x="7918560" y="3293193"/>
                <a:ext cx="169200" cy="169560"/>
              </p14:xfrm>
            </p:contentPart>
          </mc:Choice>
          <mc:Fallback xmlns="">
            <p:pic>
              <p:nvPicPr>
                <p:cNvPr id="64" name="Ink 63">
                  <a:extLst>
                    <a:ext uri="{FF2B5EF4-FFF2-40B4-BE49-F238E27FC236}">
                      <a16:creationId xmlns:a16="http://schemas.microsoft.com/office/drawing/2014/main" id="{2E0E533E-362F-42D8-AE5C-2F1C3E565432}"/>
                    </a:ext>
                  </a:extLst>
                </p:cNvPr>
                <p:cNvPicPr/>
                <p:nvPr/>
              </p:nvPicPr>
              <p:blipFill>
                <a:blip r:embed="rId106"/>
                <a:stretch>
                  <a:fillRect/>
                </a:stretch>
              </p:blipFill>
              <p:spPr>
                <a:xfrm>
                  <a:off x="7909920" y="3284193"/>
                  <a:ext cx="18684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65" name="Ink 64">
                  <a:extLst>
                    <a:ext uri="{FF2B5EF4-FFF2-40B4-BE49-F238E27FC236}">
                      <a16:creationId xmlns:a16="http://schemas.microsoft.com/office/drawing/2014/main" id="{770EAF2E-1952-4B35-BD13-D39D26DFB3F9}"/>
                    </a:ext>
                  </a:extLst>
                </p14:cNvPr>
                <p14:cNvContentPartPr/>
                <p14:nvPr/>
              </p14:nvContentPartPr>
              <p14:xfrm>
                <a:off x="8025120" y="3550593"/>
                <a:ext cx="132840" cy="108360"/>
              </p14:xfrm>
            </p:contentPart>
          </mc:Choice>
          <mc:Fallback xmlns="">
            <p:pic>
              <p:nvPicPr>
                <p:cNvPr id="65" name="Ink 64">
                  <a:extLst>
                    <a:ext uri="{FF2B5EF4-FFF2-40B4-BE49-F238E27FC236}">
                      <a16:creationId xmlns:a16="http://schemas.microsoft.com/office/drawing/2014/main" id="{770EAF2E-1952-4B35-BD13-D39D26DFB3F9}"/>
                    </a:ext>
                  </a:extLst>
                </p:cNvPr>
                <p:cNvPicPr/>
                <p:nvPr/>
              </p:nvPicPr>
              <p:blipFill>
                <a:blip r:embed="rId108"/>
                <a:stretch>
                  <a:fillRect/>
                </a:stretch>
              </p:blipFill>
              <p:spPr>
                <a:xfrm>
                  <a:off x="8016480" y="3541953"/>
                  <a:ext cx="1504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6" name="Ink 65">
                  <a:extLst>
                    <a:ext uri="{FF2B5EF4-FFF2-40B4-BE49-F238E27FC236}">
                      <a16:creationId xmlns:a16="http://schemas.microsoft.com/office/drawing/2014/main" id="{EF7EDDB5-2DBA-417F-8A4C-97BB3AC66385}"/>
                    </a:ext>
                  </a:extLst>
                </p14:cNvPr>
                <p14:cNvContentPartPr/>
                <p14:nvPr/>
              </p14:nvContentPartPr>
              <p14:xfrm>
                <a:off x="8113680" y="3222273"/>
                <a:ext cx="211320" cy="513720"/>
              </p14:xfrm>
            </p:contentPart>
          </mc:Choice>
          <mc:Fallback xmlns="">
            <p:pic>
              <p:nvPicPr>
                <p:cNvPr id="66" name="Ink 65">
                  <a:extLst>
                    <a:ext uri="{FF2B5EF4-FFF2-40B4-BE49-F238E27FC236}">
                      <a16:creationId xmlns:a16="http://schemas.microsoft.com/office/drawing/2014/main" id="{EF7EDDB5-2DBA-417F-8A4C-97BB3AC66385}"/>
                    </a:ext>
                  </a:extLst>
                </p:cNvPr>
                <p:cNvPicPr/>
                <p:nvPr/>
              </p:nvPicPr>
              <p:blipFill>
                <a:blip r:embed="rId110"/>
                <a:stretch>
                  <a:fillRect/>
                </a:stretch>
              </p:blipFill>
              <p:spPr>
                <a:xfrm>
                  <a:off x="8104680" y="3213273"/>
                  <a:ext cx="228960" cy="531360"/>
                </a:xfrm>
                <a:prstGeom prst="rect">
                  <a:avLst/>
                </a:prstGeom>
              </p:spPr>
            </p:pic>
          </mc:Fallback>
        </mc:AlternateContent>
      </p:grpSp>
      <p:grpSp>
        <p:nvGrpSpPr>
          <p:cNvPr id="77" name="Group 76">
            <a:extLst>
              <a:ext uri="{FF2B5EF4-FFF2-40B4-BE49-F238E27FC236}">
                <a16:creationId xmlns:a16="http://schemas.microsoft.com/office/drawing/2014/main" id="{61C4D0C8-514C-43BF-8527-DCF45311AF3E}"/>
              </a:ext>
            </a:extLst>
          </p:cNvPr>
          <p:cNvGrpSpPr/>
          <p:nvPr/>
        </p:nvGrpSpPr>
        <p:grpSpPr>
          <a:xfrm>
            <a:off x="7460280" y="3950193"/>
            <a:ext cx="938160" cy="285480"/>
            <a:chOff x="7460280" y="3950193"/>
            <a:chExt cx="938160" cy="285480"/>
          </a:xfrm>
        </p:grpSpPr>
        <mc:AlternateContent xmlns:mc="http://schemas.openxmlformats.org/markup-compatibility/2006" xmlns:p14="http://schemas.microsoft.com/office/powerpoint/2010/main">
          <mc:Choice Requires="p14">
            <p:contentPart p14:bwMode="auto" r:id="rId111">
              <p14:nvContentPartPr>
                <p14:cNvPr id="68" name="Ink 67">
                  <a:extLst>
                    <a:ext uri="{FF2B5EF4-FFF2-40B4-BE49-F238E27FC236}">
                      <a16:creationId xmlns:a16="http://schemas.microsoft.com/office/drawing/2014/main" id="{3D785D67-2DC8-4F1C-8DD3-AD435BA90CB0}"/>
                    </a:ext>
                  </a:extLst>
                </p14:cNvPr>
                <p14:cNvContentPartPr/>
                <p14:nvPr/>
              </p14:nvContentPartPr>
              <p14:xfrm>
                <a:off x="7460280" y="4100673"/>
                <a:ext cx="132120" cy="18720"/>
              </p14:xfrm>
            </p:contentPart>
          </mc:Choice>
          <mc:Fallback xmlns="">
            <p:pic>
              <p:nvPicPr>
                <p:cNvPr id="68" name="Ink 67">
                  <a:extLst>
                    <a:ext uri="{FF2B5EF4-FFF2-40B4-BE49-F238E27FC236}">
                      <a16:creationId xmlns:a16="http://schemas.microsoft.com/office/drawing/2014/main" id="{3D785D67-2DC8-4F1C-8DD3-AD435BA90CB0}"/>
                    </a:ext>
                  </a:extLst>
                </p:cNvPr>
                <p:cNvPicPr/>
                <p:nvPr/>
              </p:nvPicPr>
              <p:blipFill>
                <a:blip r:embed="rId112"/>
                <a:stretch>
                  <a:fillRect/>
                </a:stretch>
              </p:blipFill>
              <p:spPr>
                <a:xfrm>
                  <a:off x="7451280" y="4091673"/>
                  <a:ext cx="1497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9" name="Ink 68">
                  <a:extLst>
                    <a:ext uri="{FF2B5EF4-FFF2-40B4-BE49-F238E27FC236}">
                      <a16:creationId xmlns:a16="http://schemas.microsoft.com/office/drawing/2014/main" id="{C0881720-F6BC-4D32-9D34-57E57B0BCA99}"/>
                    </a:ext>
                  </a:extLst>
                </p14:cNvPr>
                <p14:cNvContentPartPr/>
                <p14:nvPr/>
              </p14:nvContentPartPr>
              <p14:xfrm>
                <a:off x="7545600" y="4048113"/>
                <a:ext cx="21240" cy="151200"/>
              </p14:xfrm>
            </p:contentPart>
          </mc:Choice>
          <mc:Fallback xmlns="">
            <p:pic>
              <p:nvPicPr>
                <p:cNvPr id="69" name="Ink 68">
                  <a:extLst>
                    <a:ext uri="{FF2B5EF4-FFF2-40B4-BE49-F238E27FC236}">
                      <a16:creationId xmlns:a16="http://schemas.microsoft.com/office/drawing/2014/main" id="{C0881720-F6BC-4D32-9D34-57E57B0BCA99}"/>
                    </a:ext>
                  </a:extLst>
                </p:cNvPr>
                <p:cNvPicPr/>
                <p:nvPr/>
              </p:nvPicPr>
              <p:blipFill>
                <a:blip r:embed="rId114"/>
                <a:stretch>
                  <a:fillRect/>
                </a:stretch>
              </p:blipFill>
              <p:spPr>
                <a:xfrm>
                  <a:off x="7536960" y="4039113"/>
                  <a:ext cx="3888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0" name="Ink 69">
                  <a:extLst>
                    <a:ext uri="{FF2B5EF4-FFF2-40B4-BE49-F238E27FC236}">
                      <a16:creationId xmlns:a16="http://schemas.microsoft.com/office/drawing/2014/main" id="{263A9669-8E1A-4D44-A7FC-FF4217DD885A}"/>
                    </a:ext>
                  </a:extLst>
                </p14:cNvPr>
                <p14:cNvContentPartPr/>
                <p14:nvPr/>
              </p14:nvContentPartPr>
              <p14:xfrm>
                <a:off x="7748280" y="4048113"/>
                <a:ext cx="153360" cy="136800"/>
              </p14:xfrm>
            </p:contentPart>
          </mc:Choice>
          <mc:Fallback xmlns="">
            <p:pic>
              <p:nvPicPr>
                <p:cNvPr id="70" name="Ink 69">
                  <a:extLst>
                    <a:ext uri="{FF2B5EF4-FFF2-40B4-BE49-F238E27FC236}">
                      <a16:creationId xmlns:a16="http://schemas.microsoft.com/office/drawing/2014/main" id="{263A9669-8E1A-4D44-A7FC-FF4217DD885A}"/>
                    </a:ext>
                  </a:extLst>
                </p:cNvPr>
                <p:cNvPicPr/>
                <p:nvPr/>
              </p:nvPicPr>
              <p:blipFill>
                <a:blip r:embed="rId116"/>
                <a:stretch>
                  <a:fillRect/>
                </a:stretch>
              </p:blipFill>
              <p:spPr>
                <a:xfrm>
                  <a:off x="7739640" y="4039113"/>
                  <a:ext cx="1710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2" name="Ink 71">
                  <a:extLst>
                    <a:ext uri="{FF2B5EF4-FFF2-40B4-BE49-F238E27FC236}">
                      <a16:creationId xmlns:a16="http://schemas.microsoft.com/office/drawing/2014/main" id="{3E33E937-E707-43F6-89B1-2DFB1AF03662}"/>
                    </a:ext>
                  </a:extLst>
                </p14:cNvPr>
                <p14:cNvContentPartPr/>
                <p14:nvPr/>
              </p14:nvContentPartPr>
              <p14:xfrm>
                <a:off x="7988760" y="3950193"/>
                <a:ext cx="60120" cy="255960"/>
              </p14:xfrm>
            </p:contentPart>
          </mc:Choice>
          <mc:Fallback xmlns="">
            <p:pic>
              <p:nvPicPr>
                <p:cNvPr id="72" name="Ink 71">
                  <a:extLst>
                    <a:ext uri="{FF2B5EF4-FFF2-40B4-BE49-F238E27FC236}">
                      <a16:creationId xmlns:a16="http://schemas.microsoft.com/office/drawing/2014/main" id="{3E33E937-E707-43F6-89B1-2DFB1AF03662}"/>
                    </a:ext>
                  </a:extLst>
                </p:cNvPr>
                <p:cNvPicPr/>
                <p:nvPr/>
              </p:nvPicPr>
              <p:blipFill>
                <a:blip r:embed="rId118"/>
                <a:stretch>
                  <a:fillRect/>
                </a:stretch>
              </p:blipFill>
              <p:spPr>
                <a:xfrm>
                  <a:off x="7979760" y="3941553"/>
                  <a:ext cx="777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3" name="Ink 72">
                  <a:extLst>
                    <a:ext uri="{FF2B5EF4-FFF2-40B4-BE49-F238E27FC236}">
                      <a16:creationId xmlns:a16="http://schemas.microsoft.com/office/drawing/2014/main" id="{A2FC1F86-4B96-448A-91AB-BC2A5BCEF093}"/>
                    </a:ext>
                  </a:extLst>
                </p14:cNvPr>
                <p14:cNvContentPartPr/>
                <p14:nvPr/>
              </p14:nvContentPartPr>
              <p14:xfrm>
                <a:off x="8123040" y="4024353"/>
                <a:ext cx="123840" cy="95040"/>
              </p14:xfrm>
            </p:contentPart>
          </mc:Choice>
          <mc:Fallback xmlns="">
            <p:pic>
              <p:nvPicPr>
                <p:cNvPr id="73" name="Ink 72">
                  <a:extLst>
                    <a:ext uri="{FF2B5EF4-FFF2-40B4-BE49-F238E27FC236}">
                      <a16:creationId xmlns:a16="http://schemas.microsoft.com/office/drawing/2014/main" id="{A2FC1F86-4B96-448A-91AB-BC2A5BCEF093}"/>
                    </a:ext>
                  </a:extLst>
                </p:cNvPr>
                <p:cNvPicPr/>
                <p:nvPr/>
              </p:nvPicPr>
              <p:blipFill>
                <a:blip r:embed="rId120"/>
                <a:stretch>
                  <a:fillRect/>
                </a:stretch>
              </p:blipFill>
              <p:spPr>
                <a:xfrm>
                  <a:off x="8114040" y="4015713"/>
                  <a:ext cx="1414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4" name="Ink 73">
                  <a:extLst>
                    <a:ext uri="{FF2B5EF4-FFF2-40B4-BE49-F238E27FC236}">
                      <a16:creationId xmlns:a16="http://schemas.microsoft.com/office/drawing/2014/main" id="{1435FD0B-1964-4FB6-9A6E-0E224F274212}"/>
                    </a:ext>
                  </a:extLst>
                </p14:cNvPr>
                <p14:cNvContentPartPr/>
                <p14:nvPr/>
              </p14:nvContentPartPr>
              <p14:xfrm>
                <a:off x="8042760" y="4099593"/>
                <a:ext cx="3960" cy="19800"/>
              </p14:xfrm>
            </p:contentPart>
          </mc:Choice>
          <mc:Fallback xmlns="">
            <p:pic>
              <p:nvPicPr>
                <p:cNvPr id="74" name="Ink 73">
                  <a:extLst>
                    <a:ext uri="{FF2B5EF4-FFF2-40B4-BE49-F238E27FC236}">
                      <a16:creationId xmlns:a16="http://schemas.microsoft.com/office/drawing/2014/main" id="{1435FD0B-1964-4FB6-9A6E-0E224F274212}"/>
                    </a:ext>
                  </a:extLst>
                </p:cNvPr>
                <p:cNvPicPr/>
                <p:nvPr/>
              </p:nvPicPr>
              <p:blipFill>
                <a:blip r:embed="rId122"/>
                <a:stretch>
                  <a:fillRect/>
                </a:stretch>
              </p:blipFill>
              <p:spPr>
                <a:xfrm>
                  <a:off x="8034120" y="4090593"/>
                  <a:ext cx="216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5" name="Ink 74">
                  <a:extLst>
                    <a:ext uri="{FF2B5EF4-FFF2-40B4-BE49-F238E27FC236}">
                      <a16:creationId xmlns:a16="http://schemas.microsoft.com/office/drawing/2014/main" id="{F57B2473-7B71-40DD-82CB-271D148EE453}"/>
                    </a:ext>
                  </a:extLst>
                </p14:cNvPr>
                <p14:cNvContentPartPr/>
                <p14:nvPr/>
              </p14:nvContentPartPr>
              <p14:xfrm>
                <a:off x="7995960" y="4038753"/>
                <a:ext cx="57960" cy="156960"/>
              </p14:xfrm>
            </p:contentPart>
          </mc:Choice>
          <mc:Fallback xmlns="">
            <p:pic>
              <p:nvPicPr>
                <p:cNvPr id="75" name="Ink 74">
                  <a:extLst>
                    <a:ext uri="{FF2B5EF4-FFF2-40B4-BE49-F238E27FC236}">
                      <a16:creationId xmlns:a16="http://schemas.microsoft.com/office/drawing/2014/main" id="{F57B2473-7B71-40DD-82CB-271D148EE453}"/>
                    </a:ext>
                  </a:extLst>
                </p:cNvPr>
                <p:cNvPicPr/>
                <p:nvPr/>
              </p:nvPicPr>
              <p:blipFill>
                <a:blip r:embed="rId124"/>
                <a:stretch>
                  <a:fillRect/>
                </a:stretch>
              </p:blipFill>
              <p:spPr>
                <a:xfrm>
                  <a:off x="7986960" y="4030113"/>
                  <a:ext cx="756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6" name="Ink 75">
                  <a:extLst>
                    <a:ext uri="{FF2B5EF4-FFF2-40B4-BE49-F238E27FC236}">
                      <a16:creationId xmlns:a16="http://schemas.microsoft.com/office/drawing/2014/main" id="{8E5546CC-2654-4009-B6D0-430B1C7A5C3B}"/>
                    </a:ext>
                  </a:extLst>
                </p14:cNvPr>
                <p14:cNvContentPartPr/>
                <p14:nvPr/>
              </p14:nvContentPartPr>
              <p14:xfrm>
                <a:off x="8317800" y="3967833"/>
                <a:ext cx="80640" cy="267840"/>
              </p14:xfrm>
            </p:contentPart>
          </mc:Choice>
          <mc:Fallback xmlns="">
            <p:pic>
              <p:nvPicPr>
                <p:cNvPr id="76" name="Ink 75">
                  <a:extLst>
                    <a:ext uri="{FF2B5EF4-FFF2-40B4-BE49-F238E27FC236}">
                      <a16:creationId xmlns:a16="http://schemas.microsoft.com/office/drawing/2014/main" id="{8E5546CC-2654-4009-B6D0-430B1C7A5C3B}"/>
                    </a:ext>
                  </a:extLst>
                </p:cNvPr>
                <p:cNvPicPr/>
                <p:nvPr/>
              </p:nvPicPr>
              <p:blipFill>
                <a:blip r:embed="rId126"/>
                <a:stretch>
                  <a:fillRect/>
                </a:stretch>
              </p:blipFill>
              <p:spPr>
                <a:xfrm>
                  <a:off x="8309160" y="3959193"/>
                  <a:ext cx="98280" cy="285480"/>
                </a:xfrm>
                <a:prstGeom prst="rect">
                  <a:avLst/>
                </a:prstGeom>
              </p:spPr>
            </p:pic>
          </mc:Fallback>
        </mc:AlternateContent>
      </p:grpSp>
      <p:grpSp>
        <p:nvGrpSpPr>
          <p:cNvPr id="99" name="Group 98">
            <a:extLst>
              <a:ext uri="{FF2B5EF4-FFF2-40B4-BE49-F238E27FC236}">
                <a16:creationId xmlns:a16="http://schemas.microsoft.com/office/drawing/2014/main" id="{316F33F3-3313-4BDC-A019-6BA280FB12DD}"/>
              </a:ext>
            </a:extLst>
          </p:cNvPr>
          <p:cNvGrpSpPr/>
          <p:nvPr/>
        </p:nvGrpSpPr>
        <p:grpSpPr>
          <a:xfrm>
            <a:off x="6221520" y="4319193"/>
            <a:ext cx="3487680" cy="1030320"/>
            <a:chOff x="6221520" y="4319193"/>
            <a:chExt cx="3487680" cy="1030320"/>
          </a:xfrm>
        </p:grpSpPr>
        <mc:AlternateContent xmlns:mc="http://schemas.openxmlformats.org/markup-compatibility/2006" xmlns:p14="http://schemas.microsoft.com/office/powerpoint/2010/main">
          <mc:Choice Requires="p14">
            <p:contentPart p14:bwMode="auto" r:id="rId127">
              <p14:nvContentPartPr>
                <p14:cNvPr id="78" name="Ink 77">
                  <a:extLst>
                    <a:ext uri="{FF2B5EF4-FFF2-40B4-BE49-F238E27FC236}">
                      <a16:creationId xmlns:a16="http://schemas.microsoft.com/office/drawing/2014/main" id="{6B698B0A-7D15-4E92-9856-51338AFF9D54}"/>
                    </a:ext>
                  </a:extLst>
                </p14:cNvPr>
                <p14:cNvContentPartPr/>
                <p14:nvPr/>
              </p14:nvContentPartPr>
              <p14:xfrm>
                <a:off x="6783120" y="4485513"/>
                <a:ext cx="239040" cy="167400"/>
              </p14:xfrm>
            </p:contentPart>
          </mc:Choice>
          <mc:Fallback xmlns="">
            <p:pic>
              <p:nvPicPr>
                <p:cNvPr id="78" name="Ink 77">
                  <a:extLst>
                    <a:ext uri="{FF2B5EF4-FFF2-40B4-BE49-F238E27FC236}">
                      <a16:creationId xmlns:a16="http://schemas.microsoft.com/office/drawing/2014/main" id="{6B698B0A-7D15-4E92-9856-51338AFF9D54}"/>
                    </a:ext>
                  </a:extLst>
                </p:cNvPr>
                <p:cNvPicPr/>
                <p:nvPr/>
              </p:nvPicPr>
              <p:blipFill>
                <a:blip r:embed="rId128"/>
                <a:stretch>
                  <a:fillRect/>
                </a:stretch>
              </p:blipFill>
              <p:spPr>
                <a:xfrm>
                  <a:off x="6774120" y="4476513"/>
                  <a:ext cx="25668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9" name="Ink 78">
                  <a:extLst>
                    <a:ext uri="{FF2B5EF4-FFF2-40B4-BE49-F238E27FC236}">
                      <a16:creationId xmlns:a16="http://schemas.microsoft.com/office/drawing/2014/main" id="{E63859E2-CE62-467C-B540-31E956D792D8}"/>
                    </a:ext>
                  </a:extLst>
                </p14:cNvPr>
                <p14:cNvContentPartPr/>
                <p14:nvPr/>
              </p14:nvContentPartPr>
              <p14:xfrm>
                <a:off x="7228440" y="4436193"/>
                <a:ext cx="557280" cy="177120"/>
              </p14:xfrm>
            </p:contentPart>
          </mc:Choice>
          <mc:Fallback xmlns="">
            <p:pic>
              <p:nvPicPr>
                <p:cNvPr id="79" name="Ink 78">
                  <a:extLst>
                    <a:ext uri="{FF2B5EF4-FFF2-40B4-BE49-F238E27FC236}">
                      <a16:creationId xmlns:a16="http://schemas.microsoft.com/office/drawing/2014/main" id="{E63859E2-CE62-467C-B540-31E956D792D8}"/>
                    </a:ext>
                  </a:extLst>
                </p:cNvPr>
                <p:cNvPicPr/>
                <p:nvPr/>
              </p:nvPicPr>
              <p:blipFill>
                <a:blip r:embed="rId130"/>
                <a:stretch>
                  <a:fillRect/>
                </a:stretch>
              </p:blipFill>
              <p:spPr>
                <a:xfrm>
                  <a:off x="7219440" y="4427193"/>
                  <a:ext cx="5749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0" name="Ink 79">
                  <a:extLst>
                    <a:ext uri="{FF2B5EF4-FFF2-40B4-BE49-F238E27FC236}">
                      <a16:creationId xmlns:a16="http://schemas.microsoft.com/office/drawing/2014/main" id="{0207D762-5EB4-4358-A8A2-A10E502595DB}"/>
                    </a:ext>
                  </a:extLst>
                </p14:cNvPr>
                <p14:cNvContentPartPr/>
                <p14:nvPr/>
              </p14:nvContentPartPr>
              <p14:xfrm>
                <a:off x="7927200" y="4319193"/>
                <a:ext cx="246600" cy="274320"/>
              </p14:xfrm>
            </p:contentPart>
          </mc:Choice>
          <mc:Fallback xmlns="">
            <p:pic>
              <p:nvPicPr>
                <p:cNvPr id="80" name="Ink 79">
                  <a:extLst>
                    <a:ext uri="{FF2B5EF4-FFF2-40B4-BE49-F238E27FC236}">
                      <a16:creationId xmlns:a16="http://schemas.microsoft.com/office/drawing/2014/main" id="{0207D762-5EB4-4358-A8A2-A10E502595DB}"/>
                    </a:ext>
                  </a:extLst>
                </p:cNvPr>
                <p:cNvPicPr/>
                <p:nvPr/>
              </p:nvPicPr>
              <p:blipFill>
                <a:blip r:embed="rId132"/>
                <a:stretch>
                  <a:fillRect/>
                </a:stretch>
              </p:blipFill>
              <p:spPr>
                <a:xfrm>
                  <a:off x="7918200" y="4310193"/>
                  <a:ext cx="26424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1" name="Ink 80">
                  <a:extLst>
                    <a:ext uri="{FF2B5EF4-FFF2-40B4-BE49-F238E27FC236}">
                      <a16:creationId xmlns:a16="http://schemas.microsoft.com/office/drawing/2014/main" id="{7EEB6464-D357-484B-B2F8-E6900E09D5C8}"/>
                    </a:ext>
                  </a:extLst>
                </p14:cNvPr>
                <p14:cNvContentPartPr/>
                <p14:nvPr/>
              </p14:nvContentPartPr>
              <p14:xfrm>
                <a:off x="8016480" y="4421073"/>
                <a:ext cx="94320" cy="16560"/>
              </p14:xfrm>
            </p:contentPart>
          </mc:Choice>
          <mc:Fallback xmlns="">
            <p:pic>
              <p:nvPicPr>
                <p:cNvPr id="81" name="Ink 80">
                  <a:extLst>
                    <a:ext uri="{FF2B5EF4-FFF2-40B4-BE49-F238E27FC236}">
                      <a16:creationId xmlns:a16="http://schemas.microsoft.com/office/drawing/2014/main" id="{7EEB6464-D357-484B-B2F8-E6900E09D5C8}"/>
                    </a:ext>
                  </a:extLst>
                </p:cNvPr>
                <p:cNvPicPr/>
                <p:nvPr/>
              </p:nvPicPr>
              <p:blipFill>
                <a:blip r:embed="rId134"/>
                <a:stretch>
                  <a:fillRect/>
                </a:stretch>
              </p:blipFill>
              <p:spPr>
                <a:xfrm>
                  <a:off x="8007480" y="4412073"/>
                  <a:ext cx="1119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2" name="Ink 81">
                  <a:extLst>
                    <a:ext uri="{FF2B5EF4-FFF2-40B4-BE49-F238E27FC236}">
                      <a16:creationId xmlns:a16="http://schemas.microsoft.com/office/drawing/2014/main" id="{D3EEC4A8-27D0-42EA-A33D-2413D5EE5755}"/>
                    </a:ext>
                  </a:extLst>
                </p14:cNvPr>
                <p14:cNvContentPartPr/>
                <p14:nvPr/>
              </p14:nvContentPartPr>
              <p14:xfrm>
                <a:off x="7882560" y="4696113"/>
                <a:ext cx="237240" cy="194760"/>
              </p14:xfrm>
            </p:contentPart>
          </mc:Choice>
          <mc:Fallback xmlns="">
            <p:pic>
              <p:nvPicPr>
                <p:cNvPr id="82" name="Ink 81">
                  <a:extLst>
                    <a:ext uri="{FF2B5EF4-FFF2-40B4-BE49-F238E27FC236}">
                      <a16:creationId xmlns:a16="http://schemas.microsoft.com/office/drawing/2014/main" id="{D3EEC4A8-27D0-42EA-A33D-2413D5EE5755}"/>
                    </a:ext>
                  </a:extLst>
                </p:cNvPr>
                <p:cNvPicPr/>
                <p:nvPr/>
              </p:nvPicPr>
              <p:blipFill>
                <a:blip r:embed="rId136"/>
                <a:stretch>
                  <a:fillRect/>
                </a:stretch>
              </p:blipFill>
              <p:spPr>
                <a:xfrm>
                  <a:off x="7873560" y="4687113"/>
                  <a:ext cx="2548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3" name="Ink 82">
                  <a:extLst>
                    <a:ext uri="{FF2B5EF4-FFF2-40B4-BE49-F238E27FC236}">
                      <a16:creationId xmlns:a16="http://schemas.microsoft.com/office/drawing/2014/main" id="{6AC5657A-971E-4D94-B466-8F1658626EE5}"/>
                    </a:ext>
                  </a:extLst>
                </p14:cNvPr>
                <p14:cNvContentPartPr/>
                <p14:nvPr/>
              </p14:nvContentPartPr>
              <p14:xfrm>
                <a:off x="8344800" y="4800513"/>
                <a:ext cx="134640" cy="104040"/>
              </p14:xfrm>
            </p:contentPart>
          </mc:Choice>
          <mc:Fallback xmlns="">
            <p:pic>
              <p:nvPicPr>
                <p:cNvPr id="83" name="Ink 82">
                  <a:extLst>
                    <a:ext uri="{FF2B5EF4-FFF2-40B4-BE49-F238E27FC236}">
                      <a16:creationId xmlns:a16="http://schemas.microsoft.com/office/drawing/2014/main" id="{6AC5657A-971E-4D94-B466-8F1658626EE5}"/>
                    </a:ext>
                  </a:extLst>
                </p:cNvPr>
                <p:cNvPicPr/>
                <p:nvPr/>
              </p:nvPicPr>
              <p:blipFill>
                <a:blip r:embed="rId138"/>
                <a:stretch>
                  <a:fillRect/>
                </a:stretch>
              </p:blipFill>
              <p:spPr>
                <a:xfrm>
                  <a:off x="8335800" y="4791513"/>
                  <a:ext cx="15228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85" name="Ink 84">
                  <a:extLst>
                    <a:ext uri="{FF2B5EF4-FFF2-40B4-BE49-F238E27FC236}">
                      <a16:creationId xmlns:a16="http://schemas.microsoft.com/office/drawing/2014/main" id="{1D8EB0D7-725B-4FBE-A2D3-D438568E41CD}"/>
                    </a:ext>
                  </a:extLst>
                </p14:cNvPr>
                <p14:cNvContentPartPr/>
                <p14:nvPr/>
              </p14:nvContentPartPr>
              <p14:xfrm>
                <a:off x="8513280" y="4580553"/>
                <a:ext cx="89280" cy="187200"/>
              </p14:xfrm>
            </p:contentPart>
          </mc:Choice>
          <mc:Fallback xmlns="">
            <p:pic>
              <p:nvPicPr>
                <p:cNvPr id="85" name="Ink 84">
                  <a:extLst>
                    <a:ext uri="{FF2B5EF4-FFF2-40B4-BE49-F238E27FC236}">
                      <a16:creationId xmlns:a16="http://schemas.microsoft.com/office/drawing/2014/main" id="{1D8EB0D7-725B-4FBE-A2D3-D438568E41CD}"/>
                    </a:ext>
                  </a:extLst>
                </p:cNvPr>
                <p:cNvPicPr/>
                <p:nvPr/>
              </p:nvPicPr>
              <p:blipFill>
                <a:blip r:embed="rId140"/>
                <a:stretch>
                  <a:fillRect/>
                </a:stretch>
              </p:blipFill>
              <p:spPr>
                <a:xfrm>
                  <a:off x="8504640" y="4571913"/>
                  <a:ext cx="1069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86" name="Ink 85">
                  <a:extLst>
                    <a:ext uri="{FF2B5EF4-FFF2-40B4-BE49-F238E27FC236}">
                      <a16:creationId xmlns:a16="http://schemas.microsoft.com/office/drawing/2014/main" id="{EECE1D52-7101-4C6A-9979-D06ECA63949E}"/>
                    </a:ext>
                  </a:extLst>
                </p14:cNvPr>
                <p14:cNvContentPartPr/>
                <p14:nvPr/>
              </p14:nvContentPartPr>
              <p14:xfrm>
                <a:off x="8847000" y="4949553"/>
                <a:ext cx="3960" cy="16200"/>
              </p14:xfrm>
            </p:contentPart>
          </mc:Choice>
          <mc:Fallback xmlns="">
            <p:pic>
              <p:nvPicPr>
                <p:cNvPr id="86" name="Ink 85">
                  <a:extLst>
                    <a:ext uri="{FF2B5EF4-FFF2-40B4-BE49-F238E27FC236}">
                      <a16:creationId xmlns:a16="http://schemas.microsoft.com/office/drawing/2014/main" id="{EECE1D52-7101-4C6A-9979-D06ECA63949E}"/>
                    </a:ext>
                  </a:extLst>
                </p:cNvPr>
                <p:cNvPicPr/>
                <p:nvPr/>
              </p:nvPicPr>
              <p:blipFill>
                <a:blip r:embed="rId142"/>
                <a:stretch>
                  <a:fillRect/>
                </a:stretch>
              </p:blipFill>
              <p:spPr>
                <a:xfrm>
                  <a:off x="8838360" y="4940553"/>
                  <a:ext cx="216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88" name="Ink 87">
                  <a:extLst>
                    <a:ext uri="{FF2B5EF4-FFF2-40B4-BE49-F238E27FC236}">
                      <a16:creationId xmlns:a16="http://schemas.microsoft.com/office/drawing/2014/main" id="{BD15222A-02B0-4885-943F-A23264E2386B}"/>
                    </a:ext>
                  </a:extLst>
                </p14:cNvPr>
                <p14:cNvContentPartPr/>
                <p14:nvPr/>
              </p14:nvContentPartPr>
              <p14:xfrm>
                <a:off x="6221520" y="5065833"/>
                <a:ext cx="181800" cy="218520"/>
              </p14:xfrm>
            </p:contentPart>
          </mc:Choice>
          <mc:Fallback xmlns="">
            <p:pic>
              <p:nvPicPr>
                <p:cNvPr id="88" name="Ink 87">
                  <a:extLst>
                    <a:ext uri="{FF2B5EF4-FFF2-40B4-BE49-F238E27FC236}">
                      <a16:creationId xmlns:a16="http://schemas.microsoft.com/office/drawing/2014/main" id="{BD15222A-02B0-4885-943F-A23264E2386B}"/>
                    </a:ext>
                  </a:extLst>
                </p:cNvPr>
                <p:cNvPicPr/>
                <p:nvPr/>
              </p:nvPicPr>
              <p:blipFill>
                <a:blip r:embed="rId144"/>
                <a:stretch>
                  <a:fillRect/>
                </a:stretch>
              </p:blipFill>
              <p:spPr>
                <a:xfrm>
                  <a:off x="6212880" y="5056833"/>
                  <a:ext cx="19944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89" name="Ink 88">
                  <a:extLst>
                    <a:ext uri="{FF2B5EF4-FFF2-40B4-BE49-F238E27FC236}">
                      <a16:creationId xmlns:a16="http://schemas.microsoft.com/office/drawing/2014/main" id="{3415FBB1-2793-4F2B-BDF8-2A6DF4D764C2}"/>
                    </a:ext>
                  </a:extLst>
                </p14:cNvPr>
                <p14:cNvContentPartPr/>
                <p14:nvPr/>
              </p14:nvContentPartPr>
              <p14:xfrm>
                <a:off x="6293880" y="5164113"/>
                <a:ext cx="874080" cy="126720"/>
              </p14:xfrm>
            </p:contentPart>
          </mc:Choice>
          <mc:Fallback xmlns="">
            <p:pic>
              <p:nvPicPr>
                <p:cNvPr id="89" name="Ink 88">
                  <a:extLst>
                    <a:ext uri="{FF2B5EF4-FFF2-40B4-BE49-F238E27FC236}">
                      <a16:creationId xmlns:a16="http://schemas.microsoft.com/office/drawing/2014/main" id="{3415FBB1-2793-4F2B-BDF8-2A6DF4D764C2}"/>
                    </a:ext>
                  </a:extLst>
                </p:cNvPr>
                <p:cNvPicPr/>
                <p:nvPr/>
              </p:nvPicPr>
              <p:blipFill>
                <a:blip r:embed="rId146"/>
                <a:stretch>
                  <a:fillRect/>
                </a:stretch>
              </p:blipFill>
              <p:spPr>
                <a:xfrm>
                  <a:off x="6284880" y="5155473"/>
                  <a:ext cx="89172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0" name="Ink 89">
                  <a:extLst>
                    <a:ext uri="{FF2B5EF4-FFF2-40B4-BE49-F238E27FC236}">
                      <a16:creationId xmlns:a16="http://schemas.microsoft.com/office/drawing/2014/main" id="{59D744F0-1BA6-4CBE-881F-17F224DF4E3D}"/>
                    </a:ext>
                  </a:extLst>
                </p14:cNvPr>
                <p14:cNvContentPartPr/>
                <p14:nvPr/>
              </p14:nvContentPartPr>
              <p14:xfrm>
                <a:off x="7669800" y="5165913"/>
                <a:ext cx="225360" cy="151560"/>
              </p14:xfrm>
            </p:contentPart>
          </mc:Choice>
          <mc:Fallback xmlns="">
            <p:pic>
              <p:nvPicPr>
                <p:cNvPr id="90" name="Ink 89">
                  <a:extLst>
                    <a:ext uri="{FF2B5EF4-FFF2-40B4-BE49-F238E27FC236}">
                      <a16:creationId xmlns:a16="http://schemas.microsoft.com/office/drawing/2014/main" id="{59D744F0-1BA6-4CBE-881F-17F224DF4E3D}"/>
                    </a:ext>
                  </a:extLst>
                </p:cNvPr>
                <p:cNvPicPr/>
                <p:nvPr/>
              </p:nvPicPr>
              <p:blipFill>
                <a:blip r:embed="rId148"/>
                <a:stretch>
                  <a:fillRect/>
                </a:stretch>
              </p:blipFill>
              <p:spPr>
                <a:xfrm>
                  <a:off x="7661160" y="5157273"/>
                  <a:ext cx="2430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1" name="Ink 90">
                  <a:extLst>
                    <a:ext uri="{FF2B5EF4-FFF2-40B4-BE49-F238E27FC236}">
                      <a16:creationId xmlns:a16="http://schemas.microsoft.com/office/drawing/2014/main" id="{8F55BC5A-041E-472C-AE77-1863EC7DAF1E}"/>
                    </a:ext>
                  </a:extLst>
                </p14:cNvPr>
                <p14:cNvContentPartPr/>
                <p14:nvPr/>
              </p14:nvContentPartPr>
              <p14:xfrm>
                <a:off x="8014680" y="5113353"/>
                <a:ext cx="105840" cy="234360"/>
              </p14:xfrm>
            </p:contentPart>
          </mc:Choice>
          <mc:Fallback xmlns="">
            <p:pic>
              <p:nvPicPr>
                <p:cNvPr id="91" name="Ink 90">
                  <a:extLst>
                    <a:ext uri="{FF2B5EF4-FFF2-40B4-BE49-F238E27FC236}">
                      <a16:creationId xmlns:a16="http://schemas.microsoft.com/office/drawing/2014/main" id="{8F55BC5A-041E-472C-AE77-1863EC7DAF1E}"/>
                    </a:ext>
                  </a:extLst>
                </p:cNvPr>
                <p:cNvPicPr/>
                <p:nvPr/>
              </p:nvPicPr>
              <p:blipFill>
                <a:blip r:embed="rId150"/>
                <a:stretch>
                  <a:fillRect/>
                </a:stretch>
              </p:blipFill>
              <p:spPr>
                <a:xfrm>
                  <a:off x="8005680" y="5104713"/>
                  <a:ext cx="123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2" name="Ink 91">
                  <a:extLst>
                    <a:ext uri="{FF2B5EF4-FFF2-40B4-BE49-F238E27FC236}">
                      <a16:creationId xmlns:a16="http://schemas.microsoft.com/office/drawing/2014/main" id="{67DD0780-B67C-4824-9191-A14228A43A14}"/>
                    </a:ext>
                  </a:extLst>
                </p14:cNvPr>
                <p14:cNvContentPartPr/>
                <p14:nvPr/>
              </p14:nvContentPartPr>
              <p14:xfrm>
                <a:off x="8184960" y="5210553"/>
                <a:ext cx="121680" cy="64800"/>
              </p14:xfrm>
            </p:contentPart>
          </mc:Choice>
          <mc:Fallback xmlns="">
            <p:pic>
              <p:nvPicPr>
                <p:cNvPr id="92" name="Ink 91">
                  <a:extLst>
                    <a:ext uri="{FF2B5EF4-FFF2-40B4-BE49-F238E27FC236}">
                      <a16:creationId xmlns:a16="http://schemas.microsoft.com/office/drawing/2014/main" id="{67DD0780-B67C-4824-9191-A14228A43A14}"/>
                    </a:ext>
                  </a:extLst>
                </p:cNvPr>
                <p:cNvPicPr/>
                <p:nvPr/>
              </p:nvPicPr>
              <p:blipFill>
                <a:blip r:embed="rId152"/>
                <a:stretch>
                  <a:fillRect/>
                </a:stretch>
              </p:blipFill>
              <p:spPr>
                <a:xfrm>
                  <a:off x="8176320" y="5201913"/>
                  <a:ext cx="13932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3" name="Ink 92">
                  <a:extLst>
                    <a:ext uri="{FF2B5EF4-FFF2-40B4-BE49-F238E27FC236}">
                      <a16:creationId xmlns:a16="http://schemas.microsoft.com/office/drawing/2014/main" id="{6298D6D4-735C-41DF-9034-CB4C423A5F0B}"/>
                    </a:ext>
                  </a:extLst>
                </p14:cNvPr>
                <p14:cNvContentPartPr/>
                <p14:nvPr/>
              </p14:nvContentPartPr>
              <p14:xfrm>
                <a:off x="8344800" y="5139633"/>
                <a:ext cx="363960" cy="169200"/>
              </p14:xfrm>
            </p:contentPart>
          </mc:Choice>
          <mc:Fallback xmlns="">
            <p:pic>
              <p:nvPicPr>
                <p:cNvPr id="93" name="Ink 92">
                  <a:extLst>
                    <a:ext uri="{FF2B5EF4-FFF2-40B4-BE49-F238E27FC236}">
                      <a16:creationId xmlns:a16="http://schemas.microsoft.com/office/drawing/2014/main" id="{6298D6D4-735C-41DF-9034-CB4C423A5F0B}"/>
                    </a:ext>
                  </a:extLst>
                </p:cNvPr>
                <p:cNvPicPr/>
                <p:nvPr/>
              </p:nvPicPr>
              <p:blipFill>
                <a:blip r:embed="rId154"/>
                <a:stretch>
                  <a:fillRect/>
                </a:stretch>
              </p:blipFill>
              <p:spPr>
                <a:xfrm>
                  <a:off x="8335800" y="5130993"/>
                  <a:ext cx="3816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94" name="Ink 93">
                  <a:extLst>
                    <a:ext uri="{FF2B5EF4-FFF2-40B4-BE49-F238E27FC236}">
                      <a16:creationId xmlns:a16="http://schemas.microsoft.com/office/drawing/2014/main" id="{443E722D-F554-4804-B8E9-2CF25CDE8CAE}"/>
                    </a:ext>
                  </a:extLst>
                </p14:cNvPr>
                <p14:cNvContentPartPr/>
                <p14:nvPr/>
              </p14:nvContentPartPr>
              <p14:xfrm>
                <a:off x="8796240" y="5130993"/>
                <a:ext cx="178200" cy="164160"/>
              </p14:xfrm>
            </p:contentPart>
          </mc:Choice>
          <mc:Fallback xmlns="">
            <p:pic>
              <p:nvPicPr>
                <p:cNvPr id="94" name="Ink 93">
                  <a:extLst>
                    <a:ext uri="{FF2B5EF4-FFF2-40B4-BE49-F238E27FC236}">
                      <a16:creationId xmlns:a16="http://schemas.microsoft.com/office/drawing/2014/main" id="{443E722D-F554-4804-B8E9-2CF25CDE8CAE}"/>
                    </a:ext>
                  </a:extLst>
                </p:cNvPr>
                <p:cNvPicPr/>
                <p:nvPr/>
              </p:nvPicPr>
              <p:blipFill>
                <a:blip r:embed="rId156"/>
                <a:stretch>
                  <a:fillRect/>
                </a:stretch>
              </p:blipFill>
              <p:spPr>
                <a:xfrm>
                  <a:off x="8787600" y="5121993"/>
                  <a:ext cx="1958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5" name="Ink 94">
                  <a:extLst>
                    <a:ext uri="{FF2B5EF4-FFF2-40B4-BE49-F238E27FC236}">
                      <a16:creationId xmlns:a16="http://schemas.microsoft.com/office/drawing/2014/main" id="{7B38E105-1C71-4625-9C9E-B9CC5E2AD91C}"/>
                    </a:ext>
                  </a:extLst>
                </p14:cNvPr>
                <p14:cNvContentPartPr/>
                <p14:nvPr/>
              </p14:nvContentPartPr>
              <p14:xfrm>
                <a:off x="9053280" y="4997433"/>
                <a:ext cx="144000" cy="352080"/>
              </p14:xfrm>
            </p:contentPart>
          </mc:Choice>
          <mc:Fallback xmlns="">
            <p:pic>
              <p:nvPicPr>
                <p:cNvPr id="95" name="Ink 94">
                  <a:extLst>
                    <a:ext uri="{FF2B5EF4-FFF2-40B4-BE49-F238E27FC236}">
                      <a16:creationId xmlns:a16="http://schemas.microsoft.com/office/drawing/2014/main" id="{7B38E105-1C71-4625-9C9E-B9CC5E2AD91C}"/>
                    </a:ext>
                  </a:extLst>
                </p:cNvPr>
                <p:cNvPicPr/>
                <p:nvPr/>
              </p:nvPicPr>
              <p:blipFill>
                <a:blip r:embed="rId158"/>
                <a:stretch>
                  <a:fillRect/>
                </a:stretch>
              </p:blipFill>
              <p:spPr>
                <a:xfrm>
                  <a:off x="9044640" y="4988793"/>
                  <a:ext cx="16164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6" name="Ink 95">
                  <a:extLst>
                    <a:ext uri="{FF2B5EF4-FFF2-40B4-BE49-F238E27FC236}">
                      <a16:creationId xmlns:a16="http://schemas.microsoft.com/office/drawing/2014/main" id="{3BECB224-F9BB-40D6-BA75-CADBD0E1D1D7}"/>
                    </a:ext>
                  </a:extLst>
                </p14:cNvPr>
                <p14:cNvContentPartPr/>
                <p14:nvPr/>
              </p14:nvContentPartPr>
              <p14:xfrm>
                <a:off x="9250200" y="5148993"/>
                <a:ext cx="135720" cy="129600"/>
              </p14:xfrm>
            </p:contentPart>
          </mc:Choice>
          <mc:Fallback xmlns="">
            <p:pic>
              <p:nvPicPr>
                <p:cNvPr id="96" name="Ink 95">
                  <a:extLst>
                    <a:ext uri="{FF2B5EF4-FFF2-40B4-BE49-F238E27FC236}">
                      <a16:creationId xmlns:a16="http://schemas.microsoft.com/office/drawing/2014/main" id="{3BECB224-F9BB-40D6-BA75-CADBD0E1D1D7}"/>
                    </a:ext>
                  </a:extLst>
                </p:cNvPr>
                <p:cNvPicPr/>
                <p:nvPr/>
              </p:nvPicPr>
              <p:blipFill>
                <a:blip r:embed="rId160"/>
                <a:stretch>
                  <a:fillRect/>
                </a:stretch>
              </p:blipFill>
              <p:spPr>
                <a:xfrm>
                  <a:off x="9241560" y="5140353"/>
                  <a:ext cx="1533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97" name="Ink 96">
                  <a:extLst>
                    <a:ext uri="{FF2B5EF4-FFF2-40B4-BE49-F238E27FC236}">
                      <a16:creationId xmlns:a16="http://schemas.microsoft.com/office/drawing/2014/main" id="{468F0657-10FB-4920-A13E-184D02FCA0D9}"/>
                    </a:ext>
                  </a:extLst>
                </p14:cNvPr>
                <p14:cNvContentPartPr/>
                <p14:nvPr/>
              </p14:nvContentPartPr>
              <p14:xfrm>
                <a:off x="9445320" y="5069073"/>
                <a:ext cx="158400" cy="82080"/>
              </p14:xfrm>
            </p:contentPart>
          </mc:Choice>
          <mc:Fallback xmlns="">
            <p:pic>
              <p:nvPicPr>
                <p:cNvPr id="97" name="Ink 96">
                  <a:extLst>
                    <a:ext uri="{FF2B5EF4-FFF2-40B4-BE49-F238E27FC236}">
                      <a16:creationId xmlns:a16="http://schemas.microsoft.com/office/drawing/2014/main" id="{468F0657-10FB-4920-A13E-184D02FCA0D9}"/>
                    </a:ext>
                  </a:extLst>
                </p:cNvPr>
                <p:cNvPicPr/>
                <p:nvPr/>
              </p:nvPicPr>
              <p:blipFill>
                <a:blip r:embed="rId162"/>
                <a:stretch>
                  <a:fillRect/>
                </a:stretch>
              </p:blipFill>
              <p:spPr>
                <a:xfrm>
                  <a:off x="9436320" y="5060073"/>
                  <a:ext cx="1760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98" name="Ink 97">
                  <a:extLst>
                    <a:ext uri="{FF2B5EF4-FFF2-40B4-BE49-F238E27FC236}">
                      <a16:creationId xmlns:a16="http://schemas.microsoft.com/office/drawing/2014/main" id="{F37C785A-6AA0-43B5-A0B5-974B6B3E763F}"/>
                    </a:ext>
                  </a:extLst>
                </p14:cNvPr>
                <p14:cNvContentPartPr/>
                <p14:nvPr/>
              </p14:nvContentPartPr>
              <p14:xfrm>
                <a:off x="9542880" y="4980153"/>
                <a:ext cx="166320" cy="305640"/>
              </p14:xfrm>
            </p:contentPart>
          </mc:Choice>
          <mc:Fallback xmlns="">
            <p:pic>
              <p:nvPicPr>
                <p:cNvPr id="98" name="Ink 97">
                  <a:extLst>
                    <a:ext uri="{FF2B5EF4-FFF2-40B4-BE49-F238E27FC236}">
                      <a16:creationId xmlns:a16="http://schemas.microsoft.com/office/drawing/2014/main" id="{F37C785A-6AA0-43B5-A0B5-974B6B3E763F}"/>
                    </a:ext>
                  </a:extLst>
                </p:cNvPr>
                <p:cNvPicPr/>
                <p:nvPr/>
              </p:nvPicPr>
              <p:blipFill>
                <a:blip r:embed="rId164"/>
                <a:stretch>
                  <a:fillRect/>
                </a:stretch>
              </p:blipFill>
              <p:spPr>
                <a:xfrm>
                  <a:off x="9534240" y="4971153"/>
                  <a:ext cx="183960" cy="323280"/>
                </a:xfrm>
                <a:prstGeom prst="rect">
                  <a:avLst/>
                </a:prstGeom>
              </p:spPr>
            </p:pic>
          </mc:Fallback>
        </mc:AlternateContent>
      </p:grpSp>
      <p:grpSp>
        <p:nvGrpSpPr>
          <p:cNvPr id="108" name="Group 107">
            <a:extLst>
              <a:ext uri="{FF2B5EF4-FFF2-40B4-BE49-F238E27FC236}">
                <a16:creationId xmlns:a16="http://schemas.microsoft.com/office/drawing/2014/main" id="{A02D6327-D20A-44E9-BF28-A0938CBDF5D4}"/>
              </a:ext>
            </a:extLst>
          </p:cNvPr>
          <p:cNvGrpSpPr/>
          <p:nvPr/>
        </p:nvGrpSpPr>
        <p:grpSpPr>
          <a:xfrm>
            <a:off x="6956640" y="5494953"/>
            <a:ext cx="1532880" cy="267480"/>
            <a:chOff x="6956640" y="5494953"/>
            <a:chExt cx="1532880" cy="267480"/>
          </a:xfrm>
        </p:grpSpPr>
        <mc:AlternateContent xmlns:mc="http://schemas.openxmlformats.org/markup-compatibility/2006" xmlns:p14="http://schemas.microsoft.com/office/powerpoint/2010/main">
          <mc:Choice Requires="p14">
            <p:contentPart p14:bwMode="auto" r:id="rId165">
              <p14:nvContentPartPr>
                <p14:cNvPr id="100" name="Ink 99">
                  <a:extLst>
                    <a:ext uri="{FF2B5EF4-FFF2-40B4-BE49-F238E27FC236}">
                      <a16:creationId xmlns:a16="http://schemas.microsoft.com/office/drawing/2014/main" id="{E4A9DE81-1996-477C-84B8-4667E9428980}"/>
                    </a:ext>
                  </a:extLst>
                </p14:cNvPr>
                <p14:cNvContentPartPr/>
                <p14:nvPr/>
              </p14:nvContentPartPr>
              <p14:xfrm>
                <a:off x="6956640" y="5565873"/>
                <a:ext cx="101520" cy="188640"/>
              </p14:xfrm>
            </p:contentPart>
          </mc:Choice>
          <mc:Fallback xmlns="">
            <p:pic>
              <p:nvPicPr>
                <p:cNvPr id="100" name="Ink 99">
                  <a:extLst>
                    <a:ext uri="{FF2B5EF4-FFF2-40B4-BE49-F238E27FC236}">
                      <a16:creationId xmlns:a16="http://schemas.microsoft.com/office/drawing/2014/main" id="{E4A9DE81-1996-477C-84B8-4667E9428980}"/>
                    </a:ext>
                  </a:extLst>
                </p:cNvPr>
                <p:cNvPicPr/>
                <p:nvPr/>
              </p:nvPicPr>
              <p:blipFill>
                <a:blip r:embed="rId166"/>
                <a:stretch>
                  <a:fillRect/>
                </a:stretch>
              </p:blipFill>
              <p:spPr>
                <a:xfrm>
                  <a:off x="6947640" y="5557233"/>
                  <a:ext cx="1191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1" name="Ink 100">
                  <a:extLst>
                    <a:ext uri="{FF2B5EF4-FFF2-40B4-BE49-F238E27FC236}">
                      <a16:creationId xmlns:a16="http://schemas.microsoft.com/office/drawing/2014/main" id="{0B81D711-4A20-442A-9947-553314BF4092}"/>
                    </a:ext>
                  </a:extLst>
                </p14:cNvPr>
                <p14:cNvContentPartPr/>
                <p14:nvPr/>
              </p14:nvContentPartPr>
              <p14:xfrm>
                <a:off x="7146000" y="5646153"/>
                <a:ext cx="191880" cy="103320"/>
              </p14:xfrm>
            </p:contentPart>
          </mc:Choice>
          <mc:Fallback xmlns="">
            <p:pic>
              <p:nvPicPr>
                <p:cNvPr id="101" name="Ink 100">
                  <a:extLst>
                    <a:ext uri="{FF2B5EF4-FFF2-40B4-BE49-F238E27FC236}">
                      <a16:creationId xmlns:a16="http://schemas.microsoft.com/office/drawing/2014/main" id="{0B81D711-4A20-442A-9947-553314BF4092}"/>
                    </a:ext>
                  </a:extLst>
                </p:cNvPr>
                <p:cNvPicPr/>
                <p:nvPr/>
              </p:nvPicPr>
              <p:blipFill>
                <a:blip r:embed="rId168"/>
                <a:stretch>
                  <a:fillRect/>
                </a:stretch>
              </p:blipFill>
              <p:spPr>
                <a:xfrm>
                  <a:off x="7137360" y="5637153"/>
                  <a:ext cx="2095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2" name="Ink 101">
                  <a:extLst>
                    <a:ext uri="{FF2B5EF4-FFF2-40B4-BE49-F238E27FC236}">
                      <a16:creationId xmlns:a16="http://schemas.microsoft.com/office/drawing/2014/main" id="{1719634D-CC71-49DC-9972-C80BCDF312BC}"/>
                    </a:ext>
                  </a:extLst>
                </p14:cNvPr>
                <p14:cNvContentPartPr/>
                <p14:nvPr/>
              </p14:nvContentPartPr>
              <p14:xfrm>
                <a:off x="7430400" y="5539593"/>
                <a:ext cx="104400" cy="219960"/>
              </p14:xfrm>
            </p:contentPart>
          </mc:Choice>
          <mc:Fallback xmlns="">
            <p:pic>
              <p:nvPicPr>
                <p:cNvPr id="102" name="Ink 101">
                  <a:extLst>
                    <a:ext uri="{FF2B5EF4-FFF2-40B4-BE49-F238E27FC236}">
                      <a16:creationId xmlns:a16="http://schemas.microsoft.com/office/drawing/2014/main" id="{1719634D-CC71-49DC-9972-C80BCDF312BC}"/>
                    </a:ext>
                  </a:extLst>
                </p:cNvPr>
                <p:cNvPicPr/>
                <p:nvPr/>
              </p:nvPicPr>
              <p:blipFill>
                <a:blip r:embed="rId170"/>
                <a:stretch>
                  <a:fillRect/>
                </a:stretch>
              </p:blipFill>
              <p:spPr>
                <a:xfrm>
                  <a:off x="7421400" y="5530593"/>
                  <a:ext cx="12204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3" name="Ink 102">
                  <a:extLst>
                    <a:ext uri="{FF2B5EF4-FFF2-40B4-BE49-F238E27FC236}">
                      <a16:creationId xmlns:a16="http://schemas.microsoft.com/office/drawing/2014/main" id="{1ED60212-AAB9-4394-A4CD-BEA8C100514F}"/>
                    </a:ext>
                  </a:extLst>
                </p14:cNvPr>
                <p14:cNvContentPartPr/>
                <p14:nvPr/>
              </p14:nvContentPartPr>
              <p14:xfrm>
                <a:off x="7600320" y="5660193"/>
                <a:ext cx="61200" cy="102240"/>
              </p14:xfrm>
            </p:contentPart>
          </mc:Choice>
          <mc:Fallback xmlns="">
            <p:pic>
              <p:nvPicPr>
                <p:cNvPr id="103" name="Ink 102">
                  <a:extLst>
                    <a:ext uri="{FF2B5EF4-FFF2-40B4-BE49-F238E27FC236}">
                      <a16:creationId xmlns:a16="http://schemas.microsoft.com/office/drawing/2014/main" id="{1ED60212-AAB9-4394-A4CD-BEA8C100514F}"/>
                    </a:ext>
                  </a:extLst>
                </p:cNvPr>
                <p:cNvPicPr/>
                <p:nvPr/>
              </p:nvPicPr>
              <p:blipFill>
                <a:blip r:embed="rId172"/>
                <a:stretch>
                  <a:fillRect/>
                </a:stretch>
              </p:blipFill>
              <p:spPr>
                <a:xfrm>
                  <a:off x="7591320" y="5651193"/>
                  <a:ext cx="788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4" name="Ink 103">
                  <a:extLst>
                    <a:ext uri="{FF2B5EF4-FFF2-40B4-BE49-F238E27FC236}">
                      <a16:creationId xmlns:a16="http://schemas.microsoft.com/office/drawing/2014/main" id="{DF7E723C-39C2-4B72-8169-9B54041BF9D3}"/>
                    </a:ext>
                  </a:extLst>
                </p14:cNvPr>
                <p14:cNvContentPartPr/>
                <p14:nvPr/>
              </p14:nvContentPartPr>
              <p14:xfrm>
                <a:off x="7745040" y="5512593"/>
                <a:ext cx="40680" cy="216360"/>
              </p14:xfrm>
            </p:contentPart>
          </mc:Choice>
          <mc:Fallback xmlns="">
            <p:pic>
              <p:nvPicPr>
                <p:cNvPr id="104" name="Ink 103">
                  <a:extLst>
                    <a:ext uri="{FF2B5EF4-FFF2-40B4-BE49-F238E27FC236}">
                      <a16:creationId xmlns:a16="http://schemas.microsoft.com/office/drawing/2014/main" id="{DF7E723C-39C2-4B72-8169-9B54041BF9D3}"/>
                    </a:ext>
                  </a:extLst>
                </p:cNvPr>
                <p:cNvPicPr/>
                <p:nvPr/>
              </p:nvPicPr>
              <p:blipFill>
                <a:blip r:embed="rId174"/>
                <a:stretch>
                  <a:fillRect/>
                </a:stretch>
              </p:blipFill>
              <p:spPr>
                <a:xfrm>
                  <a:off x="7736040" y="5503953"/>
                  <a:ext cx="583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05" name="Ink 104">
                  <a:extLst>
                    <a:ext uri="{FF2B5EF4-FFF2-40B4-BE49-F238E27FC236}">
                      <a16:creationId xmlns:a16="http://schemas.microsoft.com/office/drawing/2014/main" id="{DDAC82B8-2123-437F-A962-D616F3744DE0}"/>
                    </a:ext>
                  </a:extLst>
                </p14:cNvPr>
                <p14:cNvContentPartPr/>
                <p14:nvPr/>
              </p14:nvContentPartPr>
              <p14:xfrm>
                <a:off x="7723080" y="5592873"/>
                <a:ext cx="120960" cy="93240"/>
              </p14:xfrm>
            </p:contentPart>
          </mc:Choice>
          <mc:Fallback xmlns="">
            <p:pic>
              <p:nvPicPr>
                <p:cNvPr id="105" name="Ink 104">
                  <a:extLst>
                    <a:ext uri="{FF2B5EF4-FFF2-40B4-BE49-F238E27FC236}">
                      <a16:creationId xmlns:a16="http://schemas.microsoft.com/office/drawing/2014/main" id="{DDAC82B8-2123-437F-A962-D616F3744DE0}"/>
                    </a:ext>
                  </a:extLst>
                </p:cNvPr>
                <p:cNvPicPr/>
                <p:nvPr/>
              </p:nvPicPr>
              <p:blipFill>
                <a:blip r:embed="rId176"/>
                <a:stretch>
                  <a:fillRect/>
                </a:stretch>
              </p:blipFill>
              <p:spPr>
                <a:xfrm>
                  <a:off x="7714440" y="5583873"/>
                  <a:ext cx="13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6" name="Ink 105">
                  <a:extLst>
                    <a:ext uri="{FF2B5EF4-FFF2-40B4-BE49-F238E27FC236}">
                      <a16:creationId xmlns:a16="http://schemas.microsoft.com/office/drawing/2014/main" id="{71463761-EF6D-4E72-80B0-C24D5305C2B9}"/>
                    </a:ext>
                  </a:extLst>
                </p14:cNvPr>
                <p14:cNvContentPartPr/>
                <p14:nvPr/>
              </p14:nvContentPartPr>
              <p14:xfrm>
                <a:off x="7952760" y="5494953"/>
                <a:ext cx="46080" cy="173880"/>
              </p14:xfrm>
            </p:contentPart>
          </mc:Choice>
          <mc:Fallback xmlns="">
            <p:pic>
              <p:nvPicPr>
                <p:cNvPr id="106" name="Ink 105">
                  <a:extLst>
                    <a:ext uri="{FF2B5EF4-FFF2-40B4-BE49-F238E27FC236}">
                      <a16:creationId xmlns:a16="http://schemas.microsoft.com/office/drawing/2014/main" id="{71463761-EF6D-4E72-80B0-C24D5305C2B9}"/>
                    </a:ext>
                  </a:extLst>
                </p:cNvPr>
                <p:cNvPicPr/>
                <p:nvPr/>
              </p:nvPicPr>
              <p:blipFill>
                <a:blip r:embed="rId178"/>
                <a:stretch>
                  <a:fillRect/>
                </a:stretch>
              </p:blipFill>
              <p:spPr>
                <a:xfrm>
                  <a:off x="7943760" y="5486313"/>
                  <a:ext cx="637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7" name="Ink 106">
                  <a:extLst>
                    <a:ext uri="{FF2B5EF4-FFF2-40B4-BE49-F238E27FC236}">
                      <a16:creationId xmlns:a16="http://schemas.microsoft.com/office/drawing/2014/main" id="{02140727-3A72-4A60-9671-898E7ADDF3F1}"/>
                    </a:ext>
                  </a:extLst>
                </p14:cNvPr>
                <p14:cNvContentPartPr/>
                <p14:nvPr/>
              </p14:nvContentPartPr>
              <p14:xfrm>
                <a:off x="7936200" y="5541393"/>
                <a:ext cx="553320" cy="152280"/>
              </p14:xfrm>
            </p:contentPart>
          </mc:Choice>
          <mc:Fallback xmlns="">
            <p:pic>
              <p:nvPicPr>
                <p:cNvPr id="107" name="Ink 106">
                  <a:extLst>
                    <a:ext uri="{FF2B5EF4-FFF2-40B4-BE49-F238E27FC236}">
                      <a16:creationId xmlns:a16="http://schemas.microsoft.com/office/drawing/2014/main" id="{02140727-3A72-4A60-9671-898E7ADDF3F1}"/>
                    </a:ext>
                  </a:extLst>
                </p:cNvPr>
                <p:cNvPicPr/>
                <p:nvPr/>
              </p:nvPicPr>
              <p:blipFill>
                <a:blip r:embed="rId180"/>
                <a:stretch>
                  <a:fillRect/>
                </a:stretch>
              </p:blipFill>
              <p:spPr>
                <a:xfrm>
                  <a:off x="7927560" y="5532753"/>
                  <a:ext cx="570960" cy="169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1">
            <p14:nvContentPartPr>
              <p14:cNvPr id="109" name="Ink 108">
                <a:extLst>
                  <a:ext uri="{FF2B5EF4-FFF2-40B4-BE49-F238E27FC236}">
                    <a16:creationId xmlns:a16="http://schemas.microsoft.com/office/drawing/2014/main" id="{1A1DB6E1-0F5F-49FC-BF64-CACDB7F7982E}"/>
                  </a:ext>
                </a:extLst>
              </p14:cNvPr>
              <p14:cNvContentPartPr/>
              <p14:nvPr/>
            </p14:nvContentPartPr>
            <p14:xfrm>
              <a:off x="8933400" y="5619873"/>
              <a:ext cx="189360" cy="135360"/>
            </p14:xfrm>
          </p:contentPart>
        </mc:Choice>
        <mc:Fallback xmlns="">
          <p:pic>
            <p:nvPicPr>
              <p:cNvPr id="109" name="Ink 108">
                <a:extLst>
                  <a:ext uri="{FF2B5EF4-FFF2-40B4-BE49-F238E27FC236}">
                    <a16:creationId xmlns:a16="http://schemas.microsoft.com/office/drawing/2014/main" id="{1A1DB6E1-0F5F-49FC-BF64-CACDB7F7982E}"/>
                  </a:ext>
                </a:extLst>
              </p:cNvPr>
              <p:cNvPicPr/>
              <p:nvPr/>
            </p:nvPicPr>
            <p:blipFill>
              <a:blip r:embed="rId182"/>
              <a:stretch>
                <a:fillRect/>
              </a:stretch>
            </p:blipFill>
            <p:spPr>
              <a:xfrm>
                <a:off x="8924760" y="5610873"/>
                <a:ext cx="207000" cy="153000"/>
              </a:xfrm>
              <a:prstGeom prst="rect">
                <a:avLst/>
              </a:prstGeom>
            </p:spPr>
          </p:pic>
        </mc:Fallback>
      </mc:AlternateContent>
      <p:grpSp>
        <p:nvGrpSpPr>
          <p:cNvPr id="125" name="Group 124">
            <a:extLst>
              <a:ext uri="{FF2B5EF4-FFF2-40B4-BE49-F238E27FC236}">
                <a16:creationId xmlns:a16="http://schemas.microsoft.com/office/drawing/2014/main" id="{80467F5B-8D7B-4B80-BDFC-7568F1671FB3}"/>
              </a:ext>
            </a:extLst>
          </p:cNvPr>
          <p:cNvGrpSpPr/>
          <p:nvPr/>
        </p:nvGrpSpPr>
        <p:grpSpPr>
          <a:xfrm>
            <a:off x="9427680" y="5557233"/>
            <a:ext cx="276840" cy="367200"/>
            <a:chOff x="9427680" y="5557233"/>
            <a:chExt cx="276840" cy="367200"/>
          </a:xfrm>
        </p:grpSpPr>
        <mc:AlternateContent xmlns:mc="http://schemas.openxmlformats.org/markup-compatibility/2006" xmlns:p14="http://schemas.microsoft.com/office/powerpoint/2010/main">
          <mc:Choice Requires="p14">
            <p:contentPart p14:bwMode="auto" r:id="rId183">
              <p14:nvContentPartPr>
                <p14:cNvPr id="110" name="Ink 109">
                  <a:extLst>
                    <a:ext uri="{FF2B5EF4-FFF2-40B4-BE49-F238E27FC236}">
                      <a16:creationId xmlns:a16="http://schemas.microsoft.com/office/drawing/2014/main" id="{39D4F520-7BB3-4D69-82EC-6284287483C0}"/>
                    </a:ext>
                  </a:extLst>
                </p14:cNvPr>
                <p14:cNvContentPartPr/>
                <p14:nvPr/>
              </p14:nvContentPartPr>
              <p14:xfrm>
                <a:off x="9427680" y="5557233"/>
                <a:ext cx="99720" cy="213120"/>
              </p14:xfrm>
            </p:contentPart>
          </mc:Choice>
          <mc:Fallback xmlns="">
            <p:pic>
              <p:nvPicPr>
                <p:cNvPr id="110" name="Ink 109">
                  <a:extLst>
                    <a:ext uri="{FF2B5EF4-FFF2-40B4-BE49-F238E27FC236}">
                      <a16:creationId xmlns:a16="http://schemas.microsoft.com/office/drawing/2014/main" id="{39D4F520-7BB3-4D69-82EC-6284287483C0}"/>
                    </a:ext>
                  </a:extLst>
                </p:cNvPr>
                <p:cNvPicPr/>
                <p:nvPr/>
              </p:nvPicPr>
              <p:blipFill>
                <a:blip r:embed="rId184"/>
                <a:stretch>
                  <a:fillRect/>
                </a:stretch>
              </p:blipFill>
              <p:spPr>
                <a:xfrm>
                  <a:off x="9419040" y="5548233"/>
                  <a:ext cx="117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11" name="Ink 110">
                  <a:extLst>
                    <a:ext uri="{FF2B5EF4-FFF2-40B4-BE49-F238E27FC236}">
                      <a16:creationId xmlns:a16="http://schemas.microsoft.com/office/drawing/2014/main" id="{3540DD8D-39FE-473C-A4B1-73551AA05176}"/>
                    </a:ext>
                  </a:extLst>
                </p14:cNvPr>
                <p14:cNvContentPartPr/>
                <p14:nvPr/>
              </p14:nvContentPartPr>
              <p14:xfrm>
                <a:off x="9596880" y="5646153"/>
                <a:ext cx="107640" cy="278280"/>
              </p14:xfrm>
            </p:contentPart>
          </mc:Choice>
          <mc:Fallback xmlns="">
            <p:pic>
              <p:nvPicPr>
                <p:cNvPr id="111" name="Ink 110">
                  <a:extLst>
                    <a:ext uri="{FF2B5EF4-FFF2-40B4-BE49-F238E27FC236}">
                      <a16:creationId xmlns:a16="http://schemas.microsoft.com/office/drawing/2014/main" id="{3540DD8D-39FE-473C-A4B1-73551AA05176}"/>
                    </a:ext>
                  </a:extLst>
                </p:cNvPr>
                <p:cNvPicPr/>
                <p:nvPr/>
              </p:nvPicPr>
              <p:blipFill>
                <a:blip r:embed="rId186"/>
                <a:stretch>
                  <a:fillRect/>
                </a:stretch>
              </p:blipFill>
              <p:spPr>
                <a:xfrm>
                  <a:off x="9588240" y="5637153"/>
                  <a:ext cx="125280" cy="295920"/>
                </a:xfrm>
                <a:prstGeom prst="rect">
                  <a:avLst/>
                </a:prstGeom>
              </p:spPr>
            </p:pic>
          </mc:Fallback>
        </mc:AlternateContent>
      </p:grpSp>
      <p:grpSp>
        <p:nvGrpSpPr>
          <p:cNvPr id="124" name="Group 123">
            <a:extLst>
              <a:ext uri="{FF2B5EF4-FFF2-40B4-BE49-F238E27FC236}">
                <a16:creationId xmlns:a16="http://schemas.microsoft.com/office/drawing/2014/main" id="{4699EFA5-FD77-45EB-B7A7-60F7FB1942AB}"/>
              </a:ext>
            </a:extLst>
          </p:cNvPr>
          <p:cNvGrpSpPr/>
          <p:nvPr/>
        </p:nvGrpSpPr>
        <p:grpSpPr>
          <a:xfrm>
            <a:off x="9915840" y="5389833"/>
            <a:ext cx="858600" cy="285480"/>
            <a:chOff x="9915840" y="5389833"/>
            <a:chExt cx="858600" cy="285480"/>
          </a:xfrm>
        </p:grpSpPr>
        <mc:AlternateContent xmlns:mc="http://schemas.openxmlformats.org/markup-compatibility/2006" xmlns:p14="http://schemas.microsoft.com/office/powerpoint/2010/main">
          <mc:Choice Requires="p14">
            <p:contentPart p14:bwMode="auto" r:id="rId187">
              <p14:nvContentPartPr>
                <p14:cNvPr id="112" name="Ink 111">
                  <a:extLst>
                    <a:ext uri="{FF2B5EF4-FFF2-40B4-BE49-F238E27FC236}">
                      <a16:creationId xmlns:a16="http://schemas.microsoft.com/office/drawing/2014/main" id="{96922857-E754-4799-AAC3-C3A68F9B8BEF}"/>
                    </a:ext>
                  </a:extLst>
                </p14:cNvPr>
                <p14:cNvContentPartPr/>
                <p14:nvPr/>
              </p14:nvContentPartPr>
              <p14:xfrm>
                <a:off x="9915840" y="5592873"/>
                <a:ext cx="214920" cy="62640"/>
              </p14:xfrm>
            </p:contentPart>
          </mc:Choice>
          <mc:Fallback xmlns="">
            <p:pic>
              <p:nvPicPr>
                <p:cNvPr id="112" name="Ink 111">
                  <a:extLst>
                    <a:ext uri="{FF2B5EF4-FFF2-40B4-BE49-F238E27FC236}">
                      <a16:creationId xmlns:a16="http://schemas.microsoft.com/office/drawing/2014/main" id="{96922857-E754-4799-AAC3-C3A68F9B8BEF}"/>
                    </a:ext>
                  </a:extLst>
                </p:cNvPr>
                <p:cNvPicPr/>
                <p:nvPr/>
              </p:nvPicPr>
              <p:blipFill>
                <a:blip r:embed="rId188"/>
                <a:stretch>
                  <a:fillRect/>
                </a:stretch>
              </p:blipFill>
              <p:spPr>
                <a:xfrm>
                  <a:off x="9906840" y="5583873"/>
                  <a:ext cx="2325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13" name="Ink 112">
                  <a:extLst>
                    <a:ext uri="{FF2B5EF4-FFF2-40B4-BE49-F238E27FC236}">
                      <a16:creationId xmlns:a16="http://schemas.microsoft.com/office/drawing/2014/main" id="{2FFB83CF-2235-4C7F-9103-474AFE0DACAA}"/>
                    </a:ext>
                  </a:extLst>
                </p14:cNvPr>
                <p14:cNvContentPartPr/>
                <p14:nvPr/>
              </p14:nvContentPartPr>
              <p14:xfrm>
                <a:off x="9937080" y="5503953"/>
                <a:ext cx="14400" cy="3960"/>
              </p14:xfrm>
            </p:contentPart>
          </mc:Choice>
          <mc:Fallback xmlns="">
            <p:pic>
              <p:nvPicPr>
                <p:cNvPr id="113" name="Ink 112">
                  <a:extLst>
                    <a:ext uri="{FF2B5EF4-FFF2-40B4-BE49-F238E27FC236}">
                      <a16:creationId xmlns:a16="http://schemas.microsoft.com/office/drawing/2014/main" id="{2FFB83CF-2235-4C7F-9103-474AFE0DACAA}"/>
                    </a:ext>
                  </a:extLst>
                </p:cNvPr>
                <p:cNvPicPr/>
                <p:nvPr/>
              </p:nvPicPr>
              <p:blipFill>
                <a:blip r:embed="rId190"/>
                <a:stretch>
                  <a:fillRect/>
                </a:stretch>
              </p:blipFill>
              <p:spPr>
                <a:xfrm>
                  <a:off x="9928440" y="5494953"/>
                  <a:ext cx="320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14" name="Ink 113">
                  <a:extLst>
                    <a:ext uri="{FF2B5EF4-FFF2-40B4-BE49-F238E27FC236}">
                      <a16:creationId xmlns:a16="http://schemas.microsoft.com/office/drawing/2014/main" id="{FF60E6F6-E4CF-4080-B902-875A737587D8}"/>
                    </a:ext>
                  </a:extLst>
                </p14:cNvPr>
                <p14:cNvContentPartPr/>
                <p14:nvPr/>
              </p14:nvContentPartPr>
              <p14:xfrm>
                <a:off x="10210320" y="5489553"/>
                <a:ext cx="344520" cy="185760"/>
              </p14:xfrm>
            </p:contentPart>
          </mc:Choice>
          <mc:Fallback xmlns="">
            <p:pic>
              <p:nvPicPr>
                <p:cNvPr id="114" name="Ink 113">
                  <a:extLst>
                    <a:ext uri="{FF2B5EF4-FFF2-40B4-BE49-F238E27FC236}">
                      <a16:creationId xmlns:a16="http://schemas.microsoft.com/office/drawing/2014/main" id="{FF60E6F6-E4CF-4080-B902-875A737587D8}"/>
                    </a:ext>
                  </a:extLst>
                </p:cNvPr>
                <p:cNvPicPr/>
                <p:nvPr/>
              </p:nvPicPr>
              <p:blipFill>
                <a:blip r:embed="rId192"/>
                <a:stretch>
                  <a:fillRect/>
                </a:stretch>
              </p:blipFill>
              <p:spPr>
                <a:xfrm>
                  <a:off x="10201320" y="5480553"/>
                  <a:ext cx="36216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15" name="Ink 114">
                  <a:extLst>
                    <a:ext uri="{FF2B5EF4-FFF2-40B4-BE49-F238E27FC236}">
                      <a16:creationId xmlns:a16="http://schemas.microsoft.com/office/drawing/2014/main" id="{51D74C18-EA9E-41B8-A093-B41193941C4A}"/>
                    </a:ext>
                  </a:extLst>
                </p14:cNvPr>
                <p14:cNvContentPartPr/>
                <p14:nvPr/>
              </p14:nvContentPartPr>
              <p14:xfrm>
                <a:off x="10567800" y="5389833"/>
                <a:ext cx="206640" cy="270720"/>
              </p14:xfrm>
            </p:contentPart>
          </mc:Choice>
          <mc:Fallback xmlns="">
            <p:pic>
              <p:nvPicPr>
                <p:cNvPr id="115" name="Ink 114">
                  <a:extLst>
                    <a:ext uri="{FF2B5EF4-FFF2-40B4-BE49-F238E27FC236}">
                      <a16:creationId xmlns:a16="http://schemas.microsoft.com/office/drawing/2014/main" id="{51D74C18-EA9E-41B8-A093-B41193941C4A}"/>
                    </a:ext>
                  </a:extLst>
                </p:cNvPr>
                <p:cNvPicPr/>
                <p:nvPr/>
              </p:nvPicPr>
              <p:blipFill>
                <a:blip r:embed="rId194"/>
                <a:stretch>
                  <a:fillRect/>
                </a:stretch>
              </p:blipFill>
              <p:spPr>
                <a:xfrm>
                  <a:off x="10559160" y="5380833"/>
                  <a:ext cx="2242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16" name="Ink 115">
                  <a:extLst>
                    <a:ext uri="{FF2B5EF4-FFF2-40B4-BE49-F238E27FC236}">
                      <a16:creationId xmlns:a16="http://schemas.microsoft.com/office/drawing/2014/main" id="{0AC09C59-30E6-4F42-BB17-4ABFE333BD8A}"/>
                    </a:ext>
                  </a:extLst>
                </p14:cNvPr>
                <p14:cNvContentPartPr/>
                <p14:nvPr/>
              </p14:nvContentPartPr>
              <p14:xfrm>
                <a:off x="10670400" y="5503953"/>
                <a:ext cx="79560" cy="360"/>
              </p14:xfrm>
            </p:contentPart>
          </mc:Choice>
          <mc:Fallback xmlns="">
            <p:pic>
              <p:nvPicPr>
                <p:cNvPr id="116" name="Ink 115">
                  <a:extLst>
                    <a:ext uri="{FF2B5EF4-FFF2-40B4-BE49-F238E27FC236}">
                      <a16:creationId xmlns:a16="http://schemas.microsoft.com/office/drawing/2014/main" id="{0AC09C59-30E6-4F42-BB17-4ABFE333BD8A}"/>
                    </a:ext>
                  </a:extLst>
                </p:cNvPr>
                <p:cNvPicPr/>
                <p:nvPr/>
              </p:nvPicPr>
              <p:blipFill>
                <a:blip r:embed="rId196"/>
                <a:stretch>
                  <a:fillRect/>
                </a:stretch>
              </p:blipFill>
              <p:spPr>
                <a:xfrm>
                  <a:off x="10661760" y="5494953"/>
                  <a:ext cx="97200" cy="18000"/>
                </a:xfrm>
                <a:prstGeom prst="rect">
                  <a:avLst/>
                </a:prstGeom>
              </p:spPr>
            </p:pic>
          </mc:Fallback>
        </mc:AlternateContent>
      </p:grpSp>
      <p:grpSp>
        <p:nvGrpSpPr>
          <p:cNvPr id="128" name="Group 127">
            <a:extLst>
              <a:ext uri="{FF2B5EF4-FFF2-40B4-BE49-F238E27FC236}">
                <a16:creationId xmlns:a16="http://schemas.microsoft.com/office/drawing/2014/main" id="{401EF206-9CD0-43AA-A660-2DAE7A7CDCCF}"/>
              </a:ext>
            </a:extLst>
          </p:cNvPr>
          <p:cNvGrpSpPr/>
          <p:nvPr/>
        </p:nvGrpSpPr>
        <p:grpSpPr>
          <a:xfrm>
            <a:off x="7243920" y="5912193"/>
            <a:ext cx="1004760" cy="456120"/>
            <a:chOff x="7243920" y="5912193"/>
            <a:chExt cx="1004760" cy="456120"/>
          </a:xfrm>
        </p:grpSpPr>
        <mc:AlternateContent xmlns:mc="http://schemas.openxmlformats.org/markup-compatibility/2006" xmlns:p14="http://schemas.microsoft.com/office/powerpoint/2010/main">
          <mc:Choice Requires="p14">
            <p:contentPart p14:bwMode="auto" r:id="rId197">
              <p14:nvContentPartPr>
                <p14:cNvPr id="117" name="Ink 116">
                  <a:extLst>
                    <a:ext uri="{FF2B5EF4-FFF2-40B4-BE49-F238E27FC236}">
                      <a16:creationId xmlns:a16="http://schemas.microsoft.com/office/drawing/2014/main" id="{24069F7C-7B74-47F7-BB57-6CE089B7EAA8}"/>
                    </a:ext>
                  </a:extLst>
                </p14:cNvPr>
                <p14:cNvContentPartPr/>
                <p14:nvPr/>
              </p14:nvContentPartPr>
              <p14:xfrm>
                <a:off x="7243920" y="6027033"/>
                <a:ext cx="209520" cy="18720"/>
              </p14:xfrm>
            </p:contentPart>
          </mc:Choice>
          <mc:Fallback xmlns="">
            <p:pic>
              <p:nvPicPr>
                <p:cNvPr id="117" name="Ink 116">
                  <a:extLst>
                    <a:ext uri="{FF2B5EF4-FFF2-40B4-BE49-F238E27FC236}">
                      <a16:creationId xmlns:a16="http://schemas.microsoft.com/office/drawing/2014/main" id="{24069F7C-7B74-47F7-BB57-6CE089B7EAA8}"/>
                    </a:ext>
                  </a:extLst>
                </p:cNvPr>
                <p:cNvPicPr/>
                <p:nvPr/>
              </p:nvPicPr>
              <p:blipFill>
                <a:blip r:embed="rId198"/>
                <a:stretch>
                  <a:fillRect/>
                </a:stretch>
              </p:blipFill>
              <p:spPr>
                <a:xfrm>
                  <a:off x="7234920" y="6018033"/>
                  <a:ext cx="2271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18" name="Ink 117">
                  <a:extLst>
                    <a:ext uri="{FF2B5EF4-FFF2-40B4-BE49-F238E27FC236}">
                      <a16:creationId xmlns:a16="http://schemas.microsoft.com/office/drawing/2014/main" id="{766A4FED-7359-475D-BA67-47964F75CDD5}"/>
                    </a:ext>
                  </a:extLst>
                </p14:cNvPr>
                <p14:cNvContentPartPr/>
                <p14:nvPr/>
              </p14:nvContentPartPr>
              <p14:xfrm>
                <a:off x="7385760" y="5938833"/>
                <a:ext cx="240120" cy="349200"/>
              </p14:xfrm>
            </p:contentPart>
          </mc:Choice>
          <mc:Fallback xmlns="">
            <p:pic>
              <p:nvPicPr>
                <p:cNvPr id="118" name="Ink 117">
                  <a:extLst>
                    <a:ext uri="{FF2B5EF4-FFF2-40B4-BE49-F238E27FC236}">
                      <a16:creationId xmlns:a16="http://schemas.microsoft.com/office/drawing/2014/main" id="{766A4FED-7359-475D-BA67-47964F75CDD5}"/>
                    </a:ext>
                  </a:extLst>
                </p:cNvPr>
                <p:cNvPicPr/>
                <p:nvPr/>
              </p:nvPicPr>
              <p:blipFill>
                <a:blip r:embed="rId200"/>
                <a:stretch>
                  <a:fillRect/>
                </a:stretch>
              </p:blipFill>
              <p:spPr>
                <a:xfrm>
                  <a:off x="7376760" y="5929833"/>
                  <a:ext cx="25776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19" name="Ink 118">
                  <a:extLst>
                    <a:ext uri="{FF2B5EF4-FFF2-40B4-BE49-F238E27FC236}">
                      <a16:creationId xmlns:a16="http://schemas.microsoft.com/office/drawing/2014/main" id="{A5DC0183-DA22-455C-A4F6-5DB0B90DB537}"/>
                    </a:ext>
                  </a:extLst>
                </p14:cNvPr>
                <p14:cNvContentPartPr/>
                <p14:nvPr/>
              </p14:nvContentPartPr>
              <p14:xfrm>
                <a:off x="7669800" y="6089673"/>
                <a:ext cx="150840" cy="122040"/>
              </p14:xfrm>
            </p:contentPart>
          </mc:Choice>
          <mc:Fallback xmlns="">
            <p:pic>
              <p:nvPicPr>
                <p:cNvPr id="119" name="Ink 118">
                  <a:extLst>
                    <a:ext uri="{FF2B5EF4-FFF2-40B4-BE49-F238E27FC236}">
                      <a16:creationId xmlns:a16="http://schemas.microsoft.com/office/drawing/2014/main" id="{A5DC0183-DA22-455C-A4F6-5DB0B90DB537}"/>
                    </a:ext>
                  </a:extLst>
                </p:cNvPr>
                <p:cNvPicPr/>
                <p:nvPr/>
              </p:nvPicPr>
              <p:blipFill>
                <a:blip r:embed="rId202"/>
                <a:stretch>
                  <a:fillRect/>
                </a:stretch>
              </p:blipFill>
              <p:spPr>
                <a:xfrm>
                  <a:off x="7661160" y="6081033"/>
                  <a:ext cx="16848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20" name="Ink 119">
                  <a:extLst>
                    <a:ext uri="{FF2B5EF4-FFF2-40B4-BE49-F238E27FC236}">
                      <a16:creationId xmlns:a16="http://schemas.microsoft.com/office/drawing/2014/main" id="{D0C51923-4A4F-4FDD-BAEB-4B9DA156D28A}"/>
                    </a:ext>
                  </a:extLst>
                </p14:cNvPr>
                <p14:cNvContentPartPr/>
                <p14:nvPr/>
              </p14:nvContentPartPr>
              <p14:xfrm>
                <a:off x="7927560" y="6089673"/>
                <a:ext cx="83160" cy="131400"/>
              </p14:xfrm>
            </p:contentPart>
          </mc:Choice>
          <mc:Fallback xmlns="">
            <p:pic>
              <p:nvPicPr>
                <p:cNvPr id="120" name="Ink 119">
                  <a:extLst>
                    <a:ext uri="{FF2B5EF4-FFF2-40B4-BE49-F238E27FC236}">
                      <a16:creationId xmlns:a16="http://schemas.microsoft.com/office/drawing/2014/main" id="{D0C51923-4A4F-4FDD-BAEB-4B9DA156D28A}"/>
                    </a:ext>
                  </a:extLst>
                </p:cNvPr>
                <p:cNvPicPr/>
                <p:nvPr/>
              </p:nvPicPr>
              <p:blipFill>
                <a:blip r:embed="rId204"/>
                <a:stretch>
                  <a:fillRect/>
                </a:stretch>
              </p:blipFill>
              <p:spPr>
                <a:xfrm>
                  <a:off x="7918560" y="6081033"/>
                  <a:ext cx="1008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21" name="Ink 120">
                  <a:extLst>
                    <a:ext uri="{FF2B5EF4-FFF2-40B4-BE49-F238E27FC236}">
                      <a16:creationId xmlns:a16="http://schemas.microsoft.com/office/drawing/2014/main" id="{5535B0D4-93B1-4D20-B84F-72ADB53B7DB5}"/>
                    </a:ext>
                  </a:extLst>
                </p14:cNvPr>
                <p14:cNvContentPartPr/>
                <p14:nvPr/>
              </p14:nvContentPartPr>
              <p14:xfrm>
                <a:off x="8096760" y="6107313"/>
                <a:ext cx="8280" cy="62640"/>
              </p14:xfrm>
            </p:contentPart>
          </mc:Choice>
          <mc:Fallback xmlns="">
            <p:pic>
              <p:nvPicPr>
                <p:cNvPr id="121" name="Ink 120">
                  <a:extLst>
                    <a:ext uri="{FF2B5EF4-FFF2-40B4-BE49-F238E27FC236}">
                      <a16:creationId xmlns:a16="http://schemas.microsoft.com/office/drawing/2014/main" id="{5535B0D4-93B1-4D20-B84F-72ADB53B7DB5}"/>
                    </a:ext>
                  </a:extLst>
                </p:cNvPr>
                <p:cNvPicPr/>
                <p:nvPr/>
              </p:nvPicPr>
              <p:blipFill>
                <a:blip r:embed="rId206"/>
                <a:stretch>
                  <a:fillRect/>
                </a:stretch>
              </p:blipFill>
              <p:spPr>
                <a:xfrm>
                  <a:off x="8088120" y="6098673"/>
                  <a:ext cx="259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22" name="Ink 121">
                  <a:extLst>
                    <a:ext uri="{FF2B5EF4-FFF2-40B4-BE49-F238E27FC236}">
                      <a16:creationId xmlns:a16="http://schemas.microsoft.com/office/drawing/2014/main" id="{3D2E1098-4C49-423A-8F0B-D1F518D81FAC}"/>
                    </a:ext>
                  </a:extLst>
                </p14:cNvPr>
                <p14:cNvContentPartPr/>
                <p14:nvPr/>
              </p14:nvContentPartPr>
              <p14:xfrm>
                <a:off x="8078400" y="5912193"/>
                <a:ext cx="170280" cy="456120"/>
              </p14:xfrm>
            </p:contentPart>
          </mc:Choice>
          <mc:Fallback xmlns="">
            <p:pic>
              <p:nvPicPr>
                <p:cNvPr id="122" name="Ink 121">
                  <a:extLst>
                    <a:ext uri="{FF2B5EF4-FFF2-40B4-BE49-F238E27FC236}">
                      <a16:creationId xmlns:a16="http://schemas.microsoft.com/office/drawing/2014/main" id="{3D2E1098-4C49-423A-8F0B-D1F518D81FAC}"/>
                    </a:ext>
                  </a:extLst>
                </p:cNvPr>
                <p:cNvPicPr/>
                <p:nvPr/>
              </p:nvPicPr>
              <p:blipFill>
                <a:blip r:embed="rId208"/>
                <a:stretch>
                  <a:fillRect/>
                </a:stretch>
              </p:blipFill>
              <p:spPr>
                <a:xfrm>
                  <a:off x="8069760" y="5903553"/>
                  <a:ext cx="187920" cy="4737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26" name="Ink 125">
                  <a:extLst>
                    <a:ext uri="{FF2B5EF4-FFF2-40B4-BE49-F238E27FC236}">
                      <a16:creationId xmlns:a16="http://schemas.microsoft.com/office/drawing/2014/main" id="{979C20AB-4981-4998-BF9D-9C6BF1AEDA68}"/>
                    </a:ext>
                  </a:extLst>
                </p14:cNvPr>
                <p14:cNvContentPartPr/>
                <p14:nvPr/>
              </p14:nvContentPartPr>
              <p14:xfrm>
                <a:off x="7971840" y="6109113"/>
                <a:ext cx="140040" cy="111600"/>
              </p14:xfrm>
            </p:contentPart>
          </mc:Choice>
          <mc:Fallback xmlns="">
            <p:pic>
              <p:nvPicPr>
                <p:cNvPr id="126" name="Ink 125">
                  <a:extLst>
                    <a:ext uri="{FF2B5EF4-FFF2-40B4-BE49-F238E27FC236}">
                      <a16:creationId xmlns:a16="http://schemas.microsoft.com/office/drawing/2014/main" id="{979C20AB-4981-4998-BF9D-9C6BF1AEDA68}"/>
                    </a:ext>
                  </a:extLst>
                </p:cNvPr>
                <p:cNvPicPr/>
                <p:nvPr/>
              </p:nvPicPr>
              <p:blipFill>
                <a:blip r:embed="rId210"/>
                <a:stretch>
                  <a:fillRect/>
                </a:stretch>
              </p:blipFill>
              <p:spPr>
                <a:xfrm>
                  <a:off x="7963200" y="6100473"/>
                  <a:ext cx="157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27" name="Ink 126">
                  <a:extLst>
                    <a:ext uri="{FF2B5EF4-FFF2-40B4-BE49-F238E27FC236}">
                      <a16:creationId xmlns:a16="http://schemas.microsoft.com/office/drawing/2014/main" id="{9BA1A045-D11E-42B8-9386-1CB0976A663A}"/>
                    </a:ext>
                  </a:extLst>
                </p14:cNvPr>
                <p14:cNvContentPartPr/>
                <p14:nvPr/>
              </p14:nvContentPartPr>
              <p14:xfrm>
                <a:off x="8002440" y="6075993"/>
                <a:ext cx="84960" cy="49680"/>
              </p14:xfrm>
            </p:contentPart>
          </mc:Choice>
          <mc:Fallback xmlns="">
            <p:pic>
              <p:nvPicPr>
                <p:cNvPr id="127" name="Ink 126">
                  <a:extLst>
                    <a:ext uri="{FF2B5EF4-FFF2-40B4-BE49-F238E27FC236}">
                      <a16:creationId xmlns:a16="http://schemas.microsoft.com/office/drawing/2014/main" id="{9BA1A045-D11E-42B8-9386-1CB0976A663A}"/>
                    </a:ext>
                  </a:extLst>
                </p:cNvPr>
                <p:cNvPicPr/>
                <p:nvPr/>
              </p:nvPicPr>
              <p:blipFill>
                <a:blip r:embed="rId212"/>
                <a:stretch>
                  <a:fillRect/>
                </a:stretch>
              </p:blipFill>
              <p:spPr>
                <a:xfrm>
                  <a:off x="7993800" y="6067353"/>
                  <a:ext cx="102600" cy="67320"/>
                </a:xfrm>
                <a:prstGeom prst="rect">
                  <a:avLst/>
                </a:prstGeom>
              </p:spPr>
            </p:pic>
          </mc:Fallback>
        </mc:AlternateContent>
      </p:grpSp>
      <p:grpSp>
        <p:nvGrpSpPr>
          <p:cNvPr id="139" name="Group 138">
            <a:extLst>
              <a:ext uri="{FF2B5EF4-FFF2-40B4-BE49-F238E27FC236}">
                <a16:creationId xmlns:a16="http://schemas.microsoft.com/office/drawing/2014/main" id="{D076BB9A-2A3A-4C3F-B1B7-B94475E01EC3}"/>
              </a:ext>
            </a:extLst>
          </p:cNvPr>
          <p:cNvGrpSpPr/>
          <p:nvPr/>
        </p:nvGrpSpPr>
        <p:grpSpPr>
          <a:xfrm>
            <a:off x="8423280" y="5918673"/>
            <a:ext cx="1075680" cy="333000"/>
            <a:chOff x="8423280" y="5918673"/>
            <a:chExt cx="1075680" cy="333000"/>
          </a:xfrm>
        </p:grpSpPr>
        <mc:AlternateContent xmlns:mc="http://schemas.openxmlformats.org/markup-compatibility/2006" xmlns:p14="http://schemas.microsoft.com/office/powerpoint/2010/main">
          <mc:Choice Requires="p14">
            <p:contentPart p14:bwMode="auto" r:id="rId213">
              <p14:nvContentPartPr>
                <p14:cNvPr id="129" name="Ink 128">
                  <a:extLst>
                    <a:ext uri="{FF2B5EF4-FFF2-40B4-BE49-F238E27FC236}">
                      <a16:creationId xmlns:a16="http://schemas.microsoft.com/office/drawing/2014/main" id="{6534E2FE-4041-498A-BACA-20C784EA1FEC}"/>
                    </a:ext>
                  </a:extLst>
                </p14:cNvPr>
                <p14:cNvContentPartPr/>
                <p14:nvPr/>
              </p14:nvContentPartPr>
              <p14:xfrm>
                <a:off x="8423280" y="6036393"/>
                <a:ext cx="147600" cy="84960"/>
              </p14:xfrm>
            </p:contentPart>
          </mc:Choice>
          <mc:Fallback xmlns="">
            <p:pic>
              <p:nvPicPr>
                <p:cNvPr id="129" name="Ink 128">
                  <a:extLst>
                    <a:ext uri="{FF2B5EF4-FFF2-40B4-BE49-F238E27FC236}">
                      <a16:creationId xmlns:a16="http://schemas.microsoft.com/office/drawing/2014/main" id="{6534E2FE-4041-498A-BACA-20C784EA1FEC}"/>
                    </a:ext>
                  </a:extLst>
                </p:cNvPr>
                <p:cNvPicPr/>
                <p:nvPr/>
              </p:nvPicPr>
              <p:blipFill>
                <a:blip r:embed="rId214"/>
                <a:stretch>
                  <a:fillRect/>
                </a:stretch>
              </p:blipFill>
              <p:spPr>
                <a:xfrm>
                  <a:off x="8414280" y="6027753"/>
                  <a:ext cx="1652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30" name="Ink 129">
                  <a:extLst>
                    <a:ext uri="{FF2B5EF4-FFF2-40B4-BE49-F238E27FC236}">
                      <a16:creationId xmlns:a16="http://schemas.microsoft.com/office/drawing/2014/main" id="{FAE79474-9218-4531-BDBD-60D6891F22FD}"/>
                    </a:ext>
                  </a:extLst>
                </p14:cNvPr>
                <p14:cNvContentPartPr/>
                <p14:nvPr/>
              </p14:nvContentPartPr>
              <p14:xfrm>
                <a:off x="8490240" y="5933433"/>
                <a:ext cx="14760" cy="7560"/>
              </p14:xfrm>
            </p:contentPart>
          </mc:Choice>
          <mc:Fallback xmlns="">
            <p:pic>
              <p:nvPicPr>
                <p:cNvPr id="130" name="Ink 129">
                  <a:extLst>
                    <a:ext uri="{FF2B5EF4-FFF2-40B4-BE49-F238E27FC236}">
                      <a16:creationId xmlns:a16="http://schemas.microsoft.com/office/drawing/2014/main" id="{FAE79474-9218-4531-BDBD-60D6891F22FD}"/>
                    </a:ext>
                  </a:extLst>
                </p:cNvPr>
                <p:cNvPicPr/>
                <p:nvPr/>
              </p:nvPicPr>
              <p:blipFill>
                <a:blip r:embed="rId216"/>
                <a:stretch>
                  <a:fillRect/>
                </a:stretch>
              </p:blipFill>
              <p:spPr>
                <a:xfrm>
                  <a:off x="8481240" y="5924433"/>
                  <a:ext cx="32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31" name="Ink 130">
                  <a:extLst>
                    <a:ext uri="{FF2B5EF4-FFF2-40B4-BE49-F238E27FC236}">
                      <a16:creationId xmlns:a16="http://schemas.microsoft.com/office/drawing/2014/main" id="{8D4D156C-5A31-4760-A576-85711AF3031C}"/>
                    </a:ext>
                  </a:extLst>
                </p14:cNvPr>
                <p14:cNvContentPartPr/>
                <p14:nvPr/>
              </p14:nvContentPartPr>
              <p14:xfrm>
                <a:off x="8746920" y="5918673"/>
                <a:ext cx="397080" cy="333000"/>
              </p14:xfrm>
            </p:contentPart>
          </mc:Choice>
          <mc:Fallback xmlns="">
            <p:pic>
              <p:nvPicPr>
                <p:cNvPr id="131" name="Ink 130">
                  <a:extLst>
                    <a:ext uri="{FF2B5EF4-FFF2-40B4-BE49-F238E27FC236}">
                      <a16:creationId xmlns:a16="http://schemas.microsoft.com/office/drawing/2014/main" id="{8D4D156C-5A31-4760-A576-85711AF3031C}"/>
                    </a:ext>
                  </a:extLst>
                </p:cNvPr>
                <p:cNvPicPr/>
                <p:nvPr/>
              </p:nvPicPr>
              <p:blipFill>
                <a:blip r:embed="rId218"/>
                <a:stretch>
                  <a:fillRect/>
                </a:stretch>
              </p:blipFill>
              <p:spPr>
                <a:xfrm>
                  <a:off x="8738280" y="5909673"/>
                  <a:ext cx="41472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2" name="Ink 131">
                  <a:extLst>
                    <a:ext uri="{FF2B5EF4-FFF2-40B4-BE49-F238E27FC236}">
                      <a16:creationId xmlns:a16="http://schemas.microsoft.com/office/drawing/2014/main" id="{D5F6A970-F39D-47C1-8C03-125CFD7EAB4C}"/>
                    </a:ext>
                  </a:extLst>
                </p14:cNvPr>
                <p14:cNvContentPartPr/>
                <p14:nvPr/>
              </p14:nvContentPartPr>
              <p14:xfrm>
                <a:off x="9125640" y="6089673"/>
                <a:ext cx="109800" cy="95760"/>
              </p14:xfrm>
            </p:contentPart>
          </mc:Choice>
          <mc:Fallback xmlns="">
            <p:pic>
              <p:nvPicPr>
                <p:cNvPr id="132" name="Ink 131">
                  <a:extLst>
                    <a:ext uri="{FF2B5EF4-FFF2-40B4-BE49-F238E27FC236}">
                      <a16:creationId xmlns:a16="http://schemas.microsoft.com/office/drawing/2014/main" id="{D5F6A970-F39D-47C1-8C03-125CFD7EAB4C}"/>
                    </a:ext>
                  </a:extLst>
                </p:cNvPr>
                <p:cNvPicPr/>
                <p:nvPr/>
              </p:nvPicPr>
              <p:blipFill>
                <a:blip r:embed="rId220"/>
                <a:stretch>
                  <a:fillRect/>
                </a:stretch>
              </p:blipFill>
              <p:spPr>
                <a:xfrm>
                  <a:off x="9117000" y="6081033"/>
                  <a:ext cx="1274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3" name="Ink 132">
                  <a:extLst>
                    <a:ext uri="{FF2B5EF4-FFF2-40B4-BE49-F238E27FC236}">
                      <a16:creationId xmlns:a16="http://schemas.microsoft.com/office/drawing/2014/main" id="{07B22094-3808-4351-BAAB-8960730F6EB2}"/>
                    </a:ext>
                  </a:extLst>
                </p14:cNvPr>
                <p14:cNvContentPartPr/>
                <p14:nvPr/>
              </p14:nvContentPartPr>
              <p14:xfrm>
                <a:off x="9285480" y="6018753"/>
                <a:ext cx="80640" cy="82080"/>
              </p14:xfrm>
            </p:contentPart>
          </mc:Choice>
          <mc:Fallback xmlns="">
            <p:pic>
              <p:nvPicPr>
                <p:cNvPr id="133" name="Ink 132">
                  <a:extLst>
                    <a:ext uri="{FF2B5EF4-FFF2-40B4-BE49-F238E27FC236}">
                      <a16:creationId xmlns:a16="http://schemas.microsoft.com/office/drawing/2014/main" id="{07B22094-3808-4351-BAAB-8960730F6EB2}"/>
                    </a:ext>
                  </a:extLst>
                </p:cNvPr>
                <p:cNvPicPr/>
                <p:nvPr/>
              </p:nvPicPr>
              <p:blipFill>
                <a:blip r:embed="rId222"/>
                <a:stretch>
                  <a:fillRect/>
                </a:stretch>
              </p:blipFill>
              <p:spPr>
                <a:xfrm>
                  <a:off x="9276840" y="6010113"/>
                  <a:ext cx="9828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34" name="Ink 133">
                  <a:extLst>
                    <a:ext uri="{FF2B5EF4-FFF2-40B4-BE49-F238E27FC236}">
                      <a16:creationId xmlns:a16="http://schemas.microsoft.com/office/drawing/2014/main" id="{3E8F10F4-9FD2-4570-B24B-E15E122CC7D1}"/>
                    </a:ext>
                  </a:extLst>
                </p14:cNvPr>
                <p14:cNvContentPartPr/>
                <p14:nvPr/>
              </p14:nvContentPartPr>
              <p14:xfrm>
                <a:off x="9403560" y="5921193"/>
                <a:ext cx="95400" cy="284760"/>
              </p14:xfrm>
            </p:contentPart>
          </mc:Choice>
          <mc:Fallback xmlns="">
            <p:pic>
              <p:nvPicPr>
                <p:cNvPr id="134" name="Ink 133">
                  <a:extLst>
                    <a:ext uri="{FF2B5EF4-FFF2-40B4-BE49-F238E27FC236}">
                      <a16:creationId xmlns:a16="http://schemas.microsoft.com/office/drawing/2014/main" id="{3E8F10F4-9FD2-4570-B24B-E15E122CC7D1}"/>
                    </a:ext>
                  </a:extLst>
                </p:cNvPr>
                <p:cNvPicPr/>
                <p:nvPr/>
              </p:nvPicPr>
              <p:blipFill>
                <a:blip r:embed="rId224"/>
                <a:stretch>
                  <a:fillRect/>
                </a:stretch>
              </p:blipFill>
              <p:spPr>
                <a:xfrm>
                  <a:off x="9394920" y="5912193"/>
                  <a:ext cx="113040" cy="302400"/>
                </a:xfrm>
                <a:prstGeom prst="rect">
                  <a:avLst/>
                </a:prstGeom>
              </p:spPr>
            </p:pic>
          </mc:Fallback>
        </mc:AlternateContent>
      </p:grpSp>
      <p:grpSp>
        <p:nvGrpSpPr>
          <p:cNvPr id="146" name="Group 145">
            <a:extLst>
              <a:ext uri="{FF2B5EF4-FFF2-40B4-BE49-F238E27FC236}">
                <a16:creationId xmlns:a16="http://schemas.microsoft.com/office/drawing/2014/main" id="{AF76FF29-D522-483E-8DEC-2036DB4954CB}"/>
              </a:ext>
            </a:extLst>
          </p:cNvPr>
          <p:cNvGrpSpPr/>
          <p:nvPr/>
        </p:nvGrpSpPr>
        <p:grpSpPr>
          <a:xfrm>
            <a:off x="10111320" y="5876553"/>
            <a:ext cx="1579680" cy="447120"/>
            <a:chOff x="10111320" y="5876553"/>
            <a:chExt cx="1579680" cy="447120"/>
          </a:xfrm>
        </p:grpSpPr>
        <mc:AlternateContent xmlns:mc="http://schemas.openxmlformats.org/markup-compatibility/2006" xmlns:p14="http://schemas.microsoft.com/office/powerpoint/2010/main">
          <mc:Choice Requires="p14">
            <p:contentPart p14:bwMode="auto" r:id="rId225">
              <p14:nvContentPartPr>
                <p14:cNvPr id="135" name="Ink 134">
                  <a:extLst>
                    <a:ext uri="{FF2B5EF4-FFF2-40B4-BE49-F238E27FC236}">
                      <a16:creationId xmlns:a16="http://schemas.microsoft.com/office/drawing/2014/main" id="{73767FE0-12A0-405F-98A8-5067FC4115EC}"/>
                    </a:ext>
                  </a:extLst>
                </p14:cNvPr>
                <p14:cNvContentPartPr/>
                <p14:nvPr/>
              </p14:nvContentPartPr>
              <p14:xfrm>
                <a:off x="10111320" y="5971953"/>
                <a:ext cx="158040" cy="29160"/>
              </p14:xfrm>
            </p:contentPart>
          </mc:Choice>
          <mc:Fallback xmlns="">
            <p:pic>
              <p:nvPicPr>
                <p:cNvPr id="135" name="Ink 134">
                  <a:extLst>
                    <a:ext uri="{FF2B5EF4-FFF2-40B4-BE49-F238E27FC236}">
                      <a16:creationId xmlns:a16="http://schemas.microsoft.com/office/drawing/2014/main" id="{73767FE0-12A0-405F-98A8-5067FC4115EC}"/>
                    </a:ext>
                  </a:extLst>
                </p:cNvPr>
                <p:cNvPicPr/>
                <p:nvPr/>
              </p:nvPicPr>
              <p:blipFill>
                <a:blip r:embed="rId226"/>
                <a:stretch>
                  <a:fillRect/>
                </a:stretch>
              </p:blipFill>
              <p:spPr>
                <a:xfrm>
                  <a:off x="10102680" y="5963313"/>
                  <a:ext cx="17568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36" name="Ink 135">
                  <a:extLst>
                    <a:ext uri="{FF2B5EF4-FFF2-40B4-BE49-F238E27FC236}">
                      <a16:creationId xmlns:a16="http://schemas.microsoft.com/office/drawing/2014/main" id="{5A806545-4B18-4F38-A25B-AFCA921AA10F}"/>
                    </a:ext>
                  </a:extLst>
                </p14:cNvPr>
                <p14:cNvContentPartPr/>
                <p14:nvPr/>
              </p14:nvContentPartPr>
              <p14:xfrm>
                <a:off x="10226520" y="5885553"/>
                <a:ext cx="249120" cy="438120"/>
              </p14:xfrm>
            </p:contentPart>
          </mc:Choice>
          <mc:Fallback xmlns="">
            <p:pic>
              <p:nvPicPr>
                <p:cNvPr id="136" name="Ink 135">
                  <a:extLst>
                    <a:ext uri="{FF2B5EF4-FFF2-40B4-BE49-F238E27FC236}">
                      <a16:creationId xmlns:a16="http://schemas.microsoft.com/office/drawing/2014/main" id="{5A806545-4B18-4F38-A25B-AFCA921AA10F}"/>
                    </a:ext>
                  </a:extLst>
                </p:cNvPr>
                <p:cNvPicPr/>
                <p:nvPr/>
              </p:nvPicPr>
              <p:blipFill>
                <a:blip r:embed="rId228"/>
                <a:stretch>
                  <a:fillRect/>
                </a:stretch>
              </p:blipFill>
              <p:spPr>
                <a:xfrm>
                  <a:off x="10217880" y="5876553"/>
                  <a:ext cx="26676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40" name="Ink 139">
                  <a:extLst>
                    <a:ext uri="{FF2B5EF4-FFF2-40B4-BE49-F238E27FC236}">
                      <a16:creationId xmlns:a16="http://schemas.microsoft.com/office/drawing/2014/main" id="{111BFA00-E6E1-4956-9EAF-1FABCFA82523}"/>
                    </a:ext>
                  </a:extLst>
                </p14:cNvPr>
                <p14:cNvContentPartPr/>
                <p14:nvPr/>
              </p14:nvContentPartPr>
              <p14:xfrm>
                <a:off x="10501920" y="6015153"/>
                <a:ext cx="127800" cy="108720"/>
              </p14:xfrm>
            </p:contentPart>
          </mc:Choice>
          <mc:Fallback xmlns="">
            <p:pic>
              <p:nvPicPr>
                <p:cNvPr id="140" name="Ink 139">
                  <a:extLst>
                    <a:ext uri="{FF2B5EF4-FFF2-40B4-BE49-F238E27FC236}">
                      <a16:creationId xmlns:a16="http://schemas.microsoft.com/office/drawing/2014/main" id="{111BFA00-E6E1-4956-9EAF-1FABCFA82523}"/>
                    </a:ext>
                  </a:extLst>
                </p:cNvPr>
                <p:cNvPicPr/>
                <p:nvPr/>
              </p:nvPicPr>
              <p:blipFill>
                <a:blip r:embed="rId230"/>
                <a:stretch>
                  <a:fillRect/>
                </a:stretch>
              </p:blipFill>
              <p:spPr>
                <a:xfrm>
                  <a:off x="10492920" y="6006153"/>
                  <a:ext cx="14544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41" name="Ink 140">
                  <a:extLst>
                    <a:ext uri="{FF2B5EF4-FFF2-40B4-BE49-F238E27FC236}">
                      <a16:creationId xmlns:a16="http://schemas.microsoft.com/office/drawing/2014/main" id="{5C4E0394-A046-4F58-BA1B-A5AD6B4D4F5D}"/>
                    </a:ext>
                  </a:extLst>
                </p14:cNvPr>
                <p14:cNvContentPartPr/>
                <p14:nvPr/>
              </p14:nvContentPartPr>
              <p14:xfrm>
                <a:off x="10697400" y="6045393"/>
                <a:ext cx="103320" cy="80640"/>
              </p14:xfrm>
            </p:contentPart>
          </mc:Choice>
          <mc:Fallback xmlns="">
            <p:pic>
              <p:nvPicPr>
                <p:cNvPr id="141" name="Ink 140">
                  <a:extLst>
                    <a:ext uri="{FF2B5EF4-FFF2-40B4-BE49-F238E27FC236}">
                      <a16:creationId xmlns:a16="http://schemas.microsoft.com/office/drawing/2014/main" id="{5C4E0394-A046-4F58-BA1B-A5AD6B4D4F5D}"/>
                    </a:ext>
                  </a:extLst>
                </p:cNvPr>
                <p:cNvPicPr/>
                <p:nvPr/>
              </p:nvPicPr>
              <p:blipFill>
                <a:blip r:embed="rId232"/>
                <a:stretch>
                  <a:fillRect/>
                </a:stretch>
              </p:blipFill>
              <p:spPr>
                <a:xfrm>
                  <a:off x="10688400" y="6036393"/>
                  <a:ext cx="1209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42" name="Ink 141">
                  <a:extLst>
                    <a:ext uri="{FF2B5EF4-FFF2-40B4-BE49-F238E27FC236}">
                      <a16:creationId xmlns:a16="http://schemas.microsoft.com/office/drawing/2014/main" id="{4CD7BB55-7E0F-4548-8523-B8696F376307}"/>
                    </a:ext>
                  </a:extLst>
                </p14:cNvPr>
                <p14:cNvContentPartPr/>
                <p14:nvPr/>
              </p14:nvContentPartPr>
              <p14:xfrm>
                <a:off x="10882080" y="5921193"/>
                <a:ext cx="188280" cy="347040"/>
              </p14:xfrm>
            </p:contentPart>
          </mc:Choice>
          <mc:Fallback xmlns="">
            <p:pic>
              <p:nvPicPr>
                <p:cNvPr id="142" name="Ink 141">
                  <a:extLst>
                    <a:ext uri="{FF2B5EF4-FFF2-40B4-BE49-F238E27FC236}">
                      <a16:creationId xmlns:a16="http://schemas.microsoft.com/office/drawing/2014/main" id="{4CD7BB55-7E0F-4548-8523-B8696F376307}"/>
                    </a:ext>
                  </a:extLst>
                </p:cNvPr>
                <p:cNvPicPr/>
                <p:nvPr/>
              </p:nvPicPr>
              <p:blipFill>
                <a:blip r:embed="rId234"/>
                <a:stretch>
                  <a:fillRect/>
                </a:stretch>
              </p:blipFill>
              <p:spPr>
                <a:xfrm>
                  <a:off x="10873440" y="5912193"/>
                  <a:ext cx="20592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43" name="Ink 142">
                  <a:extLst>
                    <a:ext uri="{FF2B5EF4-FFF2-40B4-BE49-F238E27FC236}">
                      <a16:creationId xmlns:a16="http://schemas.microsoft.com/office/drawing/2014/main" id="{6209E2A6-0E7D-4AAB-B614-38C5A498D422}"/>
                    </a:ext>
                  </a:extLst>
                </p14:cNvPr>
                <p14:cNvContentPartPr/>
                <p14:nvPr/>
              </p14:nvContentPartPr>
              <p14:xfrm>
                <a:off x="11227680" y="5876553"/>
                <a:ext cx="81360" cy="269280"/>
              </p14:xfrm>
            </p:contentPart>
          </mc:Choice>
          <mc:Fallback xmlns="">
            <p:pic>
              <p:nvPicPr>
                <p:cNvPr id="143" name="Ink 142">
                  <a:extLst>
                    <a:ext uri="{FF2B5EF4-FFF2-40B4-BE49-F238E27FC236}">
                      <a16:creationId xmlns:a16="http://schemas.microsoft.com/office/drawing/2014/main" id="{6209E2A6-0E7D-4AAB-B614-38C5A498D422}"/>
                    </a:ext>
                  </a:extLst>
                </p:cNvPr>
                <p:cNvPicPr/>
                <p:nvPr/>
              </p:nvPicPr>
              <p:blipFill>
                <a:blip r:embed="rId236"/>
                <a:stretch>
                  <a:fillRect/>
                </a:stretch>
              </p:blipFill>
              <p:spPr>
                <a:xfrm>
                  <a:off x="11218680" y="5867913"/>
                  <a:ext cx="9900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44" name="Ink 143">
                  <a:extLst>
                    <a:ext uri="{FF2B5EF4-FFF2-40B4-BE49-F238E27FC236}">
                      <a16:creationId xmlns:a16="http://schemas.microsoft.com/office/drawing/2014/main" id="{E86519EB-B9F2-4923-BD7E-BA01235DD1E0}"/>
                    </a:ext>
                  </a:extLst>
                </p14:cNvPr>
                <p14:cNvContentPartPr/>
                <p14:nvPr/>
              </p14:nvContentPartPr>
              <p14:xfrm>
                <a:off x="11352960" y="6067353"/>
                <a:ext cx="338040" cy="116280"/>
              </p14:xfrm>
            </p:contentPart>
          </mc:Choice>
          <mc:Fallback xmlns="">
            <p:pic>
              <p:nvPicPr>
                <p:cNvPr id="144" name="Ink 143">
                  <a:extLst>
                    <a:ext uri="{FF2B5EF4-FFF2-40B4-BE49-F238E27FC236}">
                      <a16:creationId xmlns:a16="http://schemas.microsoft.com/office/drawing/2014/main" id="{E86519EB-B9F2-4923-BD7E-BA01235DD1E0}"/>
                    </a:ext>
                  </a:extLst>
                </p:cNvPr>
                <p:cNvPicPr/>
                <p:nvPr/>
              </p:nvPicPr>
              <p:blipFill>
                <a:blip r:embed="rId238"/>
                <a:stretch>
                  <a:fillRect/>
                </a:stretch>
              </p:blipFill>
              <p:spPr>
                <a:xfrm>
                  <a:off x="11344320" y="6058713"/>
                  <a:ext cx="355680" cy="133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9">
            <p14:nvContentPartPr>
              <p14:cNvPr id="145" name="Ink 144">
                <a:extLst>
                  <a:ext uri="{FF2B5EF4-FFF2-40B4-BE49-F238E27FC236}">
                    <a16:creationId xmlns:a16="http://schemas.microsoft.com/office/drawing/2014/main" id="{089175F1-223E-46AA-A012-C203B4562107}"/>
                  </a:ext>
                </a:extLst>
              </p14:cNvPr>
              <p14:cNvContentPartPr/>
              <p14:nvPr/>
            </p14:nvContentPartPr>
            <p14:xfrm>
              <a:off x="10680120" y="6471273"/>
              <a:ext cx="281520" cy="76680"/>
            </p14:xfrm>
          </p:contentPart>
        </mc:Choice>
        <mc:Fallback xmlns="">
          <p:pic>
            <p:nvPicPr>
              <p:cNvPr id="145" name="Ink 144">
                <a:extLst>
                  <a:ext uri="{FF2B5EF4-FFF2-40B4-BE49-F238E27FC236}">
                    <a16:creationId xmlns:a16="http://schemas.microsoft.com/office/drawing/2014/main" id="{089175F1-223E-46AA-A012-C203B4562107}"/>
                  </a:ext>
                </a:extLst>
              </p:cNvPr>
              <p:cNvPicPr/>
              <p:nvPr/>
            </p:nvPicPr>
            <p:blipFill>
              <a:blip r:embed="rId240"/>
              <a:stretch>
                <a:fillRect/>
              </a:stretch>
            </p:blipFill>
            <p:spPr>
              <a:xfrm>
                <a:off x="10671480" y="6462633"/>
                <a:ext cx="2991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47" name="Ink 146">
                <a:extLst>
                  <a:ext uri="{FF2B5EF4-FFF2-40B4-BE49-F238E27FC236}">
                    <a16:creationId xmlns:a16="http://schemas.microsoft.com/office/drawing/2014/main" id="{9F6711B6-8015-4B4C-AFFA-7CB71113A8BD}"/>
                  </a:ext>
                </a:extLst>
              </p14:cNvPr>
              <p14:cNvContentPartPr/>
              <p14:nvPr/>
            </p14:nvContentPartPr>
            <p14:xfrm>
              <a:off x="648720" y="1482033"/>
              <a:ext cx="398880" cy="4573800"/>
            </p14:xfrm>
          </p:contentPart>
        </mc:Choice>
        <mc:Fallback xmlns="">
          <p:pic>
            <p:nvPicPr>
              <p:cNvPr id="147" name="Ink 146">
                <a:extLst>
                  <a:ext uri="{FF2B5EF4-FFF2-40B4-BE49-F238E27FC236}">
                    <a16:creationId xmlns:a16="http://schemas.microsoft.com/office/drawing/2014/main" id="{9F6711B6-8015-4B4C-AFFA-7CB71113A8BD}"/>
                  </a:ext>
                </a:extLst>
              </p:cNvPr>
              <p:cNvPicPr/>
              <p:nvPr/>
            </p:nvPicPr>
            <p:blipFill>
              <a:blip r:embed="rId242"/>
              <a:stretch>
                <a:fillRect/>
              </a:stretch>
            </p:blipFill>
            <p:spPr>
              <a:xfrm>
                <a:off x="639720" y="1473393"/>
                <a:ext cx="416520" cy="459144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48" name="Ink 147">
                <a:extLst>
                  <a:ext uri="{FF2B5EF4-FFF2-40B4-BE49-F238E27FC236}">
                    <a16:creationId xmlns:a16="http://schemas.microsoft.com/office/drawing/2014/main" id="{093E890B-3E38-47FC-B742-A1DCC3FA1FD9}"/>
                  </a:ext>
                </a:extLst>
              </p14:cNvPr>
              <p14:cNvContentPartPr/>
              <p14:nvPr/>
            </p14:nvContentPartPr>
            <p14:xfrm>
              <a:off x="2030760" y="6008673"/>
              <a:ext cx="1392480" cy="633240"/>
            </p14:xfrm>
          </p:contentPart>
        </mc:Choice>
        <mc:Fallback xmlns="">
          <p:pic>
            <p:nvPicPr>
              <p:cNvPr id="148" name="Ink 147">
                <a:extLst>
                  <a:ext uri="{FF2B5EF4-FFF2-40B4-BE49-F238E27FC236}">
                    <a16:creationId xmlns:a16="http://schemas.microsoft.com/office/drawing/2014/main" id="{093E890B-3E38-47FC-B742-A1DCC3FA1FD9}"/>
                  </a:ext>
                </a:extLst>
              </p:cNvPr>
              <p:cNvPicPr/>
              <p:nvPr/>
            </p:nvPicPr>
            <p:blipFill>
              <a:blip r:embed="rId244"/>
              <a:stretch>
                <a:fillRect/>
              </a:stretch>
            </p:blipFill>
            <p:spPr>
              <a:xfrm>
                <a:off x="2022120" y="5999673"/>
                <a:ext cx="1410120" cy="650880"/>
              </a:xfrm>
              <a:prstGeom prst="rect">
                <a:avLst/>
              </a:prstGeom>
            </p:spPr>
          </p:pic>
        </mc:Fallback>
      </mc:AlternateContent>
      <p:grpSp>
        <p:nvGrpSpPr>
          <p:cNvPr id="154" name="Group 153">
            <a:extLst>
              <a:ext uri="{FF2B5EF4-FFF2-40B4-BE49-F238E27FC236}">
                <a16:creationId xmlns:a16="http://schemas.microsoft.com/office/drawing/2014/main" id="{69240202-5BC4-41DA-8EAA-0AE53259DA10}"/>
              </a:ext>
            </a:extLst>
          </p:cNvPr>
          <p:cNvGrpSpPr/>
          <p:nvPr/>
        </p:nvGrpSpPr>
        <p:grpSpPr>
          <a:xfrm>
            <a:off x="3984840" y="6213873"/>
            <a:ext cx="970920" cy="340200"/>
            <a:chOff x="3984840" y="6213873"/>
            <a:chExt cx="970920" cy="340200"/>
          </a:xfrm>
        </p:grpSpPr>
        <mc:AlternateContent xmlns:mc="http://schemas.openxmlformats.org/markup-compatibility/2006" xmlns:p14="http://schemas.microsoft.com/office/powerpoint/2010/main">
          <mc:Choice Requires="p14">
            <p:contentPart p14:bwMode="auto" r:id="rId245">
              <p14:nvContentPartPr>
                <p14:cNvPr id="149" name="Ink 148">
                  <a:extLst>
                    <a:ext uri="{FF2B5EF4-FFF2-40B4-BE49-F238E27FC236}">
                      <a16:creationId xmlns:a16="http://schemas.microsoft.com/office/drawing/2014/main" id="{A3506B91-CF87-41B9-8B2E-9829318ED3FF}"/>
                    </a:ext>
                  </a:extLst>
                </p14:cNvPr>
                <p14:cNvContentPartPr/>
                <p14:nvPr/>
              </p14:nvContentPartPr>
              <p14:xfrm>
                <a:off x="3984840" y="6299193"/>
                <a:ext cx="173880" cy="167760"/>
              </p14:xfrm>
            </p:contentPart>
          </mc:Choice>
          <mc:Fallback xmlns="">
            <p:pic>
              <p:nvPicPr>
                <p:cNvPr id="149" name="Ink 148">
                  <a:extLst>
                    <a:ext uri="{FF2B5EF4-FFF2-40B4-BE49-F238E27FC236}">
                      <a16:creationId xmlns:a16="http://schemas.microsoft.com/office/drawing/2014/main" id="{A3506B91-CF87-41B9-8B2E-9829318ED3FF}"/>
                    </a:ext>
                  </a:extLst>
                </p:cNvPr>
                <p:cNvPicPr/>
                <p:nvPr/>
              </p:nvPicPr>
              <p:blipFill>
                <a:blip r:embed="rId246"/>
                <a:stretch>
                  <a:fillRect/>
                </a:stretch>
              </p:blipFill>
              <p:spPr>
                <a:xfrm>
                  <a:off x="3975840" y="6290553"/>
                  <a:ext cx="19152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0" name="Ink 149">
                  <a:extLst>
                    <a:ext uri="{FF2B5EF4-FFF2-40B4-BE49-F238E27FC236}">
                      <a16:creationId xmlns:a16="http://schemas.microsoft.com/office/drawing/2014/main" id="{06163600-B74A-4DA1-BFB3-FC9F07D8DBB3}"/>
                    </a:ext>
                  </a:extLst>
                </p14:cNvPr>
                <p14:cNvContentPartPr/>
                <p14:nvPr/>
              </p14:nvContentPartPr>
              <p14:xfrm>
                <a:off x="4294800" y="6245193"/>
                <a:ext cx="170640" cy="200880"/>
              </p14:xfrm>
            </p:contentPart>
          </mc:Choice>
          <mc:Fallback xmlns="">
            <p:pic>
              <p:nvPicPr>
                <p:cNvPr id="150" name="Ink 149">
                  <a:extLst>
                    <a:ext uri="{FF2B5EF4-FFF2-40B4-BE49-F238E27FC236}">
                      <a16:creationId xmlns:a16="http://schemas.microsoft.com/office/drawing/2014/main" id="{06163600-B74A-4DA1-BFB3-FC9F07D8DBB3}"/>
                    </a:ext>
                  </a:extLst>
                </p:cNvPr>
                <p:cNvPicPr/>
                <p:nvPr/>
              </p:nvPicPr>
              <p:blipFill>
                <a:blip r:embed="rId248"/>
                <a:stretch>
                  <a:fillRect/>
                </a:stretch>
              </p:blipFill>
              <p:spPr>
                <a:xfrm>
                  <a:off x="4286160" y="6236193"/>
                  <a:ext cx="1882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51" name="Ink 150">
                  <a:extLst>
                    <a:ext uri="{FF2B5EF4-FFF2-40B4-BE49-F238E27FC236}">
                      <a16:creationId xmlns:a16="http://schemas.microsoft.com/office/drawing/2014/main" id="{1F49FC06-1D1E-409F-BA7D-CCE1D9F15A1F}"/>
                    </a:ext>
                  </a:extLst>
                </p14:cNvPr>
                <p14:cNvContentPartPr/>
                <p14:nvPr/>
              </p14:nvContentPartPr>
              <p14:xfrm>
                <a:off x="4474080" y="6311793"/>
                <a:ext cx="126000" cy="105480"/>
              </p14:xfrm>
            </p:contentPart>
          </mc:Choice>
          <mc:Fallback xmlns="">
            <p:pic>
              <p:nvPicPr>
                <p:cNvPr id="151" name="Ink 150">
                  <a:extLst>
                    <a:ext uri="{FF2B5EF4-FFF2-40B4-BE49-F238E27FC236}">
                      <a16:creationId xmlns:a16="http://schemas.microsoft.com/office/drawing/2014/main" id="{1F49FC06-1D1E-409F-BA7D-CCE1D9F15A1F}"/>
                    </a:ext>
                  </a:extLst>
                </p:cNvPr>
                <p:cNvPicPr/>
                <p:nvPr/>
              </p:nvPicPr>
              <p:blipFill>
                <a:blip r:embed="rId250"/>
                <a:stretch>
                  <a:fillRect/>
                </a:stretch>
              </p:blipFill>
              <p:spPr>
                <a:xfrm>
                  <a:off x="4465080" y="6302793"/>
                  <a:ext cx="1436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52" name="Ink 151">
                  <a:extLst>
                    <a:ext uri="{FF2B5EF4-FFF2-40B4-BE49-F238E27FC236}">
                      <a16:creationId xmlns:a16="http://schemas.microsoft.com/office/drawing/2014/main" id="{97FB2760-3016-45CE-A084-3D934A2B7D05}"/>
                    </a:ext>
                  </a:extLst>
                </p14:cNvPr>
                <p14:cNvContentPartPr/>
                <p14:nvPr/>
              </p14:nvContentPartPr>
              <p14:xfrm>
                <a:off x="4695840" y="6231873"/>
                <a:ext cx="143280" cy="87840"/>
              </p14:xfrm>
            </p:contentPart>
          </mc:Choice>
          <mc:Fallback xmlns="">
            <p:pic>
              <p:nvPicPr>
                <p:cNvPr id="152" name="Ink 151">
                  <a:extLst>
                    <a:ext uri="{FF2B5EF4-FFF2-40B4-BE49-F238E27FC236}">
                      <a16:creationId xmlns:a16="http://schemas.microsoft.com/office/drawing/2014/main" id="{97FB2760-3016-45CE-A084-3D934A2B7D05}"/>
                    </a:ext>
                  </a:extLst>
                </p:cNvPr>
                <p:cNvPicPr/>
                <p:nvPr/>
              </p:nvPicPr>
              <p:blipFill>
                <a:blip r:embed="rId252"/>
                <a:stretch>
                  <a:fillRect/>
                </a:stretch>
              </p:blipFill>
              <p:spPr>
                <a:xfrm>
                  <a:off x="4686840" y="6223233"/>
                  <a:ext cx="160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53" name="Ink 152">
                  <a:extLst>
                    <a:ext uri="{FF2B5EF4-FFF2-40B4-BE49-F238E27FC236}">
                      <a16:creationId xmlns:a16="http://schemas.microsoft.com/office/drawing/2014/main" id="{87867CC0-1459-4DE9-A688-B9E4DA08A40A}"/>
                    </a:ext>
                  </a:extLst>
                </p14:cNvPr>
                <p14:cNvContentPartPr/>
                <p14:nvPr/>
              </p14:nvContentPartPr>
              <p14:xfrm>
                <a:off x="4849200" y="6213873"/>
                <a:ext cx="106560" cy="340200"/>
              </p14:xfrm>
            </p:contentPart>
          </mc:Choice>
          <mc:Fallback xmlns="">
            <p:pic>
              <p:nvPicPr>
                <p:cNvPr id="153" name="Ink 152">
                  <a:extLst>
                    <a:ext uri="{FF2B5EF4-FFF2-40B4-BE49-F238E27FC236}">
                      <a16:creationId xmlns:a16="http://schemas.microsoft.com/office/drawing/2014/main" id="{87867CC0-1459-4DE9-A688-B9E4DA08A40A}"/>
                    </a:ext>
                  </a:extLst>
                </p:cNvPr>
                <p:cNvPicPr/>
                <p:nvPr/>
              </p:nvPicPr>
              <p:blipFill>
                <a:blip r:embed="rId254"/>
                <a:stretch>
                  <a:fillRect/>
                </a:stretch>
              </p:blipFill>
              <p:spPr>
                <a:xfrm>
                  <a:off x="4840200" y="6205233"/>
                  <a:ext cx="124200" cy="357840"/>
                </a:xfrm>
                <a:prstGeom prst="rect">
                  <a:avLst/>
                </a:prstGeom>
              </p:spPr>
            </p:pic>
          </mc:Fallback>
        </mc:AlternateContent>
      </p:grpSp>
    </p:spTree>
    <p:extLst>
      <p:ext uri="{BB962C8B-B14F-4D97-AF65-F5344CB8AC3E}">
        <p14:creationId xmlns:p14="http://schemas.microsoft.com/office/powerpoint/2010/main" val="242302520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657C-1F82-49CD-8B67-A6A71FEF5531}"/>
              </a:ext>
            </a:extLst>
          </p:cNvPr>
          <p:cNvSpPr>
            <a:spLocks noGrp="1"/>
          </p:cNvSpPr>
          <p:nvPr>
            <p:ph type="title"/>
          </p:nvPr>
        </p:nvSpPr>
        <p:spPr/>
        <p:txBody>
          <a:bodyPr/>
          <a:lstStyle/>
          <a:p>
            <a:r>
              <a:rPr lang="en-US" dirty="0"/>
              <a:t>Lesson</a:t>
            </a:r>
            <a:endParaRPr lang="en-IN" dirty="0"/>
          </a:p>
        </p:txBody>
      </p:sp>
      <p:sp>
        <p:nvSpPr>
          <p:cNvPr id="3" name="Content Placeholder 2">
            <a:extLst>
              <a:ext uri="{FF2B5EF4-FFF2-40B4-BE49-F238E27FC236}">
                <a16:creationId xmlns:a16="http://schemas.microsoft.com/office/drawing/2014/main" id="{FBAB02EC-1788-43A3-8620-806E12F2A420}"/>
              </a:ext>
            </a:extLst>
          </p:cNvPr>
          <p:cNvSpPr>
            <a:spLocks noGrp="1"/>
          </p:cNvSpPr>
          <p:nvPr>
            <p:ph idx="1"/>
          </p:nvPr>
        </p:nvSpPr>
        <p:spPr/>
        <p:txBody>
          <a:bodyPr/>
          <a:lstStyle/>
          <a:p>
            <a:r>
              <a:rPr lang="en-US" dirty="0"/>
              <a:t>Divide and Conquer may not be the silver bullet</a:t>
            </a:r>
          </a:p>
          <a:p>
            <a:r>
              <a:rPr lang="en-US" dirty="0"/>
              <a:t>You have to think deeper.</a:t>
            </a:r>
            <a:endParaRPr lang="en-IN" dirty="0"/>
          </a:p>
        </p:txBody>
      </p:sp>
    </p:spTree>
    <p:extLst>
      <p:ext uri="{BB962C8B-B14F-4D97-AF65-F5344CB8AC3E}">
        <p14:creationId xmlns:p14="http://schemas.microsoft.com/office/powerpoint/2010/main" val="85123628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458A-B38D-4110-9957-FE02E42CB183}"/>
              </a:ext>
            </a:extLst>
          </p:cNvPr>
          <p:cNvSpPr>
            <a:spLocks noGrp="1"/>
          </p:cNvSpPr>
          <p:nvPr>
            <p:ph type="title"/>
          </p:nvPr>
        </p:nvSpPr>
        <p:spPr/>
        <p:txBody>
          <a:bodyPr/>
          <a:lstStyle/>
          <a:p>
            <a:r>
              <a:rPr lang="en-US" dirty="0"/>
              <a:t>What can we do? How can we reduce steps?</a:t>
            </a:r>
            <a:endParaRPr lang="en-IN" dirty="0"/>
          </a:p>
        </p:txBody>
      </p:sp>
      <p:pic>
        <p:nvPicPr>
          <p:cNvPr id="4" name="Content Placeholder 3">
            <a:extLst>
              <a:ext uri="{FF2B5EF4-FFF2-40B4-BE49-F238E27FC236}">
                <a16:creationId xmlns:a16="http://schemas.microsoft.com/office/drawing/2014/main" id="{12E87219-4716-489E-8FFB-B23D58F6C213}"/>
              </a:ext>
            </a:extLst>
          </p:cNvPr>
          <p:cNvPicPr>
            <a:picLocks noGrp="1" noChangeAspect="1"/>
          </p:cNvPicPr>
          <p:nvPr>
            <p:ph idx="1"/>
          </p:nvPr>
        </p:nvPicPr>
        <p:blipFill>
          <a:blip r:embed="rId2"/>
          <a:stretch>
            <a:fillRect/>
          </a:stretch>
        </p:blipFill>
        <p:spPr>
          <a:xfrm>
            <a:off x="1067449" y="1517323"/>
            <a:ext cx="8306959" cy="3591426"/>
          </a:xfrm>
          <a:prstGeom prst="rect">
            <a:avLst/>
          </a:prstGeom>
        </p:spPr>
      </p:pic>
      <p:sp>
        <p:nvSpPr>
          <p:cNvPr id="9" name="TextBox 8">
            <a:extLst>
              <a:ext uri="{FF2B5EF4-FFF2-40B4-BE49-F238E27FC236}">
                <a16:creationId xmlns:a16="http://schemas.microsoft.com/office/drawing/2014/main" id="{ECA0F3A2-66D2-4F6F-A3ED-722A8B08035A}"/>
              </a:ext>
            </a:extLst>
          </p:cNvPr>
          <p:cNvSpPr txBox="1"/>
          <p:nvPr/>
        </p:nvSpPr>
        <p:spPr>
          <a:xfrm>
            <a:off x="222694" y="4889086"/>
            <a:ext cx="12103313" cy="830997"/>
          </a:xfrm>
          <a:prstGeom prst="rect">
            <a:avLst/>
          </a:prstGeom>
          <a:noFill/>
        </p:spPr>
        <p:txBody>
          <a:bodyPr wrap="none" rtlCol="0">
            <a:spAutoFit/>
          </a:bodyPr>
          <a:lstStyle/>
          <a:p>
            <a:r>
              <a:rPr lang="en-US" sz="2400" dirty="0">
                <a:solidFill>
                  <a:srgbClr val="FF0000"/>
                </a:solidFill>
              </a:rPr>
              <a:t>Note that these middle two terms can be combined  because they have the same coefficients!!!</a:t>
            </a:r>
          </a:p>
          <a:p>
            <a:r>
              <a:rPr lang="en-US" sz="2400" dirty="0">
                <a:solidFill>
                  <a:srgbClr val="FF0000"/>
                </a:solidFill>
              </a:rPr>
              <a:t>So we need to only compute</a:t>
            </a:r>
            <a:endParaRPr lang="en-IN" sz="2400" dirty="0">
              <a:solidFill>
                <a:srgbClr val="FF0000"/>
              </a:solidFill>
            </a:endParaRPr>
          </a:p>
        </p:txBody>
      </p:sp>
    </p:spTree>
    <p:extLst>
      <p:ext uri="{BB962C8B-B14F-4D97-AF65-F5344CB8AC3E}">
        <p14:creationId xmlns:p14="http://schemas.microsoft.com/office/powerpoint/2010/main" val="313386617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458A-B38D-4110-9957-FE02E42CB183}"/>
              </a:ext>
            </a:extLst>
          </p:cNvPr>
          <p:cNvSpPr>
            <a:spLocks noGrp="1"/>
          </p:cNvSpPr>
          <p:nvPr>
            <p:ph type="title"/>
          </p:nvPr>
        </p:nvSpPr>
        <p:spPr/>
        <p:txBody>
          <a:bodyPr/>
          <a:lstStyle/>
          <a:p>
            <a:r>
              <a:rPr lang="en-US" dirty="0"/>
              <a:t>What can we do? How can we reduce steps?</a:t>
            </a:r>
            <a:endParaRPr lang="en-IN" dirty="0"/>
          </a:p>
        </p:txBody>
      </p:sp>
      <p:pic>
        <p:nvPicPr>
          <p:cNvPr id="4" name="Content Placeholder 3">
            <a:extLst>
              <a:ext uri="{FF2B5EF4-FFF2-40B4-BE49-F238E27FC236}">
                <a16:creationId xmlns:a16="http://schemas.microsoft.com/office/drawing/2014/main" id="{12E87219-4716-489E-8FFB-B23D58F6C213}"/>
              </a:ext>
            </a:extLst>
          </p:cNvPr>
          <p:cNvPicPr>
            <a:picLocks noGrp="1" noChangeAspect="1"/>
          </p:cNvPicPr>
          <p:nvPr>
            <p:ph idx="1"/>
          </p:nvPr>
        </p:nvPicPr>
        <p:blipFill>
          <a:blip r:embed="rId2"/>
          <a:stretch>
            <a:fillRect/>
          </a:stretch>
        </p:blipFill>
        <p:spPr>
          <a:xfrm>
            <a:off x="1067449" y="1517323"/>
            <a:ext cx="8306959" cy="3591426"/>
          </a:xfrm>
          <a:prstGeom prst="rect">
            <a:avLst/>
          </a:prstGeom>
        </p:spPr>
      </p:pic>
      <p:pic>
        <p:nvPicPr>
          <p:cNvPr id="6" name="Picture 5">
            <a:extLst>
              <a:ext uri="{FF2B5EF4-FFF2-40B4-BE49-F238E27FC236}">
                <a16:creationId xmlns:a16="http://schemas.microsoft.com/office/drawing/2014/main" id="{FF78D86F-618C-469E-9006-E862A0A04795}"/>
              </a:ext>
            </a:extLst>
          </p:cNvPr>
          <p:cNvPicPr>
            <a:picLocks noChangeAspect="1"/>
          </p:cNvPicPr>
          <p:nvPr/>
        </p:nvPicPr>
        <p:blipFill>
          <a:blip r:embed="rId3"/>
          <a:stretch>
            <a:fillRect/>
          </a:stretch>
        </p:blipFill>
        <p:spPr>
          <a:xfrm>
            <a:off x="1321240" y="5756283"/>
            <a:ext cx="1762371" cy="457264"/>
          </a:xfrm>
          <a:prstGeom prst="rect">
            <a:avLst/>
          </a:prstGeom>
        </p:spPr>
      </p:pic>
      <p:pic>
        <p:nvPicPr>
          <p:cNvPr id="8" name="Picture 7">
            <a:extLst>
              <a:ext uri="{FF2B5EF4-FFF2-40B4-BE49-F238E27FC236}">
                <a16:creationId xmlns:a16="http://schemas.microsoft.com/office/drawing/2014/main" id="{F13B10D7-957E-4698-9699-F2C6393C65B8}"/>
              </a:ext>
            </a:extLst>
          </p:cNvPr>
          <p:cNvPicPr>
            <a:picLocks noChangeAspect="1"/>
          </p:cNvPicPr>
          <p:nvPr/>
        </p:nvPicPr>
        <p:blipFill>
          <a:blip r:embed="rId4"/>
          <a:stretch>
            <a:fillRect/>
          </a:stretch>
        </p:blipFill>
        <p:spPr>
          <a:xfrm>
            <a:off x="3438281" y="5752987"/>
            <a:ext cx="1743318" cy="447737"/>
          </a:xfrm>
          <a:prstGeom prst="rect">
            <a:avLst/>
          </a:prstGeom>
        </p:spPr>
      </p:pic>
      <p:sp>
        <p:nvSpPr>
          <p:cNvPr id="9" name="TextBox 8">
            <a:extLst>
              <a:ext uri="{FF2B5EF4-FFF2-40B4-BE49-F238E27FC236}">
                <a16:creationId xmlns:a16="http://schemas.microsoft.com/office/drawing/2014/main" id="{ECA0F3A2-66D2-4F6F-A3ED-722A8B08035A}"/>
              </a:ext>
            </a:extLst>
          </p:cNvPr>
          <p:cNvSpPr txBox="1"/>
          <p:nvPr/>
        </p:nvSpPr>
        <p:spPr>
          <a:xfrm>
            <a:off x="88687" y="4894651"/>
            <a:ext cx="12103313" cy="830997"/>
          </a:xfrm>
          <a:prstGeom prst="rect">
            <a:avLst/>
          </a:prstGeom>
          <a:noFill/>
        </p:spPr>
        <p:txBody>
          <a:bodyPr wrap="none" rtlCol="0">
            <a:spAutoFit/>
          </a:bodyPr>
          <a:lstStyle/>
          <a:p>
            <a:r>
              <a:rPr lang="en-US" sz="2400" dirty="0">
                <a:solidFill>
                  <a:srgbClr val="FF0000"/>
                </a:solidFill>
              </a:rPr>
              <a:t>Note that these middle two terms can be combined  because they have the same coefficients!!!</a:t>
            </a:r>
          </a:p>
          <a:p>
            <a:r>
              <a:rPr lang="en-US" sz="2400" dirty="0">
                <a:solidFill>
                  <a:srgbClr val="FF0000"/>
                </a:solidFill>
              </a:rPr>
              <a:t>So we need to only compute</a:t>
            </a:r>
            <a:endParaRPr lang="en-IN" sz="2400" dirty="0">
              <a:solidFill>
                <a:srgbClr val="FF0000"/>
              </a:solidFill>
            </a:endParaRPr>
          </a:p>
        </p:txBody>
      </p:sp>
      <p:sp>
        <p:nvSpPr>
          <p:cNvPr id="10" name="TextBox 9">
            <a:extLst>
              <a:ext uri="{FF2B5EF4-FFF2-40B4-BE49-F238E27FC236}">
                <a16:creationId xmlns:a16="http://schemas.microsoft.com/office/drawing/2014/main" id="{CCD7661A-236B-449E-991D-3BE2361FDFDF}"/>
              </a:ext>
            </a:extLst>
          </p:cNvPr>
          <p:cNvSpPr txBox="1"/>
          <p:nvPr/>
        </p:nvSpPr>
        <p:spPr>
          <a:xfrm>
            <a:off x="3136481" y="5731051"/>
            <a:ext cx="383461" cy="461665"/>
          </a:xfrm>
          <a:prstGeom prst="rect">
            <a:avLst/>
          </a:prstGeom>
          <a:noFill/>
        </p:spPr>
        <p:txBody>
          <a:bodyPr wrap="square" rtlCol="0">
            <a:spAutoFit/>
          </a:bodyPr>
          <a:lstStyle/>
          <a:p>
            <a:r>
              <a:rPr lang="en-US" sz="2400" dirty="0">
                <a:solidFill>
                  <a:srgbClr val="FF0000"/>
                </a:solidFill>
              </a:rPr>
              <a:t>+</a:t>
            </a:r>
            <a:endParaRPr lang="en-IN" sz="2400" dirty="0">
              <a:solidFill>
                <a:srgbClr val="FF0000"/>
              </a:solidFill>
            </a:endParaRPr>
          </a:p>
        </p:txBody>
      </p:sp>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EE5BBD69-1314-4C01-8EAC-34AFF0CB5629}"/>
                  </a:ext>
                </a:extLst>
              </p14:cNvPr>
              <p14:cNvContentPartPr/>
              <p14:nvPr/>
            </p14:nvContentPartPr>
            <p14:xfrm>
              <a:off x="10946160" y="5514033"/>
              <a:ext cx="316800" cy="86760"/>
            </p14:xfrm>
          </p:contentPart>
        </mc:Choice>
        <mc:Fallback xmlns="">
          <p:pic>
            <p:nvPicPr>
              <p:cNvPr id="30" name="Ink 29">
                <a:extLst>
                  <a:ext uri="{FF2B5EF4-FFF2-40B4-BE49-F238E27FC236}">
                    <a16:creationId xmlns:a16="http://schemas.microsoft.com/office/drawing/2014/main" id="{EE5BBD69-1314-4C01-8EAC-34AFF0CB5629}"/>
                  </a:ext>
                </a:extLst>
              </p:cNvPr>
              <p:cNvPicPr/>
              <p:nvPr/>
            </p:nvPicPr>
            <p:blipFill>
              <a:blip r:embed="rId6"/>
              <a:stretch>
                <a:fillRect/>
              </a:stretch>
            </p:blipFill>
            <p:spPr>
              <a:xfrm>
                <a:off x="10937160" y="5505033"/>
                <a:ext cx="334440" cy="104400"/>
              </a:xfrm>
              <a:prstGeom prst="rect">
                <a:avLst/>
              </a:prstGeom>
            </p:spPr>
          </p:pic>
        </mc:Fallback>
      </mc:AlternateContent>
      <p:grpSp>
        <p:nvGrpSpPr>
          <p:cNvPr id="45" name="Group 44">
            <a:extLst>
              <a:ext uri="{FF2B5EF4-FFF2-40B4-BE49-F238E27FC236}">
                <a16:creationId xmlns:a16="http://schemas.microsoft.com/office/drawing/2014/main" id="{6C9FCE85-505C-40F7-8B5F-8BA1EF60A7F6}"/>
              </a:ext>
            </a:extLst>
          </p:cNvPr>
          <p:cNvGrpSpPr/>
          <p:nvPr/>
        </p:nvGrpSpPr>
        <p:grpSpPr>
          <a:xfrm>
            <a:off x="11467440" y="5307753"/>
            <a:ext cx="662040" cy="641520"/>
            <a:chOff x="11467440" y="5307753"/>
            <a:chExt cx="662040" cy="641520"/>
          </a:xfrm>
        </p:grpSpPr>
        <mc:AlternateContent xmlns:mc="http://schemas.openxmlformats.org/markup-compatibility/2006" xmlns:p14="http://schemas.microsoft.com/office/powerpoint/2010/main">
          <mc:Choice Requires="p14">
            <p:contentPart p14:bwMode="auto" r:id="rId7">
              <p14:nvContentPartPr>
                <p14:cNvPr id="31" name="Ink 30">
                  <a:extLst>
                    <a:ext uri="{FF2B5EF4-FFF2-40B4-BE49-F238E27FC236}">
                      <a16:creationId xmlns:a16="http://schemas.microsoft.com/office/drawing/2014/main" id="{C1F1A6BD-DAD3-4ABF-8BA5-971980368BF5}"/>
                    </a:ext>
                  </a:extLst>
                </p14:cNvPr>
                <p14:cNvContentPartPr/>
                <p14:nvPr/>
              </p14:nvContentPartPr>
              <p14:xfrm>
                <a:off x="11467440" y="5359233"/>
                <a:ext cx="111960" cy="190800"/>
              </p14:xfrm>
            </p:contentPart>
          </mc:Choice>
          <mc:Fallback xmlns="">
            <p:pic>
              <p:nvPicPr>
                <p:cNvPr id="31" name="Ink 30">
                  <a:extLst>
                    <a:ext uri="{FF2B5EF4-FFF2-40B4-BE49-F238E27FC236}">
                      <a16:creationId xmlns:a16="http://schemas.microsoft.com/office/drawing/2014/main" id="{C1F1A6BD-DAD3-4ABF-8BA5-971980368BF5}"/>
                    </a:ext>
                  </a:extLst>
                </p:cNvPr>
                <p:cNvPicPr/>
                <p:nvPr/>
              </p:nvPicPr>
              <p:blipFill>
                <a:blip r:embed="rId8"/>
                <a:stretch>
                  <a:fillRect/>
                </a:stretch>
              </p:blipFill>
              <p:spPr>
                <a:xfrm>
                  <a:off x="11458440" y="5350233"/>
                  <a:ext cx="1296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2" name="Ink 31">
                  <a:extLst>
                    <a:ext uri="{FF2B5EF4-FFF2-40B4-BE49-F238E27FC236}">
                      <a16:creationId xmlns:a16="http://schemas.microsoft.com/office/drawing/2014/main" id="{82645E85-B6FF-409A-B323-072EACF787CC}"/>
                    </a:ext>
                  </a:extLst>
                </p14:cNvPr>
                <p14:cNvContentPartPr/>
                <p14:nvPr/>
              </p14:nvContentPartPr>
              <p14:xfrm>
                <a:off x="11708280" y="5308473"/>
                <a:ext cx="105480" cy="268200"/>
              </p14:xfrm>
            </p:contentPart>
          </mc:Choice>
          <mc:Fallback xmlns="">
            <p:pic>
              <p:nvPicPr>
                <p:cNvPr id="32" name="Ink 31">
                  <a:extLst>
                    <a:ext uri="{FF2B5EF4-FFF2-40B4-BE49-F238E27FC236}">
                      <a16:creationId xmlns:a16="http://schemas.microsoft.com/office/drawing/2014/main" id="{82645E85-B6FF-409A-B323-072EACF787CC}"/>
                    </a:ext>
                  </a:extLst>
                </p:cNvPr>
                <p:cNvPicPr/>
                <p:nvPr/>
              </p:nvPicPr>
              <p:blipFill>
                <a:blip r:embed="rId10"/>
                <a:stretch>
                  <a:fillRect/>
                </a:stretch>
              </p:blipFill>
              <p:spPr>
                <a:xfrm>
                  <a:off x="11699640" y="5299473"/>
                  <a:ext cx="12312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Ink 32">
                  <a:extLst>
                    <a:ext uri="{FF2B5EF4-FFF2-40B4-BE49-F238E27FC236}">
                      <a16:creationId xmlns:a16="http://schemas.microsoft.com/office/drawing/2014/main" id="{DCED0B6E-861B-4692-A990-DEB8018F51D3}"/>
                    </a:ext>
                  </a:extLst>
                </p14:cNvPr>
                <p14:cNvContentPartPr/>
                <p14:nvPr/>
              </p14:nvContentPartPr>
              <p14:xfrm>
                <a:off x="11798280" y="5379753"/>
                <a:ext cx="135360" cy="97920"/>
              </p14:xfrm>
            </p:contentPart>
          </mc:Choice>
          <mc:Fallback xmlns="">
            <p:pic>
              <p:nvPicPr>
                <p:cNvPr id="33" name="Ink 32">
                  <a:extLst>
                    <a:ext uri="{FF2B5EF4-FFF2-40B4-BE49-F238E27FC236}">
                      <a16:creationId xmlns:a16="http://schemas.microsoft.com/office/drawing/2014/main" id="{DCED0B6E-861B-4692-A990-DEB8018F51D3}"/>
                    </a:ext>
                  </a:extLst>
                </p:cNvPr>
                <p:cNvPicPr/>
                <p:nvPr/>
              </p:nvPicPr>
              <p:blipFill>
                <a:blip r:embed="rId12"/>
                <a:stretch>
                  <a:fillRect/>
                </a:stretch>
              </p:blipFill>
              <p:spPr>
                <a:xfrm>
                  <a:off x="11789280" y="5370753"/>
                  <a:ext cx="1530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0D9B7E00-50D0-4F99-890F-1504B684ADA1}"/>
                    </a:ext>
                  </a:extLst>
                </p14:cNvPr>
                <p14:cNvContentPartPr/>
                <p14:nvPr/>
              </p14:nvContentPartPr>
              <p14:xfrm>
                <a:off x="11966760" y="5307753"/>
                <a:ext cx="117360" cy="279000"/>
              </p14:xfrm>
            </p:contentPart>
          </mc:Choice>
          <mc:Fallback xmlns="">
            <p:pic>
              <p:nvPicPr>
                <p:cNvPr id="34" name="Ink 33">
                  <a:extLst>
                    <a:ext uri="{FF2B5EF4-FFF2-40B4-BE49-F238E27FC236}">
                      <a16:creationId xmlns:a16="http://schemas.microsoft.com/office/drawing/2014/main" id="{0D9B7E00-50D0-4F99-890F-1504B684ADA1}"/>
                    </a:ext>
                  </a:extLst>
                </p:cNvPr>
                <p:cNvPicPr/>
                <p:nvPr/>
              </p:nvPicPr>
              <p:blipFill>
                <a:blip r:embed="rId14"/>
                <a:stretch>
                  <a:fillRect/>
                </a:stretch>
              </p:blipFill>
              <p:spPr>
                <a:xfrm>
                  <a:off x="11958120" y="5299113"/>
                  <a:ext cx="13500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Ink 35">
                  <a:extLst>
                    <a:ext uri="{FF2B5EF4-FFF2-40B4-BE49-F238E27FC236}">
                      <a16:creationId xmlns:a16="http://schemas.microsoft.com/office/drawing/2014/main" id="{27D4E611-E83C-46F1-A8A4-22842A39450E}"/>
                    </a:ext>
                  </a:extLst>
                </p14:cNvPr>
                <p14:cNvContentPartPr/>
                <p14:nvPr/>
              </p14:nvContentPartPr>
              <p14:xfrm>
                <a:off x="11860200" y="5450673"/>
                <a:ext cx="360" cy="26640"/>
              </p14:xfrm>
            </p:contentPart>
          </mc:Choice>
          <mc:Fallback xmlns="">
            <p:pic>
              <p:nvPicPr>
                <p:cNvPr id="36" name="Ink 35">
                  <a:extLst>
                    <a:ext uri="{FF2B5EF4-FFF2-40B4-BE49-F238E27FC236}">
                      <a16:creationId xmlns:a16="http://schemas.microsoft.com/office/drawing/2014/main" id="{27D4E611-E83C-46F1-A8A4-22842A39450E}"/>
                    </a:ext>
                  </a:extLst>
                </p:cNvPr>
                <p:cNvPicPr/>
                <p:nvPr/>
              </p:nvPicPr>
              <p:blipFill>
                <a:blip r:embed="rId16"/>
                <a:stretch>
                  <a:fillRect/>
                </a:stretch>
              </p:blipFill>
              <p:spPr>
                <a:xfrm>
                  <a:off x="11851560" y="5442033"/>
                  <a:ext cx="180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8" name="Ink 37">
                  <a:extLst>
                    <a:ext uri="{FF2B5EF4-FFF2-40B4-BE49-F238E27FC236}">
                      <a16:creationId xmlns:a16="http://schemas.microsoft.com/office/drawing/2014/main" id="{B3672ED5-6160-43B9-A8F3-B2417D9875F0}"/>
                    </a:ext>
                  </a:extLst>
                </p14:cNvPr>
                <p14:cNvContentPartPr/>
                <p14:nvPr/>
              </p14:nvContentPartPr>
              <p14:xfrm>
                <a:off x="11877840" y="5503953"/>
                <a:ext cx="86760" cy="360"/>
              </p14:xfrm>
            </p:contentPart>
          </mc:Choice>
          <mc:Fallback xmlns="">
            <p:pic>
              <p:nvPicPr>
                <p:cNvPr id="38" name="Ink 37">
                  <a:extLst>
                    <a:ext uri="{FF2B5EF4-FFF2-40B4-BE49-F238E27FC236}">
                      <a16:creationId xmlns:a16="http://schemas.microsoft.com/office/drawing/2014/main" id="{B3672ED5-6160-43B9-A8F3-B2417D9875F0}"/>
                    </a:ext>
                  </a:extLst>
                </p:cNvPr>
                <p:cNvPicPr/>
                <p:nvPr/>
              </p:nvPicPr>
              <p:blipFill>
                <a:blip r:embed="rId18"/>
                <a:stretch>
                  <a:fillRect/>
                </a:stretch>
              </p:blipFill>
              <p:spPr>
                <a:xfrm>
                  <a:off x="11869200" y="5494953"/>
                  <a:ext cx="104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 name="Ink 38">
                  <a:extLst>
                    <a:ext uri="{FF2B5EF4-FFF2-40B4-BE49-F238E27FC236}">
                      <a16:creationId xmlns:a16="http://schemas.microsoft.com/office/drawing/2014/main" id="{171B702D-7A1C-4005-BBEB-4D62F55C6F5F}"/>
                    </a:ext>
                  </a:extLst>
                </p14:cNvPr>
                <p14:cNvContentPartPr/>
                <p14:nvPr/>
              </p14:nvContentPartPr>
              <p14:xfrm>
                <a:off x="11922480" y="5565873"/>
                <a:ext cx="84960" cy="83160"/>
              </p14:xfrm>
            </p:contentPart>
          </mc:Choice>
          <mc:Fallback xmlns="">
            <p:pic>
              <p:nvPicPr>
                <p:cNvPr id="39" name="Ink 38">
                  <a:extLst>
                    <a:ext uri="{FF2B5EF4-FFF2-40B4-BE49-F238E27FC236}">
                      <a16:creationId xmlns:a16="http://schemas.microsoft.com/office/drawing/2014/main" id="{171B702D-7A1C-4005-BBEB-4D62F55C6F5F}"/>
                    </a:ext>
                  </a:extLst>
                </p:cNvPr>
                <p:cNvPicPr/>
                <p:nvPr/>
              </p:nvPicPr>
              <p:blipFill>
                <a:blip r:embed="rId20"/>
                <a:stretch>
                  <a:fillRect/>
                </a:stretch>
              </p:blipFill>
              <p:spPr>
                <a:xfrm>
                  <a:off x="11913480" y="5557233"/>
                  <a:ext cx="1026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 name="Ink 40">
                  <a:extLst>
                    <a:ext uri="{FF2B5EF4-FFF2-40B4-BE49-F238E27FC236}">
                      <a16:creationId xmlns:a16="http://schemas.microsoft.com/office/drawing/2014/main" id="{49561A1E-EFAC-45C4-8B4B-CBC614B72034}"/>
                    </a:ext>
                  </a:extLst>
                </p14:cNvPr>
                <p14:cNvContentPartPr/>
                <p14:nvPr/>
              </p14:nvContentPartPr>
              <p14:xfrm>
                <a:off x="11652840" y="5663793"/>
                <a:ext cx="85680" cy="171360"/>
              </p14:xfrm>
            </p:contentPart>
          </mc:Choice>
          <mc:Fallback xmlns="">
            <p:pic>
              <p:nvPicPr>
                <p:cNvPr id="41" name="Ink 40">
                  <a:extLst>
                    <a:ext uri="{FF2B5EF4-FFF2-40B4-BE49-F238E27FC236}">
                      <a16:creationId xmlns:a16="http://schemas.microsoft.com/office/drawing/2014/main" id="{49561A1E-EFAC-45C4-8B4B-CBC614B72034}"/>
                    </a:ext>
                  </a:extLst>
                </p:cNvPr>
                <p:cNvPicPr/>
                <p:nvPr/>
              </p:nvPicPr>
              <p:blipFill>
                <a:blip r:embed="rId22"/>
                <a:stretch>
                  <a:fillRect/>
                </a:stretch>
              </p:blipFill>
              <p:spPr>
                <a:xfrm>
                  <a:off x="11644200" y="5654793"/>
                  <a:ext cx="10332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394036B2-7F13-4C8E-BF50-52150D353AA0}"/>
                    </a:ext>
                  </a:extLst>
                </p14:cNvPr>
                <p14:cNvContentPartPr/>
                <p14:nvPr/>
              </p14:nvContentPartPr>
              <p14:xfrm>
                <a:off x="11840760" y="5697633"/>
                <a:ext cx="64440" cy="251640"/>
              </p14:xfrm>
            </p:contentPart>
          </mc:Choice>
          <mc:Fallback xmlns="">
            <p:pic>
              <p:nvPicPr>
                <p:cNvPr id="42" name="Ink 41">
                  <a:extLst>
                    <a:ext uri="{FF2B5EF4-FFF2-40B4-BE49-F238E27FC236}">
                      <a16:creationId xmlns:a16="http://schemas.microsoft.com/office/drawing/2014/main" id="{394036B2-7F13-4C8E-BF50-52150D353AA0}"/>
                    </a:ext>
                  </a:extLst>
                </p:cNvPr>
                <p:cNvPicPr/>
                <p:nvPr/>
              </p:nvPicPr>
              <p:blipFill>
                <a:blip r:embed="rId24"/>
                <a:stretch>
                  <a:fillRect/>
                </a:stretch>
              </p:blipFill>
              <p:spPr>
                <a:xfrm>
                  <a:off x="11831760" y="5688993"/>
                  <a:ext cx="820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Ink 42">
                  <a:extLst>
                    <a:ext uri="{FF2B5EF4-FFF2-40B4-BE49-F238E27FC236}">
                      <a16:creationId xmlns:a16="http://schemas.microsoft.com/office/drawing/2014/main" id="{1BCAA0CC-5E8A-4585-973C-FD7CF59294E0}"/>
                    </a:ext>
                  </a:extLst>
                </p14:cNvPr>
                <p14:cNvContentPartPr/>
                <p14:nvPr/>
              </p14:nvContentPartPr>
              <p14:xfrm>
                <a:off x="11922480" y="5796633"/>
                <a:ext cx="122760" cy="74880"/>
              </p14:xfrm>
            </p:contentPart>
          </mc:Choice>
          <mc:Fallback xmlns="">
            <p:pic>
              <p:nvPicPr>
                <p:cNvPr id="43" name="Ink 42">
                  <a:extLst>
                    <a:ext uri="{FF2B5EF4-FFF2-40B4-BE49-F238E27FC236}">
                      <a16:creationId xmlns:a16="http://schemas.microsoft.com/office/drawing/2014/main" id="{1BCAA0CC-5E8A-4585-973C-FD7CF59294E0}"/>
                    </a:ext>
                  </a:extLst>
                </p:cNvPr>
                <p:cNvPicPr/>
                <p:nvPr/>
              </p:nvPicPr>
              <p:blipFill>
                <a:blip r:embed="rId26"/>
                <a:stretch>
                  <a:fillRect/>
                </a:stretch>
              </p:blipFill>
              <p:spPr>
                <a:xfrm>
                  <a:off x="11913480" y="5787633"/>
                  <a:ext cx="1404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4" name="Ink 43">
                  <a:extLst>
                    <a:ext uri="{FF2B5EF4-FFF2-40B4-BE49-F238E27FC236}">
                      <a16:creationId xmlns:a16="http://schemas.microsoft.com/office/drawing/2014/main" id="{0E341DCC-C72D-4D58-B4AB-20E13276EA9B}"/>
                    </a:ext>
                  </a:extLst>
                </p14:cNvPr>
                <p14:cNvContentPartPr/>
                <p14:nvPr/>
              </p14:nvContentPartPr>
              <p14:xfrm>
                <a:off x="12064680" y="5725713"/>
                <a:ext cx="64800" cy="194400"/>
              </p14:xfrm>
            </p:contentPart>
          </mc:Choice>
          <mc:Fallback xmlns="">
            <p:pic>
              <p:nvPicPr>
                <p:cNvPr id="44" name="Ink 43">
                  <a:extLst>
                    <a:ext uri="{FF2B5EF4-FFF2-40B4-BE49-F238E27FC236}">
                      <a16:creationId xmlns:a16="http://schemas.microsoft.com/office/drawing/2014/main" id="{0E341DCC-C72D-4D58-B4AB-20E13276EA9B}"/>
                    </a:ext>
                  </a:extLst>
                </p:cNvPr>
                <p:cNvPicPr/>
                <p:nvPr/>
              </p:nvPicPr>
              <p:blipFill>
                <a:blip r:embed="rId28"/>
                <a:stretch>
                  <a:fillRect/>
                </a:stretch>
              </p:blipFill>
              <p:spPr>
                <a:xfrm>
                  <a:off x="12055680" y="5716713"/>
                  <a:ext cx="82440" cy="212040"/>
                </a:xfrm>
                <a:prstGeom prst="rect">
                  <a:avLst/>
                </a:prstGeom>
              </p:spPr>
            </p:pic>
          </mc:Fallback>
        </mc:AlternateContent>
      </p:grpSp>
      <p:grpSp>
        <p:nvGrpSpPr>
          <p:cNvPr id="145" name="Group 144">
            <a:extLst>
              <a:ext uri="{FF2B5EF4-FFF2-40B4-BE49-F238E27FC236}">
                <a16:creationId xmlns:a16="http://schemas.microsoft.com/office/drawing/2014/main" id="{9FE1B3B2-EEA3-439C-A78F-77953D232FEF}"/>
              </a:ext>
            </a:extLst>
          </p:cNvPr>
          <p:cNvGrpSpPr/>
          <p:nvPr/>
        </p:nvGrpSpPr>
        <p:grpSpPr>
          <a:xfrm>
            <a:off x="5725800" y="5415033"/>
            <a:ext cx="5177880" cy="1295280"/>
            <a:chOff x="5725800" y="5415033"/>
            <a:chExt cx="5177880" cy="1295280"/>
          </a:xfrm>
        </p:grpSpPr>
        <mc:AlternateContent xmlns:mc="http://schemas.openxmlformats.org/markup-compatibility/2006" xmlns:p14="http://schemas.microsoft.com/office/powerpoint/2010/main">
          <mc:Choice Requires="p14">
            <p:contentPart p14:bwMode="auto" r:id="rId29">
              <p14:nvContentPartPr>
                <p14:cNvPr id="11" name="Ink 10">
                  <a:extLst>
                    <a:ext uri="{FF2B5EF4-FFF2-40B4-BE49-F238E27FC236}">
                      <a16:creationId xmlns:a16="http://schemas.microsoft.com/office/drawing/2014/main" id="{EA31CD5B-8CC9-4505-83CA-BF0F3F0B24A2}"/>
                    </a:ext>
                  </a:extLst>
                </p14:cNvPr>
                <p14:cNvContentPartPr/>
                <p14:nvPr/>
              </p14:nvContentPartPr>
              <p14:xfrm>
                <a:off x="7155000" y="5469753"/>
                <a:ext cx="124920" cy="208080"/>
              </p14:xfrm>
            </p:contentPart>
          </mc:Choice>
          <mc:Fallback xmlns="">
            <p:pic>
              <p:nvPicPr>
                <p:cNvPr id="11" name="Ink 10">
                  <a:extLst>
                    <a:ext uri="{FF2B5EF4-FFF2-40B4-BE49-F238E27FC236}">
                      <a16:creationId xmlns:a16="http://schemas.microsoft.com/office/drawing/2014/main" id="{EA31CD5B-8CC9-4505-83CA-BF0F3F0B24A2}"/>
                    </a:ext>
                  </a:extLst>
                </p:cNvPr>
                <p:cNvPicPr/>
                <p:nvPr/>
              </p:nvPicPr>
              <p:blipFill>
                <a:blip r:embed="rId30"/>
                <a:stretch>
                  <a:fillRect/>
                </a:stretch>
              </p:blipFill>
              <p:spPr>
                <a:xfrm>
                  <a:off x="7146000" y="5460753"/>
                  <a:ext cx="1425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 name="Ink 11">
                  <a:extLst>
                    <a:ext uri="{FF2B5EF4-FFF2-40B4-BE49-F238E27FC236}">
                      <a16:creationId xmlns:a16="http://schemas.microsoft.com/office/drawing/2014/main" id="{0031A14A-2018-46B2-8676-743F5EEFD759}"/>
                    </a:ext>
                  </a:extLst>
                </p14:cNvPr>
                <p14:cNvContentPartPr/>
                <p14:nvPr/>
              </p14:nvContentPartPr>
              <p14:xfrm>
                <a:off x="7128360" y="5592873"/>
                <a:ext cx="152280" cy="360"/>
              </p14:xfrm>
            </p:contentPart>
          </mc:Choice>
          <mc:Fallback xmlns="">
            <p:pic>
              <p:nvPicPr>
                <p:cNvPr id="12" name="Ink 11">
                  <a:extLst>
                    <a:ext uri="{FF2B5EF4-FFF2-40B4-BE49-F238E27FC236}">
                      <a16:creationId xmlns:a16="http://schemas.microsoft.com/office/drawing/2014/main" id="{0031A14A-2018-46B2-8676-743F5EEFD759}"/>
                    </a:ext>
                  </a:extLst>
                </p:cNvPr>
                <p:cNvPicPr/>
                <p:nvPr/>
              </p:nvPicPr>
              <p:blipFill>
                <a:blip r:embed="rId32"/>
                <a:stretch>
                  <a:fillRect/>
                </a:stretch>
              </p:blipFill>
              <p:spPr>
                <a:xfrm>
                  <a:off x="7119720" y="5583873"/>
                  <a:ext cx="169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3" name="Ink 12">
                  <a:extLst>
                    <a:ext uri="{FF2B5EF4-FFF2-40B4-BE49-F238E27FC236}">
                      <a16:creationId xmlns:a16="http://schemas.microsoft.com/office/drawing/2014/main" id="{6C387241-038A-43F7-BA87-6DEC2BDDA5BB}"/>
                    </a:ext>
                  </a:extLst>
                </p14:cNvPr>
                <p14:cNvContentPartPr/>
                <p14:nvPr/>
              </p14:nvContentPartPr>
              <p14:xfrm>
                <a:off x="7376760" y="5654793"/>
                <a:ext cx="96120" cy="88200"/>
              </p14:xfrm>
            </p:contentPart>
          </mc:Choice>
          <mc:Fallback xmlns="">
            <p:pic>
              <p:nvPicPr>
                <p:cNvPr id="13" name="Ink 12">
                  <a:extLst>
                    <a:ext uri="{FF2B5EF4-FFF2-40B4-BE49-F238E27FC236}">
                      <a16:creationId xmlns:a16="http://schemas.microsoft.com/office/drawing/2014/main" id="{6C387241-038A-43F7-BA87-6DEC2BDDA5BB}"/>
                    </a:ext>
                  </a:extLst>
                </p:cNvPr>
                <p:cNvPicPr/>
                <p:nvPr/>
              </p:nvPicPr>
              <p:blipFill>
                <a:blip r:embed="rId34"/>
                <a:stretch>
                  <a:fillRect/>
                </a:stretch>
              </p:blipFill>
              <p:spPr>
                <a:xfrm>
                  <a:off x="7368120" y="5646153"/>
                  <a:ext cx="11376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 name="Ink 13">
                  <a:extLst>
                    <a:ext uri="{FF2B5EF4-FFF2-40B4-BE49-F238E27FC236}">
                      <a16:creationId xmlns:a16="http://schemas.microsoft.com/office/drawing/2014/main" id="{338D28EC-4736-400A-A1B1-9A832DAFEE9E}"/>
                    </a:ext>
                  </a:extLst>
                </p14:cNvPr>
                <p14:cNvContentPartPr/>
                <p14:nvPr/>
              </p14:nvContentPartPr>
              <p14:xfrm>
                <a:off x="7509960" y="5576313"/>
                <a:ext cx="140400" cy="25560"/>
              </p14:xfrm>
            </p:contentPart>
          </mc:Choice>
          <mc:Fallback xmlns="">
            <p:pic>
              <p:nvPicPr>
                <p:cNvPr id="14" name="Ink 13">
                  <a:extLst>
                    <a:ext uri="{FF2B5EF4-FFF2-40B4-BE49-F238E27FC236}">
                      <a16:creationId xmlns:a16="http://schemas.microsoft.com/office/drawing/2014/main" id="{338D28EC-4736-400A-A1B1-9A832DAFEE9E}"/>
                    </a:ext>
                  </a:extLst>
                </p:cNvPr>
                <p:cNvPicPr/>
                <p:nvPr/>
              </p:nvPicPr>
              <p:blipFill>
                <a:blip r:embed="rId36"/>
                <a:stretch>
                  <a:fillRect/>
                </a:stretch>
              </p:blipFill>
              <p:spPr>
                <a:xfrm>
                  <a:off x="7501320" y="5567313"/>
                  <a:ext cx="1580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 name="Ink 14">
                  <a:extLst>
                    <a:ext uri="{FF2B5EF4-FFF2-40B4-BE49-F238E27FC236}">
                      <a16:creationId xmlns:a16="http://schemas.microsoft.com/office/drawing/2014/main" id="{ADE0F015-1FBF-4BF5-BBAF-B2F2EF9BA474}"/>
                    </a:ext>
                  </a:extLst>
                </p14:cNvPr>
                <p14:cNvContentPartPr/>
                <p14:nvPr/>
              </p14:nvContentPartPr>
              <p14:xfrm>
                <a:off x="7616160" y="5503953"/>
                <a:ext cx="18360" cy="96480"/>
              </p14:xfrm>
            </p:contentPart>
          </mc:Choice>
          <mc:Fallback xmlns="">
            <p:pic>
              <p:nvPicPr>
                <p:cNvPr id="15" name="Ink 14">
                  <a:extLst>
                    <a:ext uri="{FF2B5EF4-FFF2-40B4-BE49-F238E27FC236}">
                      <a16:creationId xmlns:a16="http://schemas.microsoft.com/office/drawing/2014/main" id="{ADE0F015-1FBF-4BF5-BBAF-B2F2EF9BA474}"/>
                    </a:ext>
                  </a:extLst>
                </p:cNvPr>
                <p:cNvPicPr/>
                <p:nvPr/>
              </p:nvPicPr>
              <p:blipFill>
                <a:blip r:embed="rId38"/>
                <a:stretch>
                  <a:fillRect/>
                </a:stretch>
              </p:blipFill>
              <p:spPr>
                <a:xfrm>
                  <a:off x="7607520" y="5494953"/>
                  <a:ext cx="3600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 name="Ink 15">
                  <a:extLst>
                    <a:ext uri="{FF2B5EF4-FFF2-40B4-BE49-F238E27FC236}">
                      <a16:creationId xmlns:a16="http://schemas.microsoft.com/office/drawing/2014/main" id="{1C139C77-92B0-4A63-91E6-239785E75603}"/>
                    </a:ext>
                  </a:extLst>
                </p14:cNvPr>
                <p14:cNvContentPartPr/>
                <p14:nvPr/>
              </p14:nvContentPartPr>
              <p14:xfrm>
                <a:off x="7776720" y="5485593"/>
                <a:ext cx="122040" cy="173880"/>
              </p14:xfrm>
            </p:contentPart>
          </mc:Choice>
          <mc:Fallback xmlns="">
            <p:pic>
              <p:nvPicPr>
                <p:cNvPr id="16" name="Ink 15">
                  <a:extLst>
                    <a:ext uri="{FF2B5EF4-FFF2-40B4-BE49-F238E27FC236}">
                      <a16:creationId xmlns:a16="http://schemas.microsoft.com/office/drawing/2014/main" id="{1C139C77-92B0-4A63-91E6-239785E75603}"/>
                    </a:ext>
                  </a:extLst>
                </p:cNvPr>
                <p:cNvPicPr/>
                <p:nvPr/>
              </p:nvPicPr>
              <p:blipFill>
                <a:blip r:embed="rId40"/>
                <a:stretch>
                  <a:fillRect/>
                </a:stretch>
              </p:blipFill>
              <p:spPr>
                <a:xfrm>
                  <a:off x="7767720" y="5476953"/>
                  <a:ext cx="1396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 name="Ink 16">
                  <a:extLst>
                    <a:ext uri="{FF2B5EF4-FFF2-40B4-BE49-F238E27FC236}">
                      <a16:creationId xmlns:a16="http://schemas.microsoft.com/office/drawing/2014/main" id="{45BAE722-B5CC-4BA0-B05D-083DF63D872D}"/>
                    </a:ext>
                  </a:extLst>
                </p14:cNvPr>
                <p14:cNvContentPartPr/>
                <p14:nvPr/>
              </p14:nvContentPartPr>
              <p14:xfrm>
                <a:off x="7785360" y="5583513"/>
                <a:ext cx="124920" cy="360"/>
              </p14:xfrm>
            </p:contentPart>
          </mc:Choice>
          <mc:Fallback xmlns="">
            <p:pic>
              <p:nvPicPr>
                <p:cNvPr id="17" name="Ink 16">
                  <a:extLst>
                    <a:ext uri="{FF2B5EF4-FFF2-40B4-BE49-F238E27FC236}">
                      <a16:creationId xmlns:a16="http://schemas.microsoft.com/office/drawing/2014/main" id="{45BAE722-B5CC-4BA0-B05D-083DF63D872D}"/>
                    </a:ext>
                  </a:extLst>
                </p:cNvPr>
                <p:cNvPicPr/>
                <p:nvPr/>
              </p:nvPicPr>
              <p:blipFill>
                <a:blip r:embed="rId42"/>
                <a:stretch>
                  <a:fillRect/>
                </a:stretch>
              </p:blipFill>
              <p:spPr>
                <a:xfrm>
                  <a:off x="7776360" y="5574873"/>
                  <a:ext cx="142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 name="Ink 17">
                  <a:extLst>
                    <a:ext uri="{FF2B5EF4-FFF2-40B4-BE49-F238E27FC236}">
                      <a16:creationId xmlns:a16="http://schemas.microsoft.com/office/drawing/2014/main" id="{303C997B-875F-4893-AB72-680FBC751F8B}"/>
                    </a:ext>
                  </a:extLst>
                </p14:cNvPr>
                <p14:cNvContentPartPr/>
                <p14:nvPr/>
              </p14:nvContentPartPr>
              <p14:xfrm>
                <a:off x="7989480" y="5610513"/>
                <a:ext cx="3960" cy="167760"/>
              </p14:xfrm>
            </p:contentPart>
          </mc:Choice>
          <mc:Fallback xmlns="">
            <p:pic>
              <p:nvPicPr>
                <p:cNvPr id="18" name="Ink 17">
                  <a:extLst>
                    <a:ext uri="{FF2B5EF4-FFF2-40B4-BE49-F238E27FC236}">
                      <a16:creationId xmlns:a16="http://schemas.microsoft.com/office/drawing/2014/main" id="{303C997B-875F-4893-AB72-680FBC751F8B}"/>
                    </a:ext>
                  </a:extLst>
                </p:cNvPr>
                <p:cNvPicPr/>
                <p:nvPr/>
              </p:nvPicPr>
              <p:blipFill>
                <a:blip r:embed="rId44"/>
                <a:stretch>
                  <a:fillRect/>
                </a:stretch>
              </p:blipFill>
              <p:spPr>
                <a:xfrm>
                  <a:off x="7980840" y="5601513"/>
                  <a:ext cx="216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6" name="Ink 25">
                  <a:extLst>
                    <a:ext uri="{FF2B5EF4-FFF2-40B4-BE49-F238E27FC236}">
                      <a16:creationId xmlns:a16="http://schemas.microsoft.com/office/drawing/2014/main" id="{A7E13D61-B8CC-4CDE-8621-703E18A16ABB}"/>
                    </a:ext>
                  </a:extLst>
                </p14:cNvPr>
                <p14:cNvContentPartPr/>
                <p14:nvPr/>
              </p14:nvContentPartPr>
              <p14:xfrm>
                <a:off x="10590840" y="5592873"/>
                <a:ext cx="360" cy="72000"/>
              </p14:xfrm>
            </p:contentPart>
          </mc:Choice>
          <mc:Fallback xmlns="">
            <p:pic>
              <p:nvPicPr>
                <p:cNvPr id="26" name="Ink 25">
                  <a:extLst>
                    <a:ext uri="{FF2B5EF4-FFF2-40B4-BE49-F238E27FC236}">
                      <a16:creationId xmlns:a16="http://schemas.microsoft.com/office/drawing/2014/main" id="{A7E13D61-B8CC-4CDE-8621-703E18A16ABB}"/>
                    </a:ext>
                  </a:extLst>
                </p:cNvPr>
                <p:cNvPicPr/>
                <p:nvPr/>
              </p:nvPicPr>
              <p:blipFill>
                <a:blip r:embed="rId46"/>
                <a:stretch>
                  <a:fillRect/>
                </a:stretch>
              </p:blipFill>
              <p:spPr>
                <a:xfrm>
                  <a:off x="10581840" y="5583873"/>
                  <a:ext cx="1800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 name="Ink 19">
                  <a:extLst>
                    <a:ext uri="{FF2B5EF4-FFF2-40B4-BE49-F238E27FC236}">
                      <a16:creationId xmlns:a16="http://schemas.microsoft.com/office/drawing/2014/main" id="{7793536C-3704-4295-ACA0-1AD9A1F57109}"/>
                    </a:ext>
                  </a:extLst>
                </p14:cNvPr>
                <p14:cNvContentPartPr/>
                <p14:nvPr/>
              </p14:nvContentPartPr>
              <p14:xfrm>
                <a:off x="9783000" y="5573073"/>
                <a:ext cx="11160" cy="73080"/>
              </p14:xfrm>
            </p:contentPart>
          </mc:Choice>
          <mc:Fallback xmlns="">
            <p:pic>
              <p:nvPicPr>
                <p:cNvPr id="20" name="Ink 19">
                  <a:extLst>
                    <a:ext uri="{FF2B5EF4-FFF2-40B4-BE49-F238E27FC236}">
                      <a16:creationId xmlns:a16="http://schemas.microsoft.com/office/drawing/2014/main" id="{7793536C-3704-4295-ACA0-1AD9A1F57109}"/>
                    </a:ext>
                  </a:extLst>
                </p:cNvPr>
                <p:cNvPicPr/>
                <p:nvPr/>
              </p:nvPicPr>
              <p:blipFill>
                <a:blip r:embed="rId48"/>
                <a:stretch>
                  <a:fillRect/>
                </a:stretch>
              </p:blipFill>
              <p:spPr>
                <a:xfrm>
                  <a:off x="9774000" y="5564433"/>
                  <a:ext cx="288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1" name="Ink 20">
                  <a:extLst>
                    <a:ext uri="{FF2B5EF4-FFF2-40B4-BE49-F238E27FC236}">
                      <a16:creationId xmlns:a16="http://schemas.microsoft.com/office/drawing/2014/main" id="{769CD74E-510A-4E5D-900B-FD63D567F6D9}"/>
                    </a:ext>
                  </a:extLst>
                </p14:cNvPr>
                <p14:cNvContentPartPr/>
                <p14:nvPr/>
              </p14:nvContentPartPr>
              <p14:xfrm>
                <a:off x="9756000" y="5502873"/>
                <a:ext cx="157680" cy="127440"/>
              </p14:xfrm>
            </p:contentPart>
          </mc:Choice>
          <mc:Fallback xmlns="">
            <p:pic>
              <p:nvPicPr>
                <p:cNvPr id="21" name="Ink 20">
                  <a:extLst>
                    <a:ext uri="{FF2B5EF4-FFF2-40B4-BE49-F238E27FC236}">
                      <a16:creationId xmlns:a16="http://schemas.microsoft.com/office/drawing/2014/main" id="{769CD74E-510A-4E5D-900B-FD63D567F6D9}"/>
                    </a:ext>
                  </a:extLst>
                </p:cNvPr>
                <p:cNvPicPr/>
                <p:nvPr/>
              </p:nvPicPr>
              <p:blipFill>
                <a:blip r:embed="rId50"/>
                <a:stretch>
                  <a:fillRect/>
                </a:stretch>
              </p:blipFill>
              <p:spPr>
                <a:xfrm>
                  <a:off x="9747360" y="5493873"/>
                  <a:ext cx="17532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2" name="Ink 21">
                  <a:extLst>
                    <a:ext uri="{FF2B5EF4-FFF2-40B4-BE49-F238E27FC236}">
                      <a16:creationId xmlns:a16="http://schemas.microsoft.com/office/drawing/2014/main" id="{11B5F921-095A-4A08-8161-35A2F31C6034}"/>
                    </a:ext>
                  </a:extLst>
                </p14:cNvPr>
                <p14:cNvContentPartPr/>
                <p14:nvPr/>
              </p14:nvContentPartPr>
              <p14:xfrm>
                <a:off x="9997920" y="5572713"/>
                <a:ext cx="30600" cy="69840"/>
              </p14:xfrm>
            </p:contentPart>
          </mc:Choice>
          <mc:Fallback xmlns="">
            <p:pic>
              <p:nvPicPr>
                <p:cNvPr id="22" name="Ink 21">
                  <a:extLst>
                    <a:ext uri="{FF2B5EF4-FFF2-40B4-BE49-F238E27FC236}">
                      <a16:creationId xmlns:a16="http://schemas.microsoft.com/office/drawing/2014/main" id="{11B5F921-095A-4A08-8161-35A2F31C6034}"/>
                    </a:ext>
                  </a:extLst>
                </p:cNvPr>
                <p:cNvPicPr/>
                <p:nvPr/>
              </p:nvPicPr>
              <p:blipFill>
                <a:blip r:embed="rId52"/>
                <a:stretch>
                  <a:fillRect/>
                </a:stretch>
              </p:blipFill>
              <p:spPr>
                <a:xfrm>
                  <a:off x="9988920" y="5564073"/>
                  <a:ext cx="482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3" name="Ink 22">
                  <a:extLst>
                    <a:ext uri="{FF2B5EF4-FFF2-40B4-BE49-F238E27FC236}">
                      <a16:creationId xmlns:a16="http://schemas.microsoft.com/office/drawing/2014/main" id="{86CCDC96-9E4E-451D-970C-E221E4C665D1}"/>
                    </a:ext>
                  </a:extLst>
                </p14:cNvPr>
                <p14:cNvContentPartPr/>
                <p14:nvPr/>
              </p14:nvContentPartPr>
              <p14:xfrm>
                <a:off x="10128960" y="5579913"/>
                <a:ext cx="126000" cy="3960"/>
              </p14:xfrm>
            </p:contentPart>
          </mc:Choice>
          <mc:Fallback xmlns="">
            <p:pic>
              <p:nvPicPr>
                <p:cNvPr id="23" name="Ink 22">
                  <a:extLst>
                    <a:ext uri="{FF2B5EF4-FFF2-40B4-BE49-F238E27FC236}">
                      <a16:creationId xmlns:a16="http://schemas.microsoft.com/office/drawing/2014/main" id="{86CCDC96-9E4E-451D-970C-E221E4C665D1}"/>
                    </a:ext>
                  </a:extLst>
                </p:cNvPr>
                <p:cNvPicPr/>
                <p:nvPr/>
              </p:nvPicPr>
              <p:blipFill>
                <a:blip r:embed="rId54"/>
                <a:stretch>
                  <a:fillRect/>
                </a:stretch>
              </p:blipFill>
              <p:spPr>
                <a:xfrm>
                  <a:off x="10120320" y="5571273"/>
                  <a:ext cx="1436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4" name="Ink 23">
                  <a:extLst>
                    <a:ext uri="{FF2B5EF4-FFF2-40B4-BE49-F238E27FC236}">
                      <a16:creationId xmlns:a16="http://schemas.microsoft.com/office/drawing/2014/main" id="{511BB397-6A86-41CB-90A9-07F037350F98}"/>
                    </a:ext>
                  </a:extLst>
                </p14:cNvPr>
                <p14:cNvContentPartPr/>
                <p14:nvPr/>
              </p14:nvContentPartPr>
              <p14:xfrm>
                <a:off x="10190880" y="5539593"/>
                <a:ext cx="3960" cy="70920"/>
              </p14:xfrm>
            </p:contentPart>
          </mc:Choice>
          <mc:Fallback xmlns="">
            <p:pic>
              <p:nvPicPr>
                <p:cNvPr id="24" name="Ink 23">
                  <a:extLst>
                    <a:ext uri="{FF2B5EF4-FFF2-40B4-BE49-F238E27FC236}">
                      <a16:creationId xmlns:a16="http://schemas.microsoft.com/office/drawing/2014/main" id="{511BB397-6A86-41CB-90A9-07F037350F98}"/>
                    </a:ext>
                  </a:extLst>
                </p:cNvPr>
                <p:cNvPicPr/>
                <p:nvPr/>
              </p:nvPicPr>
              <p:blipFill>
                <a:blip r:embed="rId56"/>
                <a:stretch>
                  <a:fillRect/>
                </a:stretch>
              </p:blipFill>
              <p:spPr>
                <a:xfrm>
                  <a:off x="10182240" y="5530593"/>
                  <a:ext cx="216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5" name="Ink 24">
                  <a:extLst>
                    <a:ext uri="{FF2B5EF4-FFF2-40B4-BE49-F238E27FC236}">
                      <a16:creationId xmlns:a16="http://schemas.microsoft.com/office/drawing/2014/main" id="{D5F71F89-91C9-4C9C-AD0F-CDA877DD3E1D}"/>
                    </a:ext>
                  </a:extLst>
                </p14:cNvPr>
                <p14:cNvContentPartPr/>
                <p14:nvPr/>
              </p14:nvContentPartPr>
              <p14:xfrm>
                <a:off x="10340640" y="5457873"/>
                <a:ext cx="94680" cy="154800"/>
              </p14:xfrm>
            </p:contentPart>
          </mc:Choice>
          <mc:Fallback xmlns="">
            <p:pic>
              <p:nvPicPr>
                <p:cNvPr id="25" name="Ink 24">
                  <a:extLst>
                    <a:ext uri="{FF2B5EF4-FFF2-40B4-BE49-F238E27FC236}">
                      <a16:creationId xmlns:a16="http://schemas.microsoft.com/office/drawing/2014/main" id="{D5F71F89-91C9-4C9C-AD0F-CDA877DD3E1D}"/>
                    </a:ext>
                  </a:extLst>
                </p:cNvPr>
                <p:cNvPicPr/>
                <p:nvPr/>
              </p:nvPicPr>
              <p:blipFill>
                <a:blip r:embed="rId58"/>
                <a:stretch>
                  <a:fillRect/>
                </a:stretch>
              </p:blipFill>
              <p:spPr>
                <a:xfrm>
                  <a:off x="10332000" y="5449233"/>
                  <a:ext cx="11232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8" name="Ink 27">
                  <a:extLst>
                    <a:ext uri="{FF2B5EF4-FFF2-40B4-BE49-F238E27FC236}">
                      <a16:creationId xmlns:a16="http://schemas.microsoft.com/office/drawing/2014/main" id="{A4C6F3F0-140E-45FC-AC49-4779E7711E47}"/>
                    </a:ext>
                  </a:extLst>
                </p14:cNvPr>
                <p14:cNvContentPartPr/>
                <p14:nvPr/>
              </p14:nvContentPartPr>
              <p14:xfrm>
                <a:off x="9936720" y="5574873"/>
                <a:ext cx="95760" cy="90720"/>
              </p14:xfrm>
            </p:contentPart>
          </mc:Choice>
          <mc:Fallback xmlns="">
            <p:pic>
              <p:nvPicPr>
                <p:cNvPr id="28" name="Ink 27">
                  <a:extLst>
                    <a:ext uri="{FF2B5EF4-FFF2-40B4-BE49-F238E27FC236}">
                      <a16:creationId xmlns:a16="http://schemas.microsoft.com/office/drawing/2014/main" id="{A4C6F3F0-140E-45FC-AC49-4779E7711E47}"/>
                    </a:ext>
                  </a:extLst>
                </p:cNvPr>
                <p:cNvPicPr/>
                <p:nvPr/>
              </p:nvPicPr>
              <p:blipFill>
                <a:blip r:embed="rId60"/>
                <a:stretch>
                  <a:fillRect/>
                </a:stretch>
              </p:blipFill>
              <p:spPr>
                <a:xfrm>
                  <a:off x="9928080" y="5565873"/>
                  <a:ext cx="1134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DA6C0985-2B53-4AD4-8AA2-02483B99A51B}"/>
                    </a:ext>
                  </a:extLst>
                </p14:cNvPr>
                <p14:cNvContentPartPr/>
                <p14:nvPr/>
              </p14:nvContentPartPr>
              <p14:xfrm>
                <a:off x="6649200" y="5556873"/>
                <a:ext cx="206640" cy="9720"/>
              </p14:xfrm>
            </p:contentPart>
          </mc:Choice>
          <mc:Fallback xmlns="">
            <p:pic>
              <p:nvPicPr>
                <p:cNvPr id="46" name="Ink 45">
                  <a:extLst>
                    <a:ext uri="{FF2B5EF4-FFF2-40B4-BE49-F238E27FC236}">
                      <a16:creationId xmlns:a16="http://schemas.microsoft.com/office/drawing/2014/main" id="{DA6C0985-2B53-4AD4-8AA2-02483B99A51B}"/>
                    </a:ext>
                  </a:extLst>
                </p:cNvPr>
                <p:cNvPicPr/>
                <p:nvPr/>
              </p:nvPicPr>
              <p:blipFill>
                <a:blip r:embed="rId62"/>
                <a:stretch>
                  <a:fillRect/>
                </a:stretch>
              </p:blipFill>
              <p:spPr>
                <a:xfrm>
                  <a:off x="6640200" y="5547873"/>
                  <a:ext cx="2242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7" name="Ink 46">
                  <a:extLst>
                    <a:ext uri="{FF2B5EF4-FFF2-40B4-BE49-F238E27FC236}">
                      <a16:creationId xmlns:a16="http://schemas.microsoft.com/office/drawing/2014/main" id="{D536BD2F-9263-4245-ACF1-F4CED6F0B8E3}"/>
                    </a:ext>
                  </a:extLst>
                </p14:cNvPr>
                <p14:cNvContentPartPr/>
                <p14:nvPr/>
              </p14:nvContentPartPr>
              <p14:xfrm>
                <a:off x="6684840" y="5620953"/>
                <a:ext cx="160200" cy="7200"/>
              </p14:xfrm>
            </p:contentPart>
          </mc:Choice>
          <mc:Fallback xmlns="">
            <p:pic>
              <p:nvPicPr>
                <p:cNvPr id="47" name="Ink 46">
                  <a:extLst>
                    <a:ext uri="{FF2B5EF4-FFF2-40B4-BE49-F238E27FC236}">
                      <a16:creationId xmlns:a16="http://schemas.microsoft.com/office/drawing/2014/main" id="{D536BD2F-9263-4245-ACF1-F4CED6F0B8E3}"/>
                    </a:ext>
                  </a:extLst>
                </p:cNvPr>
                <p:cNvPicPr/>
                <p:nvPr/>
              </p:nvPicPr>
              <p:blipFill>
                <a:blip r:embed="rId64"/>
                <a:stretch>
                  <a:fillRect/>
                </a:stretch>
              </p:blipFill>
              <p:spPr>
                <a:xfrm>
                  <a:off x="6675840" y="5612313"/>
                  <a:ext cx="177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8" name="Ink 47">
                  <a:extLst>
                    <a:ext uri="{FF2B5EF4-FFF2-40B4-BE49-F238E27FC236}">
                      <a16:creationId xmlns:a16="http://schemas.microsoft.com/office/drawing/2014/main" id="{1F69EBDA-9F4E-4BB2-9900-B39C3C61ADE5}"/>
                    </a:ext>
                  </a:extLst>
                </p14:cNvPr>
                <p14:cNvContentPartPr/>
                <p14:nvPr/>
              </p14:nvContentPartPr>
              <p14:xfrm>
                <a:off x="6633360" y="5415033"/>
                <a:ext cx="69480" cy="200160"/>
              </p14:xfrm>
            </p:contentPart>
          </mc:Choice>
          <mc:Fallback xmlns="">
            <p:pic>
              <p:nvPicPr>
                <p:cNvPr id="48" name="Ink 47">
                  <a:extLst>
                    <a:ext uri="{FF2B5EF4-FFF2-40B4-BE49-F238E27FC236}">
                      <a16:creationId xmlns:a16="http://schemas.microsoft.com/office/drawing/2014/main" id="{1F69EBDA-9F4E-4BB2-9900-B39C3C61ADE5}"/>
                    </a:ext>
                  </a:extLst>
                </p:cNvPr>
                <p:cNvPicPr/>
                <p:nvPr/>
              </p:nvPicPr>
              <p:blipFill>
                <a:blip r:embed="rId66"/>
                <a:stretch>
                  <a:fillRect/>
                </a:stretch>
              </p:blipFill>
              <p:spPr>
                <a:xfrm>
                  <a:off x="6624360" y="5406033"/>
                  <a:ext cx="8712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9" name="Ink 48">
                  <a:extLst>
                    <a:ext uri="{FF2B5EF4-FFF2-40B4-BE49-F238E27FC236}">
                      <a16:creationId xmlns:a16="http://schemas.microsoft.com/office/drawing/2014/main" id="{19E4B5AB-41B6-4806-9B1C-E35413415E61}"/>
                    </a:ext>
                  </a:extLst>
                </p14:cNvPr>
                <p14:cNvContentPartPr/>
                <p14:nvPr/>
              </p14:nvContentPartPr>
              <p14:xfrm>
                <a:off x="6165720" y="5478753"/>
                <a:ext cx="195840" cy="274680"/>
              </p14:xfrm>
            </p:contentPart>
          </mc:Choice>
          <mc:Fallback xmlns="">
            <p:pic>
              <p:nvPicPr>
                <p:cNvPr id="49" name="Ink 48">
                  <a:extLst>
                    <a:ext uri="{FF2B5EF4-FFF2-40B4-BE49-F238E27FC236}">
                      <a16:creationId xmlns:a16="http://schemas.microsoft.com/office/drawing/2014/main" id="{19E4B5AB-41B6-4806-9B1C-E35413415E61}"/>
                    </a:ext>
                  </a:extLst>
                </p:cNvPr>
                <p:cNvPicPr/>
                <p:nvPr/>
              </p:nvPicPr>
              <p:blipFill>
                <a:blip r:embed="rId68"/>
                <a:stretch>
                  <a:fillRect/>
                </a:stretch>
              </p:blipFill>
              <p:spPr>
                <a:xfrm>
                  <a:off x="6157080" y="5470113"/>
                  <a:ext cx="2134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0" name="Ink 49">
                  <a:extLst>
                    <a:ext uri="{FF2B5EF4-FFF2-40B4-BE49-F238E27FC236}">
                      <a16:creationId xmlns:a16="http://schemas.microsoft.com/office/drawing/2014/main" id="{E91027BF-10E4-4698-B1DA-20F5E37E0521}"/>
                    </a:ext>
                  </a:extLst>
                </p14:cNvPr>
                <p14:cNvContentPartPr/>
                <p14:nvPr/>
              </p14:nvContentPartPr>
              <p14:xfrm>
                <a:off x="6249240" y="5613393"/>
                <a:ext cx="142200" cy="41760"/>
              </p14:xfrm>
            </p:contentPart>
          </mc:Choice>
          <mc:Fallback xmlns="">
            <p:pic>
              <p:nvPicPr>
                <p:cNvPr id="50" name="Ink 49">
                  <a:extLst>
                    <a:ext uri="{FF2B5EF4-FFF2-40B4-BE49-F238E27FC236}">
                      <a16:creationId xmlns:a16="http://schemas.microsoft.com/office/drawing/2014/main" id="{E91027BF-10E4-4698-B1DA-20F5E37E0521}"/>
                    </a:ext>
                  </a:extLst>
                </p:cNvPr>
                <p:cNvPicPr/>
                <p:nvPr/>
              </p:nvPicPr>
              <p:blipFill>
                <a:blip r:embed="rId70"/>
                <a:stretch>
                  <a:fillRect/>
                </a:stretch>
              </p:blipFill>
              <p:spPr>
                <a:xfrm>
                  <a:off x="6240600" y="5604393"/>
                  <a:ext cx="159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1" name="Ink 50">
                  <a:extLst>
                    <a:ext uri="{FF2B5EF4-FFF2-40B4-BE49-F238E27FC236}">
                      <a16:creationId xmlns:a16="http://schemas.microsoft.com/office/drawing/2014/main" id="{0F57FC85-189E-44A5-A10C-0741FEDED73C}"/>
                    </a:ext>
                  </a:extLst>
                </p14:cNvPr>
                <p14:cNvContentPartPr/>
                <p14:nvPr/>
              </p14:nvContentPartPr>
              <p14:xfrm>
                <a:off x="6524280" y="5556873"/>
                <a:ext cx="191880" cy="11160"/>
              </p14:xfrm>
            </p:contentPart>
          </mc:Choice>
          <mc:Fallback xmlns="">
            <p:pic>
              <p:nvPicPr>
                <p:cNvPr id="51" name="Ink 50">
                  <a:extLst>
                    <a:ext uri="{FF2B5EF4-FFF2-40B4-BE49-F238E27FC236}">
                      <a16:creationId xmlns:a16="http://schemas.microsoft.com/office/drawing/2014/main" id="{0F57FC85-189E-44A5-A10C-0741FEDED73C}"/>
                    </a:ext>
                  </a:extLst>
                </p:cNvPr>
                <p:cNvPicPr/>
                <p:nvPr/>
              </p:nvPicPr>
              <p:blipFill>
                <a:blip r:embed="rId72"/>
                <a:stretch>
                  <a:fillRect/>
                </a:stretch>
              </p:blipFill>
              <p:spPr>
                <a:xfrm>
                  <a:off x="6515640" y="5547873"/>
                  <a:ext cx="2095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2" name="Ink 51">
                  <a:extLst>
                    <a:ext uri="{FF2B5EF4-FFF2-40B4-BE49-F238E27FC236}">
                      <a16:creationId xmlns:a16="http://schemas.microsoft.com/office/drawing/2014/main" id="{93C44066-8123-424B-9736-9355EAC2292B}"/>
                    </a:ext>
                  </a:extLst>
                </p14:cNvPr>
                <p14:cNvContentPartPr/>
                <p14:nvPr/>
              </p14:nvContentPartPr>
              <p14:xfrm>
                <a:off x="6581520" y="5601513"/>
                <a:ext cx="157320" cy="360"/>
              </p14:xfrm>
            </p:contentPart>
          </mc:Choice>
          <mc:Fallback xmlns="">
            <p:pic>
              <p:nvPicPr>
                <p:cNvPr id="52" name="Ink 51">
                  <a:extLst>
                    <a:ext uri="{FF2B5EF4-FFF2-40B4-BE49-F238E27FC236}">
                      <a16:creationId xmlns:a16="http://schemas.microsoft.com/office/drawing/2014/main" id="{93C44066-8123-424B-9736-9355EAC2292B}"/>
                    </a:ext>
                  </a:extLst>
                </p:cNvPr>
                <p:cNvPicPr/>
                <p:nvPr/>
              </p:nvPicPr>
              <p:blipFill>
                <a:blip r:embed="rId74"/>
                <a:stretch>
                  <a:fillRect/>
                </a:stretch>
              </p:blipFill>
              <p:spPr>
                <a:xfrm>
                  <a:off x="6572520" y="5592873"/>
                  <a:ext cx="174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09D6029F-3896-41B7-8FEB-AC54BFE056EB}"/>
                    </a:ext>
                  </a:extLst>
                </p14:cNvPr>
                <p14:cNvContentPartPr/>
                <p14:nvPr/>
              </p14:nvContentPartPr>
              <p14:xfrm>
                <a:off x="9472320" y="5575593"/>
                <a:ext cx="55440" cy="8280"/>
              </p14:xfrm>
            </p:contentPart>
          </mc:Choice>
          <mc:Fallback xmlns="">
            <p:pic>
              <p:nvPicPr>
                <p:cNvPr id="54" name="Ink 53">
                  <a:extLst>
                    <a:ext uri="{FF2B5EF4-FFF2-40B4-BE49-F238E27FC236}">
                      <a16:creationId xmlns:a16="http://schemas.microsoft.com/office/drawing/2014/main" id="{09D6029F-3896-41B7-8FEB-AC54BFE056EB}"/>
                    </a:ext>
                  </a:extLst>
                </p:cNvPr>
                <p:cNvPicPr/>
                <p:nvPr/>
              </p:nvPicPr>
              <p:blipFill>
                <a:blip r:embed="rId76"/>
                <a:stretch>
                  <a:fillRect/>
                </a:stretch>
              </p:blipFill>
              <p:spPr>
                <a:xfrm>
                  <a:off x="9463320" y="5566593"/>
                  <a:ext cx="73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6B914690-5A70-4366-A030-DEA9D0A69004}"/>
                    </a:ext>
                  </a:extLst>
                </p14:cNvPr>
                <p14:cNvContentPartPr/>
                <p14:nvPr/>
              </p14:nvContentPartPr>
              <p14:xfrm>
                <a:off x="9445320" y="5631393"/>
                <a:ext cx="86760" cy="5760"/>
              </p14:xfrm>
            </p:contentPart>
          </mc:Choice>
          <mc:Fallback xmlns="">
            <p:pic>
              <p:nvPicPr>
                <p:cNvPr id="55" name="Ink 54">
                  <a:extLst>
                    <a:ext uri="{FF2B5EF4-FFF2-40B4-BE49-F238E27FC236}">
                      <a16:creationId xmlns:a16="http://schemas.microsoft.com/office/drawing/2014/main" id="{6B914690-5A70-4366-A030-DEA9D0A69004}"/>
                    </a:ext>
                  </a:extLst>
                </p:cNvPr>
                <p:cNvPicPr/>
                <p:nvPr/>
              </p:nvPicPr>
              <p:blipFill>
                <a:blip r:embed="rId78"/>
                <a:stretch>
                  <a:fillRect/>
                </a:stretch>
              </p:blipFill>
              <p:spPr>
                <a:xfrm>
                  <a:off x="9436320" y="5622753"/>
                  <a:ext cx="1044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6" name="Ink 55">
                  <a:extLst>
                    <a:ext uri="{FF2B5EF4-FFF2-40B4-BE49-F238E27FC236}">
                      <a16:creationId xmlns:a16="http://schemas.microsoft.com/office/drawing/2014/main" id="{0B569B37-8646-4CC2-BA41-E8C4456EEBBC}"/>
                    </a:ext>
                  </a:extLst>
                </p14:cNvPr>
                <p14:cNvContentPartPr/>
                <p14:nvPr/>
              </p14:nvContentPartPr>
              <p14:xfrm>
                <a:off x="9150120" y="5488833"/>
                <a:ext cx="189000" cy="198360"/>
              </p14:xfrm>
            </p:contentPart>
          </mc:Choice>
          <mc:Fallback xmlns="">
            <p:pic>
              <p:nvPicPr>
                <p:cNvPr id="56" name="Ink 55">
                  <a:extLst>
                    <a:ext uri="{FF2B5EF4-FFF2-40B4-BE49-F238E27FC236}">
                      <a16:creationId xmlns:a16="http://schemas.microsoft.com/office/drawing/2014/main" id="{0B569B37-8646-4CC2-BA41-E8C4456EEBBC}"/>
                    </a:ext>
                  </a:extLst>
                </p:cNvPr>
                <p:cNvPicPr/>
                <p:nvPr/>
              </p:nvPicPr>
              <p:blipFill>
                <a:blip r:embed="rId80"/>
                <a:stretch>
                  <a:fillRect/>
                </a:stretch>
              </p:blipFill>
              <p:spPr>
                <a:xfrm>
                  <a:off x="9141120" y="5479833"/>
                  <a:ext cx="206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7" name="Ink 56">
                  <a:extLst>
                    <a:ext uri="{FF2B5EF4-FFF2-40B4-BE49-F238E27FC236}">
                      <a16:creationId xmlns:a16="http://schemas.microsoft.com/office/drawing/2014/main" id="{5AD395C0-9D1A-476F-9F26-E49C09234111}"/>
                    </a:ext>
                  </a:extLst>
                </p14:cNvPr>
                <p14:cNvContentPartPr/>
                <p14:nvPr/>
              </p14:nvContentPartPr>
              <p14:xfrm>
                <a:off x="9446040" y="5428713"/>
                <a:ext cx="150840" cy="348840"/>
              </p14:xfrm>
            </p:contentPart>
          </mc:Choice>
          <mc:Fallback xmlns="">
            <p:pic>
              <p:nvPicPr>
                <p:cNvPr id="57" name="Ink 56">
                  <a:extLst>
                    <a:ext uri="{FF2B5EF4-FFF2-40B4-BE49-F238E27FC236}">
                      <a16:creationId xmlns:a16="http://schemas.microsoft.com/office/drawing/2014/main" id="{5AD395C0-9D1A-476F-9F26-E49C09234111}"/>
                    </a:ext>
                  </a:extLst>
                </p:cNvPr>
                <p:cNvPicPr/>
                <p:nvPr/>
              </p:nvPicPr>
              <p:blipFill>
                <a:blip r:embed="rId82"/>
                <a:stretch>
                  <a:fillRect/>
                </a:stretch>
              </p:blipFill>
              <p:spPr>
                <a:xfrm>
                  <a:off x="9437040" y="5420073"/>
                  <a:ext cx="16848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8" name="Ink 57">
                  <a:extLst>
                    <a:ext uri="{FF2B5EF4-FFF2-40B4-BE49-F238E27FC236}">
                      <a16:creationId xmlns:a16="http://schemas.microsoft.com/office/drawing/2014/main" id="{3D1AC188-870D-4974-9514-7127596C596A}"/>
                    </a:ext>
                  </a:extLst>
                </p14:cNvPr>
                <p14:cNvContentPartPr/>
                <p14:nvPr/>
              </p14:nvContentPartPr>
              <p14:xfrm>
                <a:off x="9413280" y="5578473"/>
                <a:ext cx="118440" cy="14400"/>
              </p14:xfrm>
            </p:contentPart>
          </mc:Choice>
          <mc:Fallback xmlns="">
            <p:pic>
              <p:nvPicPr>
                <p:cNvPr id="58" name="Ink 57">
                  <a:extLst>
                    <a:ext uri="{FF2B5EF4-FFF2-40B4-BE49-F238E27FC236}">
                      <a16:creationId xmlns:a16="http://schemas.microsoft.com/office/drawing/2014/main" id="{3D1AC188-870D-4974-9514-7127596C596A}"/>
                    </a:ext>
                  </a:extLst>
                </p:cNvPr>
                <p:cNvPicPr/>
                <p:nvPr/>
              </p:nvPicPr>
              <p:blipFill>
                <a:blip r:embed="rId84"/>
                <a:stretch>
                  <a:fillRect/>
                </a:stretch>
              </p:blipFill>
              <p:spPr>
                <a:xfrm>
                  <a:off x="9404640" y="5569833"/>
                  <a:ext cx="1360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9" name="Ink 58">
                  <a:extLst>
                    <a:ext uri="{FF2B5EF4-FFF2-40B4-BE49-F238E27FC236}">
                      <a16:creationId xmlns:a16="http://schemas.microsoft.com/office/drawing/2014/main" id="{9EB10850-90D7-45B3-8EC7-B5175920D9DC}"/>
                    </a:ext>
                  </a:extLst>
                </p14:cNvPr>
                <p14:cNvContentPartPr/>
                <p14:nvPr/>
              </p14:nvContentPartPr>
              <p14:xfrm>
                <a:off x="9445320" y="5636793"/>
                <a:ext cx="133560" cy="360"/>
              </p14:xfrm>
            </p:contentPart>
          </mc:Choice>
          <mc:Fallback xmlns="">
            <p:pic>
              <p:nvPicPr>
                <p:cNvPr id="59" name="Ink 58">
                  <a:extLst>
                    <a:ext uri="{FF2B5EF4-FFF2-40B4-BE49-F238E27FC236}">
                      <a16:creationId xmlns:a16="http://schemas.microsoft.com/office/drawing/2014/main" id="{9EB10850-90D7-45B3-8EC7-B5175920D9DC}"/>
                    </a:ext>
                  </a:extLst>
                </p:cNvPr>
                <p:cNvPicPr/>
                <p:nvPr/>
              </p:nvPicPr>
              <p:blipFill>
                <a:blip r:embed="rId86"/>
                <a:stretch>
                  <a:fillRect/>
                </a:stretch>
              </p:blipFill>
              <p:spPr>
                <a:xfrm>
                  <a:off x="9436320" y="5627793"/>
                  <a:ext cx="151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1" name="Ink 60">
                  <a:extLst>
                    <a:ext uri="{FF2B5EF4-FFF2-40B4-BE49-F238E27FC236}">
                      <a16:creationId xmlns:a16="http://schemas.microsoft.com/office/drawing/2014/main" id="{7DF980E9-2349-4793-9643-9EFEDE588458}"/>
                    </a:ext>
                  </a:extLst>
                </p14:cNvPr>
                <p14:cNvContentPartPr/>
                <p14:nvPr/>
              </p14:nvContentPartPr>
              <p14:xfrm>
                <a:off x="8087400" y="5636793"/>
                <a:ext cx="79200" cy="360"/>
              </p14:xfrm>
            </p:contentPart>
          </mc:Choice>
          <mc:Fallback xmlns="">
            <p:pic>
              <p:nvPicPr>
                <p:cNvPr id="61" name="Ink 60">
                  <a:extLst>
                    <a:ext uri="{FF2B5EF4-FFF2-40B4-BE49-F238E27FC236}">
                      <a16:creationId xmlns:a16="http://schemas.microsoft.com/office/drawing/2014/main" id="{7DF980E9-2349-4793-9643-9EFEDE588458}"/>
                    </a:ext>
                  </a:extLst>
                </p:cNvPr>
                <p:cNvPicPr/>
                <p:nvPr/>
              </p:nvPicPr>
              <p:blipFill>
                <a:blip r:embed="rId88"/>
                <a:stretch>
                  <a:fillRect/>
                </a:stretch>
              </p:blipFill>
              <p:spPr>
                <a:xfrm>
                  <a:off x="8078400" y="5627793"/>
                  <a:ext cx="96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2" name="Ink 61">
                  <a:extLst>
                    <a:ext uri="{FF2B5EF4-FFF2-40B4-BE49-F238E27FC236}">
                      <a16:creationId xmlns:a16="http://schemas.microsoft.com/office/drawing/2014/main" id="{3FA6F192-AE69-4043-B907-89379C3D39F0}"/>
                    </a:ext>
                  </a:extLst>
                </p14:cNvPr>
                <p14:cNvContentPartPr/>
                <p14:nvPr/>
              </p14:nvContentPartPr>
              <p14:xfrm>
                <a:off x="8104680" y="5691873"/>
                <a:ext cx="110880" cy="7560"/>
              </p14:xfrm>
            </p:contentPart>
          </mc:Choice>
          <mc:Fallback xmlns="">
            <p:pic>
              <p:nvPicPr>
                <p:cNvPr id="62" name="Ink 61">
                  <a:extLst>
                    <a:ext uri="{FF2B5EF4-FFF2-40B4-BE49-F238E27FC236}">
                      <a16:creationId xmlns:a16="http://schemas.microsoft.com/office/drawing/2014/main" id="{3FA6F192-AE69-4043-B907-89379C3D39F0}"/>
                    </a:ext>
                  </a:extLst>
                </p:cNvPr>
                <p:cNvPicPr/>
                <p:nvPr/>
              </p:nvPicPr>
              <p:blipFill>
                <a:blip r:embed="rId90"/>
                <a:stretch>
                  <a:fillRect/>
                </a:stretch>
              </p:blipFill>
              <p:spPr>
                <a:xfrm>
                  <a:off x="8096040" y="5683233"/>
                  <a:ext cx="1285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3" name="Ink 62">
                  <a:extLst>
                    <a:ext uri="{FF2B5EF4-FFF2-40B4-BE49-F238E27FC236}">
                      <a16:creationId xmlns:a16="http://schemas.microsoft.com/office/drawing/2014/main" id="{1F95FC18-88EC-42D0-868E-DBC6B6F7DB72}"/>
                    </a:ext>
                  </a:extLst>
                </p14:cNvPr>
                <p14:cNvContentPartPr/>
                <p14:nvPr/>
              </p14:nvContentPartPr>
              <p14:xfrm>
                <a:off x="8317080" y="5523033"/>
                <a:ext cx="209520" cy="125640"/>
              </p14:xfrm>
            </p:contentPart>
          </mc:Choice>
          <mc:Fallback xmlns="">
            <p:pic>
              <p:nvPicPr>
                <p:cNvPr id="63" name="Ink 62">
                  <a:extLst>
                    <a:ext uri="{FF2B5EF4-FFF2-40B4-BE49-F238E27FC236}">
                      <a16:creationId xmlns:a16="http://schemas.microsoft.com/office/drawing/2014/main" id="{1F95FC18-88EC-42D0-868E-DBC6B6F7DB72}"/>
                    </a:ext>
                  </a:extLst>
                </p:cNvPr>
                <p:cNvPicPr/>
                <p:nvPr/>
              </p:nvPicPr>
              <p:blipFill>
                <a:blip r:embed="rId92"/>
                <a:stretch>
                  <a:fillRect/>
                </a:stretch>
              </p:blipFill>
              <p:spPr>
                <a:xfrm>
                  <a:off x="8308080" y="5514393"/>
                  <a:ext cx="22716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5" name="Ink 64">
                  <a:extLst>
                    <a:ext uri="{FF2B5EF4-FFF2-40B4-BE49-F238E27FC236}">
                      <a16:creationId xmlns:a16="http://schemas.microsoft.com/office/drawing/2014/main" id="{7EB6E385-E896-48A1-85FB-CC0FEAF23B56}"/>
                    </a:ext>
                  </a:extLst>
                </p14:cNvPr>
                <p14:cNvContentPartPr/>
                <p14:nvPr/>
              </p14:nvContentPartPr>
              <p14:xfrm>
                <a:off x="10111320" y="5754513"/>
                <a:ext cx="32400" cy="23040"/>
              </p14:xfrm>
            </p:contentPart>
          </mc:Choice>
          <mc:Fallback xmlns="">
            <p:pic>
              <p:nvPicPr>
                <p:cNvPr id="65" name="Ink 64">
                  <a:extLst>
                    <a:ext uri="{FF2B5EF4-FFF2-40B4-BE49-F238E27FC236}">
                      <a16:creationId xmlns:a16="http://schemas.microsoft.com/office/drawing/2014/main" id="{7EB6E385-E896-48A1-85FB-CC0FEAF23B56}"/>
                    </a:ext>
                  </a:extLst>
                </p:cNvPr>
                <p:cNvPicPr/>
                <p:nvPr/>
              </p:nvPicPr>
              <p:blipFill>
                <a:blip r:embed="rId94"/>
                <a:stretch>
                  <a:fillRect/>
                </a:stretch>
              </p:blipFill>
              <p:spPr>
                <a:xfrm>
                  <a:off x="10102680" y="5745513"/>
                  <a:ext cx="500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6" name="Ink 65">
                  <a:extLst>
                    <a:ext uri="{FF2B5EF4-FFF2-40B4-BE49-F238E27FC236}">
                      <a16:creationId xmlns:a16="http://schemas.microsoft.com/office/drawing/2014/main" id="{48156BE3-8081-421F-88AF-62BA50C0A275}"/>
                    </a:ext>
                  </a:extLst>
                </p14:cNvPr>
                <p14:cNvContentPartPr/>
                <p14:nvPr/>
              </p14:nvContentPartPr>
              <p14:xfrm>
                <a:off x="10182240" y="5734353"/>
                <a:ext cx="3960" cy="67680"/>
              </p14:xfrm>
            </p:contentPart>
          </mc:Choice>
          <mc:Fallback xmlns="">
            <p:pic>
              <p:nvPicPr>
                <p:cNvPr id="66" name="Ink 65">
                  <a:extLst>
                    <a:ext uri="{FF2B5EF4-FFF2-40B4-BE49-F238E27FC236}">
                      <a16:creationId xmlns:a16="http://schemas.microsoft.com/office/drawing/2014/main" id="{48156BE3-8081-421F-88AF-62BA50C0A275}"/>
                    </a:ext>
                  </a:extLst>
                </p:cNvPr>
                <p:cNvPicPr/>
                <p:nvPr/>
              </p:nvPicPr>
              <p:blipFill>
                <a:blip r:embed="rId96"/>
                <a:stretch>
                  <a:fillRect/>
                </a:stretch>
              </p:blipFill>
              <p:spPr>
                <a:xfrm>
                  <a:off x="10173240" y="5725713"/>
                  <a:ext cx="2160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9" name="Ink 68">
                  <a:extLst>
                    <a:ext uri="{FF2B5EF4-FFF2-40B4-BE49-F238E27FC236}">
                      <a16:creationId xmlns:a16="http://schemas.microsoft.com/office/drawing/2014/main" id="{5A314CB1-DEBC-4B5D-821C-FAD4A50B47D1}"/>
                    </a:ext>
                  </a:extLst>
                </p14:cNvPr>
                <p14:cNvContentPartPr/>
                <p14:nvPr/>
              </p14:nvContentPartPr>
              <p14:xfrm>
                <a:off x="10590840" y="5938833"/>
                <a:ext cx="360" cy="360"/>
              </p14:xfrm>
            </p:contentPart>
          </mc:Choice>
          <mc:Fallback xmlns="">
            <p:pic>
              <p:nvPicPr>
                <p:cNvPr id="69" name="Ink 68">
                  <a:extLst>
                    <a:ext uri="{FF2B5EF4-FFF2-40B4-BE49-F238E27FC236}">
                      <a16:creationId xmlns:a16="http://schemas.microsoft.com/office/drawing/2014/main" id="{5A314CB1-DEBC-4B5D-821C-FAD4A50B47D1}"/>
                    </a:ext>
                  </a:extLst>
                </p:cNvPr>
                <p:cNvPicPr/>
                <p:nvPr/>
              </p:nvPicPr>
              <p:blipFill>
                <a:blip r:embed="rId98"/>
                <a:stretch>
                  <a:fillRect/>
                </a:stretch>
              </p:blipFill>
              <p:spPr>
                <a:xfrm>
                  <a:off x="10581840" y="59298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7" name="Ink 66">
                  <a:extLst>
                    <a:ext uri="{FF2B5EF4-FFF2-40B4-BE49-F238E27FC236}">
                      <a16:creationId xmlns:a16="http://schemas.microsoft.com/office/drawing/2014/main" id="{2DF677B3-E9A1-4279-9C87-A1E81569925A}"/>
                    </a:ext>
                  </a:extLst>
                </p14:cNvPr>
                <p14:cNvContentPartPr/>
                <p14:nvPr/>
              </p14:nvContentPartPr>
              <p14:xfrm>
                <a:off x="10200240" y="5901753"/>
                <a:ext cx="3960" cy="84240"/>
              </p14:xfrm>
            </p:contentPart>
          </mc:Choice>
          <mc:Fallback xmlns="">
            <p:pic>
              <p:nvPicPr>
                <p:cNvPr id="67" name="Ink 66">
                  <a:extLst>
                    <a:ext uri="{FF2B5EF4-FFF2-40B4-BE49-F238E27FC236}">
                      <a16:creationId xmlns:a16="http://schemas.microsoft.com/office/drawing/2014/main" id="{2DF677B3-E9A1-4279-9C87-A1E81569925A}"/>
                    </a:ext>
                  </a:extLst>
                </p:cNvPr>
                <p:cNvPicPr/>
                <p:nvPr/>
              </p:nvPicPr>
              <p:blipFill>
                <a:blip r:embed="rId100"/>
                <a:stretch>
                  <a:fillRect/>
                </a:stretch>
              </p:blipFill>
              <p:spPr>
                <a:xfrm>
                  <a:off x="10191600" y="5892753"/>
                  <a:ext cx="2160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8" name="Ink 67">
                  <a:extLst>
                    <a:ext uri="{FF2B5EF4-FFF2-40B4-BE49-F238E27FC236}">
                      <a16:creationId xmlns:a16="http://schemas.microsoft.com/office/drawing/2014/main" id="{BC1A8453-CDD8-4A1F-9725-A426FA71231D}"/>
                    </a:ext>
                  </a:extLst>
                </p14:cNvPr>
                <p14:cNvContentPartPr/>
                <p14:nvPr/>
              </p14:nvContentPartPr>
              <p14:xfrm>
                <a:off x="10093680" y="5920113"/>
                <a:ext cx="123120" cy="90360"/>
              </p14:xfrm>
            </p:contentPart>
          </mc:Choice>
          <mc:Fallback xmlns="">
            <p:pic>
              <p:nvPicPr>
                <p:cNvPr id="68" name="Ink 67">
                  <a:extLst>
                    <a:ext uri="{FF2B5EF4-FFF2-40B4-BE49-F238E27FC236}">
                      <a16:creationId xmlns:a16="http://schemas.microsoft.com/office/drawing/2014/main" id="{BC1A8453-CDD8-4A1F-9725-A426FA71231D}"/>
                    </a:ext>
                  </a:extLst>
                </p:cNvPr>
                <p:cNvPicPr/>
                <p:nvPr/>
              </p:nvPicPr>
              <p:blipFill>
                <a:blip r:embed="rId102"/>
                <a:stretch>
                  <a:fillRect/>
                </a:stretch>
              </p:blipFill>
              <p:spPr>
                <a:xfrm>
                  <a:off x="10085040" y="5911473"/>
                  <a:ext cx="140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0" name="Ink 69">
                  <a:extLst>
                    <a:ext uri="{FF2B5EF4-FFF2-40B4-BE49-F238E27FC236}">
                      <a16:creationId xmlns:a16="http://schemas.microsoft.com/office/drawing/2014/main" id="{074F7D28-7E2F-4231-B1C8-318667BF9F54}"/>
                    </a:ext>
                  </a:extLst>
                </p14:cNvPr>
                <p14:cNvContentPartPr/>
                <p14:nvPr/>
              </p14:nvContentPartPr>
              <p14:xfrm>
                <a:off x="10128960" y="5908233"/>
                <a:ext cx="360" cy="47160"/>
              </p14:xfrm>
            </p:contentPart>
          </mc:Choice>
          <mc:Fallback xmlns="">
            <p:pic>
              <p:nvPicPr>
                <p:cNvPr id="70" name="Ink 69">
                  <a:extLst>
                    <a:ext uri="{FF2B5EF4-FFF2-40B4-BE49-F238E27FC236}">
                      <a16:creationId xmlns:a16="http://schemas.microsoft.com/office/drawing/2014/main" id="{074F7D28-7E2F-4231-B1C8-318667BF9F54}"/>
                    </a:ext>
                  </a:extLst>
                </p:cNvPr>
                <p:cNvPicPr/>
                <p:nvPr/>
              </p:nvPicPr>
              <p:blipFill>
                <a:blip r:embed="rId104"/>
                <a:stretch>
                  <a:fillRect/>
                </a:stretch>
              </p:blipFill>
              <p:spPr>
                <a:xfrm>
                  <a:off x="10120320" y="5899593"/>
                  <a:ext cx="1800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1" name="Ink 70">
                  <a:extLst>
                    <a:ext uri="{FF2B5EF4-FFF2-40B4-BE49-F238E27FC236}">
                      <a16:creationId xmlns:a16="http://schemas.microsoft.com/office/drawing/2014/main" id="{5340F0FA-B6B6-4B93-B088-2A7A0DBD141E}"/>
                    </a:ext>
                  </a:extLst>
                </p14:cNvPr>
                <p14:cNvContentPartPr/>
                <p14:nvPr/>
              </p14:nvContentPartPr>
              <p14:xfrm>
                <a:off x="10022400" y="5893113"/>
                <a:ext cx="174600" cy="96480"/>
              </p14:xfrm>
            </p:contentPart>
          </mc:Choice>
          <mc:Fallback xmlns="">
            <p:pic>
              <p:nvPicPr>
                <p:cNvPr id="71" name="Ink 70">
                  <a:extLst>
                    <a:ext uri="{FF2B5EF4-FFF2-40B4-BE49-F238E27FC236}">
                      <a16:creationId xmlns:a16="http://schemas.microsoft.com/office/drawing/2014/main" id="{5340F0FA-B6B6-4B93-B088-2A7A0DBD141E}"/>
                    </a:ext>
                  </a:extLst>
                </p:cNvPr>
                <p:cNvPicPr/>
                <p:nvPr/>
              </p:nvPicPr>
              <p:blipFill>
                <a:blip r:embed="rId106"/>
                <a:stretch>
                  <a:fillRect/>
                </a:stretch>
              </p:blipFill>
              <p:spPr>
                <a:xfrm>
                  <a:off x="10013760" y="5884473"/>
                  <a:ext cx="19224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4" name="Ink 73">
                  <a:extLst>
                    <a:ext uri="{FF2B5EF4-FFF2-40B4-BE49-F238E27FC236}">
                      <a16:creationId xmlns:a16="http://schemas.microsoft.com/office/drawing/2014/main" id="{981B6EBC-C74E-41C9-A660-692436ECFB24}"/>
                    </a:ext>
                  </a:extLst>
                </p14:cNvPr>
                <p14:cNvContentPartPr/>
                <p14:nvPr/>
              </p14:nvContentPartPr>
              <p14:xfrm>
                <a:off x="5842440" y="6043953"/>
                <a:ext cx="124200" cy="146880"/>
              </p14:xfrm>
            </p:contentPart>
          </mc:Choice>
          <mc:Fallback xmlns="">
            <p:pic>
              <p:nvPicPr>
                <p:cNvPr id="74" name="Ink 73">
                  <a:extLst>
                    <a:ext uri="{FF2B5EF4-FFF2-40B4-BE49-F238E27FC236}">
                      <a16:creationId xmlns:a16="http://schemas.microsoft.com/office/drawing/2014/main" id="{981B6EBC-C74E-41C9-A660-692436ECFB24}"/>
                    </a:ext>
                  </a:extLst>
                </p:cNvPr>
                <p:cNvPicPr/>
                <p:nvPr/>
              </p:nvPicPr>
              <p:blipFill>
                <a:blip r:embed="rId108"/>
                <a:stretch>
                  <a:fillRect/>
                </a:stretch>
              </p:blipFill>
              <p:spPr>
                <a:xfrm>
                  <a:off x="5833800" y="6034953"/>
                  <a:ext cx="1418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5" name="Ink 74">
                  <a:extLst>
                    <a:ext uri="{FF2B5EF4-FFF2-40B4-BE49-F238E27FC236}">
                      <a16:creationId xmlns:a16="http://schemas.microsoft.com/office/drawing/2014/main" id="{BE0EF276-BB87-4A17-A509-DDB30D33057F}"/>
                    </a:ext>
                  </a:extLst>
                </p14:cNvPr>
                <p14:cNvContentPartPr/>
                <p14:nvPr/>
              </p14:nvContentPartPr>
              <p14:xfrm>
                <a:off x="6098760" y="6076713"/>
                <a:ext cx="7200" cy="69840"/>
              </p14:xfrm>
            </p:contentPart>
          </mc:Choice>
          <mc:Fallback xmlns="">
            <p:pic>
              <p:nvPicPr>
                <p:cNvPr id="75" name="Ink 74">
                  <a:extLst>
                    <a:ext uri="{FF2B5EF4-FFF2-40B4-BE49-F238E27FC236}">
                      <a16:creationId xmlns:a16="http://schemas.microsoft.com/office/drawing/2014/main" id="{BE0EF276-BB87-4A17-A509-DDB30D33057F}"/>
                    </a:ext>
                  </a:extLst>
                </p:cNvPr>
                <p:cNvPicPr/>
                <p:nvPr/>
              </p:nvPicPr>
              <p:blipFill>
                <a:blip r:embed="rId110"/>
                <a:stretch>
                  <a:fillRect/>
                </a:stretch>
              </p:blipFill>
              <p:spPr>
                <a:xfrm>
                  <a:off x="6090120" y="6068073"/>
                  <a:ext cx="248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6" name="Ink 75">
                  <a:extLst>
                    <a:ext uri="{FF2B5EF4-FFF2-40B4-BE49-F238E27FC236}">
                      <a16:creationId xmlns:a16="http://schemas.microsoft.com/office/drawing/2014/main" id="{DD5EDCAC-171B-4DFB-A8DF-76E940973A0B}"/>
                    </a:ext>
                  </a:extLst>
                </p14:cNvPr>
                <p14:cNvContentPartPr/>
                <p14:nvPr/>
              </p14:nvContentPartPr>
              <p14:xfrm>
                <a:off x="6018840" y="6053313"/>
                <a:ext cx="174960" cy="102960"/>
              </p14:xfrm>
            </p:contentPart>
          </mc:Choice>
          <mc:Fallback xmlns="">
            <p:pic>
              <p:nvPicPr>
                <p:cNvPr id="76" name="Ink 75">
                  <a:extLst>
                    <a:ext uri="{FF2B5EF4-FFF2-40B4-BE49-F238E27FC236}">
                      <a16:creationId xmlns:a16="http://schemas.microsoft.com/office/drawing/2014/main" id="{DD5EDCAC-171B-4DFB-A8DF-76E940973A0B}"/>
                    </a:ext>
                  </a:extLst>
                </p:cNvPr>
                <p:cNvPicPr/>
                <p:nvPr/>
              </p:nvPicPr>
              <p:blipFill>
                <a:blip r:embed="rId112"/>
                <a:stretch>
                  <a:fillRect/>
                </a:stretch>
              </p:blipFill>
              <p:spPr>
                <a:xfrm>
                  <a:off x="6009840" y="6044313"/>
                  <a:ext cx="1926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8" name="Ink 77">
                  <a:extLst>
                    <a:ext uri="{FF2B5EF4-FFF2-40B4-BE49-F238E27FC236}">
                      <a16:creationId xmlns:a16="http://schemas.microsoft.com/office/drawing/2014/main" id="{D4F22F89-AA7A-41A3-B3C0-F03816A82EC2}"/>
                    </a:ext>
                  </a:extLst>
                </p14:cNvPr>
                <p14:cNvContentPartPr/>
                <p14:nvPr/>
              </p14:nvContentPartPr>
              <p14:xfrm>
                <a:off x="5748480" y="6244113"/>
                <a:ext cx="526680" cy="40320"/>
              </p14:xfrm>
            </p:contentPart>
          </mc:Choice>
          <mc:Fallback xmlns="">
            <p:pic>
              <p:nvPicPr>
                <p:cNvPr id="78" name="Ink 77">
                  <a:extLst>
                    <a:ext uri="{FF2B5EF4-FFF2-40B4-BE49-F238E27FC236}">
                      <a16:creationId xmlns:a16="http://schemas.microsoft.com/office/drawing/2014/main" id="{D4F22F89-AA7A-41A3-B3C0-F03816A82EC2}"/>
                    </a:ext>
                  </a:extLst>
                </p:cNvPr>
                <p:cNvPicPr/>
                <p:nvPr/>
              </p:nvPicPr>
              <p:blipFill>
                <a:blip r:embed="rId114"/>
                <a:stretch>
                  <a:fillRect/>
                </a:stretch>
              </p:blipFill>
              <p:spPr>
                <a:xfrm>
                  <a:off x="5739480" y="6235113"/>
                  <a:ext cx="5443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9" name="Ink 78">
                  <a:extLst>
                    <a:ext uri="{FF2B5EF4-FFF2-40B4-BE49-F238E27FC236}">
                      <a16:creationId xmlns:a16="http://schemas.microsoft.com/office/drawing/2014/main" id="{82157A70-20B2-4322-8554-04EB20E9D7F8}"/>
                    </a:ext>
                  </a:extLst>
                </p14:cNvPr>
                <p14:cNvContentPartPr/>
                <p14:nvPr/>
              </p14:nvContentPartPr>
              <p14:xfrm>
                <a:off x="5725800" y="6412953"/>
                <a:ext cx="200160" cy="23400"/>
              </p14:xfrm>
            </p:contentPart>
          </mc:Choice>
          <mc:Fallback xmlns="">
            <p:pic>
              <p:nvPicPr>
                <p:cNvPr id="79" name="Ink 78">
                  <a:extLst>
                    <a:ext uri="{FF2B5EF4-FFF2-40B4-BE49-F238E27FC236}">
                      <a16:creationId xmlns:a16="http://schemas.microsoft.com/office/drawing/2014/main" id="{82157A70-20B2-4322-8554-04EB20E9D7F8}"/>
                    </a:ext>
                  </a:extLst>
                </p:cNvPr>
                <p:cNvPicPr/>
                <p:nvPr/>
              </p:nvPicPr>
              <p:blipFill>
                <a:blip r:embed="rId116"/>
                <a:stretch>
                  <a:fillRect/>
                </a:stretch>
              </p:blipFill>
              <p:spPr>
                <a:xfrm>
                  <a:off x="5717160" y="6403953"/>
                  <a:ext cx="21780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0" name="Ink 79">
                  <a:extLst>
                    <a:ext uri="{FF2B5EF4-FFF2-40B4-BE49-F238E27FC236}">
                      <a16:creationId xmlns:a16="http://schemas.microsoft.com/office/drawing/2014/main" id="{CEBBA2BB-B951-4ADD-A3B9-6FB517ACCB82}"/>
                    </a:ext>
                  </a:extLst>
                </p14:cNvPr>
                <p14:cNvContentPartPr/>
                <p14:nvPr/>
              </p14:nvContentPartPr>
              <p14:xfrm>
                <a:off x="5859000" y="6409353"/>
                <a:ext cx="3960" cy="149400"/>
              </p14:xfrm>
            </p:contentPart>
          </mc:Choice>
          <mc:Fallback xmlns="">
            <p:pic>
              <p:nvPicPr>
                <p:cNvPr id="80" name="Ink 79">
                  <a:extLst>
                    <a:ext uri="{FF2B5EF4-FFF2-40B4-BE49-F238E27FC236}">
                      <a16:creationId xmlns:a16="http://schemas.microsoft.com/office/drawing/2014/main" id="{CEBBA2BB-B951-4ADD-A3B9-6FB517ACCB82}"/>
                    </a:ext>
                  </a:extLst>
                </p:cNvPr>
                <p:cNvPicPr/>
                <p:nvPr/>
              </p:nvPicPr>
              <p:blipFill>
                <a:blip r:embed="rId118"/>
                <a:stretch>
                  <a:fillRect/>
                </a:stretch>
              </p:blipFill>
              <p:spPr>
                <a:xfrm>
                  <a:off x="5850000" y="6400713"/>
                  <a:ext cx="216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1" name="Ink 80">
                  <a:extLst>
                    <a:ext uri="{FF2B5EF4-FFF2-40B4-BE49-F238E27FC236}">
                      <a16:creationId xmlns:a16="http://schemas.microsoft.com/office/drawing/2014/main" id="{E8F087F3-D40B-4A6C-A3D7-BB65126E04F7}"/>
                    </a:ext>
                  </a:extLst>
                </p14:cNvPr>
                <p14:cNvContentPartPr/>
                <p14:nvPr/>
              </p14:nvContentPartPr>
              <p14:xfrm>
                <a:off x="5990400" y="6373713"/>
                <a:ext cx="55440" cy="303840"/>
              </p14:xfrm>
            </p:contentPart>
          </mc:Choice>
          <mc:Fallback xmlns="">
            <p:pic>
              <p:nvPicPr>
                <p:cNvPr id="81" name="Ink 80">
                  <a:extLst>
                    <a:ext uri="{FF2B5EF4-FFF2-40B4-BE49-F238E27FC236}">
                      <a16:creationId xmlns:a16="http://schemas.microsoft.com/office/drawing/2014/main" id="{E8F087F3-D40B-4A6C-A3D7-BB65126E04F7}"/>
                    </a:ext>
                  </a:extLst>
                </p:cNvPr>
                <p:cNvPicPr/>
                <p:nvPr/>
              </p:nvPicPr>
              <p:blipFill>
                <a:blip r:embed="rId120"/>
                <a:stretch>
                  <a:fillRect/>
                </a:stretch>
              </p:blipFill>
              <p:spPr>
                <a:xfrm>
                  <a:off x="5981760" y="6364713"/>
                  <a:ext cx="7308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2" name="Ink 81">
                  <a:extLst>
                    <a:ext uri="{FF2B5EF4-FFF2-40B4-BE49-F238E27FC236}">
                      <a16:creationId xmlns:a16="http://schemas.microsoft.com/office/drawing/2014/main" id="{4E813302-6F0E-49AE-B894-95C143035377}"/>
                    </a:ext>
                  </a:extLst>
                </p14:cNvPr>
                <p14:cNvContentPartPr/>
                <p14:nvPr/>
              </p14:nvContentPartPr>
              <p14:xfrm>
                <a:off x="6125040" y="6448593"/>
                <a:ext cx="118440" cy="75600"/>
              </p14:xfrm>
            </p:contentPart>
          </mc:Choice>
          <mc:Fallback xmlns="">
            <p:pic>
              <p:nvPicPr>
                <p:cNvPr id="82" name="Ink 81">
                  <a:extLst>
                    <a:ext uri="{FF2B5EF4-FFF2-40B4-BE49-F238E27FC236}">
                      <a16:creationId xmlns:a16="http://schemas.microsoft.com/office/drawing/2014/main" id="{4E813302-6F0E-49AE-B894-95C143035377}"/>
                    </a:ext>
                  </a:extLst>
                </p:cNvPr>
                <p:cNvPicPr/>
                <p:nvPr/>
              </p:nvPicPr>
              <p:blipFill>
                <a:blip r:embed="rId122"/>
                <a:stretch>
                  <a:fillRect/>
                </a:stretch>
              </p:blipFill>
              <p:spPr>
                <a:xfrm>
                  <a:off x="6116400" y="6439953"/>
                  <a:ext cx="13608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3" name="Ink 82">
                  <a:extLst>
                    <a:ext uri="{FF2B5EF4-FFF2-40B4-BE49-F238E27FC236}">
                      <a16:creationId xmlns:a16="http://schemas.microsoft.com/office/drawing/2014/main" id="{84E17ECF-7C1C-42F1-8E7E-6B4C15EEC89D}"/>
                    </a:ext>
                  </a:extLst>
                </p14:cNvPr>
                <p14:cNvContentPartPr/>
                <p14:nvPr/>
              </p14:nvContentPartPr>
              <p14:xfrm>
                <a:off x="6134040" y="6578913"/>
                <a:ext cx="112680" cy="8280"/>
              </p14:xfrm>
            </p:contentPart>
          </mc:Choice>
          <mc:Fallback xmlns="">
            <p:pic>
              <p:nvPicPr>
                <p:cNvPr id="83" name="Ink 82">
                  <a:extLst>
                    <a:ext uri="{FF2B5EF4-FFF2-40B4-BE49-F238E27FC236}">
                      <a16:creationId xmlns:a16="http://schemas.microsoft.com/office/drawing/2014/main" id="{84E17ECF-7C1C-42F1-8E7E-6B4C15EEC89D}"/>
                    </a:ext>
                  </a:extLst>
                </p:cNvPr>
                <p:cNvPicPr/>
                <p:nvPr/>
              </p:nvPicPr>
              <p:blipFill>
                <a:blip r:embed="rId124"/>
                <a:stretch>
                  <a:fillRect/>
                </a:stretch>
              </p:blipFill>
              <p:spPr>
                <a:xfrm>
                  <a:off x="6125040" y="6569913"/>
                  <a:ext cx="13032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4" name="Ink 83">
                  <a:extLst>
                    <a:ext uri="{FF2B5EF4-FFF2-40B4-BE49-F238E27FC236}">
                      <a16:creationId xmlns:a16="http://schemas.microsoft.com/office/drawing/2014/main" id="{DD6F33BC-DDA2-4497-B1C3-6AA69D3420B0}"/>
                    </a:ext>
                  </a:extLst>
                </p14:cNvPr>
                <p14:cNvContentPartPr/>
                <p14:nvPr/>
              </p14:nvContentPartPr>
              <p14:xfrm>
                <a:off x="6205680" y="6391713"/>
                <a:ext cx="242640" cy="318600"/>
              </p14:xfrm>
            </p:contentPart>
          </mc:Choice>
          <mc:Fallback xmlns="">
            <p:pic>
              <p:nvPicPr>
                <p:cNvPr id="84" name="Ink 83">
                  <a:extLst>
                    <a:ext uri="{FF2B5EF4-FFF2-40B4-BE49-F238E27FC236}">
                      <a16:creationId xmlns:a16="http://schemas.microsoft.com/office/drawing/2014/main" id="{DD6F33BC-DDA2-4497-B1C3-6AA69D3420B0}"/>
                    </a:ext>
                  </a:extLst>
                </p:cNvPr>
                <p:cNvPicPr/>
                <p:nvPr/>
              </p:nvPicPr>
              <p:blipFill>
                <a:blip r:embed="rId126"/>
                <a:stretch>
                  <a:fillRect/>
                </a:stretch>
              </p:blipFill>
              <p:spPr>
                <a:xfrm>
                  <a:off x="6196680" y="6383073"/>
                  <a:ext cx="26028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6" name="Ink 85">
                  <a:extLst>
                    <a:ext uri="{FF2B5EF4-FFF2-40B4-BE49-F238E27FC236}">
                      <a16:creationId xmlns:a16="http://schemas.microsoft.com/office/drawing/2014/main" id="{CD0A5A1C-BFB2-4115-9376-77AA06526E82}"/>
                    </a:ext>
                  </a:extLst>
                </p14:cNvPr>
                <p14:cNvContentPartPr/>
                <p14:nvPr/>
              </p14:nvContentPartPr>
              <p14:xfrm>
                <a:off x="6604560" y="6089673"/>
                <a:ext cx="156960" cy="360"/>
              </p14:xfrm>
            </p:contentPart>
          </mc:Choice>
          <mc:Fallback xmlns="">
            <p:pic>
              <p:nvPicPr>
                <p:cNvPr id="86" name="Ink 85">
                  <a:extLst>
                    <a:ext uri="{FF2B5EF4-FFF2-40B4-BE49-F238E27FC236}">
                      <a16:creationId xmlns:a16="http://schemas.microsoft.com/office/drawing/2014/main" id="{CD0A5A1C-BFB2-4115-9376-77AA06526E82}"/>
                    </a:ext>
                  </a:extLst>
                </p:cNvPr>
                <p:cNvPicPr/>
                <p:nvPr/>
              </p:nvPicPr>
              <p:blipFill>
                <a:blip r:embed="rId74"/>
                <a:stretch>
                  <a:fillRect/>
                </a:stretch>
              </p:blipFill>
              <p:spPr>
                <a:xfrm>
                  <a:off x="6595920" y="6081033"/>
                  <a:ext cx="174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7" name="Ink 86">
                  <a:extLst>
                    <a:ext uri="{FF2B5EF4-FFF2-40B4-BE49-F238E27FC236}">
                      <a16:creationId xmlns:a16="http://schemas.microsoft.com/office/drawing/2014/main" id="{A0A332B6-88E6-4B2B-95F4-508A994F8EB7}"/>
                    </a:ext>
                  </a:extLst>
                </p14:cNvPr>
                <p14:cNvContentPartPr/>
                <p14:nvPr/>
              </p14:nvContentPartPr>
              <p14:xfrm>
                <a:off x="6657840" y="6169593"/>
                <a:ext cx="122400" cy="360"/>
              </p14:xfrm>
            </p:contentPart>
          </mc:Choice>
          <mc:Fallback xmlns="">
            <p:pic>
              <p:nvPicPr>
                <p:cNvPr id="87" name="Ink 86">
                  <a:extLst>
                    <a:ext uri="{FF2B5EF4-FFF2-40B4-BE49-F238E27FC236}">
                      <a16:creationId xmlns:a16="http://schemas.microsoft.com/office/drawing/2014/main" id="{A0A332B6-88E6-4B2B-95F4-508A994F8EB7}"/>
                    </a:ext>
                  </a:extLst>
                </p:cNvPr>
                <p:cNvPicPr/>
                <p:nvPr/>
              </p:nvPicPr>
              <p:blipFill>
                <a:blip r:embed="rId129"/>
                <a:stretch>
                  <a:fillRect/>
                </a:stretch>
              </p:blipFill>
              <p:spPr>
                <a:xfrm>
                  <a:off x="6649200" y="6160593"/>
                  <a:ext cx="140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8" name="Ink 87">
                  <a:extLst>
                    <a:ext uri="{FF2B5EF4-FFF2-40B4-BE49-F238E27FC236}">
                      <a16:creationId xmlns:a16="http://schemas.microsoft.com/office/drawing/2014/main" id="{09D84FE6-D20C-40AB-88A9-DBC0876AE643}"/>
                    </a:ext>
                  </a:extLst>
                </p14:cNvPr>
                <p14:cNvContentPartPr/>
                <p14:nvPr/>
              </p14:nvContentPartPr>
              <p14:xfrm>
                <a:off x="7072920" y="5938473"/>
                <a:ext cx="64440" cy="331560"/>
              </p14:xfrm>
            </p:contentPart>
          </mc:Choice>
          <mc:Fallback xmlns="">
            <p:pic>
              <p:nvPicPr>
                <p:cNvPr id="88" name="Ink 87">
                  <a:extLst>
                    <a:ext uri="{FF2B5EF4-FFF2-40B4-BE49-F238E27FC236}">
                      <a16:creationId xmlns:a16="http://schemas.microsoft.com/office/drawing/2014/main" id="{09D84FE6-D20C-40AB-88A9-DBC0876AE643}"/>
                    </a:ext>
                  </a:extLst>
                </p:cNvPr>
                <p:cNvPicPr/>
                <p:nvPr/>
              </p:nvPicPr>
              <p:blipFill>
                <a:blip r:embed="rId131"/>
                <a:stretch>
                  <a:fillRect/>
                </a:stretch>
              </p:blipFill>
              <p:spPr>
                <a:xfrm>
                  <a:off x="7064280" y="5929473"/>
                  <a:ext cx="8208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9" name="Ink 88">
                  <a:extLst>
                    <a:ext uri="{FF2B5EF4-FFF2-40B4-BE49-F238E27FC236}">
                      <a16:creationId xmlns:a16="http://schemas.microsoft.com/office/drawing/2014/main" id="{5F1D6A2B-6A54-4F4E-8631-3FA18CFD1768}"/>
                    </a:ext>
                  </a:extLst>
                </p14:cNvPr>
                <p14:cNvContentPartPr/>
                <p14:nvPr/>
              </p14:nvContentPartPr>
              <p14:xfrm>
                <a:off x="7245360" y="5939193"/>
                <a:ext cx="120600" cy="168480"/>
              </p14:xfrm>
            </p:contentPart>
          </mc:Choice>
          <mc:Fallback xmlns="">
            <p:pic>
              <p:nvPicPr>
                <p:cNvPr id="89" name="Ink 88">
                  <a:extLst>
                    <a:ext uri="{FF2B5EF4-FFF2-40B4-BE49-F238E27FC236}">
                      <a16:creationId xmlns:a16="http://schemas.microsoft.com/office/drawing/2014/main" id="{5F1D6A2B-6A54-4F4E-8631-3FA18CFD1768}"/>
                    </a:ext>
                  </a:extLst>
                </p:cNvPr>
                <p:cNvPicPr/>
                <p:nvPr/>
              </p:nvPicPr>
              <p:blipFill>
                <a:blip r:embed="rId133"/>
                <a:stretch>
                  <a:fillRect/>
                </a:stretch>
              </p:blipFill>
              <p:spPr>
                <a:xfrm>
                  <a:off x="7236360" y="5930553"/>
                  <a:ext cx="1382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0" name="Ink 89">
                  <a:extLst>
                    <a:ext uri="{FF2B5EF4-FFF2-40B4-BE49-F238E27FC236}">
                      <a16:creationId xmlns:a16="http://schemas.microsoft.com/office/drawing/2014/main" id="{AFC8CB53-B855-4288-9EC3-B294C99C875C}"/>
                    </a:ext>
                  </a:extLst>
                </p14:cNvPr>
                <p14:cNvContentPartPr/>
                <p14:nvPr/>
              </p14:nvContentPartPr>
              <p14:xfrm>
                <a:off x="7431120" y="6107673"/>
                <a:ext cx="52200" cy="85680"/>
              </p14:xfrm>
            </p:contentPart>
          </mc:Choice>
          <mc:Fallback xmlns="">
            <p:pic>
              <p:nvPicPr>
                <p:cNvPr id="90" name="Ink 89">
                  <a:extLst>
                    <a:ext uri="{FF2B5EF4-FFF2-40B4-BE49-F238E27FC236}">
                      <a16:creationId xmlns:a16="http://schemas.microsoft.com/office/drawing/2014/main" id="{AFC8CB53-B855-4288-9EC3-B294C99C875C}"/>
                    </a:ext>
                  </a:extLst>
                </p:cNvPr>
                <p:cNvPicPr/>
                <p:nvPr/>
              </p:nvPicPr>
              <p:blipFill>
                <a:blip r:embed="rId135"/>
                <a:stretch>
                  <a:fillRect/>
                </a:stretch>
              </p:blipFill>
              <p:spPr>
                <a:xfrm>
                  <a:off x="7422480" y="6099033"/>
                  <a:ext cx="698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1" name="Ink 90">
                  <a:extLst>
                    <a:ext uri="{FF2B5EF4-FFF2-40B4-BE49-F238E27FC236}">
                      <a16:creationId xmlns:a16="http://schemas.microsoft.com/office/drawing/2014/main" id="{19544C26-961D-43F0-B8A6-A74AA7AA1CF3}"/>
                    </a:ext>
                  </a:extLst>
                </p14:cNvPr>
                <p14:cNvContentPartPr/>
                <p14:nvPr/>
              </p14:nvContentPartPr>
              <p14:xfrm>
                <a:off x="7527600" y="5983113"/>
                <a:ext cx="110160" cy="101160"/>
              </p14:xfrm>
            </p:contentPart>
          </mc:Choice>
          <mc:Fallback xmlns="">
            <p:pic>
              <p:nvPicPr>
                <p:cNvPr id="91" name="Ink 90">
                  <a:extLst>
                    <a:ext uri="{FF2B5EF4-FFF2-40B4-BE49-F238E27FC236}">
                      <a16:creationId xmlns:a16="http://schemas.microsoft.com/office/drawing/2014/main" id="{19544C26-961D-43F0-B8A6-A74AA7AA1CF3}"/>
                    </a:ext>
                  </a:extLst>
                </p:cNvPr>
                <p:cNvPicPr/>
                <p:nvPr/>
              </p:nvPicPr>
              <p:blipFill>
                <a:blip r:embed="rId137"/>
                <a:stretch>
                  <a:fillRect/>
                </a:stretch>
              </p:blipFill>
              <p:spPr>
                <a:xfrm>
                  <a:off x="7518960" y="5974473"/>
                  <a:ext cx="1278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2" name="Ink 91">
                  <a:extLst>
                    <a:ext uri="{FF2B5EF4-FFF2-40B4-BE49-F238E27FC236}">
                      <a16:creationId xmlns:a16="http://schemas.microsoft.com/office/drawing/2014/main" id="{1F284B58-79A9-4D19-9316-E3A4913F94D4}"/>
                    </a:ext>
                  </a:extLst>
                </p14:cNvPr>
                <p14:cNvContentPartPr/>
                <p14:nvPr/>
              </p14:nvContentPartPr>
              <p14:xfrm>
                <a:off x="7714440" y="5926953"/>
                <a:ext cx="108720" cy="168840"/>
              </p14:xfrm>
            </p:contentPart>
          </mc:Choice>
          <mc:Fallback xmlns="">
            <p:pic>
              <p:nvPicPr>
                <p:cNvPr id="92" name="Ink 91">
                  <a:extLst>
                    <a:ext uri="{FF2B5EF4-FFF2-40B4-BE49-F238E27FC236}">
                      <a16:creationId xmlns:a16="http://schemas.microsoft.com/office/drawing/2014/main" id="{1F284B58-79A9-4D19-9316-E3A4913F94D4}"/>
                    </a:ext>
                  </a:extLst>
                </p:cNvPr>
                <p:cNvPicPr/>
                <p:nvPr/>
              </p:nvPicPr>
              <p:blipFill>
                <a:blip r:embed="rId139"/>
                <a:stretch>
                  <a:fillRect/>
                </a:stretch>
              </p:blipFill>
              <p:spPr>
                <a:xfrm>
                  <a:off x="7705440" y="5917953"/>
                  <a:ext cx="1263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3" name="Ink 92">
                  <a:extLst>
                    <a:ext uri="{FF2B5EF4-FFF2-40B4-BE49-F238E27FC236}">
                      <a16:creationId xmlns:a16="http://schemas.microsoft.com/office/drawing/2014/main" id="{4214A0FA-4D3F-4476-904C-A5204627B539}"/>
                    </a:ext>
                  </a:extLst>
                </p14:cNvPr>
                <p14:cNvContentPartPr/>
                <p14:nvPr/>
              </p14:nvContentPartPr>
              <p14:xfrm>
                <a:off x="7732080" y="6036393"/>
                <a:ext cx="231480" cy="123480"/>
              </p14:xfrm>
            </p:contentPart>
          </mc:Choice>
          <mc:Fallback xmlns="">
            <p:pic>
              <p:nvPicPr>
                <p:cNvPr id="93" name="Ink 92">
                  <a:extLst>
                    <a:ext uri="{FF2B5EF4-FFF2-40B4-BE49-F238E27FC236}">
                      <a16:creationId xmlns:a16="http://schemas.microsoft.com/office/drawing/2014/main" id="{4214A0FA-4D3F-4476-904C-A5204627B539}"/>
                    </a:ext>
                  </a:extLst>
                </p:cNvPr>
                <p:cNvPicPr/>
                <p:nvPr/>
              </p:nvPicPr>
              <p:blipFill>
                <a:blip r:embed="rId141"/>
                <a:stretch>
                  <a:fillRect/>
                </a:stretch>
              </p:blipFill>
              <p:spPr>
                <a:xfrm>
                  <a:off x="7723080" y="6027753"/>
                  <a:ext cx="2491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4" name="Ink 93">
                  <a:extLst>
                    <a:ext uri="{FF2B5EF4-FFF2-40B4-BE49-F238E27FC236}">
                      <a16:creationId xmlns:a16="http://schemas.microsoft.com/office/drawing/2014/main" id="{5EF0EABD-733C-4524-BC1F-F47B510D6955}"/>
                    </a:ext>
                  </a:extLst>
                </p14:cNvPr>
                <p14:cNvContentPartPr/>
                <p14:nvPr/>
              </p14:nvContentPartPr>
              <p14:xfrm>
                <a:off x="7989480" y="5938833"/>
                <a:ext cx="293040" cy="285120"/>
              </p14:xfrm>
            </p:contentPart>
          </mc:Choice>
          <mc:Fallback xmlns="">
            <p:pic>
              <p:nvPicPr>
                <p:cNvPr id="94" name="Ink 93">
                  <a:extLst>
                    <a:ext uri="{FF2B5EF4-FFF2-40B4-BE49-F238E27FC236}">
                      <a16:creationId xmlns:a16="http://schemas.microsoft.com/office/drawing/2014/main" id="{5EF0EABD-733C-4524-BC1F-F47B510D6955}"/>
                    </a:ext>
                  </a:extLst>
                </p:cNvPr>
                <p:cNvPicPr/>
                <p:nvPr/>
              </p:nvPicPr>
              <p:blipFill>
                <a:blip r:embed="rId143"/>
                <a:stretch>
                  <a:fillRect/>
                </a:stretch>
              </p:blipFill>
              <p:spPr>
                <a:xfrm>
                  <a:off x="7980840" y="5929833"/>
                  <a:ext cx="31068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5" name="Ink 94">
                  <a:extLst>
                    <a:ext uri="{FF2B5EF4-FFF2-40B4-BE49-F238E27FC236}">
                      <a16:creationId xmlns:a16="http://schemas.microsoft.com/office/drawing/2014/main" id="{9AD19BCD-CA67-4293-97E1-2B3D057C5DD4}"/>
                    </a:ext>
                  </a:extLst>
                </p14:cNvPr>
                <p14:cNvContentPartPr/>
                <p14:nvPr/>
              </p14:nvContentPartPr>
              <p14:xfrm>
                <a:off x="8238240" y="5983113"/>
                <a:ext cx="360" cy="119520"/>
              </p14:xfrm>
            </p:contentPart>
          </mc:Choice>
          <mc:Fallback xmlns="">
            <p:pic>
              <p:nvPicPr>
                <p:cNvPr id="95" name="Ink 94">
                  <a:extLst>
                    <a:ext uri="{FF2B5EF4-FFF2-40B4-BE49-F238E27FC236}">
                      <a16:creationId xmlns:a16="http://schemas.microsoft.com/office/drawing/2014/main" id="{9AD19BCD-CA67-4293-97E1-2B3D057C5DD4}"/>
                    </a:ext>
                  </a:extLst>
                </p:cNvPr>
                <p:cNvPicPr/>
                <p:nvPr/>
              </p:nvPicPr>
              <p:blipFill>
                <a:blip r:embed="rId145"/>
                <a:stretch>
                  <a:fillRect/>
                </a:stretch>
              </p:blipFill>
              <p:spPr>
                <a:xfrm>
                  <a:off x="8229240" y="5974473"/>
                  <a:ext cx="1800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B15F335B-98D0-420E-8E70-FB089301AE46}"/>
                    </a:ext>
                  </a:extLst>
                </p14:cNvPr>
                <p14:cNvContentPartPr/>
                <p14:nvPr/>
              </p14:nvContentPartPr>
              <p14:xfrm>
                <a:off x="8195760" y="5982033"/>
                <a:ext cx="96120" cy="96840"/>
              </p14:xfrm>
            </p:contentPart>
          </mc:Choice>
          <mc:Fallback xmlns="">
            <p:pic>
              <p:nvPicPr>
                <p:cNvPr id="97" name="Ink 96">
                  <a:extLst>
                    <a:ext uri="{FF2B5EF4-FFF2-40B4-BE49-F238E27FC236}">
                      <a16:creationId xmlns:a16="http://schemas.microsoft.com/office/drawing/2014/main" id="{B15F335B-98D0-420E-8E70-FB089301AE46}"/>
                    </a:ext>
                  </a:extLst>
                </p:cNvPr>
                <p:cNvPicPr/>
                <p:nvPr/>
              </p:nvPicPr>
              <p:blipFill>
                <a:blip r:embed="rId147"/>
                <a:stretch>
                  <a:fillRect/>
                </a:stretch>
              </p:blipFill>
              <p:spPr>
                <a:xfrm>
                  <a:off x="8186760" y="5973393"/>
                  <a:ext cx="1137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6" name="Ink 95">
                  <a:extLst>
                    <a:ext uri="{FF2B5EF4-FFF2-40B4-BE49-F238E27FC236}">
                      <a16:creationId xmlns:a16="http://schemas.microsoft.com/office/drawing/2014/main" id="{89FAC17C-C674-4D1F-BD72-64EA80F64230}"/>
                    </a:ext>
                  </a:extLst>
                </p14:cNvPr>
                <p14:cNvContentPartPr/>
                <p14:nvPr/>
              </p14:nvContentPartPr>
              <p14:xfrm>
                <a:off x="8450280" y="5938833"/>
                <a:ext cx="61920" cy="199440"/>
              </p14:xfrm>
            </p:contentPart>
          </mc:Choice>
          <mc:Fallback xmlns="">
            <p:pic>
              <p:nvPicPr>
                <p:cNvPr id="96" name="Ink 95">
                  <a:extLst>
                    <a:ext uri="{FF2B5EF4-FFF2-40B4-BE49-F238E27FC236}">
                      <a16:creationId xmlns:a16="http://schemas.microsoft.com/office/drawing/2014/main" id="{89FAC17C-C674-4D1F-BD72-64EA80F64230}"/>
                    </a:ext>
                  </a:extLst>
                </p:cNvPr>
                <p:cNvPicPr/>
                <p:nvPr/>
              </p:nvPicPr>
              <p:blipFill>
                <a:blip r:embed="rId149"/>
                <a:stretch>
                  <a:fillRect/>
                </a:stretch>
              </p:blipFill>
              <p:spPr>
                <a:xfrm>
                  <a:off x="8441640" y="5929833"/>
                  <a:ext cx="7956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8" name="Ink 97">
                  <a:extLst>
                    <a:ext uri="{FF2B5EF4-FFF2-40B4-BE49-F238E27FC236}">
                      <a16:creationId xmlns:a16="http://schemas.microsoft.com/office/drawing/2014/main" id="{BBDCA236-DDEB-4ADB-94A0-5460C264D892}"/>
                    </a:ext>
                  </a:extLst>
                </p14:cNvPr>
                <p14:cNvContentPartPr/>
                <p14:nvPr/>
              </p14:nvContentPartPr>
              <p14:xfrm>
                <a:off x="8628120" y="5920833"/>
                <a:ext cx="79560" cy="169560"/>
              </p14:xfrm>
            </p:contentPart>
          </mc:Choice>
          <mc:Fallback xmlns="">
            <p:pic>
              <p:nvPicPr>
                <p:cNvPr id="98" name="Ink 97">
                  <a:extLst>
                    <a:ext uri="{FF2B5EF4-FFF2-40B4-BE49-F238E27FC236}">
                      <a16:creationId xmlns:a16="http://schemas.microsoft.com/office/drawing/2014/main" id="{BBDCA236-DDEB-4ADB-94A0-5460C264D892}"/>
                    </a:ext>
                  </a:extLst>
                </p:cNvPr>
                <p:cNvPicPr/>
                <p:nvPr/>
              </p:nvPicPr>
              <p:blipFill>
                <a:blip r:embed="rId151"/>
                <a:stretch>
                  <a:fillRect/>
                </a:stretch>
              </p:blipFill>
              <p:spPr>
                <a:xfrm>
                  <a:off x="8619120" y="5912193"/>
                  <a:ext cx="972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9" name="Ink 98">
                  <a:extLst>
                    <a:ext uri="{FF2B5EF4-FFF2-40B4-BE49-F238E27FC236}">
                      <a16:creationId xmlns:a16="http://schemas.microsoft.com/office/drawing/2014/main" id="{E4C2B3D3-B9D8-44F2-8FE0-AF55AD891973}"/>
                    </a:ext>
                  </a:extLst>
                </p14:cNvPr>
                <p14:cNvContentPartPr/>
                <p14:nvPr/>
              </p14:nvContentPartPr>
              <p14:xfrm>
                <a:off x="8752680" y="6072033"/>
                <a:ext cx="60480" cy="53280"/>
              </p14:xfrm>
            </p:contentPart>
          </mc:Choice>
          <mc:Fallback xmlns="">
            <p:pic>
              <p:nvPicPr>
                <p:cNvPr id="99" name="Ink 98">
                  <a:extLst>
                    <a:ext uri="{FF2B5EF4-FFF2-40B4-BE49-F238E27FC236}">
                      <a16:creationId xmlns:a16="http://schemas.microsoft.com/office/drawing/2014/main" id="{E4C2B3D3-B9D8-44F2-8FE0-AF55AD891973}"/>
                    </a:ext>
                  </a:extLst>
                </p:cNvPr>
                <p:cNvPicPr/>
                <p:nvPr/>
              </p:nvPicPr>
              <p:blipFill>
                <a:blip r:embed="rId153"/>
                <a:stretch>
                  <a:fillRect/>
                </a:stretch>
              </p:blipFill>
              <p:spPr>
                <a:xfrm>
                  <a:off x="8744040" y="6063393"/>
                  <a:ext cx="7812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0" name="Ink 99">
                  <a:extLst>
                    <a:ext uri="{FF2B5EF4-FFF2-40B4-BE49-F238E27FC236}">
                      <a16:creationId xmlns:a16="http://schemas.microsoft.com/office/drawing/2014/main" id="{16811EEE-AF3E-407E-9276-4EFF17FE802F}"/>
                    </a:ext>
                  </a:extLst>
                </p14:cNvPr>
                <p14:cNvContentPartPr/>
                <p14:nvPr/>
              </p14:nvContentPartPr>
              <p14:xfrm>
                <a:off x="8824320" y="6015513"/>
                <a:ext cx="90360" cy="21240"/>
              </p14:xfrm>
            </p:contentPart>
          </mc:Choice>
          <mc:Fallback xmlns="">
            <p:pic>
              <p:nvPicPr>
                <p:cNvPr id="100" name="Ink 99">
                  <a:extLst>
                    <a:ext uri="{FF2B5EF4-FFF2-40B4-BE49-F238E27FC236}">
                      <a16:creationId xmlns:a16="http://schemas.microsoft.com/office/drawing/2014/main" id="{16811EEE-AF3E-407E-9276-4EFF17FE802F}"/>
                    </a:ext>
                  </a:extLst>
                </p:cNvPr>
                <p:cNvPicPr/>
                <p:nvPr/>
              </p:nvPicPr>
              <p:blipFill>
                <a:blip r:embed="rId155"/>
                <a:stretch>
                  <a:fillRect/>
                </a:stretch>
              </p:blipFill>
              <p:spPr>
                <a:xfrm>
                  <a:off x="8815320" y="6006513"/>
                  <a:ext cx="1080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1" name="Ink 100">
                  <a:extLst>
                    <a:ext uri="{FF2B5EF4-FFF2-40B4-BE49-F238E27FC236}">
                      <a16:creationId xmlns:a16="http://schemas.microsoft.com/office/drawing/2014/main" id="{7C721731-989E-412A-A9E3-5FF2E56EF0E3}"/>
                    </a:ext>
                  </a:extLst>
                </p14:cNvPr>
                <p14:cNvContentPartPr/>
                <p14:nvPr/>
              </p14:nvContentPartPr>
              <p14:xfrm>
                <a:off x="8903880" y="5965473"/>
                <a:ext cx="360" cy="88920"/>
              </p14:xfrm>
            </p:contentPart>
          </mc:Choice>
          <mc:Fallback xmlns="">
            <p:pic>
              <p:nvPicPr>
                <p:cNvPr id="101" name="Ink 100">
                  <a:extLst>
                    <a:ext uri="{FF2B5EF4-FFF2-40B4-BE49-F238E27FC236}">
                      <a16:creationId xmlns:a16="http://schemas.microsoft.com/office/drawing/2014/main" id="{7C721731-989E-412A-A9E3-5FF2E56EF0E3}"/>
                    </a:ext>
                  </a:extLst>
                </p:cNvPr>
                <p:cNvPicPr/>
                <p:nvPr/>
              </p:nvPicPr>
              <p:blipFill>
                <a:blip r:embed="rId157"/>
                <a:stretch>
                  <a:fillRect/>
                </a:stretch>
              </p:blipFill>
              <p:spPr>
                <a:xfrm>
                  <a:off x="8894880" y="5956833"/>
                  <a:ext cx="180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2" name="Ink 101">
                  <a:extLst>
                    <a:ext uri="{FF2B5EF4-FFF2-40B4-BE49-F238E27FC236}">
                      <a16:creationId xmlns:a16="http://schemas.microsoft.com/office/drawing/2014/main" id="{A33916F7-A3F3-4753-9309-55C174794744}"/>
                    </a:ext>
                  </a:extLst>
                </p14:cNvPr>
                <p14:cNvContentPartPr/>
                <p14:nvPr/>
              </p14:nvContentPartPr>
              <p14:xfrm>
                <a:off x="9002520" y="5891673"/>
                <a:ext cx="71280" cy="150480"/>
              </p14:xfrm>
            </p:contentPart>
          </mc:Choice>
          <mc:Fallback xmlns="">
            <p:pic>
              <p:nvPicPr>
                <p:cNvPr id="102" name="Ink 101">
                  <a:extLst>
                    <a:ext uri="{FF2B5EF4-FFF2-40B4-BE49-F238E27FC236}">
                      <a16:creationId xmlns:a16="http://schemas.microsoft.com/office/drawing/2014/main" id="{A33916F7-A3F3-4753-9309-55C174794744}"/>
                    </a:ext>
                  </a:extLst>
                </p:cNvPr>
                <p:cNvPicPr/>
                <p:nvPr/>
              </p:nvPicPr>
              <p:blipFill>
                <a:blip r:embed="rId159"/>
                <a:stretch>
                  <a:fillRect/>
                </a:stretch>
              </p:blipFill>
              <p:spPr>
                <a:xfrm>
                  <a:off x="8993520" y="5883033"/>
                  <a:ext cx="8892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3" name="Ink 102">
                  <a:extLst>
                    <a:ext uri="{FF2B5EF4-FFF2-40B4-BE49-F238E27FC236}">
                      <a16:creationId xmlns:a16="http://schemas.microsoft.com/office/drawing/2014/main" id="{6E5E3EA5-886A-4FD8-A1ED-FEFEA48AF936}"/>
                    </a:ext>
                  </a:extLst>
                </p14:cNvPr>
                <p14:cNvContentPartPr/>
                <p14:nvPr/>
              </p14:nvContentPartPr>
              <p14:xfrm>
                <a:off x="9138240" y="6018753"/>
                <a:ext cx="5760" cy="85320"/>
              </p14:xfrm>
            </p:contentPart>
          </mc:Choice>
          <mc:Fallback xmlns="">
            <p:pic>
              <p:nvPicPr>
                <p:cNvPr id="103" name="Ink 102">
                  <a:extLst>
                    <a:ext uri="{FF2B5EF4-FFF2-40B4-BE49-F238E27FC236}">
                      <a16:creationId xmlns:a16="http://schemas.microsoft.com/office/drawing/2014/main" id="{6E5E3EA5-886A-4FD8-A1ED-FEFEA48AF936}"/>
                    </a:ext>
                  </a:extLst>
                </p:cNvPr>
                <p:cNvPicPr/>
                <p:nvPr/>
              </p:nvPicPr>
              <p:blipFill>
                <a:blip r:embed="rId161"/>
                <a:stretch>
                  <a:fillRect/>
                </a:stretch>
              </p:blipFill>
              <p:spPr>
                <a:xfrm>
                  <a:off x="9129600" y="6010113"/>
                  <a:ext cx="2340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4" name="Ink 103">
                  <a:extLst>
                    <a:ext uri="{FF2B5EF4-FFF2-40B4-BE49-F238E27FC236}">
                      <a16:creationId xmlns:a16="http://schemas.microsoft.com/office/drawing/2014/main" id="{37BB256A-9DCC-4E73-B9C7-B3B2EE149DFC}"/>
                    </a:ext>
                  </a:extLst>
                </p14:cNvPr>
                <p14:cNvContentPartPr/>
                <p14:nvPr/>
              </p14:nvContentPartPr>
              <p14:xfrm>
                <a:off x="9178920" y="5858913"/>
                <a:ext cx="91440" cy="297360"/>
              </p14:xfrm>
            </p:contentPart>
          </mc:Choice>
          <mc:Fallback xmlns="">
            <p:pic>
              <p:nvPicPr>
                <p:cNvPr id="104" name="Ink 103">
                  <a:extLst>
                    <a:ext uri="{FF2B5EF4-FFF2-40B4-BE49-F238E27FC236}">
                      <a16:creationId xmlns:a16="http://schemas.microsoft.com/office/drawing/2014/main" id="{37BB256A-9DCC-4E73-B9C7-B3B2EE149DFC}"/>
                    </a:ext>
                  </a:extLst>
                </p:cNvPr>
                <p:cNvPicPr/>
                <p:nvPr/>
              </p:nvPicPr>
              <p:blipFill>
                <a:blip r:embed="rId163"/>
                <a:stretch>
                  <a:fillRect/>
                </a:stretch>
              </p:blipFill>
              <p:spPr>
                <a:xfrm>
                  <a:off x="9170280" y="5850273"/>
                  <a:ext cx="10908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5" name="Ink 104">
                  <a:extLst>
                    <a:ext uri="{FF2B5EF4-FFF2-40B4-BE49-F238E27FC236}">
                      <a16:creationId xmlns:a16="http://schemas.microsoft.com/office/drawing/2014/main" id="{2E7F55ED-5B70-4471-8AC0-75613D671431}"/>
                    </a:ext>
                  </a:extLst>
                </p14:cNvPr>
                <p14:cNvContentPartPr/>
                <p14:nvPr/>
              </p14:nvContentPartPr>
              <p14:xfrm>
                <a:off x="6870960" y="6453273"/>
                <a:ext cx="114480" cy="18360"/>
              </p14:xfrm>
            </p:contentPart>
          </mc:Choice>
          <mc:Fallback xmlns="">
            <p:pic>
              <p:nvPicPr>
                <p:cNvPr id="105" name="Ink 104">
                  <a:extLst>
                    <a:ext uri="{FF2B5EF4-FFF2-40B4-BE49-F238E27FC236}">
                      <a16:creationId xmlns:a16="http://schemas.microsoft.com/office/drawing/2014/main" id="{2E7F55ED-5B70-4471-8AC0-75613D671431}"/>
                    </a:ext>
                  </a:extLst>
                </p:cNvPr>
                <p:cNvPicPr/>
                <p:nvPr/>
              </p:nvPicPr>
              <p:blipFill>
                <a:blip r:embed="rId165"/>
                <a:stretch>
                  <a:fillRect/>
                </a:stretch>
              </p:blipFill>
              <p:spPr>
                <a:xfrm>
                  <a:off x="6861960" y="6444633"/>
                  <a:ext cx="132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6" name="Ink 105">
                  <a:extLst>
                    <a:ext uri="{FF2B5EF4-FFF2-40B4-BE49-F238E27FC236}">
                      <a16:creationId xmlns:a16="http://schemas.microsoft.com/office/drawing/2014/main" id="{4E756E12-7406-4FEE-A123-2E5F97545573}"/>
                    </a:ext>
                  </a:extLst>
                </p14:cNvPr>
                <p14:cNvContentPartPr/>
                <p14:nvPr/>
              </p14:nvContentPartPr>
              <p14:xfrm>
                <a:off x="6906600" y="6498273"/>
                <a:ext cx="108000" cy="18360"/>
              </p14:xfrm>
            </p:contentPart>
          </mc:Choice>
          <mc:Fallback xmlns="">
            <p:pic>
              <p:nvPicPr>
                <p:cNvPr id="106" name="Ink 105">
                  <a:extLst>
                    <a:ext uri="{FF2B5EF4-FFF2-40B4-BE49-F238E27FC236}">
                      <a16:creationId xmlns:a16="http://schemas.microsoft.com/office/drawing/2014/main" id="{4E756E12-7406-4FEE-A123-2E5F97545573}"/>
                    </a:ext>
                  </a:extLst>
                </p:cNvPr>
                <p:cNvPicPr/>
                <p:nvPr/>
              </p:nvPicPr>
              <p:blipFill>
                <a:blip r:embed="rId167"/>
                <a:stretch>
                  <a:fillRect/>
                </a:stretch>
              </p:blipFill>
              <p:spPr>
                <a:xfrm>
                  <a:off x="6897600" y="6489633"/>
                  <a:ext cx="125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7" name="Ink 106">
                  <a:extLst>
                    <a:ext uri="{FF2B5EF4-FFF2-40B4-BE49-F238E27FC236}">
                      <a16:creationId xmlns:a16="http://schemas.microsoft.com/office/drawing/2014/main" id="{CE767B6A-F9CA-4CEB-A379-A8C8DFB8AC7F}"/>
                    </a:ext>
                  </a:extLst>
                </p14:cNvPr>
                <p14:cNvContentPartPr/>
                <p14:nvPr/>
              </p14:nvContentPartPr>
              <p14:xfrm>
                <a:off x="7208280" y="6381633"/>
                <a:ext cx="118800" cy="126720"/>
              </p14:xfrm>
            </p:contentPart>
          </mc:Choice>
          <mc:Fallback xmlns="">
            <p:pic>
              <p:nvPicPr>
                <p:cNvPr id="107" name="Ink 106">
                  <a:extLst>
                    <a:ext uri="{FF2B5EF4-FFF2-40B4-BE49-F238E27FC236}">
                      <a16:creationId xmlns:a16="http://schemas.microsoft.com/office/drawing/2014/main" id="{CE767B6A-F9CA-4CEB-A379-A8C8DFB8AC7F}"/>
                    </a:ext>
                  </a:extLst>
                </p:cNvPr>
                <p:cNvPicPr/>
                <p:nvPr/>
              </p:nvPicPr>
              <p:blipFill>
                <a:blip r:embed="rId169"/>
                <a:stretch>
                  <a:fillRect/>
                </a:stretch>
              </p:blipFill>
              <p:spPr>
                <a:xfrm>
                  <a:off x="7199280" y="6372993"/>
                  <a:ext cx="136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8" name="Ink 107">
                  <a:extLst>
                    <a:ext uri="{FF2B5EF4-FFF2-40B4-BE49-F238E27FC236}">
                      <a16:creationId xmlns:a16="http://schemas.microsoft.com/office/drawing/2014/main" id="{850A58DE-89A4-4F1D-BE4B-78752594328F}"/>
                    </a:ext>
                  </a:extLst>
                </p14:cNvPr>
                <p14:cNvContentPartPr/>
                <p14:nvPr/>
              </p14:nvContentPartPr>
              <p14:xfrm>
                <a:off x="7394760" y="6506913"/>
                <a:ext cx="56520" cy="32400"/>
              </p14:xfrm>
            </p:contentPart>
          </mc:Choice>
          <mc:Fallback xmlns="">
            <p:pic>
              <p:nvPicPr>
                <p:cNvPr id="108" name="Ink 107">
                  <a:extLst>
                    <a:ext uri="{FF2B5EF4-FFF2-40B4-BE49-F238E27FC236}">
                      <a16:creationId xmlns:a16="http://schemas.microsoft.com/office/drawing/2014/main" id="{850A58DE-89A4-4F1D-BE4B-78752594328F}"/>
                    </a:ext>
                  </a:extLst>
                </p:cNvPr>
                <p:cNvPicPr/>
                <p:nvPr/>
              </p:nvPicPr>
              <p:blipFill>
                <a:blip r:embed="rId171"/>
                <a:stretch>
                  <a:fillRect/>
                </a:stretch>
              </p:blipFill>
              <p:spPr>
                <a:xfrm>
                  <a:off x="7386120" y="6497913"/>
                  <a:ext cx="7416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9" name="Ink 108">
                  <a:extLst>
                    <a:ext uri="{FF2B5EF4-FFF2-40B4-BE49-F238E27FC236}">
                      <a16:creationId xmlns:a16="http://schemas.microsoft.com/office/drawing/2014/main" id="{FA73040A-22FF-463C-992E-C2287A972CC8}"/>
                    </a:ext>
                  </a:extLst>
                </p14:cNvPr>
                <p14:cNvContentPartPr/>
                <p14:nvPr/>
              </p14:nvContentPartPr>
              <p14:xfrm>
                <a:off x="7515360" y="6356793"/>
                <a:ext cx="82080" cy="156240"/>
              </p14:xfrm>
            </p:contentPart>
          </mc:Choice>
          <mc:Fallback xmlns="">
            <p:pic>
              <p:nvPicPr>
                <p:cNvPr id="109" name="Ink 108">
                  <a:extLst>
                    <a:ext uri="{FF2B5EF4-FFF2-40B4-BE49-F238E27FC236}">
                      <a16:creationId xmlns:a16="http://schemas.microsoft.com/office/drawing/2014/main" id="{FA73040A-22FF-463C-992E-C2287A972CC8}"/>
                    </a:ext>
                  </a:extLst>
                </p:cNvPr>
                <p:cNvPicPr/>
                <p:nvPr/>
              </p:nvPicPr>
              <p:blipFill>
                <a:blip r:embed="rId173"/>
                <a:stretch>
                  <a:fillRect/>
                </a:stretch>
              </p:blipFill>
              <p:spPr>
                <a:xfrm>
                  <a:off x="7506360" y="6348153"/>
                  <a:ext cx="997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0" name="Ink 109">
                  <a:extLst>
                    <a:ext uri="{FF2B5EF4-FFF2-40B4-BE49-F238E27FC236}">
                      <a16:creationId xmlns:a16="http://schemas.microsoft.com/office/drawing/2014/main" id="{02367BD3-D9EE-46E7-BBA6-FD0F3F271064}"/>
                    </a:ext>
                  </a:extLst>
                </p14:cNvPr>
                <p14:cNvContentPartPr/>
                <p14:nvPr/>
              </p14:nvContentPartPr>
              <p14:xfrm>
                <a:off x="7625520" y="6500073"/>
                <a:ext cx="82800" cy="48960"/>
              </p14:xfrm>
            </p:contentPart>
          </mc:Choice>
          <mc:Fallback xmlns="">
            <p:pic>
              <p:nvPicPr>
                <p:cNvPr id="110" name="Ink 109">
                  <a:extLst>
                    <a:ext uri="{FF2B5EF4-FFF2-40B4-BE49-F238E27FC236}">
                      <a16:creationId xmlns:a16="http://schemas.microsoft.com/office/drawing/2014/main" id="{02367BD3-D9EE-46E7-BBA6-FD0F3F271064}"/>
                    </a:ext>
                  </a:extLst>
                </p:cNvPr>
                <p:cNvPicPr/>
                <p:nvPr/>
              </p:nvPicPr>
              <p:blipFill>
                <a:blip r:embed="rId175"/>
                <a:stretch>
                  <a:fillRect/>
                </a:stretch>
              </p:blipFill>
              <p:spPr>
                <a:xfrm>
                  <a:off x="7616520" y="6491073"/>
                  <a:ext cx="1004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5" name="Ink 114">
                  <a:extLst>
                    <a:ext uri="{FF2B5EF4-FFF2-40B4-BE49-F238E27FC236}">
                      <a16:creationId xmlns:a16="http://schemas.microsoft.com/office/drawing/2014/main" id="{B2E21851-5812-4C29-AA0B-9F3749CFB07B}"/>
                    </a:ext>
                  </a:extLst>
                </p14:cNvPr>
                <p14:cNvContentPartPr/>
                <p14:nvPr/>
              </p14:nvContentPartPr>
              <p14:xfrm>
                <a:off x="7847280" y="6444993"/>
                <a:ext cx="55440" cy="360"/>
              </p14:xfrm>
            </p:contentPart>
          </mc:Choice>
          <mc:Fallback xmlns="">
            <p:pic>
              <p:nvPicPr>
                <p:cNvPr id="115" name="Ink 114">
                  <a:extLst>
                    <a:ext uri="{FF2B5EF4-FFF2-40B4-BE49-F238E27FC236}">
                      <a16:creationId xmlns:a16="http://schemas.microsoft.com/office/drawing/2014/main" id="{B2E21851-5812-4C29-AA0B-9F3749CFB07B}"/>
                    </a:ext>
                  </a:extLst>
                </p:cNvPr>
                <p:cNvPicPr/>
                <p:nvPr/>
              </p:nvPicPr>
              <p:blipFill>
                <a:blip r:embed="rId177"/>
                <a:stretch>
                  <a:fillRect/>
                </a:stretch>
              </p:blipFill>
              <p:spPr>
                <a:xfrm>
                  <a:off x="7838640" y="6436353"/>
                  <a:ext cx="7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6" name="Ink 115">
                  <a:extLst>
                    <a:ext uri="{FF2B5EF4-FFF2-40B4-BE49-F238E27FC236}">
                      <a16:creationId xmlns:a16="http://schemas.microsoft.com/office/drawing/2014/main" id="{DDF6C7E9-1D3E-4C9B-8DCE-89CAA864BB6A}"/>
                    </a:ext>
                  </a:extLst>
                </p14:cNvPr>
                <p14:cNvContentPartPr/>
                <p14:nvPr/>
              </p14:nvContentPartPr>
              <p14:xfrm>
                <a:off x="7856640" y="6444993"/>
                <a:ext cx="125280" cy="360"/>
              </p14:xfrm>
            </p:contentPart>
          </mc:Choice>
          <mc:Fallback xmlns="">
            <p:pic>
              <p:nvPicPr>
                <p:cNvPr id="116" name="Ink 115">
                  <a:extLst>
                    <a:ext uri="{FF2B5EF4-FFF2-40B4-BE49-F238E27FC236}">
                      <a16:creationId xmlns:a16="http://schemas.microsoft.com/office/drawing/2014/main" id="{DDF6C7E9-1D3E-4C9B-8DCE-89CAA864BB6A}"/>
                    </a:ext>
                  </a:extLst>
                </p:cNvPr>
                <p:cNvPicPr/>
                <p:nvPr/>
              </p:nvPicPr>
              <p:blipFill>
                <a:blip r:embed="rId42"/>
                <a:stretch>
                  <a:fillRect/>
                </a:stretch>
              </p:blipFill>
              <p:spPr>
                <a:xfrm>
                  <a:off x="7847640" y="6436353"/>
                  <a:ext cx="142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7" name="Ink 116">
                  <a:extLst>
                    <a:ext uri="{FF2B5EF4-FFF2-40B4-BE49-F238E27FC236}">
                      <a16:creationId xmlns:a16="http://schemas.microsoft.com/office/drawing/2014/main" id="{762B6F24-E5E7-49D1-AD9D-2CCF147DF0EB}"/>
                    </a:ext>
                  </a:extLst>
                </p14:cNvPr>
                <p14:cNvContentPartPr/>
                <p14:nvPr/>
              </p14:nvContentPartPr>
              <p14:xfrm>
                <a:off x="7909920" y="6382353"/>
                <a:ext cx="3960" cy="98640"/>
              </p14:xfrm>
            </p:contentPart>
          </mc:Choice>
          <mc:Fallback xmlns="">
            <p:pic>
              <p:nvPicPr>
                <p:cNvPr id="117" name="Ink 116">
                  <a:extLst>
                    <a:ext uri="{FF2B5EF4-FFF2-40B4-BE49-F238E27FC236}">
                      <a16:creationId xmlns:a16="http://schemas.microsoft.com/office/drawing/2014/main" id="{762B6F24-E5E7-49D1-AD9D-2CCF147DF0EB}"/>
                    </a:ext>
                  </a:extLst>
                </p:cNvPr>
                <p:cNvPicPr/>
                <p:nvPr/>
              </p:nvPicPr>
              <p:blipFill>
                <a:blip r:embed="rId180"/>
                <a:stretch>
                  <a:fillRect/>
                </a:stretch>
              </p:blipFill>
              <p:spPr>
                <a:xfrm>
                  <a:off x="7900920" y="6373713"/>
                  <a:ext cx="216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8" name="Ink 117">
                  <a:extLst>
                    <a:ext uri="{FF2B5EF4-FFF2-40B4-BE49-F238E27FC236}">
                      <a16:creationId xmlns:a16="http://schemas.microsoft.com/office/drawing/2014/main" id="{149AA539-B2B5-4C01-980F-D1822E0A10F1}"/>
                    </a:ext>
                  </a:extLst>
                </p14:cNvPr>
                <p14:cNvContentPartPr/>
                <p14:nvPr/>
              </p14:nvContentPartPr>
              <p14:xfrm>
                <a:off x="8124120" y="6367953"/>
                <a:ext cx="112680" cy="102600"/>
              </p14:xfrm>
            </p:contentPart>
          </mc:Choice>
          <mc:Fallback xmlns="">
            <p:pic>
              <p:nvPicPr>
                <p:cNvPr id="118" name="Ink 117">
                  <a:extLst>
                    <a:ext uri="{FF2B5EF4-FFF2-40B4-BE49-F238E27FC236}">
                      <a16:creationId xmlns:a16="http://schemas.microsoft.com/office/drawing/2014/main" id="{149AA539-B2B5-4C01-980F-D1822E0A10F1}"/>
                    </a:ext>
                  </a:extLst>
                </p:cNvPr>
                <p:cNvPicPr/>
                <p:nvPr/>
              </p:nvPicPr>
              <p:blipFill>
                <a:blip r:embed="rId182"/>
                <a:stretch>
                  <a:fillRect/>
                </a:stretch>
              </p:blipFill>
              <p:spPr>
                <a:xfrm>
                  <a:off x="8115120" y="6358953"/>
                  <a:ext cx="1303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9" name="Ink 118">
                  <a:extLst>
                    <a:ext uri="{FF2B5EF4-FFF2-40B4-BE49-F238E27FC236}">
                      <a16:creationId xmlns:a16="http://schemas.microsoft.com/office/drawing/2014/main" id="{0F4416CC-0490-47DE-B463-0605DCFA91DE}"/>
                    </a:ext>
                  </a:extLst>
                </p14:cNvPr>
                <p14:cNvContentPartPr/>
                <p14:nvPr/>
              </p14:nvContentPartPr>
              <p14:xfrm>
                <a:off x="8149320" y="6426993"/>
                <a:ext cx="61920" cy="360"/>
              </p14:xfrm>
            </p:contentPart>
          </mc:Choice>
          <mc:Fallback xmlns="">
            <p:pic>
              <p:nvPicPr>
                <p:cNvPr id="119" name="Ink 118">
                  <a:extLst>
                    <a:ext uri="{FF2B5EF4-FFF2-40B4-BE49-F238E27FC236}">
                      <a16:creationId xmlns:a16="http://schemas.microsoft.com/office/drawing/2014/main" id="{0F4416CC-0490-47DE-B463-0605DCFA91DE}"/>
                    </a:ext>
                  </a:extLst>
                </p:cNvPr>
                <p:cNvPicPr/>
                <p:nvPr/>
              </p:nvPicPr>
              <p:blipFill>
                <a:blip r:embed="rId184"/>
                <a:stretch>
                  <a:fillRect/>
                </a:stretch>
              </p:blipFill>
              <p:spPr>
                <a:xfrm>
                  <a:off x="8140320" y="6417993"/>
                  <a:ext cx="79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20" name="Ink 119">
                  <a:extLst>
                    <a:ext uri="{FF2B5EF4-FFF2-40B4-BE49-F238E27FC236}">
                      <a16:creationId xmlns:a16="http://schemas.microsoft.com/office/drawing/2014/main" id="{F6E848F2-15FB-4294-A586-E6A200216A27}"/>
                    </a:ext>
                  </a:extLst>
                </p14:cNvPr>
                <p14:cNvContentPartPr/>
                <p14:nvPr/>
              </p14:nvContentPartPr>
              <p14:xfrm>
                <a:off x="8336880" y="6444993"/>
                <a:ext cx="15120" cy="93600"/>
              </p14:xfrm>
            </p:contentPart>
          </mc:Choice>
          <mc:Fallback xmlns="">
            <p:pic>
              <p:nvPicPr>
                <p:cNvPr id="120" name="Ink 119">
                  <a:extLst>
                    <a:ext uri="{FF2B5EF4-FFF2-40B4-BE49-F238E27FC236}">
                      <a16:creationId xmlns:a16="http://schemas.microsoft.com/office/drawing/2014/main" id="{F6E848F2-15FB-4294-A586-E6A200216A27}"/>
                    </a:ext>
                  </a:extLst>
                </p:cNvPr>
                <p:cNvPicPr/>
                <p:nvPr/>
              </p:nvPicPr>
              <p:blipFill>
                <a:blip r:embed="rId186"/>
                <a:stretch>
                  <a:fillRect/>
                </a:stretch>
              </p:blipFill>
              <p:spPr>
                <a:xfrm>
                  <a:off x="8327880" y="6436353"/>
                  <a:ext cx="327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21" name="Ink 120">
                  <a:extLst>
                    <a:ext uri="{FF2B5EF4-FFF2-40B4-BE49-F238E27FC236}">
                      <a16:creationId xmlns:a16="http://schemas.microsoft.com/office/drawing/2014/main" id="{8C068EBB-35EB-48A1-88B4-067638950963}"/>
                    </a:ext>
                  </a:extLst>
                </p14:cNvPr>
                <p14:cNvContentPartPr/>
                <p14:nvPr/>
              </p14:nvContentPartPr>
              <p14:xfrm>
                <a:off x="8443080" y="6339873"/>
                <a:ext cx="102600" cy="132120"/>
              </p14:xfrm>
            </p:contentPart>
          </mc:Choice>
          <mc:Fallback xmlns="">
            <p:pic>
              <p:nvPicPr>
                <p:cNvPr id="121" name="Ink 120">
                  <a:extLst>
                    <a:ext uri="{FF2B5EF4-FFF2-40B4-BE49-F238E27FC236}">
                      <a16:creationId xmlns:a16="http://schemas.microsoft.com/office/drawing/2014/main" id="{8C068EBB-35EB-48A1-88B4-067638950963}"/>
                    </a:ext>
                  </a:extLst>
                </p:cNvPr>
                <p:cNvPicPr/>
                <p:nvPr/>
              </p:nvPicPr>
              <p:blipFill>
                <a:blip r:embed="rId188"/>
                <a:stretch>
                  <a:fillRect/>
                </a:stretch>
              </p:blipFill>
              <p:spPr>
                <a:xfrm>
                  <a:off x="8434080" y="6331233"/>
                  <a:ext cx="1202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2" name="Ink 121">
                  <a:extLst>
                    <a:ext uri="{FF2B5EF4-FFF2-40B4-BE49-F238E27FC236}">
                      <a16:creationId xmlns:a16="http://schemas.microsoft.com/office/drawing/2014/main" id="{AE35992B-52F0-45E7-8B55-C2DEC8B70A45}"/>
                    </a:ext>
                  </a:extLst>
                </p14:cNvPr>
                <p14:cNvContentPartPr/>
                <p14:nvPr/>
              </p14:nvContentPartPr>
              <p14:xfrm>
                <a:off x="8602560" y="6435633"/>
                <a:ext cx="9000" cy="78480"/>
              </p14:xfrm>
            </p:contentPart>
          </mc:Choice>
          <mc:Fallback xmlns="">
            <p:pic>
              <p:nvPicPr>
                <p:cNvPr id="122" name="Ink 121">
                  <a:extLst>
                    <a:ext uri="{FF2B5EF4-FFF2-40B4-BE49-F238E27FC236}">
                      <a16:creationId xmlns:a16="http://schemas.microsoft.com/office/drawing/2014/main" id="{AE35992B-52F0-45E7-8B55-C2DEC8B70A45}"/>
                    </a:ext>
                  </a:extLst>
                </p:cNvPr>
                <p:cNvPicPr/>
                <p:nvPr/>
              </p:nvPicPr>
              <p:blipFill>
                <a:blip r:embed="rId190"/>
                <a:stretch>
                  <a:fillRect/>
                </a:stretch>
              </p:blipFill>
              <p:spPr>
                <a:xfrm>
                  <a:off x="8593560" y="6426993"/>
                  <a:ext cx="266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4" name="Ink 123">
                  <a:extLst>
                    <a:ext uri="{FF2B5EF4-FFF2-40B4-BE49-F238E27FC236}">
                      <a16:creationId xmlns:a16="http://schemas.microsoft.com/office/drawing/2014/main" id="{5CA60E93-3081-4BA2-8EC0-C5B1B790D206}"/>
                    </a:ext>
                  </a:extLst>
                </p14:cNvPr>
                <p14:cNvContentPartPr/>
                <p14:nvPr/>
              </p14:nvContentPartPr>
              <p14:xfrm>
                <a:off x="7074360" y="6320433"/>
                <a:ext cx="119160" cy="251280"/>
              </p14:xfrm>
            </p:contentPart>
          </mc:Choice>
          <mc:Fallback xmlns="">
            <p:pic>
              <p:nvPicPr>
                <p:cNvPr id="124" name="Ink 123">
                  <a:extLst>
                    <a:ext uri="{FF2B5EF4-FFF2-40B4-BE49-F238E27FC236}">
                      <a16:creationId xmlns:a16="http://schemas.microsoft.com/office/drawing/2014/main" id="{5CA60E93-3081-4BA2-8EC0-C5B1B790D206}"/>
                    </a:ext>
                  </a:extLst>
                </p:cNvPr>
                <p:cNvPicPr/>
                <p:nvPr/>
              </p:nvPicPr>
              <p:blipFill>
                <a:blip r:embed="rId192"/>
                <a:stretch>
                  <a:fillRect/>
                </a:stretch>
              </p:blipFill>
              <p:spPr>
                <a:xfrm>
                  <a:off x="7065720" y="6311793"/>
                  <a:ext cx="136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5" name="Ink 124">
                  <a:extLst>
                    <a:ext uri="{FF2B5EF4-FFF2-40B4-BE49-F238E27FC236}">
                      <a16:creationId xmlns:a16="http://schemas.microsoft.com/office/drawing/2014/main" id="{1306B860-4139-467F-89D1-6C3D02659C07}"/>
                    </a:ext>
                  </a:extLst>
                </p14:cNvPr>
                <p14:cNvContentPartPr/>
                <p14:nvPr/>
              </p14:nvContentPartPr>
              <p14:xfrm>
                <a:off x="7709040" y="6308193"/>
                <a:ext cx="106200" cy="216720"/>
              </p14:xfrm>
            </p:contentPart>
          </mc:Choice>
          <mc:Fallback xmlns="">
            <p:pic>
              <p:nvPicPr>
                <p:cNvPr id="125" name="Ink 124">
                  <a:extLst>
                    <a:ext uri="{FF2B5EF4-FFF2-40B4-BE49-F238E27FC236}">
                      <a16:creationId xmlns:a16="http://schemas.microsoft.com/office/drawing/2014/main" id="{1306B860-4139-467F-89D1-6C3D02659C07}"/>
                    </a:ext>
                  </a:extLst>
                </p:cNvPr>
                <p:cNvPicPr/>
                <p:nvPr/>
              </p:nvPicPr>
              <p:blipFill>
                <a:blip r:embed="rId194"/>
                <a:stretch>
                  <a:fillRect/>
                </a:stretch>
              </p:blipFill>
              <p:spPr>
                <a:xfrm>
                  <a:off x="7700040" y="6299193"/>
                  <a:ext cx="1238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6" name="Ink 125">
                  <a:extLst>
                    <a:ext uri="{FF2B5EF4-FFF2-40B4-BE49-F238E27FC236}">
                      <a16:creationId xmlns:a16="http://schemas.microsoft.com/office/drawing/2014/main" id="{E587A840-53C7-45CB-B4C8-5A6E6B7FCA9A}"/>
                    </a:ext>
                  </a:extLst>
                </p14:cNvPr>
                <p14:cNvContentPartPr/>
                <p14:nvPr/>
              </p14:nvContentPartPr>
              <p14:xfrm>
                <a:off x="8070120" y="6302793"/>
                <a:ext cx="121320" cy="239040"/>
              </p14:xfrm>
            </p:contentPart>
          </mc:Choice>
          <mc:Fallback xmlns="">
            <p:pic>
              <p:nvPicPr>
                <p:cNvPr id="126" name="Ink 125">
                  <a:extLst>
                    <a:ext uri="{FF2B5EF4-FFF2-40B4-BE49-F238E27FC236}">
                      <a16:creationId xmlns:a16="http://schemas.microsoft.com/office/drawing/2014/main" id="{E587A840-53C7-45CB-B4C8-5A6E6B7FCA9A}"/>
                    </a:ext>
                  </a:extLst>
                </p:cNvPr>
                <p:cNvPicPr/>
                <p:nvPr/>
              </p:nvPicPr>
              <p:blipFill>
                <a:blip r:embed="rId196"/>
                <a:stretch>
                  <a:fillRect/>
                </a:stretch>
              </p:blipFill>
              <p:spPr>
                <a:xfrm>
                  <a:off x="8061120" y="6294153"/>
                  <a:ext cx="13896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27" name="Ink 126">
                  <a:extLst>
                    <a:ext uri="{FF2B5EF4-FFF2-40B4-BE49-F238E27FC236}">
                      <a16:creationId xmlns:a16="http://schemas.microsoft.com/office/drawing/2014/main" id="{264C0BD4-3A14-4DBE-98E3-E210AB7334E2}"/>
                    </a:ext>
                  </a:extLst>
                </p14:cNvPr>
                <p14:cNvContentPartPr/>
                <p14:nvPr/>
              </p14:nvContentPartPr>
              <p14:xfrm>
                <a:off x="8557920" y="6267153"/>
                <a:ext cx="154080" cy="212040"/>
              </p14:xfrm>
            </p:contentPart>
          </mc:Choice>
          <mc:Fallback xmlns="">
            <p:pic>
              <p:nvPicPr>
                <p:cNvPr id="127" name="Ink 126">
                  <a:extLst>
                    <a:ext uri="{FF2B5EF4-FFF2-40B4-BE49-F238E27FC236}">
                      <a16:creationId xmlns:a16="http://schemas.microsoft.com/office/drawing/2014/main" id="{264C0BD4-3A14-4DBE-98E3-E210AB7334E2}"/>
                    </a:ext>
                  </a:extLst>
                </p:cNvPr>
                <p:cNvPicPr/>
                <p:nvPr/>
              </p:nvPicPr>
              <p:blipFill>
                <a:blip r:embed="rId198"/>
                <a:stretch>
                  <a:fillRect/>
                </a:stretch>
              </p:blipFill>
              <p:spPr>
                <a:xfrm>
                  <a:off x="8548920" y="6258513"/>
                  <a:ext cx="1717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28" name="Ink 127">
                  <a:extLst>
                    <a:ext uri="{FF2B5EF4-FFF2-40B4-BE49-F238E27FC236}">
                      <a16:creationId xmlns:a16="http://schemas.microsoft.com/office/drawing/2014/main" id="{FBC9149C-E4BC-47C0-BA4A-11698437A5F3}"/>
                    </a:ext>
                  </a:extLst>
                </p14:cNvPr>
                <p14:cNvContentPartPr/>
                <p14:nvPr/>
              </p14:nvContentPartPr>
              <p14:xfrm>
                <a:off x="8868600" y="6400353"/>
                <a:ext cx="91080" cy="18360"/>
              </p14:xfrm>
            </p:contentPart>
          </mc:Choice>
          <mc:Fallback xmlns="">
            <p:pic>
              <p:nvPicPr>
                <p:cNvPr id="128" name="Ink 127">
                  <a:extLst>
                    <a:ext uri="{FF2B5EF4-FFF2-40B4-BE49-F238E27FC236}">
                      <a16:creationId xmlns:a16="http://schemas.microsoft.com/office/drawing/2014/main" id="{FBC9149C-E4BC-47C0-BA4A-11698437A5F3}"/>
                    </a:ext>
                  </a:extLst>
                </p:cNvPr>
                <p:cNvPicPr/>
                <p:nvPr/>
              </p:nvPicPr>
              <p:blipFill>
                <a:blip r:embed="rId200"/>
                <a:stretch>
                  <a:fillRect/>
                </a:stretch>
              </p:blipFill>
              <p:spPr>
                <a:xfrm>
                  <a:off x="8859960" y="6391353"/>
                  <a:ext cx="108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29" name="Ink 128">
                  <a:extLst>
                    <a:ext uri="{FF2B5EF4-FFF2-40B4-BE49-F238E27FC236}">
                      <a16:creationId xmlns:a16="http://schemas.microsoft.com/office/drawing/2014/main" id="{D3F78FD5-3477-4DAD-A63B-BEC3F2C6005A}"/>
                    </a:ext>
                  </a:extLst>
                </p14:cNvPr>
                <p14:cNvContentPartPr/>
                <p14:nvPr/>
              </p14:nvContentPartPr>
              <p14:xfrm>
                <a:off x="8903880" y="6365073"/>
                <a:ext cx="10800" cy="81000"/>
              </p14:xfrm>
            </p:contentPart>
          </mc:Choice>
          <mc:Fallback xmlns="">
            <p:pic>
              <p:nvPicPr>
                <p:cNvPr id="129" name="Ink 128">
                  <a:extLst>
                    <a:ext uri="{FF2B5EF4-FFF2-40B4-BE49-F238E27FC236}">
                      <a16:creationId xmlns:a16="http://schemas.microsoft.com/office/drawing/2014/main" id="{D3F78FD5-3477-4DAD-A63B-BEC3F2C6005A}"/>
                    </a:ext>
                  </a:extLst>
                </p:cNvPr>
                <p:cNvPicPr/>
                <p:nvPr/>
              </p:nvPicPr>
              <p:blipFill>
                <a:blip r:embed="rId202"/>
                <a:stretch>
                  <a:fillRect/>
                </a:stretch>
              </p:blipFill>
              <p:spPr>
                <a:xfrm>
                  <a:off x="8894880" y="6356073"/>
                  <a:ext cx="284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0" name="Ink 129">
                  <a:extLst>
                    <a:ext uri="{FF2B5EF4-FFF2-40B4-BE49-F238E27FC236}">
                      <a16:creationId xmlns:a16="http://schemas.microsoft.com/office/drawing/2014/main" id="{BEFFD351-FF03-434E-9198-B4925EC41963}"/>
                    </a:ext>
                  </a:extLst>
                </p14:cNvPr>
                <p14:cNvContentPartPr/>
                <p14:nvPr/>
              </p14:nvContentPartPr>
              <p14:xfrm>
                <a:off x="9168480" y="6320433"/>
                <a:ext cx="57240" cy="226440"/>
              </p14:xfrm>
            </p:contentPart>
          </mc:Choice>
          <mc:Fallback xmlns="">
            <p:pic>
              <p:nvPicPr>
                <p:cNvPr id="130" name="Ink 129">
                  <a:extLst>
                    <a:ext uri="{FF2B5EF4-FFF2-40B4-BE49-F238E27FC236}">
                      <a16:creationId xmlns:a16="http://schemas.microsoft.com/office/drawing/2014/main" id="{BEFFD351-FF03-434E-9198-B4925EC41963}"/>
                    </a:ext>
                  </a:extLst>
                </p:cNvPr>
                <p:cNvPicPr/>
                <p:nvPr/>
              </p:nvPicPr>
              <p:blipFill>
                <a:blip r:embed="rId204"/>
                <a:stretch>
                  <a:fillRect/>
                </a:stretch>
              </p:blipFill>
              <p:spPr>
                <a:xfrm>
                  <a:off x="9159840" y="6311793"/>
                  <a:ext cx="748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31" name="Ink 130">
                  <a:extLst>
                    <a:ext uri="{FF2B5EF4-FFF2-40B4-BE49-F238E27FC236}">
                      <a16:creationId xmlns:a16="http://schemas.microsoft.com/office/drawing/2014/main" id="{61C95EEF-24C3-4DFD-986A-63FEFCEC8FFF}"/>
                    </a:ext>
                  </a:extLst>
                </p14:cNvPr>
                <p14:cNvContentPartPr/>
                <p14:nvPr/>
              </p14:nvContentPartPr>
              <p14:xfrm>
                <a:off x="9300240" y="6390633"/>
                <a:ext cx="114120" cy="96120"/>
              </p14:xfrm>
            </p:contentPart>
          </mc:Choice>
          <mc:Fallback xmlns="">
            <p:pic>
              <p:nvPicPr>
                <p:cNvPr id="131" name="Ink 130">
                  <a:extLst>
                    <a:ext uri="{FF2B5EF4-FFF2-40B4-BE49-F238E27FC236}">
                      <a16:creationId xmlns:a16="http://schemas.microsoft.com/office/drawing/2014/main" id="{61C95EEF-24C3-4DFD-986A-63FEFCEC8FFF}"/>
                    </a:ext>
                  </a:extLst>
                </p:cNvPr>
                <p:cNvPicPr/>
                <p:nvPr/>
              </p:nvPicPr>
              <p:blipFill>
                <a:blip r:embed="rId206"/>
                <a:stretch>
                  <a:fillRect/>
                </a:stretch>
              </p:blipFill>
              <p:spPr>
                <a:xfrm>
                  <a:off x="9291600" y="6381633"/>
                  <a:ext cx="1317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2" name="Ink 131">
                  <a:extLst>
                    <a:ext uri="{FF2B5EF4-FFF2-40B4-BE49-F238E27FC236}">
                      <a16:creationId xmlns:a16="http://schemas.microsoft.com/office/drawing/2014/main" id="{0CB0BDD3-14AB-450A-B046-8DB4A419321B}"/>
                    </a:ext>
                  </a:extLst>
                </p14:cNvPr>
                <p14:cNvContentPartPr/>
                <p14:nvPr/>
              </p14:nvContentPartPr>
              <p14:xfrm>
                <a:off x="9321120" y="6444993"/>
                <a:ext cx="76680" cy="360"/>
              </p14:xfrm>
            </p:contentPart>
          </mc:Choice>
          <mc:Fallback xmlns="">
            <p:pic>
              <p:nvPicPr>
                <p:cNvPr id="132" name="Ink 131">
                  <a:extLst>
                    <a:ext uri="{FF2B5EF4-FFF2-40B4-BE49-F238E27FC236}">
                      <a16:creationId xmlns:a16="http://schemas.microsoft.com/office/drawing/2014/main" id="{0CB0BDD3-14AB-450A-B046-8DB4A419321B}"/>
                    </a:ext>
                  </a:extLst>
                </p:cNvPr>
                <p:cNvPicPr/>
                <p:nvPr/>
              </p:nvPicPr>
              <p:blipFill>
                <a:blip r:embed="rId208"/>
                <a:stretch>
                  <a:fillRect/>
                </a:stretch>
              </p:blipFill>
              <p:spPr>
                <a:xfrm>
                  <a:off x="9312480" y="6436353"/>
                  <a:ext cx="94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3" name="Ink 132">
                  <a:extLst>
                    <a:ext uri="{FF2B5EF4-FFF2-40B4-BE49-F238E27FC236}">
                      <a16:creationId xmlns:a16="http://schemas.microsoft.com/office/drawing/2014/main" id="{A98477F7-AA33-4D73-BA0D-3D42F188E077}"/>
                    </a:ext>
                  </a:extLst>
                </p14:cNvPr>
                <p14:cNvContentPartPr/>
                <p14:nvPr/>
              </p14:nvContentPartPr>
              <p14:xfrm>
                <a:off x="9502560" y="6488913"/>
                <a:ext cx="93600" cy="110880"/>
              </p14:xfrm>
            </p:contentPart>
          </mc:Choice>
          <mc:Fallback xmlns="">
            <p:pic>
              <p:nvPicPr>
                <p:cNvPr id="133" name="Ink 132">
                  <a:extLst>
                    <a:ext uri="{FF2B5EF4-FFF2-40B4-BE49-F238E27FC236}">
                      <a16:creationId xmlns:a16="http://schemas.microsoft.com/office/drawing/2014/main" id="{A98477F7-AA33-4D73-BA0D-3D42F188E077}"/>
                    </a:ext>
                  </a:extLst>
                </p:cNvPr>
                <p:cNvPicPr/>
                <p:nvPr/>
              </p:nvPicPr>
              <p:blipFill>
                <a:blip r:embed="rId210"/>
                <a:stretch>
                  <a:fillRect/>
                </a:stretch>
              </p:blipFill>
              <p:spPr>
                <a:xfrm>
                  <a:off x="9493920" y="6480273"/>
                  <a:ext cx="1112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34" name="Ink 133">
                  <a:extLst>
                    <a:ext uri="{FF2B5EF4-FFF2-40B4-BE49-F238E27FC236}">
                      <a16:creationId xmlns:a16="http://schemas.microsoft.com/office/drawing/2014/main" id="{41E6BF90-AEF6-47A6-8358-7D23EF433531}"/>
                    </a:ext>
                  </a:extLst>
                </p14:cNvPr>
                <p14:cNvContentPartPr/>
                <p14:nvPr/>
              </p14:nvContentPartPr>
              <p14:xfrm>
                <a:off x="9702720" y="6371193"/>
                <a:ext cx="172080" cy="155160"/>
              </p14:xfrm>
            </p:contentPart>
          </mc:Choice>
          <mc:Fallback xmlns="">
            <p:pic>
              <p:nvPicPr>
                <p:cNvPr id="134" name="Ink 133">
                  <a:extLst>
                    <a:ext uri="{FF2B5EF4-FFF2-40B4-BE49-F238E27FC236}">
                      <a16:creationId xmlns:a16="http://schemas.microsoft.com/office/drawing/2014/main" id="{41E6BF90-AEF6-47A6-8358-7D23EF433531}"/>
                    </a:ext>
                  </a:extLst>
                </p:cNvPr>
                <p:cNvPicPr/>
                <p:nvPr/>
              </p:nvPicPr>
              <p:blipFill>
                <a:blip r:embed="rId212"/>
                <a:stretch>
                  <a:fillRect/>
                </a:stretch>
              </p:blipFill>
              <p:spPr>
                <a:xfrm>
                  <a:off x="9694080" y="6362193"/>
                  <a:ext cx="1897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35" name="Ink 134">
                  <a:extLst>
                    <a:ext uri="{FF2B5EF4-FFF2-40B4-BE49-F238E27FC236}">
                      <a16:creationId xmlns:a16="http://schemas.microsoft.com/office/drawing/2014/main" id="{75235E4E-3FE3-4E5F-8750-A8EAB042F0A5}"/>
                    </a:ext>
                  </a:extLst>
                </p14:cNvPr>
                <p14:cNvContentPartPr/>
                <p14:nvPr/>
              </p14:nvContentPartPr>
              <p14:xfrm>
                <a:off x="9942840" y="6515913"/>
                <a:ext cx="360" cy="61560"/>
              </p14:xfrm>
            </p:contentPart>
          </mc:Choice>
          <mc:Fallback xmlns="">
            <p:pic>
              <p:nvPicPr>
                <p:cNvPr id="135" name="Ink 134">
                  <a:extLst>
                    <a:ext uri="{FF2B5EF4-FFF2-40B4-BE49-F238E27FC236}">
                      <a16:creationId xmlns:a16="http://schemas.microsoft.com/office/drawing/2014/main" id="{75235E4E-3FE3-4E5F-8750-A8EAB042F0A5}"/>
                    </a:ext>
                  </a:extLst>
                </p:cNvPr>
                <p:cNvPicPr/>
                <p:nvPr/>
              </p:nvPicPr>
              <p:blipFill>
                <a:blip r:embed="rId214"/>
                <a:stretch>
                  <a:fillRect/>
                </a:stretch>
              </p:blipFill>
              <p:spPr>
                <a:xfrm>
                  <a:off x="9933840" y="6506913"/>
                  <a:ext cx="1800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36" name="Ink 135">
                  <a:extLst>
                    <a:ext uri="{FF2B5EF4-FFF2-40B4-BE49-F238E27FC236}">
                      <a16:creationId xmlns:a16="http://schemas.microsoft.com/office/drawing/2014/main" id="{76607112-468E-41D4-98AD-CAC3EAC86472}"/>
                    </a:ext>
                  </a:extLst>
                </p14:cNvPr>
                <p14:cNvContentPartPr/>
                <p14:nvPr/>
              </p14:nvContentPartPr>
              <p14:xfrm>
                <a:off x="10013760" y="6444993"/>
                <a:ext cx="107640" cy="73080"/>
              </p14:xfrm>
            </p:contentPart>
          </mc:Choice>
          <mc:Fallback xmlns="">
            <p:pic>
              <p:nvPicPr>
                <p:cNvPr id="136" name="Ink 135">
                  <a:extLst>
                    <a:ext uri="{FF2B5EF4-FFF2-40B4-BE49-F238E27FC236}">
                      <a16:creationId xmlns:a16="http://schemas.microsoft.com/office/drawing/2014/main" id="{76607112-468E-41D4-98AD-CAC3EAC86472}"/>
                    </a:ext>
                  </a:extLst>
                </p:cNvPr>
                <p:cNvPicPr/>
                <p:nvPr/>
              </p:nvPicPr>
              <p:blipFill>
                <a:blip r:embed="rId216"/>
                <a:stretch>
                  <a:fillRect/>
                </a:stretch>
              </p:blipFill>
              <p:spPr>
                <a:xfrm>
                  <a:off x="10004760" y="6436353"/>
                  <a:ext cx="1252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37" name="Ink 136">
                  <a:extLst>
                    <a:ext uri="{FF2B5EF4-FFF2-40B4-BE49-F238E27FC236}">
                      <a16:creationId xmlns:a16="http://schemas.microsoft.com/office/drawing/2014/main" id="{3EC10ED6-0F59-42D3-A33B-EF448D1784D5}"/>
                    </a:ext>
                  </a:extLst>
                </p14:cNvPr>
                <p14:cNvContentPartPr/>
                <p14:nvPr/>
              </p14:nvContentPartPr>
              <p14:xfrm>
                <a:off x="10244160" y="6401793"/>
                <a:ext cx="89640" cy="132120"/>
              </p14:xfrm>
            </p:contentPart>
          </mc:Choice>
          <mc:Fallback xmlns="">
            <p:pic>
              <p:nvPicPr>
                <p:cNvPr id="137" name="Ink 136">
                  <a:extLst>
                    <a:ext uri="{FF2B5EF4-FFF2-40B4-BE49-F238E27FC236}">
                      <a16:creationId xmlns:a16="http://schemas.microsoft.com/office/drawing/2014/main" id="{3EC10ED6-0F59-42D3-A33B-EF448D1784D5}"/>
                    </a:ext>
                  </a:extLst>
                </p:cNvPr>
                <p:cNvPicPr/>
                <p:nvPr/>
              </p:nvPicPr>
              <p:blipFill>
                <a:blip r:embed="rId218"/>
                <a:stretch>
                  <a:fillRect/>
                </a:stretch>
              </p:blipFill>
              <p:spPr>
                <a:xfrm>
                  <a:off x="10235160" y="6392793"/>
                  <a:ext cx="10728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8" name="Ink 137">
                  <a:extLst>
                    <a:ext uri="{FF2B5EF4-FFF2-40B4-BE49-F238E27FC236}">
                      <a16:creationId xmlns:a16="http://schemas.microsoft.com/office/drawing/2014/main" id="{C380CD60-68BF-4A1D-9CA3-DE661D2D1DE3}"/>
                    </a:ext>
                  </a:extLst>
                </p14:cNvPr>
                <p14:cNvContentPartPr/>
                <p14:nvPr/>
              </p14:nvContentPartPr>
              <p14:xfrm>
                <a:off x="10271160" y="6462633"/>
                <a:ext cx="190080" cy="142560"/>
              </p14:xfrm>
            </p:contentPart>
          </mc:Choice>
          <mc:Fallback xmlns="">
            <p:pic>
              <p:nvPicPr>
                <p:cNvPr id="138" name="Ink 137">
                  <a:extLst>
                    <a:ext uri="{FF2B5EF4-FFF2-40B4-BE49-F238E27FC236}">
                      <a16:creationId xmlns:a16="http://schemas.microsoft.com/office/drawing/2014/main" id="{C380CD60-68BF-4A1D-9CA3-DE661D2D1DE3}"/>
                    </a:ext>
                  </a:extLst>
                </p:cNvPr>
                <p:cNvPicPr/>
                <p:nvPr/>
              </p:nvPicPr>
              <p:blipFill>
                <a:blip r:embed="rId220"/>
                <a:stretch>
                  <a:fillRect/>
                </a:stretch>
              </p:blipFill>
              <p:spPr>
                <a:xfrm>
                  <a:off x="10262160" y="6453633"/>
                  <a:ext cx="20772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9" name="Ink 138">
                  <a:extLst>
                    <a:ext uri="{FF2B5EF4-FFF2-40B4-BE49-F238E27FC236}">
                      <a16:creationId xmlns:a16="http://schemas.microsoft.com/office/drawing/2014/main" id="{1F2B9CC2-A281-477F-BE79-44AFD7864ECE}"/>
                    </a:ext>
                  </a:extLst>
                </p14:cNvPr>
                <p14:cNvContentPartPr/>
                <p14:nvPr/>
              </p14:nvContentPartPr>
              <p14:xfrm>
                <a:off x="10545480" y="6343833"/>
                <a:ext cx="96120" cy="181080"/>
              </p14:xfrm>
            </p:contentPart>
          </mc:Choice>
          <mc:Fallback xmlns="">
            <p:pic>
              <p:nvPicPr>
                <p:cNvPr id="139" name="Ink 138">
                  <a:extLst>
                    <a:ext uri="{FF2B5EF4-FFF2-40B4-BE49-F238E27FC236}">
                      <a16:creationId xmlns:a16="http://schemas.microsoft.com/office/drawing/2014/main" id="{1F2B9CC2-A281-477F-BE79-44AFD7864ECE}"/>
                    </a:ext>
                  </a:extLst>
                </p:cNvPr>
                <p:cNvPicPr/>
                <p:nvPr/>
              </p:nvPicPr>
              <p:blipFill>
                <a:blip r:embed="rId222"/>
                <a:stretch>
                  <a:fillRect/>
                </a:stretch>
              </p:blipFill>
              <p:spPr>
                <a:xfrm>
                  <a:off x="10536480" y="6334833"/>
                  <a:ext cx="11376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40" name="Ink 139">
                  <a:extLst>
                    <a:ext uri="{FF2B5EF4-FFF2-40B4-BE49-F238E27FC236}">
                      <a16:creationId xmlns:a16="http://schemas.microsoft.com/office/drawing/2014/main" id="{C06F579B-0992-403A-ACCF-8E98C7B3D98A}"/>
                    </a:ext>
                  </a:extLst>
                </p14:cNvPr>
                <p14:cNvContentPartPr/>
                <p14:nvPr/>
              </p14:nvContentPartPr>
              <p14:xfrm>
                <a:off x="10686960" y="6437073"/>
                <a:ext cx="68760" cy="87840"/>
              </p14:xfrm>
            </p:contentPart>
          </mc:Choice>
          <mc:Fallback xmlns="">
            <p:pic>
              <p:nvPicPr>
                <p:cNvPr id="140" name="Ink 139">
                  <a:extLst>
                    <a:ext uri="{FF2B5EF4-FFF2-40B4-BE49-F238E27FC236}">
                      <a16:creationId xmlns:a16="http://schemas.microsoft.com/office/drawing/2014/main" id="{C06F579B-0992-403A-ACCF-8E98C7B3D98A}"/>
                    </a:ext>
                  </a:extLst>
                </p:cNvPr>
                <p:cNvPicPr/>
                <p:nvPr/>
              </p:nvPicPr>
              <p:blipFill>
                <a:blip r:embed="rId224"/>
                <a:stretch>
                  <a:fillRect/>
                </a:stretch>
              </p:blipFill>
              <p:spPr>
                <a:xfrm>
                  <a:off x="10678320" y="6428073"/>
                  <a:ext cx="864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41" name="Ink 140">
                  <a:extLst>
                    <a:ext uri="{FF2B5EF4-FFF2-40B4-BE49-F238E27FC236}">
                      <a16:creationId xmlns:a16="http://schemas.microsoft.com/office/drawing/2014/main" id="{97AAB709-ECD9-4310-98AB-7601DB84DEDE}"/>
                    </a:ext>
                  </a:extLst>
                </p14:cNvPr>
                <p14:cNvContentPartPr/>
                <p14:nvPr/>
              </p14:nvContentPartPr>
              <p14:xfrm>
                <a:off x="10794960" y="6249513"/>
                <a:ext cx="82080" cy="270000"/>
              </p14:xfrm>
            </p:contentPart>
          </mc:Choice>
          <mc:Fallback xmlns="">
            <p:pic>
              <p:nvPicPr>
                <p:cNvPr id="141" name="Ink 140">
                  <a:extLst>
                    <a:ext uri="{FF2B5EF4-FFF2-40B4-BE49-F238E27FC236}">
                      <a16:creationId xmlns:a16="http://schemas.microsoft.com/office/drawing/2014/main" id="{97AAB709-ECD9-4310-98AB-7601DB84DEDE}"/>
                    </a:ext>
                  </a:extLst>
                </p:cNvPr>
                <p:cNvPicPr/>
                <p:nvPr/>
              </p:nvPicPr>
              <p:blipFill>
                <a:blip r:embed="rId226"/>
                <a:stretch>
                  <a:fillRect/>
                </a:stretch>
              </p:blipFill>
              <p:spPr>
                <a:xfrm>
                  <a:off x="10786320" y="6240873"/>
                  <a:ext cx="9972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42" name="Ink 141">
                  <a:extLst>
                    <a:ext uri="{FF2B5EF4-FFF2-40B4-BE49-F238E27FC236}">
                      <a16:creationId xmlns:a16="http://schemas.microsoft.com/office/drawing/2014/main" id="{8627694D-5726-4F2A-BEFC-E364CFB1AED5}"/>
                    </a:ext>
                  </a:extLst>
                </p14:cNvPr>
                <p14:cNvContentPartPr/>
                <p14:nvPr/>
              </p14:nvContentPartPr>
              <p14:xfrm>
                <a:off x="9276480" y="6570633"/>
                <a:ext cx="1627200" cy="133200"/>
              </p14:xfrm>
            </p:contentPart>
          </mc:Choice>
          <mc:Fallback xmlns="">
            <p:pic>
              <p:nvPicPr>
                <p:cNvPr id="142" name="Ink 141">
                  <a:extLst>
                    <a:ext uri="{FF2B5EF4-FFF2-40B4-BE49-F238E27FC236}">
                      <a16:creationId xmlns:a16="http://schemas.microsoft.com/office/drawing/2014/main" id="{8627694D-5726-4F2A-BEFC-E364CFB1AED5}"/>
                    </a:ext>
                  </a:extLst>
                </p:cNvPr>
                <p:cNvPicPr/>
                <p:nvPr/>
              </p:nvPicPr>
              <p:blipFill>
                <a:blip r:embed="rId228"/>
                <a:stretch>
                  <a:fillRect/>
                </a:stretch>
              </p:blipFill>
              <p:spPr>
                <a:xfrm>
                  <a:off x="9267480" y="6561993"/>
                  <a:ext cx="1644840" cy="150840"/>
                </a:xfrm>
                <a:prstGeom prst="rect">
                  <a:avLst/>
                </a:prstGeom>
              </p:spPr>
            </p:pic>
          </mc:Fallback>
        </mc:AlternateContent>
      </p:grpSp>
      <p:grpSp>
        <p:nvGrpSpPr>
          <p:cNvPr id="158" name="Group 157">
            <a:extLst>
              <a:ext uri="{FF2B5EF4-FFF2-40B4-BE49-F238E27FC236}">
                <a16:creationId xmlns:a16="http://schemas.microsoft.com/office/drawing/2014/main" id="{4C7CBBE9-0AFB-4EE0-8893-64CF355C2A69}"/>
              </a:ext>
            </a:extLst>
          </p:cNvPr>
          <p:cNvGrpSpPr/>
          <p:nvPr/>
        </p:nvGrpSpPr>
        <p:grpSpPr>
          <a:xfrm>
            <a:off x="10155960" y="3330273"/>
            <a:ext cx="718920" cy="604080"/>
            <a:chOff x="10155960" y="3330273"/>
            <a:chExt cx="718920" cy="604080"/>
          </a:xfrm>
        </p:grpSpPr>
        <mc:AlternateContent xmlns:mc="http://schemas.openxmlformats.org/markup-compatibility/2006" xmlns:p14="http://schemas.microsoft.com/office/powerpoint/2010/main">
          <mc:Choice Requires="p14">
            <p:contentPart p14:bwMode="auto" r:id="rId229">
              <p14:nvContentPartPr>
                <p14:cNvPr id="146" name="Ink 145">
                  <a:extLst>
                    <a:ext uri="{FF2B5EF4-FFF2-40B4-BE49-F238E27FC236}">
                      <a16:creationId xmlns:a16="http://schemas.microsoft.com/office/drawing/2014/main" id="{40895D75-A47C-4C1B-923D-E7C83EBD7947}"/>
                    </a:ext>
                  </a:extLst>
                </p14:cNvPr>
                <p14:cNvContentPartPr/>
                <p14:nvPr/>
              </p14:nvContentPartPr>
              <p14:xfrm>
                <a:off x="10173240" y="3367713"/>
                <a:ext cx="106920" cy="171000"/>
              </p14:xfrm>
            </p:contentPart>
          </mc:Choice>
          <mc:Fallback xmlns="">
            <p:pic>
              <p:nvPicPr>
                <p:cNvPr id="146" name="Ink 145">
                  <a:extLst>
                    <a:ext uri="{FF2B5EF4-FFF2-40B4-BE49-F238E27FC236}">
                      <a16:creationId xmlns:a16="http://schemas.microsoft.com/office/drawing/2014/main" id="{40895D75-A47C-4C1B-923D-E7C83EBD7947}"/>
                    </a:ext>
                  </a:extLst>
                </p:cNvPr>
                <p:cNvPicPr/>
                <p:nvPr/>
              </p:nvPicPr>
              <p:blipFill>
                <a:blip r:embed="rId230"/>
                <a:stretch>
                  <a:fillRect/>
                </a:stretch>
              </p:blipFill>
              <p:spPr>
                <a:xfrm>
                  <a:off x="10164600" y="3358713"/>
                  <a:ext cx="1245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47" name="Ink 146">
                  <a:extLst>
                    <a:ext uri="{FF2B5EF4-FFF2-40B4-BE49-F238E27FC236}">
                      <a16:creationId xmlns:a16="http://schemas.microsoft.com/office/drawing/2014/main" id="{DEFE0B0D-2C71-4AC1-8D34-BB8BB41BEE41}"/>
                    </a:ext>
                  </a:extLst>
                </p14:cNvPr>
                <p14:cNvContentPartPr/>
                <p14:nvPr/>
              </p14:nvContentPartPr>
              <p14:xfrm>
                <a:off x="10155960" y="3524313"/>
                <a:ext cx="130680" cy="360"/>
              </p14:xfrm>
            </p:contentPart>
          </mc:Choice>
          <mc:Fallback xmlns="">
            <p:pic>
              <p:nvPicPr>
                <p:cNvPr id="147" name="Ink 146">
                  <a:extLst>
                    <a:ext uri="{FF2B5EF4-FFF2-40B4-BE49-F238E27FC236}">
                      <a16:creationId xmlns:a16="http://schemas.microsoft.com/office/drawing/2014/main" id="{DEFE0B0D-2C71-4AC1-8D34-BB8BB41BEE41}"/>
                    </a:ext>
                  </a:extLst>
                </p:cNvPr>
                <p:cNvPicPr/>
                <p:nvPr/>
              </p:nvPicPr>
              <p:blipFill>
                <a:blip r:embed="rId232"/>
                <a:stretch>
                  <a:fillRect/>
                </a:stretch>
              </p:blipFill>
              <p:spPr>
                <a:xfrm>
                  <a:off x="10146960" y="3515313"/>
                  <a:ext cx="148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48" name="Ink 147">
                  <a:extLst>
                    <a:ext uri="{FF2B5EF4-FFF2-40B4-BE49-F238E27FC236}">
                      <a16:creationId xmlns:a16="http://schemas.microsoft.com/office/drawing/2014/main" id="{5DB2F404-48A9-40BB-979F-32CFADD9FEC5}"/>
                    </a:ext>
                  </a:extLst>
                </p14:cNvPr>
                <p14:cNvContentPartPr/>
                <p14:nvPr/>
              </p14:nvContentPartPr>
              <p14:xfrm>
                <a:off x="10379520" y="3515313"/>
                <a:ext cx="72360" cy="92160"/>
              </p14:xfrm>
            </p:contentPart>
          </mc:Choice>
          <mc:Fallback xmlns="">
            <p:pic>
              <p:nvPicPr>
                <p:cNvPr id="148" name="Ink 147">
                  <a:extLst>
                    <a:ext uri="{FF2B5EF4-FFF2-40B4-BE49-F238E27FC236}">
                      <a16:creationId xmlns:a16="http://schemas.microsoft.com/office/drawing/2014/main" id="{5DB2F404-48A9-40BB-979F-32CFADD9FEC5}"/>
                    </a:ext>
                  </a:extLst>
                </p:cNvPr>
                <p:cNvPicPr/>
                <p:nvPr/>
              </p:nvPicPr>
              <p:blipFill>
                <a:blip r:embed="rId234"/>
                <a:stretch>
                  <a:fillRect/>
                </a:stretch>
              </p:blipFill>
              <p:spPr>
                <a:xfrm>
                  <a:off x="10370880" y="3506673"/>
                  <a:ext cx="900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49" name="Ink 148">
                  <a:extLst>
                    <a:ext uri="{FF2B5EF4-FFF2-40B4-BE49-F238E27FC236}">
                      <a16:creationId xmlns:a16="http://schemas.microsoft.com/office/drawing/2014/main" id="{ACEC56D4-C63F-42F8-8E24-2B46BF0E4C90}"/>
                    </a:ext>
                  </a:extLst>
                </p14:cNvPr>
                <p14:cNvContentPartPr/>
                <p14:nvPr/>
              </p14:nvContentPartPr>
              <p14:xfrm>
                <a:off x="10569600" y="3330273"/>
                <a:ext cx="113760" cy="170640"/>
              </p14:xfrm>
            </p:contentPart>
          </mc:Choice>
          <mc:Fallback xmlns="">
            <p:pic>
              <p:nvPicPr>
                <p:cNvPr id="149" name="Ink 148">
                  <a:extLst>
                    <a:ext uri="{FF2B5EF4-FFF2-40B4-BE49-F238E27FC236}">
                      <a16:creationId xmlns:a16="http://schemas.microsoft.com/office/drawing/2014/main" id="{ACEC56D4-C63F-42F8-8E24-2B46BF0E4C90}"/>
                    </a:ext>
                  </a:extLst>
                </p:cNvPr>
                <p:cNvPicPr/>
                <p:nvPr/>
              </p:nvPicPr>
              <p:blipFill>
                <a:blip r:embed="rId236"/>
                <a:stretch>
                  <a:fillRect/>
                </a:stretch>
              </p:blipFill>
              <p:spPr>
                <a:xfrm>
                  <a:off x="10560960" y="3321273"/>
                  <a:ext cx="1314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50" name="Ink 149">
                  <a:extLst>
                    <a:ext uri="{FF2B5EF4-FFF2-40B4-BE49-F238E27FC236}">
                      <a16:creationId xmlns:a16="http://schemas.microsoft.com/office/drawing/2014/main" id="{FA335913-6F57-4CAF-A12B-EE03E46F48D7}"/>
                    </a:ext>
                  </a:extLst>
                </p14:cNvPr>
                <p14:cNvContentPartPr/>
                <p14:nvPr/>
              </p14:nvContentPartPr>
              <p14:xfrm>
                <a:off x="10786320" y="3444033"/>
                <a:ext cx="50400" cy="91080"/>
              </p14:xfrm>
            </p:contentPart>
          </mc:Choice>
          <mc:Fallback xmlns="">
            <p:pic>
              <p:nvPicPr>
                <p:cNvPr id="150" name="Ink 149">
                  <a:extLst>
                    <a:ext uri="{FF2B5EF4-FFF2-40B4-BE49-F238E27FC236}">
                      <a16:creationId xmlns:a16="http://schemas.microsoft.com/office/drawing/2014/main" id="{FA335913-6F57-4CAF-A12B-EE03E46F48D7}"/>
                    </a:ext>
                  </a:extLst>
                </p:cNvPr>
                <p:cNvPicPr/>
                <p:nvPr/>
              </p:nvPicPr>
              <p:blipFill>
                <a:blip r:embed="rId238"/>
                <a:stretch>
                  <a:fillRect/>
                </a:stretch>
              </p:blipFill>
              <p:spPr>
                <a:xfrm>
                  <a:off x="10777320" y="3435393"/>
                  <a:ext cx="6804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51" name="Ink 150">
                  <a:extLst>
                    <a:ext uri="{FF2B5EF4-FFF2-40B4-BE49-F238E27FC236}">
                      <a16:creationId xmlns:a16="http://schemas.microsoft.com/office/drawing/2014/main" id="{11E6884A-88EA-49D2-809E-A4DF956C1A85}"/>
                    </a:ext>
                  </a:extLst>
                </p14:cNvPr>
                <p14:cNvContentPartPr/>
                <p14:nvPr/>
              </p14:nvContentPartPr>
              <p14:xfrm>
                <a:off x="10261440" y="3761913"/>
                <a:ext cx="110880" cy="117720"/>
              </p14:xfrm>
            </p:contentPart>
          </mc:Choice>
          <mc:Fallback xmlns="">
            <p:pic>
              <p:nvPicPr>
                <p:cNvPr id="151" name="Ink 150">
                  <a:extLst>
                    <a:ext uri="{FF2B5EF4-FFF2-40B4-BE49-F238E27FC236}">
                      <a16:creationId xmlns:a16="http://schemas.microsoft.com/office/drawing/2014/main" id="{11E6884A-88EA-49D2-809E-A4DF956C1A85}"/>
                    </a:ext>
                  </a:extLst>
                </p:cNvPr>
                <p:cNvPicPr/>
                <p:nvPr/>
              </p:nvPicPr>
              <p:blipFill>
                <a:blip r:embed="rId240"/>
                <a:stretch>
                  <a:fillRect/>
                </a:stretch>
              </p:blipFill>
              <p:spPr>
                <a:xfrm>
                  <a:off x="10252800" y="3753273"/>
                  <a:ext cx="12852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52" name="Ink 151">
                  <a:extLst>
                    <a:ext uri="{FF2B5EF4-FFF2-40B4-BE49-F238E27FC236}">
                      <a16:creationId xmlns:a16="http://schemas.microsoft.com/office/drawing/2014/main" id="{B1FA7EC5-FB02-431F-9293-5A4856878160}"/>
                    </a:ext>
                  </a:extLst>
                </p14:cNvPr>
                <p14:cNvContentPartPr/>
                <p14:nvPr/>
              </p14:nvContentPartPr>
              <p14:xfrm>
                <a:off x="10262160" y="3825633"/>
                <a:ext cx="88200" cy="360"/>
              </p14:xfrm>
            </p:contentPart>
          </mc:Choice>
          <mc:Fallback xmlns="">
            <p:pic>
              <p:nvPicPr>
                <p:cNvPr id="152" name="Ink 151">
                  <a:extLst>
                    <a:ext uri="{FF2B5EF4-FFF2-40B4-BE49-F238E27FC236}">
                      <a16:creationId xmlns:a16="http://schemas.microsoft.com/office/drawing/2014/main" id="{B1FA7EC5-FB02-431F-9293-5A4856878160}"/>
                    </a:ext>
                  </a:extLst>
                </p:cNvPr>
                <p:cNvPicPr/>
                <p:nvPr/>
              </p:nvPicPr>
              <p:blipFill>
                <a:blip r:embed="rId242"/>
                <a:stretch>
                  <a:fillRect/>
                </a:stretch>
              </p:blipFill>
              <p:spPr>
                <a:xfrm>
                  <a:off x="10253520" y="3816993"/>
                  <a:ext cx="105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53" name="Ink 152">
                  <a:extLst>
                    <a:ext uri="{FF2B5EF4-FFF2-40B4-BE49-F238E27FC236}">
                      <a16:creationId xmlns:a16="http://schemas.microsoft.com/office/drawing/2014/main" id="{67ABB7BF-D200-46A8-BE2E-BDF68A8E3821}"/>
                    </a:ext>
                  </a:extLst>
                </p14:cNvPr>
                <p14:cNvContentPartPr/>
                <p14:nvPr/>
              </p14:nvContentPartPr>
              <p14:xfrm>
                <a:off x="10510560" y="3816993"/>
                <a:ext cx="11160" cy="117360"/>
              </p14:xfrm>
            </p:contentPart>
          </mc:Choice>
          <mc:Fallback xmlns="">
            <p:pic>
              <p:nvPicPr>
                <p:cNvPr id="153" name="Ink 152">
                  <a:extLst>
                    <a:ext uri="{FF2B5EF4-FFF2-40B4-BE49-F238E27FC236}">
                      <a16:creationId xmlns:a16="http://schemas.microsoft.com/office/drawing/2014/main" id="{67ABB7BF-D200-46A8-BE2E-BDF68A8E3821}"/>
                    </a:ext>
                  </a:extLst>
                </p:cNvPr>
                <p:cNvPicPr/>
                <p:nvPr/>
              </p:nvPicPr>
              <p:blipFill>
                <a:blip r:embed="rId244"/>
                <a:stretch>
                  <a:fillRect/>
                </a:stretch>
              </p:blipFill>
              <p:spPr>
                <a:xfrm>
                  <a:off x="10501920" y="3807993"/>
                  <a:ext cx="2880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54" name="Ink 153">
                  <a:extLst>
                    <a:ext uri="{FF2B5EF4-FFF2-40B4-BE49-F238E27FC236}">
                      <a16:creationId xmlns:a16="http://schemas.microsoft.com/office/drawing/2014/main" id="{2EF23371-A459-4D1D-9BB8-AA1BD1F4F4A6}"/>
                    </a:ext>
                  </a:extLst>
                </p14:cNvPr>
                <p14:cNvContentPartPr/>
                <p14:nvPr/>
              </p14:nvContentPartPr>
              <p14:xfrm>
                <a:off x="10664280" y="3675873"/>
                <a:ext cx="94680" cy="177840"/>
              </p14:xfrm>
            </p:contentPart>
          </mc:Choice>
          <mc:Fallback xmlns="">
            <p:pic>
              <p:nvPicPr>
                <p:cNvPr id="154" name="Ink 153">
                  <a:extLst>
                    <a:ext uri="{FF2B5EF4-FFF2-40B4-BE49-F238E27FC236}">
                      <a16:creationId xmlns:a16="http://schemas.microsoft.com/office/drawing/2014/main" id="{2EF23371-A459-4D1D-9BB8-AA1BD1F4F4A6}"/>
                    </a:ext>
                  </a:extLst>
                </p:cNvPr>
                <p:cNvPicPr/>
                <p:nvPr/>
              </p:nvPicPr>
              <p:blipFill>
                <a:blip r:embed="rId246"/>
                <a:stretch>
                  <a:fillRect/>
                </a:stretch>
              </p:blipFill>
              <p:spPr>
                <a:xfrm>
                  <a:off x="10655640" y="3666873"/>
                  <a:ext cx="1123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55" name="Ink 154">
                  <a:extLst>
                    <a:ext uri="{FF2B5EF4-FFF2-40B4-BE49-F238E27FC236}">
                      <a16:creationId xmlns:a16="http://schemas.microsoft.com/office/drawing/2014/main" id="{6ECBA3F7-2D91-4668-87B9-FD2F1BF29E09}"/>
                    </a:ext>
                  </a:extLst>
                </p14:cNvPr>
                <p14:cNvContentPartPr/>
                <p14:nvPr/>
              </p14:nvContentPartPr>
              <p14:xfrm>
                <a:off x="10874520" y="3807993"/>
                <a:ext cx="360" cy="74880"/>
              </p14:xfrm>
            </p:contentPart>
          </mc:Choice>
          <mc:Fallback xmlns="">
            <p:pic>
              <p:nvPicPr>
                <p:cNvPr id="155" name="Ink 154">
                  <a:extLst>
                    <a:ext uri="{FF2B5EF4-FFF2-40B4-BE49-F238E27FC236}">
                      <a16:creationId xmlns:a16="http://schemas.microsoft.com/office/drawing/2014/main" id="{6ECBA3F7-2D91-4668-87B9-FD2F1BF29E09}"/>
                    </a:ext>
                  </a:extLst>
                </p:cNvPr>
                <p:cNvPicPr/>
                <p:nvPr/>
              </p:nvPicPr>
              <p:blipFill>
                <a:blip r:embed="rId248"/>
                <a:stretch>
                  <a:fillRect/>
                </a:stretch>
              </p:blipFill>
              <p:spPr>
                <a:xfrm>
                  <a:off x="10865880" y="3799353"/>
                  <a:ext cx="1800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56" name="Ink 155">
                  <a:extLst>
                    <a:ext uri="{FF2B5EF4-FFF2-40B4-BE49-F238E27FC236}">
                      <a16:creationId xmlns:a16="http://schemas.microsoft.com/office/drawing/2014/main" id="{EC4889ED-020F-4296-A353-A383957C7472}"/>
                    </a:ext>
                  </a:extLst>
                </p14:cNvPr>
                <p14:cNvContentPartPr/>
                <p14:nvPr/>
              </p14:nvContentPartPr>
              <p14:xfrm>
                <a:off x="10164600" y="3508473"/>
                <a:ext cx="13680" cy="69120"/>
              </p14:xfrm>
            </p:contentPart>
          </mc:Choice>
          <mc:Fallback xmlns="">
            <p:pic>
              <p:nvPicPr>
                <p:cNvPr id="156" name="Ink 155">
                  <a:extLst>
                    <a:ext uri="{FF2B5EF4-FFF2-40B4-BE49-F238E27FC236}">
                      <a16:creationId xmlns:a16="http://schemas.microsoft.com/office/drawing/2014/main" id="{EC4889ED-020F-4296-A353-A383957C7472}"/>
                    </a:ext>
                  </a:extLst>
                </p:cNvPr>
                <p:cNvPicPr/>
                <p:nvPr/>
              </p:nvPicPr>
              <p:blipFill>
                <a:blip r:embed="rId250"/>
                <a:stretch>
                  <a:fillRect/>
                </a:stretch>
              </p:blipFill>
              <p:spPr>
                <a:xfrm>
                  <a:off x="10155960" y="3499833"/>
                  <a:ext cx="313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57" name="Ink 156">
                  <a:extLst>
                    <a:ext uri="{FF2B5EF4-FFF2-40B4-BE49-F238E27FC236}">
                      <a16:creationId xmlns:a16="http://schemas.microsoft.com/office/drawing/2014/main" id="{FAC1B54C-6A39-460D-A433-295BCDEECCB1}"/>
                    </a:ext>
                  </a:extLst>
                </p14:cNvPr>
                <p14:cNvContentPartPr/>
                <p14:nvPr/>
              </p14:nvContentPartPr>
              <p14:xfrm>
                <a:off x="10288800" y="3484353"/>
                <a:ext cx="45000" cy="102240"/>
              </p14:xfrm>
            </p:contentPart>
          </mc:Choice>
          <mc:Fallback xmlns="">
            <p:pic>
              <p:nvPicPr>
                <p:cNvPr id="157" name="Ink 156">
                  <a:extLst>
                    <a:ext uri="{FF2B5EF4-FFF2-40B4-BE49-F238E27FC236}">
                      <a16:creationId xmlns:a16="http://schemas.microsoft.com/office/drawing/2014/main" id="{FAC1B54C-6A39-460D-A433-295BCDEECCB1}"/>
                    </a:ext>
                  </a:extLst>
                </p:cNvPr>
                <p:cNvPicPr/>
                <p:nvPr/>
              </p:nvPicPr>
              <p:blipFill>
                <a:blip r:embed="rId252"/>
                <a:stretch>
                  <a:fillRect/>
                </a:stretch>
              </p:blipFill>
              <p:spPr>
                <a:xfrm>
                  <a:off x="10279800" y="3475713"/>
                  <a:ext cx="62640" cy="119880"/>
                </a:xfrm>
                <a:prstGeom prst="rect">
                  <a:avLst/>
                </a:prstGeom>
              </p:spPr>
            </p:pic>
          </mc:Fallback>
        </mc:AlternateContent>
      </p:grpSp>
      <p:grpSp>
        <p:nvGrpSpPr>
          <p:cNvPr id="197" name="Group 196">
            <a:extLst>
              <a:ext uri="{FF2B5EF4-FFF2-40B4-BE49-F238E27FC236}">
                <a16:creationId xmlns:a16="http://schemas.microsoft.com/office/drawing/2014/main" id="{36596685-21A4-41F4-80B0-2C4A5438D72D}"/>
              </a:ext>
            </a:extLst>
          </p:cNvPr>
          <p:cNvGrpSpPr/>
          <p:nvPr/>
        </p:nvGrpSpPr>
        <p:grpSpPr>
          <a:xfrm>
            <a:off x="8716680" y="4233153"/>
            <a:ext cx="3188520" cy="725400"/>
            <a:chOff x="8716680" y="4233153"/>
            <a:chExt cx="3188520" cy="725400"/>
          </a:xfrm>
        </p:grpSpPr>
        <mc:AlternateContent xmlns:mc="http://schemas.openxmlformats.org/markup-compatibility/2006" xmlns:p14="http://schemas.microsoft.com/office/powerpoint/2010/main">
          <mc:Choice Requires="p14">
            <p:contentPart p14:bwMode="auto" r:id="rId253">
              <p14:nvContentPartPr>
                <p14:cNvPr id="159" name="Ink 158">
                  <a:extLst>
                    <a:ext uri="{FF2B5EF4-FFF2-40B4-BE49-F238E27FC236}">
                      <a16:creationId xmlns:a16="http://schemas.microsoft.com/office/drawing/2014/main" id="{79FAE1E3-C943-4AD6-B176-CC7B046B4519}"/>
                    </a:ext>
                  </a:extLst>
                </p14:cNvPr>
                <p14:cNvContentPartPr/>
                <p14:nvPr/>
              </p14:nvContentPartPr>
              <p14:xfrm>
                <a:off x="8716680" y="4274553"/>
                <a:ext cx="136800" cy="141840"/>
              </p14:xfrm>
            </p:contentPart>
          </mc:Choice>
          <mc:Fallback xmlns="">
            <p:pic>
              <p:nvPicPr>
                <p:cNvPr id="159" name="Ink 158">
                  <a:extLst>
                    <a:ext uri="{FF2B5EF4-FFF2-40B4-BE49-F238E27FC236}">
                      <a16:creationId xmlns:a16="http://schemas.microsoft.com/office/drawing/2014/main" id="{79FAE1E3-C943-4AD6-B176-CC7B046B4519}"/>
                    </a:ext>
                  </a:extLst>
                </p:cNvPr>
                <p:cNvPicPr/>
                <p:nvPr/>
              </p:nvPicPr>
              <p:blipFill>
                <a:blip r:embed="rId254"/>
                <a:stretch>
                  <a:fillRect/>
                </a:stretch>
              </p:blipFill>
              <p:spPr>
                <a:xfrm>
                  <a:off x="8707680" y="4265913"/>
                  <a:ext cx="1544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60" name="Ink 159">
                  <a:extLst>
                    <a:ext uri="{FF2B5EF4-FFF2-40B4-BE49-F238E27FC236}">
                      <a16:creationId xmlns:a16="http://schemas.microsoft.com/office/drawing/2014/main" id="{60FA9B6D-5716-4405-9EF1-C8DD3C3CEADB}"/>
                    </a:ext>
                  </a:extLst>
                </p14:cNvPr>
                <p14:cNvContentPartPr/>
                <p14:nvPr/>
              </p14:nvContentPartPr>
              <p14:xfrm>
                <a:off x="8735400" y="4340793"/>
                <a:ext cx="268560" cy="101880"/>
              </p14:xfrm>
            </p:contentPart>
          </mc:Choice>
          <mc:Fallback xmlns="">
            <p:pic>
              <p:nvPicPr>
                <p:cNvPr id="160" name="Ink 159">
                  <a:extLst>
                    <a:ext uri="{FF2B5EF4-FFF2-40B4-BE49-F238E27FC236}">
                      <a16:creationId xmlns:a16="http://schemas.microsoft.com/office/drawing/2014/main" id="{60FA9B6D-5716-4405-9EF1-C8DD3C3CEADB}"/>
                    </a:ext>
                  </a:extLst>
                </p:cNvPr>
                <p:cNvPicPr/>
                <p:nvPr/>
              </p:nvPicPr>
              <p:blipFill>
                <a:blip r:embed="rId256"/>
                <a:stretch>
                  <a:fillRect/>
                </a:stretch>
              </p:blipFill>
              <p:spPr>
                <a:xfrm>
                  <a:off x="8726400" y="4331793"/>
                  <a:ext cx="2862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61" name="Ink 160">
                  <a:extLst>
                    <a:ext uri="{FF2B5EF4-FFF2-40B4-BE49-F238E27FC236}">
                      <a16:creationId xmlns:a16="http://schemas.microsoft.com/office/drawing/2014/main" id="{943C2E18-93F1-4B05-8B9E-D7FFD6EF36D5}"/>
                    </a:ext>
                  </a:extLst>
                </p14:cNvPr>
                <p14:cNvContentPartPr/>
                <p14:nvPr/>
              </p14:nvContentPartPr>
              <p14:xfrm>
                <a:off x="9077040" y="4233153"/>
                <a:ext cx="105840" cy="184320"/>
              </p14:xfrm>
            </p:contentPart>
          </mc:Choice>
          <mc:Fallback xmlns="">
            <p:pic>
              <p:nvPicPr>
                <p:cNvPr id="161" name="Ink 160">
                  <a:extLst>
                    <a:ext uri="{FF2B5EF4-FFF2-40B4-BE49-F238E27FC236}">
                      <a16:creationId xmlns:a16="http://schemas.microsoft.com/office/drawing/2014/main" id="{943C2E18-93F1-4B05-8B9E-D7FFD6EF36D5}"/>
                    </a:ext>
                  </a:extLst>
                </p:cNvPr>
                <p:cNvPicPr/>
                <p:nvPr/>
              </p:nvPicPr>
              <p:blipFill>
                <a:blip r:embed="rId258"/>
                <a:stretch>
                  <a:fillRect/>
                </a:stretch>
              </p:blipFill>
              <p:spPr>
                <a:xfrm>
                  <a:off x="9068040" y="4224513"/>
                  <a:ext cx="12348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62" name="Ink 161">
                  <a:extLst>
                    <a:ext uri="{FF2B5EF4-FFF2-40B4-BE49-F238E27FC236}">
                      <a16:creationId xmlns:a16="http://schemas.microsoft.com/office/drawing/2014/main" id="{6EDE2155-EDD6-4E01-87F6-1E8204D187E0}"/>
                    </a:ext>
                  </a:extLst>
                </p14:cNvPr>
                <p14:cNvContentPartPr/>
                <p14:nvPr/>
              </p14:nvContentPartPr>
              <p14:xfrm>
                <a:off x="9249120" y="4394073"/>
                <a:ext cx="19080" cy="74880"/>
              </p14:xfrm>
            </p:contentPart>
          </mc:Choice>
          <mc:Fallback xmlns="">
            <p:pic>
              <p:nvPicPr>
                <p:cNvPr id="162" name="Ink 161">
                  <a:extLst>
                    <a:ext uri="{FF2B5EF4-FFF2-40B4-BE49-F238E27FC236}">
                      <a16:creationId xmlns:a16="http://schemas.microsoft.com/office/drawing/2014/main" id="{6EDE2155-EDD6-4E01-87F6-1E8204D187E0}"/>
                    </a:ext>
                  </a:extLst>
                </p:cNvPr>
                <p:cNvPicPr/>
                <p:nvPr/>
              </p:nvPicPr>
              <p:blipFill>
                <a:blip r:embed="rId260"/>
                <a:stretch>
                  <a:fillRect/>
                </a:stretch>
              </p:blipFill>
              <p:spPr>
                <a:xfrm>
                  <a:off x="9240120" y="4385073"/>
                  <a:ext cx="367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63" name="Ink 162">
                  <a:extLst>
                    <a:ext uri="{FF2B5EF4-FFF2-40B4-BE49-F238E27FC236}">
                      <a16:creationId xmlns:a16="http://schemas.microsoft.com/office/drawing/2014/main" id="{7787769E-DEC8-4739-8B60-4B1BFEAE3D15}"/>
                    </a:ext>
                  </a:extLst>
                </p14:cNvPr>
                <p14:cNvContentPartPr/>
                <p14:nvPr/>
              </p14:nvContentPartPr>
              <p14:xfrm>
                <a:off x="9321120" y="4323153"/>
                <a:ext cx="88560" cy="98280"/>
              </p14:xfrm>
            </p:contentPart>
          </mc:Choice>
          <mc:Fallback xmlns="">
            <p:pic>
              <p:nvPicPr>
                <p:cNvPr id="163" name="Ink 162">
                  <a:extLst>
                    <a:ext uri="{FF2B5EF4-FFF2-40B4-BE49-F238E27FC236}">
                      <a16:creationId xmlns:a16="http://schemas.microsoft.com/office/drawing/2014/main" id="{7787769E-DEC8-4739-8B60-4B1BFEAE3D15}"/>
                    </a:ext>
                  </a:extLst>
                </p:cNvPr>
                <p:cNvPicPr/>
                <p:nvPr/>
              </p:nvPicPr>
              <p:blipFill>
                <a:blip r:embed="rId262"/>
                <a:stretch>
                  <a:fillRect/>
                </a:stretch>
              </p:blipFill>
              <p:spPr>
                <a:xfrm>
                  <a:off x="9312480" y="4314513"/>
                  <a:ext cx="1062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64" name="Ink 163">
                  <a:extLst>
                    <a:ext uri="{FF2B5EF4-FFF2-40B4-BE49-F238E27FC236}">
                      <a16:creationId xmlns:a16="http://schemas.microsoft.com/office/drawing/2014/main" id="{80B8D13D-DF6D-426E-B243-726229AB5E9C}"/>
                    </a:ext>
                  </a:extLst>
                </p14:cNvPr>
                <p14:cNvContentPartPr/>
                <p14:nvPr/>
              </p14:nvContentPartPr>
              <p14:xfrm>
                <a:off x="9531360" y="4248633"/>
                <a:ext cx="94680" cy="163440"/>
              </p14:xfrm>
            </p:contentPart>
          </mc:Choice>
          <mc:Fallback xmlns="">
            <p:pic>
              <p:nvPicPr>
                <p:cNvPr id="164" name="Ink 163">
                  <a:extLst>
                    <a:ext uri="{FF2B5EF4-FFF2-40B4-BE49-F238E27FC236}">
                      <a16:creationId xmlns:a16="http://schemas.microsoft.com/office/drawing/2014/main" id="{80B8D13D-DF6D-426E-B243-726229AB5E9C}"/>
                    </a:ext>
                  </a:extLst>
                </p:cNvPr>
                <p:cNvPicPr/>
                <p:nvPr/>
              </p:nvPicPr>
              <p:blipFill>
                <a:blip r:embed="rId264"/>
                <a:stretch>
                  <a:fillRect/>
                </a:stretch>
              </p:blipFill>
              <p:spPr>
                <a:xfrm>
                  <a:off x="9522720" y="4239993"/>
                  <a:ext cx="1123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65" name="Ink 164">
                  <a:extLst>
                    <a:ext uri="{FF2B5EF4-FFF2-40B4-BE49-F238E27FC236}">
                      <a16:creationId xmlns:a16="http://schemas.microsoft.com/office/drawing/2014/main" id="{89FA485C-0E7B-492A-92A8-11E559AB4BE1}"/>
                    </a:ext>
                  </a:extLst>
                </p14:cNvPr>
                <p14:cNvContentPartPr/>
                <p14:nvPr/>
              </p14:nvContentPartPr>
              <p14:xfrm>
                <a:off x="9704880" y="4385073"/>
                <a:ext cx="7200" cy="78120"/>
              </p14:xfrm>
            </p:contentPart>
          </mc:Choice>
          <mc:Fallback xmlns="">
            <p:pic>
              <p:nvPicPr>
                <p:cNvPr id="165" name="Ink 164">
                  <a:extLst>
                    <a:ext uri="{FF2B5EF4-FFF2-40B4-BE49-F238E27FC236}">
                      <a16:creationId xmlns:a16="http://schemas.microsoft.com/office/drawing/2014/main" id="{89FA485C-0E7B-492A-92A8-11E559AB4BE1}"/>
                    </a:ext>
                  </a:extLst>
                </p:cNvPr>
                <p:cNvPicPr/>
                <p:nvPr/>
              </p:nvPicPr>
              <p:blipFill>
                <a:blip r:embed="rId266"/>
                <a:stretch>
                  <a:fillRect/>
                </a:stretch>
              </p:blipFill>
              <p:spPr>
                <a:xfrm>
                  <a:off x="9695880" y="4376433"/>
                  <a:ext cx="2484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66" name="Ink 165">
                  <a:extLst>
                    <a:ext uri="{FF2B5EF4-FFF2-40B4-BE49-F238E27FC236}">
                      <a16:creationId xmlns:a16="http://schemas.microsoft.com/office/drawing/2014/main" id="{5DB14C9B-3922-4DF0-9219-AA6864E34517}"/>
                    </a:ext>
                  </a:extLst>
                </p14:cNvPr>
                <p14:cNvContentPartPr/>
                <p14:nvPr/>
              </p14:nvContentPartPr>
              <p14:xfrm>
                <a:off x="9826920" y="4254753"/>
                <a:ext cx="64800" cy="152640"/>
              </p14:xfrm>
            </p:contentPart>
          </mc:Choice>
          <mc:Fallback xmlns="">
            <p:pic>
              <p:nvPicPr>
                <p:cNvPr id="166" name="Ink 165">
                  <a:extLst>
                    <a:ext uri="{FF2B5EF4-FFF2-40B4-BE49-F238E27FC236}">
                      <a16:creationId xmlns:a16="http://schemas.microsoft.com/office/drawing/2014/main" id="{5DB14C9B-3922-4DF0-9219-AA6864E34517}"/>
                    </a:ext>
                  </a:extLst>
                </p:cNvPr>
                <p:cNvPicPr/>
                <p:nvPr/>
              </p:nvPicPr>
              <p:blipFill>
                <a:blip r:embed="rId268"/>
                <a:stretch>
                  <a:fillRect/>
                </a:stretch>
              </p:blipFill>
              <p:spPr>
                <a:xfrm>
                  <a:off x="9818280" y="4245753"/>
                  <a:ext cx="824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67" name="Ink 166">
                  <a:extLst>
                    <a:ext uri="{FF2B5EF4-FFF2-40B4-BE49-F238E27FC236}">
                      <a16:creationId xmlns:a16="http://schemas.microsoft.com/office/drawing/2014/main" id="{BC24669D-CA1E-4506-B4FB-FE9847423213}"/>
                    </a:ext>
                  </a:extLst>
                </p14:cNvPr>
                <p14:cNvContentPartPr/>
                <p14:nvPr/>
              </p14:nvContentPartPr>
              <p14:xfrm>
                <a:off x="9933840" y="4421793"/>
                <a:ext cx="74880" cy="75600"/>
              </p14:xfrm>
            </p:contentPart>
          </mc:Choice>
          <mc:Fallback xmlns="">
            <p:pic>
              <p:nvPicPr>
                <p:cNvPr id="167" name="Ink 166">
                  <a:extLst>
                    <a:ext uri="{FF2B5EF4-FFF2-40B4-BE49-F238E27FC236}">
                      <a16:creationId xmlns:a16="http://schemas.microsoft.com/office/drawing/2014/main" id="{BC24669D-CA1E-4506-B4FB-FE9847423213}"/>
                    </a:ext>
                  </a:extLst>
                </p:cNvPr>
                <p:cNvPicPr/>
                <p:nvPr/>
              </p:nvPicPr>
              <p:blipFill>
                <a:blip r:embed="rId270"/>
                <a:stretch>
                  <a:fillRect/>
                </a:stretch>
              </p:blipFill>
              <p:spPr>
                <a:xfrm>
                  <a:off x="9925200" y="4412793"/>
                  <a:ext cx="925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69" name="Ink 168">
                  <a:extLst>
                    <a:ext uri="{FF2B5EF4-FFF2-40B4-BE49-F238E27FC236}">
                      <a16:creationId xmlns:a16="http://schemas.microsoft.com/office/drawing/2014/main" id="{A99BBDC7-F997-40D6-9C94-643C74595FFC}"/>
                    </a:ext>
                  </a:extLst>
                </p14:cNvPr>
                <p14:cNvContentPartPr/>
                <p14:nvPr/>
              </p14:nvContentPartPr>
              <p14:xfrm>
                <a:off x="10137600" y="4340793"/>
                <a:ext cx="55440" cy="360"/>
              </p14:xfrm>
            </p:contentPart>
          </mc:Choice>
          <mc:Fallback xmlns="">
            <p:pic>
              <p:nvPicPr>
                <p:cNvPr id="169" name="Ink 168">
                  <a:extLst>
                    <a:ext uri="{FF2B5EF4-FFF2-40B4-BE49-F238E27FC236}">
                      <a16:creationId xmlns:a16="http://schemas.microsoft.com/office/drawing/2014/main" id="{A99BBDC7-F997-40D6-9C94-643C74595FFC}"/>
                    </a:ext>
                  </a:extLst>
                </p:cNvPr>
                <p:cNvPicPr/>
                <p:nvPr/>
              </p:nvPicPr>
              <p:blipFill>
                <a:blip r:embed="rId177"/>
                <a:stretch>
                  <a:fillRect/>
                </a:stretch>
              </p:blipFill>
              <p:spPr>
                <a:xfrm>
                  <a:off x="10128960" y="4331793"/>
                  <a:ext cx="7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0" name="Ink 169">
                  <a:extLst>
                    <a:ext uri="{FF2B5EF4-FFF2-40B4-BE49-F238E27FC236}">
                      <a16:creationId xmlns:a16="http://schemas.microsoft.com/office/drawing/2014/main" id="{4952AB87-E6BA-4D83-B8FE-FF3B02982FB1}"/>
                    </a:ext>
                  </a:extLst>
                </p14:cNvPr>
                <p14:cNvContentPartPr/>
                <p14:nvPr/>
              </p14:nvContentPartPr>
              <p14:xfrm>
                <a:off x="10137600" y="4394073"/>
                <a:ext cx="88560" cy="18720"/>
              </p14:xfrm>
            </p:contentPart>
          </mc:Choice>
          <mc:Fallback xmlns="">
            <p:pic>
              <p:nvPicPr>
                <p:cNvPr id="170" name="Ink 169">
                  <a:extLst>
                    <a:ext uri="{FF2B5EF4-FFF2-40B4-BE49-F238E27FC236}">
                      <a16:creationId xmlns:a16="http://schemas.microsoft.com/office/drawing/2014/main" id="{4952AB87-E6BA-4D83-B8FE-FF3B02982FB1}"/>
                    </a:ext>
                  </a:extLst>
                </p:cNvPr>
                <p:cNvPicPr/>
                <p:nvPr/>
              </p:nvPicPr>
              <p:blipFill>
                <a:blip r:embed="rId273"/>
                <a:stretch>
                  <a:fillRect/>
                </a:stretch>
              </p:blipFill>
              <p:spPr>
                <a:xfrm>
                  <a:off x="10128960" y="4385073"/>
                  <a:ext cx="1062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2" name="Ink 171">
                  <a:extLst>
                    <a:ext uri="{FF2B5EF4-FFF2-40B4-BE49-F238E27FC236}">
                      <a16:creationId xmlns:a16="http://schemas.microsoft.com/office/drawing/2014/main" id="{96DE2FC0-C1E4-48EB-A77D-5DF7F49C8E4F}"/>
                    </a:ext>
                  </a:extLst>
                </p14:cNvPr>
                <p14:cNvContentPartPr/>
                <p14:nvPr/>
              </p14:nvContentPartPr>
              <p14:xfrm>
                <a:off x="10454760" y="4269873"/>
                <a:ext cx="136080" cy="190080"/>
              </p14:xfrm>
            </p:contentPart>
          </mc:Choice>
          <mc:Fallback xmlns="">
            <p:pic>
              <p:nvPicPr>
                <p:cNvPr id="172" name="Ink 171">
                  <a:extLst>
                    <a:ext uri="{FF2B5EF4-FFF2-40B4-BE49-F238E27FC236}">
                      <a16:creationId xmlns:a16="http://schemas.microsoft.com/office/drawing/2014/main" id="{96DE2FC0-C1E4-48EB-A77D-5DF7F49C8E4F}"/>
                    </a:ext>
                  </a:extLst>
                </p:cNvPr>
                <p:cNvPicPr/>
                <p:nvPr/>
              </p:nvPicPr>
              <p:blipFill>
                <a:blip r:embed="rId275"/>
                <a:stretch>
                  <a:fillRect/>
                </a:stretch>
              </p:blipFill>
              <p:spPr>
                <a:xfrm>
                  <a:off x="10446120" y="4261233"/>
                  <a:ext cx="1537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73" name="Ink 172">
                  <a:extLst>
                    <a:ext uri="{FF2B5EF4-FFF2-40B4-BE49-F238E27FC236}">
                      <a16:creationId xmlns:a16="http://schemas.microsoft.com/office/drawing/2014/main" id="{0A30DA8F-3668-427B-AA34-E795036B31BE}"/>
                    </a:ext>
                  </a:extLst>
                </p14:cNvPr>
                <p14:cNvContentPartPr/>
                <p14:nvPr/>
              </p14:nvContentPartPr>
              <p14:xfrm>
                <a:off x="10697400" y="4278873"/>
                <a:ext cx="35640" cy="119520"/>
              </p14:xfrm>
            </p:contentPart>
          </mc:Choice>
          <mc:Fallback xmlns="">
            <p:pic>
              <p:nvPicPr>
                <p:cNvPr id="173" name="Ink 172">
                  <a:extLst>
                    <a:ext uri="{FF2B5EF4-FFF2-40B4-BE49-F238E27FC236}">
                      <a16:creationId xmlns:a16="http://schemas.microsoft.com/office/drawing/2014/main" id="{0A30DA8F-3668-427B-AA34-E795036B31BE}"/>
                    </a:ext>
                  </a:extLst>
                </p:cNvPr>
                <p:cNvPicPr/>
                <p:nvPr/>
              </p:nvPicPr>
              <p:blipFill>
                <a:blip r:embed="rId277"/>
                <a:stretch>
                  <a:fillRect/>
                </a:stretch>
              </p:blipFill>
              <p:spPr>
                <a:xfrm>
                  <a:off x="10688400" y="4269873"/>
                  <a:ext cx="532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74" name="Ink 173">
                  <a:extLst>
                    <a:ext uri="{FF2B5EF4-FFF2-40B4-BE49-F238E27FC236}">
                      <a16:creationId xmlns:a16="http://schemas.microsoft.com/office/drawing/2014/main" id="{6A8719DD-AEE4-4D82-8B1E-7DC8251923B0}"/>
                    </a:ext>
                  </a:extLst>
                </p14:cNvPr>
                <p14:cNvContentPartPr/>
                <p14:nvPr/>
              </p14:nvContentPartPr>
              <p14:xfrm>
                <a:off x="10626480" y="4261233"/>
                <a:ext cx="233280" cy="199440"/>
              </p14:xfrm>
            </p:contentPart>
          </mc:Choice>
          <mc:Fallback xmlns="">
            <p:pic>
              <p:nvPicPr>
                <p:cNvPr id="174" name="Ink 173">
                  <a:extLst>
                    <a:ext uri="{FF2B5EF4-FFF2-40B4-BE49-F238E27FC236}">
                      <a16:creationId xmlns:a16="http://schemas.microsoft.com/office/drawing/2014/main" id="{6A8719DD-AEE4-4D82-8B1E-7DC8251923B0}"/>
                    </a:ext>
                  </a:extLst>
                </p:cNvPr>
                <p:cNvPicPr/>
                <p:nvPr/>
              </p:nvPicPr>
              <p:blipFill>
                <a:blip r:embed="rId279"/>
                <a:stretch>
                  <a:fillRect/>
                </a:stretch>
              </p:blipFill>
              <p:spPr>
                <a:xfrm>
                  <a:off x="10617480" y="4252233"/>
                  <a:ext cx="2509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5" name="Ink 174">
                  <a:extLst>
                    <a:ext uri="{FF2B5EF4-FFF2-40B4-BE49-F238E27FC236}">
                      <a16:creationId xmlns:a16="http://schemas.microsoft.com/office/drawing/2014/main" id="{16484135-5E09-4DDD-8A2E-9EB88C8B8AA6}"/>
                    </a:ext>
                  </a:extLst>
                </p14:cNvPr>
                <p14:cNvContentPartPr/>
                <p14:nvPr/>
              </p14:nvContentPartPr>
              <p14:xfrm>
                <a:off x="10946160" y="4349433"/>
                <a:ext cx="69840" cy="360"/>
              </p14:xfrm>
            </p:contentPart>
          </mc:Choice>
          <mc:Fallback xmlns="">
            <p:pic>
              <p:nvPicPr>
                <p:cNvPr id="175" name="Ink 174">
                  <a:extLst>
                    <a:ext uri="{FF2B5EF4-FFF2-40B4-BE49-F238E27FC236}">
                      <a16:creationId xmlns:a16="http://schemas.microsoft.com/office/drawing/2014/main" id="{16484135-5E09-4DDD-8A2E-9EB88C8B8AA6}"/>
                    </a:ext>
                  </a:extLst>
                </p:cNvPr>
                <p:cNvPicPr/>
                <p:nvPr/>
              </p:nvPicPr>
              <p:blipFill>
                <a:blip r:embed="rId281"/>
                <a:stretch>
                  <a:fillRect/>
                </a:stretch>
              </p:blipFill>
              <p:spPr>
                <a:xfrm>
                  <a:off x="10937160" y="4340793"/>
                  <a:ext cx="87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6" name="Ink 175">
                  <a:extLst>
                    <a:ext uri="{FF2B5EF4-FFF2-40B4-BE49-F238E27FC236}">
                      <a16:creationId xmlns:a16="http://schemas.microsoft.com/office/drawing/2014/main" id="{FF50E387-BE3F-4F07-ABA6-C04E44149AE8}"/>
                    </a:ext>
                  </a:extLst>
                </p14:cNvPr>
                <p14:cNvContentPartPr/>
                <p14:nvPr/>
              </p14:nvContentPartPr>
              <p14:xfrm>
                <a:off x="11158200" y="4255113"/>
                <a:ext cx="115560" cy="149760"/>
              </p14:xfrm>
            </p:contentPart>
          </mc:Choice>
          <mc:Fallback xmlns="">
            <p:pic>
              <p:nvPicPr>
                <p:cNvPr id="176" name="Ink 175">
                  <a:extLst>
                    <a:ext uri="{FF2B5EF4-FFF2-40B4-BE49-F238E27FC236}">
                      <a16:creationId xmlns:a16="http://schemas.microsoft.com/office/drawing/2014/main" id="{FF50E387-BE3F-4F07-ABA6-C04E44149AE8}"/>
                    </a:ext>
                  </a:extLst>
                </p:cNvPr>
                <p:cNvPicPr/>
                <p:nvPr/>
              </p:nvPicPr>
              <p:blipFill>
                <a:blip r:embed="rId283"/>
                <a:stretch>
                  <a:fillRect/>
                </a:stretch>
              </p:blipFill>
              <p:spPr>
                <a:xfrm>
                  <a:off x="11149200" y="4246473"/>
                  <a:ext cx="13320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7" name="Ink 176">
                  <a:extLst>
                    <a:ext uri="{FF2B5EF4-FFF2-40B4-BE49-F238E27FC236}">
                      <a16:creationId xmlns:a16="http://schemas.microsoft.com/office/drawing/2014/main" id="{2E284BAD-E520-46D4-9A3F-7C94AD979EB5}"/>
                    </a:ext>
                  </a:extLst>
                </p14:cNvPr>
                <p14:cNvContentPartPr/>
                <p14:nvPr/>
              </p14:nvContentPartPr>
              <p14:xfrm>
                <a:off x="11194200" y="4376433"/>
                <a:ext cx="78840" cy="360"/>
              </p14:xfrm>
            </p:contentPart>
          </mc:Choice>
          <mc:Fallback xmlns="">
            <p:pic>
              <p:nvPicPr>
                <p:cNvPr id="177" name="Ink 176">
                  <a:extLst>
                    <a:ext uri="{FF2B5EF4-FFF2-40B4-BE49-F238E27FC236}">
                      <a16:creationId xmlns:a16="http://schemas.microsoft.com/office/drawing/2014/main" id="{2E284BAD-E520-46D4-9A3F-7C94AD979EB5}"/>
                    </a:ext>
                  </a:extLst>
                </p:cNvPr>
                <p:cNvPicPr/>
                <p:nvPr/>
              </p:nvPicPr>
              <p:blipFill>
                <a:blip r:embed="rId88"/>
                <a:stretch>
                  <a:fillRect/>
                </a:stretch>
              </p:blipFill>
              <p:spPr>
                <a:xfrm>
                  <a:off x="11185560" y="4367793"/>
                  <a:ext cx="96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78" name="Ink 177">
                  <a:extLst>
                    <a:ext uri="{FF2B5EF4-FFF2-40B4-BE49-F238E27FC236}">
                      <a16:creationId xmlns:a16="http://schemas.microsoft.com/office/drawing/2014/main" id="{902F7ED2-B41B-4E18-B3E2-6579B51352CC}"/>
                    </a:ext>
                  </a:extLst>
                </p14:cNvPr>
                <p14:cNvContentPartPr/>
                <p14:nvPr/>
              </p14:nvContentPartPr>
              <p14:xfrm>
                <a:off x="11345400" y="4415313"/>
                <a:ext cx="16920" cy="44640"/>
              </p14:xfrm>
            </p:contentPart>
          </mc:Choice>
          <mc:Fallback xmlns="">
            <p:pic>
              <p:nvPicPr>
                <p:cNvPr id="178" name="Ink 177">
                  <a:extLst>
                    <a:ext uri="{FF2B5EF4-FFF2-40B4-BE49-F238E27FC236}">
                      <a16:creationId xmlns:a16="http://schemas.microsoft.com/office/drawing/2014/main" id="{902F7ED2-B41B-4E18-B3E2-6579B51352CC}"/>
                    </a:ext>
                  </a:extLst>
                </p:cNvPr>
                <p:cNvPicPr/>
                <p:nvPr/>
              </p:nvPicPr>
              <p:blipFill>
                <a:blip r:embed="rId286"/>
                <a:stretch>
                  <a:fillRect/>
                </a:stretch>
              </p:blipFill>
              <p:spPr>
                <a:xfrm>
                  <a:off x="11336400" y="4406313"/>
                  <a:ext cx="3456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79" name="Ink 178">
                  <a:extLst>
                    <a:ext uri="{FF2B5EF4-FFF2-40B4-BE49-F238E27FC236}">
                      <a16:creationId xmlns:a16="http://schemas.microsoft.com/office/drawing/2014/main" id="{D154D8A6-B5B4-4BE8-8A82-FFE63E003AE9}"/>
                    </a:ext>
                  </a:extLst>
                </p14:cNvPr>
                <p14:cNvContentPartPr/>
                <p14:nvPr/>
              </p14:nvContentPartPr>
              <p14:xfrm>
                <a:off x="11451240" y="4233873"/>
                <a:ext cx="63360" cy="167760"/>
              </p14:xfrm>
            </p:contentPart>
          </mc:Choice>
          <mc:Fallback xmlns="">
            <p:pic>
              <p:nvPicPr>
                <p:cNvPr id="179" name="Ink 178">
                  <a:extLst>
                    <a:ext uri="{FF2B5EF4-FFF2-40B4-BE49-F238E27FC236}">
                      <a16:creationId xmlns:a16="http://schemas.microsoft.com/office/drawing/2014/main" id="{D154D8A6-B5B4-4BE8-8A82-FFE63E003AE9}"/>
                    </a:ext>
                  </a:extLst>
                </p:cNvPr>
                <p:cNvPicPr/>
                <p:nvPr/>
              </p:nvPicPr>
              <p:blipFill>
                <a:blip r:embed="rId288"/>
                <a:stretch>
                  <a:fillRect/>
                </a:stretch>
              </p:blipFill>
              <p:spPr>
                <a:xfrm>
                  <a:off x="11442240" y="4224873"/>
                  <a:ext cx="810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0" name="Ink 179">
                  <a:extLst>
                    <a:ext uri="{FF2B5EF4-FFF2-40B4-BE49-F238E27FC236}">
                      <a16:creationId xmlns:a16="http://schemas.microsoft.com/office/drawing/2014/main" id="{44D9E046-5553-4DBE-9ED8-49E0C64DE949}"/>
                    </a:ext>
                  </a:extLst>
                </p14:cNvPr>
                <p14:cNvContentPartPr/>
                <p14:nvPr/>
              </p14:nvContentPartPr>
              <p14:xfrm>
                <a:off x="11167920" y="4393353"/>
                <a:ext cx="453240" cy="276120"/>
              </p14:xfrm>
            </p:contentPart>
          </mc:Choice>
          <mc:Fallback xmlns="">
            <p:pic>
              <p:nvPicPr>
                <p:cNvPr id="180" name="Ink 179">
                  <a:extLst>
                    <a:ext uri="{FF2B5EF4-FFF2-40B4-BE49-F238E27FC236}">
                      <a16:creationId xmlns:a16="http://schemas.microsoft.com/office/drawing/2014/main" id="{44D9E046-5553-4DBE-9ED8-49E0C64DE949}"/>
                    </a:ext>
                  </a:extLst>
                </p:cNvPr>
                <p:cNvPicPr/>
                <p:nvPr/>
              </p:nvPicPr>
              <p:blipFill>
                <a:blip r:embed="rId290"/>
                <a:stretch>
                  <a:fillRect/>
                </a:stretch>
              </p:blipFill>
              <p:spPr>
                <a:xfrm>
                  <a:off x="11158920" y="4384713"/>
                  <a:ext cx="47088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81" name="Ink 180">
                  <a:extLst>
                    <a:ext uri="{FF2B5EF4-FFF2-40B4-BE49-F238E27FC236}">
                      <a16:creationId xmlns:a16="http://schemas.microsoft.com/office/drawing/2014/main" id="{C7A80E0F-CD03-41AA-B8C6-353E530042EF}"/>
                    </a:ext>
                  </a:extLst>
                </p14:cNvPr>
                <p14:cNvContentPartPr/>
                <p14:nvPr/>
              </p14:nvContentPartPr>
              <p14:xfrm>
                <a:off x="11336400" y="4557513"/>
                <a:ext cx="100080" cy="179640"/>
              </p14:xfrm>
            </p:contentPart>
          </mc:Choice>
          <mc:Fallback xmlns="">
            <p:pic>
              <p:nvPicPr>
                <p:cNvPr id="181" name="Ink 180">
                  <a:extLst>
                    <a:ext uri="{FF2B5EF4-FFF2-40B4-BE49-F238E27FC236}">
                      <a16:creationId xmlns:a16="http://schemas.microsoft.com/office/drawing/2014/main" id="{C7A80E0F-CD03-41AA-B8C6-353E530042EF}"/>
                    </a:ext>
                  </a:extLst>
                </p:cNvPr>
                <p:cNvPicPr/>
                <p:nvPr/>
              </p:nvPicPr>
              <p:blipFill>
                <a:blip r:embed="rId292"/>
                <a:stretch>
                  <a:fillRect/>
                </a:stretch>
              </p:blipFill>
              <p:spPr>
                <a:xfrm>
                  <a:off x="11327760" y="4548873"/>
                  <a:ext cx="1177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82" name="Ink 181">
                  <a:extLst>
                    <a:ext uri="{FF2B5EF4-FFF2-40B4-BE49-F238E27FC236}">
                      <a16:creationId xmlns:a16="http://schemas.microsoft.com/office/drawing/2014/main" id="{800AF8ED-4CA0-45E3-8ABE-85287DE4A59C}"/>
                    </a:ext>
                  </a:extLst>
                </p14:cNvPr>
                <p14:cNvContentPartPr/>
                <p14:nvPr/>
              </p14:nvContentPartPr>
              <p14:xfrm>
                <a:off x="11372040" y="4651473"/>
                <a:ext cx="186480" cy="96840"/>
              </p14:xfrm>
            </p:contentPart>
          </mc:Choice>
          <mc:Fallback xmlns="">
            <p:pic>
              <p:nvPicPr>
                <p:cNvPr id="182" name="Ink 181">
                  <a:extLst>
                    <a:ext uri="{FF2B5EF4-FFF2-40B4-BE49-F238E27FC236}">
                      <a16:creationId xmlns:a16="http://schemas.microsoft.com/office/drawing/2014/main" id="{800AF8ED-4CA0-45E3-8ABE-85287DE4A59C}"/>
                    </a:ext>
                  </a:extLst>
                </p:cNvPr>
                <p:cNvPicPr/>
                <p:nvPr/>
              </p:nvPicPr>
              <p:blipFill>
                <a:blip r:embed="rId294"/>
                <a:stretch>
                  <a:fillRect/>
                </a:stretch>
              </p:blipFill>
              <p:spPr>
                <a:xfrm>
                  <a:off x="11363400" y="4642833"/>
                  <a:ext cx="2041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83" name="Ink 182">
                  <a:extLst>
                    <a:ext uri="{FF2B5EF4-FFF2-40B4-BE49-F238E27FC236}">
                      <a16:creationId xmlns:a16="http://schemas.microsoft.com/office/drawing/2014/main" id="{33F78BD2-79A6-4FDA-97DE-643CE761536E}"/>
                    </a:ext>
                  </a:extLst>
                </p14:cNvPr>
                <p14:cNvContentPartPr/>
                <p14:nvPr/>
              </p14:nvContentPartPr>
              <p14:xfrm>
                <a:off x="11676240" y="4524033"/>
                <a:ext cx="100440" cy="220320"/>
              </p14:xfrm>
            </p:contentPart>
          </mc:Choice>
          <mc:Fallback xmlns="">
            <p:pic>
              <p:nvPicPr>
                <p:cNvPr id="183" name="Ink 182">
                  <a:extLst>
                    <a:ext uri="{FF2B5EF4-FFF2-40B4-BE49-F238E27FC236}">
                      <a16:creationId xmlns:a16="http://schemas.microsoft.com/office/drawing/2014/main" id="{33F78BD2-79A6-4FDA-97DE-643CE761536E}"/>
                    </a:ext>
                  </a:extLst>
                </p:cNvPr>
                <p:cNvPicPr/>
                <p:nvPr/>
              </p:nvPicPr>
              <p:blipFill>
                <a:blip r:embed="rId296"/>
                <a:stretch>
                  <a:fillRect/>
                </a:stretch>
              </p:blipFill>
              <p:spPr>
                <a:xfrm>
                  <a:off x="11667240" y="4515033"/>
                  <a:ext cx="1180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84" name="Ink 183">
                  <a:extLst>
                    <a:ext uri="{FF2B5EF4-FFF2-40B4-BE49-F238E27FC236}">
                      <a16:creationId xmlns:a16="http://schemas.microsoft.com/office/drawing/2014/main" id="{6FEF87D6-EFE2-4E33-87E7-67526626D0BC}"/>
                    </a:ext>
                  </a:extLst>
                </p14:cNvPr>
                <p14:cNvContentPartPr/>
                <p14:nvPr/>
              </p14:nvContentPartPr>
              <p14:xfrm>
                <a:off x="11899080" y="4678113"/>
                <a:ext cx="6120" cy="55440"/>
              </p14:xfrm>
            </p:contentPart>
          </mc:Choice>
          <mc:Fallback xmlns="">
            <p:pic>
              <p:nvPicPr>
                <p:cNvPr id="184" name="Ink 183">
                  <a:extLst>
                    <a:ext uri="{FF2B5EF4-FFF2-40B4-BE49-F238E27FC236}">
                      <a16:creationId xmlns:a16="http://schemas.microsoft.com/office/drawing/2014/main" id="{6FEF87D6-EFE2-4E33-87E7-67526626D0BC}"/>
                    </a:ext>
                  </a:extLst>
                </p:cNvPr>
                <p:cNvPicPr/>
                <p:nvPr/>
              </p:nvPicPr>
              <p:blipFill>
                <a:blip r:embed="rId298"/>
                <a:stretch>
                  <a:fillRect/>
                </a:stretch>
              </p:blipFill>
              <p:spPr>
                <a:xfrm>
                  <a:off x="11890440" y="4669113"/>
                  <a:ext cx="2376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86" name="Ink 185">
                  <a:extLst>
                    <a:ext uri="{FF2B5EF4-FFF2-40B4-BE49-F238E27FC236}">
                      <a16:creationId xmlns:a16="http://schemas.microsoft.com/office/drawing/2014/main" id="{B0912BB8-FAEB-4672-988F-C288AD8C7DA4}"/>
                    </a:ext>
                  </a:extLst>
                </p14:cNvPr>
                <p14:cNvContentPartPr/>
                <p14:nvPr/>
              </p14:nvContentPartPr>
              <p14:xfrm>
                <a:off x="10137600" y="4657953"/>
                <a:ext cx="123840" cy="29880"/>
              </p14:xfrm>
            </p:contentPart>
          </mc:Choice>
          <mc:Fallback xmlns="">
            <p:pic>
              <p:nvPicPr>
                <p:cNvPr id="186" name="Ink 185">
                  <a:extLst>
                    <a:ext uri="{FF2B5EF4-FFF2-40B4-BE49-F238E27FC236}">
                      <a16:creationId xmlns:a16="http://schemas.microsoft.com/office/drawing/2014/main" id="{B0912BB8-FAEB-4672-988F-C288AD8C7DA4}"/>
                    </a:ext>
                  </a:extLst>
                </p:cNvPr>
                <p:cNvPicPr/>
                <p:nvPr/>
              </p:nvPicPr>
              <p:blipFill>
                <a:blip r:embed="rId300"/>
                <a:stretch>
                  <a:fillRect/>
                </a:stretch>
              </p:blipFill>
              <p:spPr>
                <a:xfrm>
                  <a:off x="10128960" y="4648953"/>
                  <a:ext cx="1414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87" name="Ink 186">
                  <a:extLst>
                    <a:ext uri="{FF2B5EF4-FFF2-40B4-BE49-F238E27FC236}">
                      <a16:creationId xmlns:a16="http://schemas.microsoft.com/office/drawing/2014/main" id="{D355F44A-3D0B-4A2B-9AB7-9CC9230A464C}"/>
                    </a:ext>
                  </a:extLst>
                </p14:cNvPr>
                <p14:cNvContentPartPr/>
                <p14:nvPr/>
              </p14:nvContentPartPr>
              <p14:xfrm>
                <a:off x="10209240" y="4651473"/>
                <a:ext cx="360" cy="132120"/>
              </p14:xfrm>
            </p:contentPart>
          </mc:Choice>
          <mc:Fallback xmlns="">
            <p:pic>
              <p:nvPicPr>
                <p:cNvPr id="187" name="Ink 186">
                  <a:extLst>
                    <a:ext uri="{FF2B5EF4-FFF2-40B4-BE49-F238E27FC236}">
                      <a16:creationId xmlns:a16="http://schemas.microsoft.com/office/drawing/2014/main" id="{D355F44A-3D0B-4A2B-9AB7-9CC9230A464C}"/>
                    </a:ext>
                  </a:extLst>
                </p:cNvPr>
                <p:cNvPicPr/>
                <p:nvPr/>
              </p:nvPicPr>
              <p:blipFill>
                <a:blip r:embed="rId302"/>
                <a:stretch>
                  <a:fillRect/>
                </a:stretch>
              </p:blipFill>
              <p:spPr>
                <a:xfrm>
                  <a:off x="10200240" y="4642833"/>
                  <a:ext cx="180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89" name="Ink 188">
                  <a:extLst>
                    <a:ext uri="{FF2B5EF4-FFF2-40B4-BE49-F238E27FC236}">
                      <a16:creationId xmlns:a16="http://schemas.microsoft.com/office/drawing/2014/main" id="{F09630A1-0C7C-49D7-AD95-C7C9054967B4}"/>
                    </a:ext>
                  </a:extLst>
                </p14:cNvPr>
                <p14:cNvContentPartPr/>
                <p14:nvPr/>
              </p14:nvContentPartPr>
              <p14:xfrm>
                <a:off x="10340280" y="4577673"/>
                <a:ext cx="55440" cy="260280"/>
              </p14:xfrm>
            </p:contentPart>
          </mc:Choice>
          <mc:Fallback xmlns="">
            <p:pic>
              <p:nvPicPr>
                <p:cNvPr id="189" name="Ink 188">
                  <a:extLst>
                    <a:ext uri="{FF2B5EF4-FFF2-40B4-BE49-F238E27FC236}">
                      <a16:creationId xmlns:a16="http://schemas.microsoft.com/office/drawing/2014/main" id="{F09630A1-0C7C-49D7-AD95-C7C9054967B4}"/>
                    </a:ext>
                  </a:extLst>
                </p:cNvPr>
                <p:cNvPicPr/>
                <p:nvPr/>
              </p:nvPicPr>
              <p:blipFill>
                <a:blip r:embed="rId304"/>
                <a:stretch>
                  <a:fillRect/>
                </a:stretch>
              </p:blipFill>
              <p:spPr>
                <a:xfrm>
                  <a:off x="10331280" y="4568673"/>
                  <a:ext cx="730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90" name="Ink 189">
                  <a:extLst>
                    <a:ext uri="{FF2B5EF4-FFF2-40B4-BE49-F238E27FC236}">
                      <a16:creationId xmlns:a16="http://schemas.microsoft.com/office/drawing/2014/main" id="{4FAE1C74-D468-47AE-B49D-126AF117BDC0}"/>
                    </a:ext>
                  </a:extLst>
                </p14:cNvPr>
                <p14:cNvContentPartPr/>
                <p14:nvPr/>
              </p14:nvContentPartPr>
              <p14:xfrm>
                <a:off x="10413360" y="4686033"/>
                <a:ext cx="102600" cy="143280"/>
              </p14:xfrm>
            </p:contentPart>
          </mc:Choice>
          <mc:Fallback xmlns="">
            <p:pic>
              <p:nvPicPr>
                <p:cNvPr id="190" name="Ink 189">
                  <a:extLst>
                    <a:ext uri="{FF2B5EF4-FFF2-40B4-BE49-F238E27FC236}">
                      <a16:creationId xmlns:a16="http://schemas.microsoft.com/office/drawing/2014/main" id="{4FAE1C74-D468-47AE-B49D-126AF117BDC0}"/>
                    </a:ext>
                  </a:extLst>
                </p:cNvPr>
                <p:cNvPicPr/>
                <p:nvPr/>
              </p:nvPicPr>
              <p:blipFill>
                <a:blip r:embed="rId306"/>
                <a:stretch>
                  <a:fillRect/>
                </a:stretch>
              </p:blipFill>
              <p:spPr>
                <a:xfrm>
                  <a:off x="10404360" y="4677393"/>
                  <a:ext cx="1202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91" name="Ink 190">
                  <a:extLst>
                    <a:ext uri="{FF2B5EF4-FFF2-40B4-BE49-F238E27FC236}">
                      <a16:creationId xmlns:a16="http://schemas.microsoft.com/office/drawing/2014/main" id="{020FE8C6-26EF-4CC1-82F6-5498E5917DE8}"/>
                    </a:ext>
                  </a:extLst>
                </p14:cNvPr>
                <p14:cNvContentPartPr/>
                <p14:nvPr/>
              </p14:nvContentPartPr>
              <p14:xfrm>
                <a:off x="10487880" y="4624833"/>
                <a:ext cx="219240" cy="329040"/>
              </p14:xfrm>
            </p:contentPart>
          </mc:Choice>
          <mc:Fallback xmlns="">
            <p:pic>
              <p:nvPicPr>
                <p:cNvPr id="191" name="Ink 190">
                  <a:extLst>
                    <a:ext uri="{FF2B5EF4-FFF2-40B4-BE49-F238E27FC236}">
                      <a16:creationId xmlns:a16="http://schemas.microsoft.com/office/drawing/2014/main" id="{020FE8C6-26EF-4CC1-82F6-5498E5917DE8}"/>
                    </a:ext>
                  </a:extLst>
                </p:cNvPr>
                <p:cNvPicPr/>
                <p:nvPr/>
              </p:nvPicPr>
              <p:blipFill>
                <a:blip r:embed="rId308"/>
                <a:stretch>
                  <a:fillRect/>
                </a:stretch>
              </p:blipFill>
              <p:spPr>
                <a:xfrm>
                  <a:off x="10478880" y="4615833"/>
                  <a:ext cx="23688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92" name="Ink 191">
                  <a:extLst>
                    <a:ext uri="{FF2B5EF4-FFF2-40B4-BE49-F238E27FC236}">
                      <a16:creationId xmlns:a16="http://schemas.microsoft.com/office/drawing/2014/main" id="{C8C2CA99-36BC-46E5-9600-34C4D6B67797}"/>
                    </a:ext>
                  </a:extLst>
                </p14:cNvPr>
                <p14:cNvContentPartPr/>
                <p14:nvPr/>
              </p14:nvContentPartPr>
              <p14:xfrm>
                <a:off x="10750680" y="4775673"/>
                <a:ext cx="76320" cy="90000"/>
              </p14:xfrm>
            </p:contentPart>
          </mc:Choice>
          <mc:Fallback xmlns="">
            <p:pic>
              <p:nvPicPr>
                <p:cNvPr id="192" name="Ink 191">
                  <a:extLst>
                    <a:ext uri="{FF2B5EF4-FFF2-40B4-BE49-F238E27FC236}">
                      <a16:creationId xmlns:a16="http://schemas.microsoft.com/office/drawing/2014/main" id="{C8C2CA99-36BC-46E5-9600-34C4D6B67797}"/>
                    </a:ext>
                  </a:extLst>
                </p:cNvPr>
                <p:cNvPicPr/>
                <p:nvPr/>
              </p:nvPicPr>
              <p:blipFill>
                <a:blip r:embed="rId310"/>
                <a:stretch>
                  <a:fillRect/>
                </a:stretch>
              </p:blipFill>
              <p:spPr>
                <a:xfrm>
                  <a:off x="10741680" y="4767033"/>
                  <a:ext cx="939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93" name="Ink 192">
                  <a:extLst>
                    <a:ext uri="{FF2B5EF4-FFF2-40B4-BE49-F238E27FC236}">
                      <a16:creationId xmlns:a16="http://schemas.microsoft.com/office/drawing/2014/main" id="{0C0493DC-1B36-4326-9F94-68388554394F}"/>
                    </a:ext>
                  </a:extLst>
                </p14:cNvPr>
                <p14:cNvContentPartPr/>
                <p14:nvPr/>
              </p14:nvContentPartPr>
              <p14:xfrm>
                <a:off x="10893240" y="4740393"/>
                <a:ext cx="159480" cy="156600"/>
              </p14:xfrm>
            </p:contentPart>
          </mc:Choice>
          <mc:Fallback xmlns="">
            <p:pic>
              <p:nvPicPr>
                <p:cNvPr id="193" name="Ink 192">
                  <a:extLst>
                    <a:ext uri="{FF2B5EF4-FFF2-40B4-BE49-F238E27FC236}">
                      <a16:creationId xmlns:a16="http://schemas.microsoft.com/office/drawing/2014/main" id="{0C0493DC-1B36-4326-9F94-68388554394F}"/>
                    </a:ext>
                  </a:extLst>
                </p:cNvPr>
                <p:cNvPicPr/>
                <p:nvPr/>
              </p:nvPicPr>
              <p:blipFill>
                <a:blip r:embed="rId312"/>
                <a:stretch>
                  <a:fillRect/>
                </a:stretch>
              </p:blipFill>
              <p:spPr>
                <a:xfrm>
                  <a:off x="10884600" y="4731753"/>
                  <a:ext cx="1771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194" name="Ink 193">
                  <a:extLst>
                    <a:ext uri="{FF2B5EF4-FFF2-40B4-BE49-F238E27FC236}">
                      <a16:creationId xmlns:a16="http://schemas.microsoft.com/office/drawing/2014/main" id="{B942A1B2-09A3-4AAF-B9B4-F97CD1255AEB}"/>
                    </a:ext>
                  </a:extLst>
                </p14:cNvPr>
                <p14:cNvContentPartPr/>
                <p14:nvPr/>
              </p14:nvContentPartPr>
              <p14:xfrm>
                <a:off x="11096640" y="4784673"/>
                <a:ext cx="80280" cy="106200"/>
              </p14:xfrm>
            </p:contentPart>
          </mc:Choice>
          <mc:Fallback xmlns="">
            <p:pic>
              <p:nvPicPr>
                <p:cNvPr id="194" name="Ink 193">
                  <a:extLst>
                    <a:ext uri="{FF2B5EF4-FFF2-40B4-BE49-F238E27FC236}">
                      <a16:creationId xmlns:a16="http://schemas.microsoft.com/office/drawing/2014/main" id="{B942A1B2-09A3-4AAF-B9B4-F97CD1255AEB}"/>
                    </a:ext>
                  </a:extLst>
                </p:cNvPr>
                <p:cNvPicPr/>
                <p:nvPr/>
              </p:nvPicPr>
              <p:blipFill>
                <a:blip r:embed="rId314"/>
                <a:stretch>
                  <a:fillRect/>
                </a:stretch>
              </p:blipFill>
              <p:spPr>
                <a:xfrm>
                  <a:off x="11087640" y="4775673"/>
                  <a:ext cx="9792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195" name="Ink 194">
                  <a:extLst>
                    <a:ext uri="{FF2B5EF4-FFF2-40B4-BE49-F238E27FC236}">
                      <a16:creationId xmlns:a16="http://schemas.microsoft.com/office/drawing/2014/main" id="{51F9AF07-69F1-4531-AA29-300D983890D8}"/>
                    </a:ext>
                  </a:extLst>
                </p14:cNvPr>
                <p14:cNvContentPartPr/>
                <p14:nvPr/>
              </p14:nvContentPartPr>
              <p14:xfrm>
                <a:off x="11188080" y="4738953"/>
                <a:ext cx="60840" cy="219600"/>
              </p14:xfrm>
            </p:contentPart>
          </mc:Choice>
          <mc:Fallback xmlns="">
            <p:pic>
              <p:nvPicPr>
                <p:cNvPr id="195" name="Ink 194">
                  <a:extLst>
                    <a:ext uri="{FF2B5EF4-FFF2-40B4-BE49-F238E27FC236}">
                      <a16:creationId xmlns:a16="http://schemas.microsoft.com/office/drawing/2014/main" id="{51F9AF07-69F1-4531-AA29-300D983890D8}"/>
                    </a:ext>
                  </a:extLst>
                </p:cNvPr>
                <p:cNvPicPr/>
                <p:nvPr/>
              </p:nvPicPr>
              <p:blipFill>
                <a:blip r:embed="rId316"/>
                <a:stretch>
                  <a:fillRect/>
                </a:stretch>
              </p:blipFill>
              <p:spPr>
                <a:xfrm>
                  <a:off x="11179440" y="4729953"/>
                  <a:ext cx="784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96" name="Ink 195">
                  <a:extLst>
                    <a:ext uri="{FF2B5EF4-FFF2-40B4-BE49-F238E27FC236}">
                      <a16:creationId xmlns:a16="http://schemas.microsoft.com/office/drawing/2014/main" id="{23CE9E2D-69D5-45BF-BDE5-95960F53F062}"/>
                    </a:ext>
                  </a:extLst>
                </p14:cNvPr>
                <p14:cNvContentPartPr/>
                <p14:nvPr/>
              </p14:nvContentPartPr>
              <p14:xfrm>
                <a:off x="11442960" y="4799073"/>
                <a:ext cx="360" cy="3960"/>
              </p14:xfrm>
            </p:contentPart>
          </mc:Choice>
          <mc:Fallback xmlns="">
            <p:pic>
              <p:nvPicPr>
                <p:cNvPr id="196" name="Ink 195">
                  <a:extLst>
                    <a:ext uri="{FF2B5EF4-FFF2-40B4-BE49-F238E27FC236}">
                      <a16:creationId xmlns:a16="http://schemas.microsoft.com/office/drawing/2014/main" id="{23CE9E2D-69D5-45BF-BDE5-95960F53F062}"/>
                    </a:ext>
                  </a:extLst>
                </p:cNvPr>
                <p:cNvPicPr/>
                <p:nvPr/>
              </p:nvPicPr>
              <p:blipFill>
                <a:blip r:embed="rId318"/>
                <a:stretch>
                  <a:fillRect/>
                </a:stretch>
              </p:blipFill>
              <p:spPr>
                <a:xfrm>
                  <a:off x="11434320" y="4790433"/>
                  <a:ext cx="18000" cy="21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9">
            <p14:nvContentPartPr>
              <p14:cNvPr id="198" name="Ink 197">
                <a:extLst>
                  <a:ext uri="{FF2B5EF4-FFF2-40B4-BE49-F238E27FC236}">
                    <a16:creationId xmlns:a16="http://schemas.microsoft.com/office/drawing/2014/main" id="{17B29156-AFAD-4E10-9BEC-B3036DF6D582}"/>
                  </a:ext>
                </a:extLst>
              </p14:cNvPr>
              <p14:cNvContentPartPr/>
              <p14:nvPr/>
            </p14:nvContentPartPr>
            <p14:xfrm>
              <a:off x="11043360" y="3391833"/>
              <a:ext cx="130320" cy="460440"/>
            </p14:xfrm>
          </p:contentPart>
        </mc:Choice>
        <mc:Fallback xmlns="">
          <p:pic>
            <p:nvPicPr>
              <p:cNvPr id="198" name="Ink 197">
                <a:extLst>
                  <a:ext uri="{FF2B5EF4-FFF2-40B4-BE49-F238E27FC236}">
                    <a16:creationId xmlns:a16="http://schemas.microsoft.com/office/drawing/2014/main" id="{17B29156-AFAD-4E10-9BEC-B3036DF6D582}"/>
                  </a:ext>
                </a:extLst>
              </p:cNvPr>
              <p:cNvPicPr/>
              <p:nvPr/>
            </p:nvPicPr>
            <p:blipFill>
              <a:blip r:embed="rId320"/>
              <a:stretch>
                <a:fillRect/>
              </a:stretch>
            </p:blipFill>
            <p:spPr>
              <a:xfrm>
                <a:off x="11034360" y="3383193"/>
                <a:ext cx="147960" cy="478080"/>
              </a:xfrm>
              <a:prstGeom prst="rect">
                <a:avLst/>
              </a:prstGeom>
            </p:spPr>
          </p:pic>
        </mc:Fallback>
      </mc:AlternateContent>
      <p:grpSp>
        <p:nvGrpSpPr>
          <p:cNvPr id="204" name="Group 203">
            <a:extLst>
              <a:ext uri="{FF2B5EF4-FFF2-40B4-BE49-F238E27FC236}">
                <a16:creationId xmlns:a16="http://schemas.microsoft.com/office/drawing/2014/main" id="{0ACD9AB7-9FA5-4830-A221-69EB05E2C94A}"/>
              </a:ext>
            </a:extLst>
          </p:cNvPr>
          <p:cNvGrpSpPr/>
          <p:nvPr/>
        </p:nvGrpSpPr>
        <p:grpSpPr>
          <a:xfrm>
            <a:off x="11327760" y="3346473"/>
            <a:ext cx="730800" cy="482760"/>
            <a:chOff x="11327760" y="3346473"/>
            <a:chExt cx="730800" cy="482760"/>
          </a:xfrm>
        </p:grpSpPr>
        <mc:AlternateContent xmlns:mc="http://schemas.openxmlformats.org/markup-compatibility/2006" xmlns:p14="http://schemas.microsoft.com/office/powerpoint/2010/main">
          <mc:Choice Requires="p14">
            <p:contentPart p14:bwMode="auto" r:id="rId321">
              <p14:nvContentPartPr>
                <p14:cNvPr id="199" name="Ink 198">
                  <a:extLst>
                    <a:ext uri="{FF2B5EF4-FFF2-40B4-BE49-F238E27FC236}">
                      <a16:creationId xmlns:a16="http://schemas.microsoft.com/office/drawing/2014/main" id="{8FA47F41-D361-438E-BDEE-C0D406DD6315}"/>
                    </a:ext>
                  </a:extLst>
                </p14:cNvPr>
                <p14:cNvContentPartPr/>
                <p14:nvPr/>
              </p14:nvContentPartPr>
              <p14:xfrm>
                <a:off x="11327760" y="3523953"/>
                <a:ext cx="146160" cy="141840"/>
              </p14:xfrm>
            </p:contentPart>
          </mc:Choice>
          <mc:Fallback xmlns="">
            <p:pic>
              <p:nvPicPr>
                <p:cNvPr id="199" name="Ink 198">
                  <a:extLst>
                    <a:ext uri="{FF2B5EF4-FFF2-40B4-BE49-F238E27FC236}">
                      <a16:creationId xmlns:a16="http://schemas.microsoft.com/office/drawing/2014/main" id="{8FA47F41-D361-438E-BDEE-C0D406DD6315}"/>
                    </a:ext>
                  </a:extLst>
                </p:cNvPr>
                <p:cNvPicPr/>
                <p:nvPr/>
              </p:nvPicPr>
              <p:blipFill>
                <a:blip r:embed="rId322"/>
                <a:stretch>
                  <a:fillRect/>
                </a:stretch>
              </p:blipFill>
              <p:spPr>
                <a:xfrm>
                  <a:off x="11318760" y="3515313"/>
                  <a:ext cx="163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00" name="Ink 199">
                  <a:extLst>
                    <a:ext uri="{FF2B5EF4-FFF2-40B4-BE49-F238E27FC236}">
                      <a16:creationId xmlns:a16="http://schemas.microsoft.com/office/drawing/2014/main" id="{AC9EF065-42D5-44DF-80F6-C60DAD829BFC}"/>
                    </a:ext>
                  </a:extLst>
                </p14:cNvPr>
                <p14:cNvContentPartPr/>
                <p14:nvPr/>
              </p14:nvContentPartPr>
              <p14:xfrm>
                <a:off x="11522520" y="3476433"/>
                <a:ext cx="82800" cy="147600"/>
              </p14:xfrm>
            </p:contentPart>
          </mc:Choice>
          <mc:Fallback xmlns="">
            <p:pic>
              <p:nvPicPr>
                <p:cNvPr id="200" name="Ink 199">
                  <a:extLst>
                    <a:ext uri="{FF2B5EF4-FFF2-40B4-BE49-F238E27FC236}">
                      <a16:creationId xmlns:a16="http://schemas.microsoft.com/office/drawing/2014/main" id="{AC9EF065-42D5-44DF-80F6-C60DAD829BFC}"/>
                    </a:ext>
                  </a:extLst>
                </p:cNvPr>
                <p:cNvPicPr/>
                <p:nvPr/>
              </p:nvPicPr>
              <p:blipFill>
                <a:blip r:embed="rId324"/>
                <a:stretch>
                  <a:fillRect/>
                </a:stretch>
              </p:blipFill>
              <p:spPr>
                <a:xfrm>
                  <a:off x="11513880" y="3467433"/>
                  <a:ext cx="1004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01" name="Ink 200">
                  <a:extLst>
                    <a:ext uri="{FF2B5EF4-FFF2-40B4-BE49-F238E27FC236}">
                      <a16:creationId xmlns:a16="http://schemas.microsoft.com/office/drawing/2014/main" id="{D34D0EC5-DF87-497F-8F57-1E219127DC21}"/>
                    </a:ext>
                  </a:extLst>
                </p14:cNvPr>
                <p14:cNvContentPartPr/>
                <p14:nvPr/>
              </p14:nvContentPartPr>
              <p14:xfrm>
                <a:off x="11673000" y="3426393"/>
                <a:ext cx="207000" cy="295200"/>
              </p14:xfrm>
            </p:contentPart>
          </mc:Choice>
          <mc:Fallback xmlns="">
            <p:pic>
              <p:nvPicPr>
                <p:cNvPr id="201" name="Ink 200">
                  <a:extLst>
                    <a:ext uri="{FF2B5EF4-FFF2-40B4-BE49-F238E27FC236}">
                      <a16:creationId xmlns:a16="http://schemas.microsoft.com/office/drawing/2014/main" id="{D34D0EC5-DF87-497F-8F57-1E219127DC21}"/>
                    </a:ext>
                  </a:extLst>
                </p:cNvPr>
                <p:cNvPicPr/>
                <p:nvPr/>
              </p:nvPicPr>
              <p:blipFill>
                <a:blip r:embed="rId326"/>
                <a:stretch>
                  <a:fillRect/>
                </a:stretch>
              </p:blipFill>
              <p:spPr>
                <a:xfrm>
                  <a:off x="11664000" y="3417753"/>
                  <a:ext cx="2246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02" name="Ink 201">
                  <a:extLst>
                    <a:ext uri="{FF2B5EF4-FFF2-40B4-BE49-F238E27FC236}">
                      <a16:creationId xmlns:a16="http://schemas.microsoft.com/office/drawing/2014/main" id="{6666B6D2-84A2-4855-952C-740C60A953AD}"/>
                    </a:ext>
                  </a:extLst>
                </p14:cNvPr>
                <p14:cNvContentPartPr/>
                <p14:nvPr/>
              </p14:nvContentPartPr>
              <p14:xfrm>
                <a:off x="11833560" y="3639513"/>
                <a:ext cx="123840" cy="126000"/>
              </p14:xfrm>
            </p:contentPart>
          </mc:Choice>
          <mc:Fallback xmlns="">
            <p:pic>
              <p:nvPicPr>
                <p:cNvPr id="202" name="Ink 201">
                  <a:extLst>
                    <a:ext uri="{FF2B5EF4-FFF2-40B4-BE49-F238E27FC236}">
                      <a16:creationId xmlns:a16="http://schemas.microsoft.com/office/drawing/2014/main" id="{6666B6D2-84A2-4855-952C-740C60A953AD}"/>
                    </a:ext>
                  </a:extLst>
                </p:cNvPr>
                <p:cNvPicPr/>
                <p:nvPr/>
              </p:nvPicPr>
              <p:blipFill>
                <a:blip r:embed="rId328"/>
                <a:stretch>
                  <a:fillRect/>
                </a:stretch>
              </p:blipFill>
              <p:spPr>
                <a:xfrm>
                  <a:off x="11824560" y="3630873"/>
                  <a:ext cx="141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03" name="Ink 202">
                  <a:extLst>
                    <a:ext uri="{FF2B5EF4-FFF2-40B4-BE49-F238E27FC236}">
                      <a16:creationId xmlns:a16="http://schemas.microsoft.com/office/drawing/2014/main" id="{BA450869-FA4F-4DCF-AA83-E43B85A58475}"/>
                    </a:ext>
                  </a:extLst>
                </p14:cNvPr>
                <p14:cNvContentPartPr/>
                <p14:nvPr/>
              </p14:nvContentPartPr>
              <p14:xfrm>
                <a:off x="11958120" y="3346473"/>
                <a:ext cx="100440" cy="482760"/>
              </p14:xfrm>
            </p:contentPart>
          </mc:Choice>
          <mc:Fallback xmlns="">
            <p:pic>
              <p:nvPicPr>
                <p:cNvPr id="203" name="Ink 202">
                  <a:extLst>
                    <a:ext uri="{FF2B5EF4-FFF2-40B4-BE49-F238E27FC236}">
                      <a16:creationId xmlns:a16="http://schemas.microsoft.com/office/drawing/2014/main" id="{BA450869-FA4F-4DCF-AA83-E43B85A58475}"/>
                    </a:ext>
                  </a:extLst>
                </p:cNvPr>
                <p:cNvPicPr/>
                <p:nvPr/>
              </p:nvPicPr>
              <p:blipFill>
                <a:blip r:embed="rId330"/>
                <a:stretch>
                  <a:fillRect/>
                </a:stretch>
              </p:blipFill>
              <p:spPr>
                <a:xfrm>
                  <a:off x="11949120" y="3337473"/>
                  <a:ext cx="118080" cy="500400"/>
                </a:xfrm>
                <a:prstGeom prst="rect">
                  <a:avLst/>
                </a:prstGeom>
              </p:spPr>
            </p:pic>
          </mc:Fallback>
        </mc:AlternateContent>
      </p:grpSp>
    </p:spTree>
    <p:extLst>
      <p:ext uri="{BB962C8B-B14F-4D97-AF65-F5344CB8AC3E}">
        <p14:creationId xmlns:p14="http://schemas.microsoft.com/office/powerpoint/2010/main" val="3596590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0A9E-0B98-40FC-B1B7-969096DE2ABF}"/>
              </a:ext>
            </a:extLst>
          </p:cNvPr>
          <p:cNvSpPr>
            <a:spLocks noGrp="1"/>
          </p:cNvSpPr>
          <p:nvPr>
            <p:ph type="title"/>
          </p:nvPr>
        </p:nvSpPr>
        <p:spPr/>
        <p:txBody>
          <a:bodyPr/>
          <a:lstStyle/>
          <a:p>
            <a:r>
              <a:rPr lang="en-US" dirty="0"/>
              <a:t>More on </a:t>
            </a:r>
            <a:r>
              <a:rPr lang="en-US" dirty="0" err="1"/>
              <a:t>printf</a:t>
            </a:r>
            <a:r>
              <a:rPr lang="en-US" dirty="0"/>
              <a:t> ( formatted output ) </a:t>
            </a:r>
            <a:endParaRPr lang="en-IN" dirty="0"/>
          </a:p>
        </p:txBody>
      </p:sp>
      <p:sp>
        <p:nvSpPr>
          <p:cNvPr id="3" name="Content Placeholder 2">
            <a:extLst>
              <a:ext uri="{FF2B5EF4-FFF2-40B4-BE49-F238E27FC236}">
                <a16:creationId xmlns:a16="http://schemas.microsoft.com/office/drawing/2014/main" id="{FE427279-4C89-4759-B857-734DC7A353DC}"/>
              </a:ext>
            </a:extLst>
          </p:cNvPr>
          <p:cNvSpPr>
            <a:spLocks noGrp="1"/>
          </p:cNvSpPr>
          <p:nvPr>
            <p:ph idx="1"/>
          </p:nvPr>
        </p:nvSpPr>
        <p:spPr>
          <a:xfrm>
            <a:off x="838200" y="1825625"/>
            <a:ext cx="4177683" cy="4351338"/>
          </a:xfrm>
        </p:spPr>
        <p:txBody>
          <a:bodyPr>
            <a:normAutofit fontScale="40000" lnSpcReduction="20000"/>
          </a:bodyPr>
          <a:lstStyle/>
          <a:p>
            <a:pPr marL="0" indent="0" algn="l" fontAlgn="base">
              <a:buNone/>
            </a:pPr>
            <a:r>
              <a:rPr lang="en-IN" b="0" i="0" dirty="0">
                <a:solidFill>
                  <a:srgbClr val="000000"/>
                </a:solidFill>
                <a:effectLst/>
                <a:latin typeface="inherit"/>
              </a:rPr>
              <a:t>#include &lt;</a:t>
            </a:r>
            <a:r>
              <a:rPr lang="en-IN" b="0" i="0" dirty="0" err="1">
                <a:solidFill>
                  <a:srgbClr val="000000"/>
                </a:solidFill>
                <a:effectLst/>
                <a:latin typeface="inherit"/>
              </a:rPr>
              <a:t>stdio.h</a:t>
            </a:r>
            <a:r>
              <a:rPr lang="en-IN" b="0" i="0" dirty="0">
                <a:solidFill>
                  <a:srgbClr val="000000"/>
                </a:solidFill>
                <a:effectLst/>
                <a:latin typeface="inherit"/>
              </a:rPr>
              <a:t>&gt;</a:t>
            </a:r>
            <a:endParaRPr lang="en-IN" b="0" i="0" dirty="0">
              <a:solidFill>
                <a:srgbClr val="000000"/>
              </a:solidFill>
              <a:effectLst/>
              <a:latin typeface="Monaco"/>
            </a:endParaRPr>
          </a:p>
          <a:p>
            <a:pPr marL="0" indent="0" algn="l" fontAlgn="base">
              <a:buNone/>
            </a:pP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main()</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a:solidFill>
                  <a:srgbClr val="000000"/>
                </a:solidFill>
                <a:effectLst/>
                <a:latin typeface="inherit"/>
              </a:rPr>
              <a:t>str[</a:t>
            </a:r>
            <a:r>
              <a:rPr lang="en-IN" b="0" i="0" dirty="0">
                <a:solidFill>
                  <a:srgbClr val="0828FB"/>
                </a:solidFill>
                <a:effectLst/>
                <a:latin typeface="inherit"/>
              </a:rPr>
              <a:t>20</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t>
            </a:r>
            <a:r>
              <a:rPr lang="en-IN" b="0" i="0" dirty="0" err="1">
                <a:solidFill>
                  <a:srgbClr val="0828FB"/>
                </a:solidFill>
                <a:effectLst/>
                <a:latin typeface="inherit"/>
              </a:rPr>
              <a:t>LearningC</a:t>
            </a:r>
            <a:r>
              <a:rPr lang="en-IN" b="0" i="0" dirty="0">
                <a:solidFill>
                  <a:srgbClr val="0828FB"/>
                </a:solidFill>
                <a:effectLst/>
                <a:latin typeface="inherit"/>
              </a:rPr>
              <a: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float</a:t>
            </a:r>
            <a:r>
              <a:rPr lang="en-IN" b="0" i="0" dirty="0">
                <a:solidFill>
                  <a:srgbClr val="006FE0"/>
                </a:solidFill>
                <a:effectLst/>
                <a:latin typeface="inherit"/>
              </a:rPr>
              <a:t> </a:t>
            </a:r>
            <a:r>
              <a:rPr lang="en-IN" dirty="0">
                <a:solidFill>
                  <a:srgbClr val="000000"/>
                </a:solidFill>
                <a:latin typeface="inherit"/>
              </a:rPr>
              <a:t>pi_upto2digits</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3.14</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no</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150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double</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20.123456</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"Character is %c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"String is %s \n"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str);</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"Float value is %f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flt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"Integer value is %d\n"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"Double value is %</a:t>
            </a:r>
            <a:r>
              <a:rPr lang="en-IN" b="0" i="0" dirty="0" err="1">
                <a:solidFill>
                  <a:srgbClr val="0828FB"/>
                </a:solidFill>
                <a:effectLst/>
                <a:latin typeface="inherit"/>
              </a:rPr>
              <a:t>lf</a:t>
            </a:r>
            <a:r>
              <a:rPr lang="en-IN" b="0" i="0" dirty="0">
                <a:solidFill>
                  <a:srgbClr val="0828FB"/>
                </a:solidFill>
                <a:effectLst/>
                <a:latin typeface="inherit"/>
              </a:rPr>
              <a:t>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"Octal value is %o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"Hexadecimal value is %x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return</a:t>
            </a:r>
            <a:r>
              <a:rPr lang="en-IN" b="0" i="0" dirty="0">
                <a:solidFill>
                  <a:srgbClr val="006FE0"/>
                </a:solidFill>
                <a:effectLst/>
                <a:latin typeface="inherit"/>
              </a:rPr>
              <a:t> </a:t>
            </a:r>
            <a:r>
              <a:rPr lang="en-IN" b="0" i="0" dirty="0">
                <a:solidFill>
                  <a:srgbClr val="0828FB"/>
                </a:solidFill>
                <a:effectLst/>
                <a:latin typeface="inherit"/>
              </a:rPr>
              <a:t>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endParaRPr lang="en-IN" dirty="0"/>
          </a:p>
        </p:txBody>
      </p:sp>
      <p:sp>
        <p:nvSpPr>
          <p:cNvPr id="4" name="TextBox 3">
            <a:extLst>
              <a:ext uri="{FF2B5EF4-FFF2-40B4-BE49-F238E27FC236}">
                <a16:creationId xmlns:a16="http://schemas.microsoft.com/office/drawing/2014/main" id="{1554A32D-DDEE-4EA1-878A-49C2D37BCBDC}"/>
              </a:ext>
            </a:extLst>
          </p:cNvPr>
          <p:cNvSpPr txBox="1"/>
          <p:nvPr/>
        </p:nvSpPr>
        <p:spPr>
          <a:xfrm>
            <a:off x="861120" y="1358274"/>
            <a:ext cx="997517" cy="369332"/>
          </a:xfrm>
          <a:prstGeom prst="rect">
            <a:avLst/>
          </a:prstGeom>
          <a:noFill/>
        </p:spPr>
        <p:txBody>
          <a:bodyPr wrap="none" rtlCol="0">
            <a:spAutoFit/>
          </a:bodyPr>
          <a:lstStyle/>
          <a:p>
            <a:r>
              <a:rPr lang="en-US" b="1" dirty="0">
                <a:solidFill>
                  <a:schemeClr val="accent2"/>
                </a:solidFill>
              </a:rPr>
              <a:t>Program</a:t>
            </a:r>
            <a:endParaRPr lang="en-IN" b="1" dirty="0">
              <a:solidFill>
                <a:schemeClr val="accent2"/>
              </a:solidFill>
            </a:endParaRPr>
          </a:p>
        </p:txBody>
      </p:sp>
    </p:spTree>
    <p:extLst>
      <p:ext uri="{BB962C8B-B14F-4D97-AF65-F5344CB8AC3E}">
        <p14:creationId xmlns:p14="http://schemas.microsoft.com/office/powerpoint/2010/main" val="157456521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CCE8-B7A4-4283-95A8-644C20179EFC}"/>
              </a:ext>
            </a:extLst>
          </p:cNvPr>
          <p:cNvSpPr>
            <a:spLocks noGrp="1"/>
          </p:cNvSpPr>
          <p:nvPr>
            <p:ph type="title"/>
          </p:nvPr>
        </p:nvSpPr>
        <p:spPr/>
        <p:txBody>
          <a:bodyPr/>
          <a:lstStyle/>
          <a:p>
            <a:endParaRPr lang="en-IN" dirty="0"/>
          </a:p>
        </p:txBody>
      </p:sp>
      <p:pic>
        <p:nvPicPr>
          <p:cNvPr id="5" name="Picture 4">
            <a:extLst>
              <a:ext uri="{FF2B5EF4-FFF2-40B4-BE49-F238E27FC236}">
                <a16:creationId xmlns:a16="http://schemas.microsoft.com/office/drawing/2014/main" id="{D956CC16-01C2-4BEA-A2D5-177596924DF1}"/>
              </a:ext>
            </a:extLst>
          </p:cNvPr>
          <p:cNvPicPr>
            <a:picLocks noChangeAspect="1"/>
          </p:cNvPicPr>
          <p:nvPr/>
        </p:nvPicPr>
        <p:blipFill>
          <a:blip r:embed="rId2"/>
          <a:stretch>
            <a:fillRect/>
          </a:stretch>
        </p:blipFill>
        <p:spPr>
          <a:xfrm>
            <a:off x="652337" y="1434295"/>
            <a:ext cx="6869339" cy="5503938"/>
          </a:xfrm>
          <a:prstGeom prst="rect">
            <a:avLst/>
          </a:prstGeom>
        </p:spPr>
      </p:pic>
    </p:spTree>
    <p:extLst>
      <p:ext uri="{BB962C8B-B14F-4D97-AF65-F5344CB8AC3E}">
        <p14:creationId xmlns:p14="http://schemas.microsoft.com/office/powerpoint/2010/main" val="34038321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B2031-9FDB-4C98-83DD-2D9A729DCCD0}"/>
              </a:ext>
            </a:extLst>
          </p:cNvPr>
          <p:cNvPicPr>
            <a:picLocks noChangeAspect="1"/>
          </p:cNvPicPr>
          <p:nvPr/>
        </p:nvPicPr>
        <p:blipFill>
          <a:blip r:embed="rId2"/>
          <a:stretch>
            <a:fillRect/>
          </a:stretch>
        </p:blipFill>
        <p:spPr>
          <a:xfrm>
            <a:off x="838200" y="2029344"/>
            <a:ext cx="5992061" cy="3943900"/>
          </a:xfrm>
          <a:prstGeom prst="rect">
            <a:avLst/>
          </a:prstGeom>
        </p:spPr>
      </p:pic>
      <p:sp>
        <p:nvSpPr>
          <p:cNvPr id="2" name="Title 1">
            <a:extLst>
              <a:ext uri="{FF2B5EF4-FFF2-40B4-BE49-F238E27FC236}">
                <a16:creationId xmlns:a16="http://schemas.microsoft.com/office/drawing/2014/main" id="{B7A4E026-72EA-4E9B-A68D-8A1DEB7D47BB}"/>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48CB230C-190A-44CD-907C-ED0DD7845B10}"/>
              </a:ext>
            </a:extLst>
          </p:cNvPr>
          <p:cNvPicPr>
            <a:picLocks noGrp="1" noChangeAspect="1"/>
          </p:cNvPicPr>
          <p:nvPr>
            <p:ph idx="1"/>
          </p:nvPr>
        </p:nvPicPr>
        <p:blipFill>
          <a:blip r:embed="rId3"/>
          <a:stretch>
            <a:fillRect/>
          </a:stretch>
        </p:blipFill>
        <p:spPr>
          <a:xfrm>
            <a:off x="5437238" y="2727855"/>
            <a:ext cx="9287847" cy="1275599"/>
          </a:xfrm>
        </p:spPr>
      </p:pic>
    </p:spTree>
    <p:extLst>
      <p:ext uri="{BB962C8B-B14F-4D97-AF65-F5344CB8AC3E}">
        <p14:creationId xmlns:p14="http://schemas.microsoft.com/office/powerpoint/2010/main" val="69932806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BE0B-13AE-4D2F-8A5E-6457C0258D2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43A745E-71D3-4501-A6D0-ABF371078AC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A4440794-2053-4C5D-B822-E155847487E8}"/>
              </a:ext>
            </a:extLst>
          </p:cNvPr>
          <p:cNvPicPr>
            <a:picLocks noChangeAspect="1"/>
          </p:cNvPicPr>
          <p:nvPr/>
        </p:nvPicPr>
        <p:blipFill>
          <a:blip r:embed="rId2"/>
          <a:stretch>
            <a:fillRect/>
          </a:stretch>
        </p:blipFill>
        <p:spPr>
          <a:xfrm>
            <a:off x="837466" y="1825625"/>
            <a:ext cx="5258534" cy="4191585"/>
          </a:xfrm>
          <a:prstGeom prst="rect">
            <a:avLst/>
          </a:prstGeom>
        </p:spPr>
      </p:pic>
    </p:spTree>
    <p:extLst>
      <p:ext uri="{BB962C8B-B14F-4D97-AF65-F5344CB8AC3E}">
        <p14:creationId xmlns:p14="http://schemas.microsoft.com/office/powerpoint/2010/main" val="113501908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BE0B-13AE-4D2F-8A5E-6457C0258D2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43A745E-71D3-4501-A6D0-ABF371078ACD}"/>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A4440794-2053-4C5D-B822-E155847487E8}"/>
              </a:ext>
            </a:extLst>
          </p:cNvPr>
          <p:cNvPicPr>
            <a:picLocks noChangeAspect="1"/>
          </p:cNvPicPr>
          <p:nvPr/>
        </p:nvPicPr>
        <p:blipFill>
          <a:blip r:embed="rId2"/>
          <a:stretch>
            <a:fillRect/>
          </a:stretch>
        </p:blipFill>
        <p:spPr>
          <a:xfrm>
            <a:off x="837466" y="1825625"/>
            <a:ext cx="5258534" cy="4191585"/>
          </a:xfrm>
          <a:prstGeom prst="rect">
            <a:avLst/>
          </a:prstGeom>
        </p:spPr>
      </p:pic>
      <p:pic>
        <p:nvPicPr>
          <p:cNvPr id="7" name="Picture 6">
            <a:extLst>
              <a:ext uri="{FF2B5EF4-FFF2-40B4-BE49-F238E27FC236}">
                <a16:creationId xmlns:a16="http://schemas.microsoft.com/office/drawing/2014/main" id="{DB7D1BAA-925F-421F-A758-B2EE0628EC16}"/>
              </a:ext>
            </a:extLst>
          </p:cNvPr>
          <p:cNvPicPr>
            <a:picLocks noChangeAspect="1"/>
          </p:cNvPicPr>
          <p:nvPr/>
        </p:nvPicPr>
        <p:blipFill>
          <a:blip r:embed="rId3"/>
          <a:stretch>
            <a:fillRect/>
          </a:stretch>
        </p:blipFill>
        <p:spPr>
          <a:xfrm>
            <a:off x="4709651" y="5338817"/>
            <a:ext cx="7742911" cy="813330"/>
          </a:xfrm>
          <a:prstGeom prst="rect">
            <a:avLst/>
          </a:prstGeom>
        </p:spPr>
      </p:pic>
    </p:spTree>
    <p:extLst>
      <p:ext uri="{BB962C8B-B14F-4D97-AF65-F5344CB8AC3E}">
        <p14:creationId xmlns:p14="http://schemas.microsoft.com/office/powerpoint/2010/main" val="302994273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470A-496A-4265-8C3E-C6ADAC5F5658}"/>
              </a:ext>
            </a:extLst>
          </p:cNvPr>
          <p:cNvSpPr>
            <a:spLocks noGrp="1"/>
          </p:cNvSpPr>
          <p:nvPr>
            <p:ph type="title"/>
          </p:nvPr>
        </p:nvSpPr>
        <p:spPr/>
        <p:txBody>
          <a:bodyPr/>
          <a:lstStyle/>
          <a:p>
            <a:r>
              <a:rPr lang="en-US" dirty="0"/>
              <a:t>13 Dec. 2021</a:t>
            </a:r>
            <a:endParaRPr lang="en-IN" dirty="0"/>
          </a:p>
        </p:txBody>
      </p:sp>
      <p:sp>
        <p:nvSpPr>
          <p:cNvPr id="3" name="Content Placeholder 2">
            <a:extLst>
              <a:ext uri="{FF2B5EF4-FFF2-40B4-BE49-F238E27FC236}">
                <a16:creationId xmlns:a16="http://schemas.microsoft.com/office/drawing/2014/main" id="{A66785E4-DA9B-4EE6-8FF1-F2F296A33A1C}"/>
              </a:ext>
            </a:extLst>
          </p:cNvPr>
          <p:cNvSpPr>
            <a:spLocks noGrp="1"/>
          </p:cNvSpPr>
          <p:nvPr>
            <p:ph idx="1"/>
          </p:nvPr>
        </p:nvSpPr>
        <p:spPr/>
        <p:txBody>
          <a:bodyPr/>
          <a:lstStyle/>
          <a:p>
            <a:r>
              <a:rPr lang="en-US" dirty="0"/>
              <a:t>Quick Sort. </a:t>
            </a:r>
            <a:endParaRPr lang="en-IN" dirty="0"/>
          </a:p>
        </p:txBody>
      </p:sp>
    </p:spTree>
    <p:extLst>
      <p:ext uri="{BB962C8B-B14F-4D97-AF65-F5344CB8AC3E}">
        <p14:creationId xmlns:p14="http://schemas.microsoft.com/office/powerpoint/2010/main" val="141868356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09F0-823A-4DE2-AFE0-399E68622F5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26288D3-5297-44B9-AC7B-F537FB0D0A88}"/>
              </a:ext>
            </a:extLst>
          </p:cNvPr>
          <p:cNvSpPr>
            <a:spLocks noGrp="1"/>
          </p:cNvSpPr>
          <p:nvPr>
            <p:ph idx="1"/>
          </p:nvPr>
        </p:nvSpPr>
        <p:spPr/>
        <p:txBody>
          <a:bodyPr>
            <a:normAutofit fontScale="92500" lnSpcReduction="20000"/>
          </a:bodyPr>
          <a:lstStyle/>
          <a:p>
            <a:pPr marL="0" indent="0">
              <a:buNone/>
            </a:pPr>
            <a:r>
              <a:rPr lang="en-US" b="0" i="0" dirty="0">
                <a:effectLst/>
                <a:latin typeface="euclid_circular_a"/>
              </a:rPr>
              <a:t>Quicksort is </a:t>
            </a:r>
            <a:r>
              <a:rPr lang="en-US" dirty="0">
                <a:latin typeface="euclid_circular_a"/>
              </a:rPr>
              <a:t>a sorting algorithm based on the divide and conquer approach where</a:t>
            </a:r>
          </a:p>
          <a:p>
            <a:pPr marL="0" indent="0">
              <a:buNone/>
            </a:pPr>
            <a:endParaRPr lang="en-US" dirty="0">
              <a:latin typeface="euclid_circular_a"/>
            </a:endParaRPr>
          </a:p>
          <a:p>
            <a:pPr algn="l">
              <a:buFont typeface="+mj-lt"/>
              <a:buAutoNum type="arabicPeriod"/>
            </a:pPr>
            <a:r>
              <a:rPr lang="en-US" b="0" i="0" dirty="0">
                <a:effectLst/>
                <a:latin typeface="euclid_circular_a"/>
              </a:rPr>
              <a:t>An array is divided into subarrays by selecting </a:t>
            </a:r>
            <a:r>
              <a:rPr lang="en-US" i="0" dirty="0">
                <a:effectLst/>
                <a:latin typeface="euclid_circular_a"/>
              </a:rPr>
              <a:t>a pivot element </a:t>
            </a:r>
            <a:r>
              <a:rPr lang="en-US" b="0" i="0" dirty="0">
                <a:effectLst/>
                <a:latin typeface="euclid_circular_a"/>
              </a:rPr>
              <a:t>(element selected from the array).</a:t>
            </a:r>
          </a:p>
          <a:p>
            <a:pPr algn="l">
              <a:buFont typeface="+mj-lt"/>
              <a:buAutoNum type="arabicPeriod"/>
            </a:pPr>
            <a:r>
              <a:rPr lang="en-US" b="0" i="0" dirty="0">
                <a:effectLst/>
                <a:latin typeface="euclid_circular_a"/>
              </a:rPr>
              <a:t>While dividing the array, the pivot element should be positioned in such a way that elements less than pivot are kept on the left side and elements greater than pivot are on the right side of the pivot.</a:t>
            </a:r>
          </a:p>
          <a:p>
            <a:pPr algn="l">
              <a:buFont typeface="+mj-lt"/>
              <a:buAutoNum type="arabicPeriod"/>
            </a:pPr>
            <a:r>
              <a:rPr lang="en-US" b="0" i="0" dirty="0">
                <a:effectLst/>
                <a:latin typeface="euclid_circular_a"/>
              </a:rPr>
              <a:t>The left and right subarrays are also divided using the same approach. This process continues until each subarray contains a single element.</a:t>
            </a:r>
          </a:p>
          <a:p>
            <a:pPr algn="l">
              <a:buFont typeface="+mj-lt"/>
              <a:buAutoNum type="arabicPeriod"/>
            </a:pPr>
            <a:r>
              <a:rPr lang="en-US" b="0" i="0" dirty="0">
                <a:effectLst/>
                <a:latin typeface="euclid_circular_a"/>
              </a:rPr>
              <a:t>At this point, elements are already sorted. Finally, elements are combined to form a sorted array.</a:t>
            </a:r>
          </a:p>
          <a:p>
            <a:pPr marL="0" indent="0">
              <a:buNone/>
            </a:pPr>
            <a:endParaRPr lang="en-US" dirty="0">
              <a:latin typeface="euclid_circular_a"/>
            </a:endParaRPr>
          </a:p>
          <a:p>
            <a:pPr marL="0" indent="0">
              <a:buNone/>
            </a:pPr>
            <a:endParaRPr lang="en-IN" dirty="0">
              <a:latin typeface="euclid_circular_a"/>
            </a:endParaRPr>
          </a:p>
        </p:txBody>
      </p:sp>
    </p:spTree>
    <p:extLst>
      <p:ext uri="{BB962C8B-B14F-4D97-AF65-F5344CB8AC3E}">
        <p14:creationId xmlns:p14="http://schemas.microsoft.com/office/powerpoint/2010/main" val="126473916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6D3E1-80A8-4A01-9673-43B893275EEE}"/>
              </a:ext>
            </a:extLst>
          </p:cNvPr>
          <p:cNvPicPr>
            <a:picLocks noChangeAspect="1"/>
          </p:cNvPicPr>
          <p:nvPr/>
        </p:nvPicPr>
        <p:blipFill>
          <a:blip r:embed="rId2"/>
          <a:stretch>
            <a:fillRect/>
          </a:stretch>
        </p:blipFill>
        <p:spPr>
          <a:xfrm>
            <a:off x="1266151" y="180521"/>
            <a:ext cx="9659698" cy="6496957"/>
          </a:xfrm>
          <a:prstGeom prst="rect">
            <a:avLst/>
          </a:prstGeom>
        </p:spPr>
      </p:pic>
    </p:spTree>
    <p:extLst>
      <p:ext uri="{BB962C8B-B14F-4D97-AF65-F5344CB8AC3E}">
        <p14:creationId xmlns:p14="http://schemas.microsoft.com/office/powerpoint/2010/main" val="117782532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8E0BA-F417-497B-992C-211784F959FD}"/>
              </a:ext>
            </a:extLst>
          </p:cNvPr>
          <p:cNvPicPr>
            <a:picLocks noChangeAspect="1"/>
          </p:cNvPicPr>
          <p:nvPr/>
        </p:nvPicPr>
        <p:blipFill>
          <a:blip r:embed="rId2"/>
          <a:stretch>
            <a:fillRect/>
          </a:stretch>
        </p:blipFill>
        <p:spPr>
          <a:xfrm>
            <a:off x="1751994" y="990259"/>
            <a:ext cx="8688012" cy="4877481"/>
          </a:xfrm>
          <a:prstGeom prst="rect">
            <a:avLst/>
          </a:prstGeom>
        </p:spPr>
      </p:pic>
    </p:spTree>
    <p:extLst>
      <p:ext uri="{BB962C8B-B14F-4D97-AF65-F5344CB8AC3E}">
        <p14:creationId xmlns:p14="http://schemas.microsoft.com/office/powerpoint/2010/main" val="290441567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2756B-9345-4683-ACA0-9D97F4B75573}"/>
              </a:ext>
            </a:extLst>
          </p:cNvPr>
          <p:cNvPicPr>
            <a:picLocks noChangeAspect="1"/>
          </p:cNvPicPr>
          <p:nvPr/>
        </p:nvPicPr>
        <p:blipFill>
          <a:blip r:embed="rId2"/>
          <a:stretch>
            <a:fillRect/>
          </a:stretch>
        </p:blipFill>
        <p:spPr>
          <a:xfrm>
            <a:off x="1570993" y="790206"/>
            <a:ext cx="9050013" cy="5277587"/>
          </a:xfrm>
          <a:prstGeom prst="rect">
            <a:avLst/>
          </a:prstGeom>
        </p:spPr>
      </p:pic>
    </p:spTree>
    <p:extLst>
      <p:ext uri="{BB962C8B-B14F-4D97-AF65-F5344CB8AC3E}">
        <p14:creationId xmlns:p14="http://schemas.microsoft.com/office/powerpoint/2010/main" val="389329788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07310B-6DDA-488B-8E92-595A5BD61E18}"/>
              </a:ext>
            </a:extLst>
          </p:cNvPr>
          <p:cNvSpPr txBox="1"/>
          <p:nvPr/>
        </p:nvSpPr>
        <p:spPr>
          <a:xfrm>
            <a:off x="976543" y="1864311"/>
            <a:ext cx="8629095" cy="3416320"/>
          </a:xfrm>
          <a:prstGeom prst="rect">
            <a:avLst/>
          </a:prstGeom>
          <a:noFill/>
        </p:spPr>
        <p:txBody>
          <a:bodyPr wrap="square">
            <a:spAutoFit/>
          </a:bodyPr>
          <a:lstStyle/>
          <a:p>
            <a:pPr algn="l" fontAlgn="base"/>
            <a:r>
              <a:rPr lang="en-US" sz="3600" b="0" i="0" dirty="0">
                <a:solidFill>
                  <a:srgbClr val="273239"/>
                </a:solidFill>
                <a:effectLst/>
                <a:latin typeface="urw-din"/>
              </a:rPr>
              <a:t>There are many different versions of </a:t>
            </a:r>
            <a:r>
              <a:rPr lang="en-US" sz="3600" b="0" i="0" dirty="0" err="1">
                <a:solidFill>
                  <a:srgbClr val="273239"/>
                </a:solidFill>
                <a:effectLst/>
                <a:latin typeface="urw-din"/>
              </a:rPr>
              <a:t>quickSort</a:t>
            </a:r>
            <a:r>
              <a:rPr lang="en-US" sz="3600" b="0" i="0" dirty="0">
                <a:solidFill>
                  <a:srgbClr val="273239"/>
                </a:solidFill>
                <a:effectLst/>
                <a:latin typeface="urw-din"/>
              </a:rPr>
              <a:t> that pick pivot in different ways. </a:t>
            </a:r>
          </a:p>
          <a:p>
            <a:pPr algn="l" fontAlgn="base">
              <a:buFont typeface="+mj-lt"/>
              <a:buAutoNum type="arabicPeriod"/>
            </a:pPr>
            <a:r>
              <a:rPr lang="en-US" sz="3600" b="0" i="0" dirty="0">
                <a:solidFill>
                  <a:srgbClr val="273239"/>
                </a:solidFill>
                <a:effectLst/>
                <a:latin typeface="urw-din"/>
              </a:rPr>
              <a:t>Always pick first element as pivot.</a:t>
            </a:r>
          </a:p>
          <a:p>
            <a:pPr algn="l" fontAlgn="base">
              <a:buFont typeface="+mj-lt"/>
              <a:buAutoNum type="arabicPeriod"/>
            </a:pPr>
            <a:r>
              <a:rPr lang="en-US" sz="3600" b="0" i="0" dirty="0">
                <a:solidFill>
                  <a:srgbClr val="273239"/>
                </a:solidFill>
                <a:effectLst/>
                <a:latin typeface="urw-din"/>
              </a:rPr>
              <a:t>Always pick last element as pivot </a:t>
            </a:r>
          </a:p>
          <a:p>
            <a:pPr algn="l" fontAlgn="base">
              <a:buFont typeface="+mj-lt"/>
              <a:buAutoNum type="arabicPeriod"/>
            </a:pPr>
            <a:r>
              <a:rPr lang="en-US" sz="3600" b="0" i="0" dirty="0">
                <a:solidFill>
                  <a:srgbClr val="273239"/>
                </a:solidFill>
                <a:effectLst/>
                <a:latin typeface="urw-din"/>
              </a:rPr>
              <a:t>Pick a random element as pivot.</a:t>
            </a:r>
          </a:p>
          <a:p>
            <a:pPr algn="l" fontAlgn="base">
              <a:buFont typeface="+mj-lt"/>
              <a:buAutoNum type="arabicPeriod"/>
            </a:pPr>
            <a:r>
              <a:rPr lang="en-US" sz="3600" b="0" i="0" dirty="0">
                <a:solidFill>
                  <a:srgbClr val="273239"/>
                </a:solidFill>
                <a:effectLst/>
                <a:latin typeface="urw-din"/>
              </a:rPr>
              <a:t>Pick median as pivot.</a:t>
            </a:r>
          </a:p>
        </p:txBody>
      </p:sp>
    </p:spTree>
    <p:extLst>
      <p:ext uri="{BB962C8B-B14F-4D97-AF65-F5344CB8AC3E}">
        <p14:creationId xmlns:p14="http://schemas.microsoft.com/office/powerpoint/2010/main" val="2522636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0A9E-0B98-40FC-B1B7-969096DE2ABF}"/>
              </a:ext>
            </a:extLst>
          </p:cNvPr>
          <p:cNvSpPr>
            <a:spLocks noGrp="1"/>
          </p:cNvSpPr>
          <p:nvPr>
            <p:ph type="title"/>
          </p:nvPr>
        </p:nvSpPr>
        <p:spPr/>
        <p:txBody>
          <a:bodyPr/>
          <a:lstStyle/>
          <a:p>
            <a:r>
              <a:rPr lang="en-US" dirty="0"/>
              <a:t>More on </a:t>
            </a:r>
            <a:r>
              <a:rPr lang="en-US" dirty="0" err="1"/>
              <a:t>printf</a:t>
            </a:r>
            <a:r>
              <a:rPr lang="en-US" dirty="0"/>
              <a:t> ( formatted output ) </a:t>
            </a:r>
            <a:endParaRPr lang="en-IN" dirty="0"/>
          </a:p>
        </p:txBody>
      </p:sp>
      <p:sp>
        <p:nvSpPr>
          <p:cNvPr id="3" name="Content Placeholder 2">
            <a:extLst>
              <a:ext uri="{FF2B5EF4-FFF2-40B4-BE49-F238E27FC236}">
                <a16:creationId xmlns:a16="http://schemas.microsoft.com/office/drawing/2014/main" id="{FE427279-4C89-4759-B857-734DC7A353DC}"/>
              </a:ext>
            </a:extLst>
          </p:cNvPr>
          <p:cNvSpPr>
            <a:spLocks noGrp="1"/>
          </p:cNvSpPr>
          <p:nvPr>
            <p:ph idx="1"/>
          </p:nvPr>
        </p:nvSpPr>
        <p:spPr>
          <a:xfrm>
            <a:off x="838200" y="1825625"/>
            <a:ext cx="4177683" cy="4351338"/>
          </a:xfrm>
        </p:spPr>
        <p:txBody>
          <a:bodyPr>
            <a:normAutofit fontScale="40000" lnSpcReduction="20000"/>
          </a:bodyPr>
          <a:lstStyle/>
          <a:p>
            <a:pPr marL="0" indent="0" algn="l" fontAlgn="base">
              <a:buNone/>
            </a:pPr>
            <a:r>
              <a:rPr lang="en-IN" b="0" i="0" dirty="0">
                <a:solidFill>
                  <a:srgbClr val="000000"/>
                </a:solidFill>
                <a:effectLst/>
                <a:latin typeface="inherit"/>
              </a:rPr>
              <a:t>#include &lt;</a:t>
            </a:r>
            <a:r>
              <a:rPr lang="en-IN" b="0" i="0" dirty="0" err="1">
                <a:solidFill>
                  <a:srgbClr val="000000"/>
                </a:solidFill>
                <a:effectLst/>
                <a:latin typeface="inherit"/>
              </a:rPr>
              <a:t>stdio.h</a:t>
            </a:r>
            <a:r>
              <a:rPr lang="en-IN" b="0" i="0" dirty="0">
                <a:solidFill>
                  <a:srgbClr val="000000"/>
                </a:solidFill>
                <a:effectLst/>
                <a:latin typeface="inherit"/>
              </a:rPr>
              <a:t>&gt;</a:t>
            </a:r>
            <a:endParaRPr lang="en-IN" b="0" i="0" dirty="0">
              <a:solidFill>
                <a:srgbClr val="000000"/>
              </a:solidFill>
              <a:effectLst/>
              <a:latin typeface="Monaco"/>
            </a:endParaRPr>
          </a:p>
          <a:p>
            <a:pPr marL="0" indent="0" algn="l" fontAlgn="base">
              <a:buNone/>
            </a:pP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main()</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a:solidFill>
                  <a:srgbClr val="000000"/>
                </a:solidFill>
                <a:effectLst/>
                <a:latin typeface="inherit"/>
              </a:rPr>
              <a:t>str[</a:t>
            </a:r>
            <a:r>
              <a:rPr lang="en-IN" b="0" i="0" dirty="0">
                <a:solidFill>
                  <a:srgbClr val="0828FB"/>
                </a:solidFill>
                <a:effectLst/>
                <a:latin typeface="inherit"/>
              </a:rPr>
              <a:t>20</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t>
            </a:r>
            <a:r>
              <a:rPr lang="en-IN" b="0" i="0" dirty="0" err="1">
                <a:solidFill>
                  <a:srgbClr val="0828FB"/>
                </a:solidFill>
                <a:effectLst/>
                <a:latin typeface="inherit"/>
              </a:rPr>
              <a:t>LearningC</a:t>
            </a:r>
            <a:r>
              <a:rPr lang="en-IN" b="0" i="0" dirty="0">
                <a:solidFill>
                  <a:srgbClr val="0828FB"/>
                </a:solidFill>
                <a:effectLst/>
                <a:latin typeface="inherit"/>
              </a:rPr>
              <a: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float</a:t>
            </a:r>
            <a:r>
              <a:rPr lang="en-IN" b="0" i="0" dirty="0">
                <a:solidFill>
                  <a:srgbClr val="006FE0"/>
                </a:solidFill>
                <a:effectLst/>
                <a:latin typeface="inherit"/>
              </a:rPr>
              <a:t> </a:t>
            </a:r>
            <a:r>
              <a:rPr lang="en-IN" dirty="0">
                <a:solidFill>
                  <a:srgbClr val="000000"/>
                </a:solidFill>
                <a:latin typeface="inherit"/>
              </a:rPr>
              <a:t>pi_upto2digits</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3.14</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no</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150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double</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20.123456</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"Character is %c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"String is %s \n"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str);</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"Float value is %f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flt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"Integer value is %d\n"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"Double value is %</a:t>
            </a:r>
            <a:r>
              <a:rPr lang="en-IN" b="0" i="0" dirty="0" err="1">
                <a:solidFill>
                  <a:srgbClr val="0828FB"/>
                </a:solidFill>
                <a:effectLst/>
                <a:latin typeface="inherit"/>
              </a:rPr>
              <a:t>lf</a:t>
            </a:r>
            <a:r>
              <a:rPr lang="en-IN" b="0" i="0" dirty="0">
                <a:solidFill>
                  <a:srgbClr val="0828FB"/>
                </a:solidFill>
                <a:effectLst/>
                <a:latin typeface="inherit"/>
              </a:rPr>
              <a:t>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"Octal value is %o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"Hexadecimal value is %x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return</a:t>
            </a:r>
            <a:r>
              <a:rPr lang="en-IN" b="0" i="0" dirty="0">
                <a:solidFill>
                  <a:srgbClr val="006FE0"/>
                </a:solidFill>
                <a:effectLst/>
                <a:latin typeface="inherit"/>
              </a:rPr>
              <a:t> </a:t>
            </a:r>
            <a:r>
              <a:rPr lang="en-IN" b="0" i="0" dirty="0">
                <a:solidFill>
                  <a:srgbClr val="0828FB"/>
                </a:solidFill>
                <a:effectLst/>
                <a:latin typeface="inherit"/>
              </a:rPr>
              <a:t>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endParaRPr lang="en-IN" dirty="0"/>
          </a:p>
        </p:txBody>
      </p:sp>
      <p:sp>
        <p:nvSpPr>
          <p:cNvPr id="5" name="TextBox 4">
            <a:extLst>
              <a:ext uri="{FF2B5EF4-FFF2-40B4-BE49-F238E27FC236}">
                <a16:creationId xmlns:a16="http://schemas.microsoft.com/office/drawing/2014/main" id="{56E1D95C-9DEA-4616-A021-9EA53FB816C9}"/>
              </a:ext>
            </a:extLst>
          </p:cNvPr>
          <p:cNvSpPr txBox="1"/>
          <p:nvPr/>
        </p:nvSpPr>
        <p:spPr>
          <a:xfrm>
            <a:off x="3356868" y="1825625"/>
            <a:ext cx="3318029" cy="2031325"/>
          </a:xfrm>
          <a:prstGeom prst="rect">
            <a:avLst/>
          </a:prstGeom>
          <a:noFill/>
        </p:spPr>
        <p:txBody>
          <a:bodyPr wrap="square">
            <a:spAutoFit/>
          </a:bodyPr>
          <a:lstStyle/>
          <a:p>
            <a:r>
              <a:rPr lang="en-US" b="0" i="0" dirty="0">
                <a:solidFill>
                  <a:srgbClr val="444444"/>
                </a:solidFill>
                <a:effectLst/>
                <a:latin typeface="Merriweather"/>
              </a:rPr>
              <a:t>Character is A</a:t>
            </a:r>
            <a:br>
              <a:rPr lang="en-US" dirty="0"/>
            </a:br>
            <a:r>
              <a:rPr lang="en-US" b="0" i="0" dirty="0">
                <a:solidFill>
                  <a:srgbClr val="444444"/>
                </a:solidFill>
                <a:effectLst/>
                <a:latin typeface="Merriweather"/>
              </a:rPr>
              <a:t>String is </a:t>
            </a:r>
            <a:r>
              <a:rPr lang="en-US" b="0" i="0" dirty="0" err="1">
                <a:solidFill>
                  <a:srgbClr val="444444"/>
                </a:solidFill>
                <a:effectLst/>
                <a:latin typeface="Merriweather"/>
              </a:rPr>
              <a:t>LearningC</a:t>
            </a:r>
            <a:br>
              <a:rPr lang="en-US" dirty="0"/>
            </a:br>
            <a:r>
              <a:rPr lang="en-US" b="0" i="0" dirty="0">
                <a:solidFill>
                  <a:srgbClr val="444444"/>
                </a:solidFill>
                <a:effectLst/>
                <a:latin typeface="Merriweather"/>
              </a:rPr>
              <a:t>Float value is 3.14</a:t>
            </a:r>
            <a:br>
              <a:rPr lang="en-US" dirty="0"/>
            </a:br>
            <a:r>
              <a:rPr lang="en-US" b="0" i="0" dirty="0">
                <a:solidFill>
                  <a:srgbClr val="444444"/>
                </a:solidFill>
                <a:effectLst/>
                <a:latin typeface="Merriweather"/>
              </a:rPr>
              <a:t>Integer value is 150</a:t>
            </a:r>
            <a:br>
              <a:rPr lang="en-US" dirty="0"/>
            </a:br>
            <a:r>
              <a:rPr lang="en-US" b="0" i="0" dirty="0">
                <a:solidFill>
                  <a:srgbClr val="444444"/>
                </a:solidFill>
                <a:effectLst/>
                <a:latin typeface="Merriweather"/>
              </a:rPr>
              <a:t>Double value is 20.123456</a:t>
            </a:r>
            <a:br>
              <a:rPr lang="en-US" dirty="0"/>
            </a:br>
            <a:r>
              <a:rPr lang="en-US" b="0" i="0" dirty="0">
                <a:solidFill>
                  <a:srgbClr val="444444"/>
                </a:solidFill>
                <a:effectLst/>
                <a:latin typeface="Merriweather"/>
              </a:rPr>
              <a:t>Octal value is 226</a:t>
            </a:r>
            <a:br>
              <a:rPr lang="en-US" dirty="0"/>
            </a:br>
            <a:r>
              <a:rPr lang="en-US" b="0" i="0" dirty="0">
                <a:solidFill>
                  <a:srgbClr val="444444"/>
                </a:solidFill>
                <a:effectLst/>
                <a:latin typeface="Merriweather"/>
              </a:rPr>
              <a:t>Hexadecimal value is 9</a:t>
            </a:r>
            <a:endParaRPr lang="en-IN" dirty="0"/>
          </a:p>
        </p:txBody>
      </p:sp>
      <p:sp>
        <p:nvSpPr>
          <p:cNvPr id="4" name="TextBox 3">
            <a:extLst>
              <a:ext uri="{FF2B5EF4-FFF2-40B4-BE49-F238E27FC236}">
                <a16:creationId xmlns:a16="http://schemas.microsoft.com/office/drawing/2014/main" id="{1554A32D-DDEE-4EA1-878A-49C2D37BCBDC}"/>
              </a:ext>
            </a:extLst>
          </p:cNvPr>
          <p:cNvSpPr txBox="1"/>
          <p:nvPr/>
        </p:nvSpPr>
        <p:spPr>
          <a:xfrm>
            <a:off x="861120" y="1358274"/>
            <a:ext cx="997517" cy="369332"/>
          </a:xfrm>
          <a:prstGeom prst="rect">
            <a:avLst/>
          </a:prstGeom>
          <a:noFill/>
        </p:spPr>
        <p:txBody>
          <a:bodyPr wrap="none" rtlCol="0">
            <a:spAutoFit/>
          </a:bodyPr>
          <a:lstStyle/>
          <a:p>
            <a:r>
              <a:rPr lang="en-US" b="1" dirty="0">
                <a:solidFill>
                  <a:schemeClr val="accent2"/>
                </a:solidFill>
              </a:rPr>
              <a:t>Program</a:t>
            </a:r>
            <a:endParaRPr lang="en-IN" b="1" dirty="0">
              <a:solidFill>
                <a:schemeClr val="accent2"/>
              </a:solidFill>
            </a:endParaRPr>
          </a:p>
        </p:txBody>
      </p:sp>
      <p:sp>
        <p:nvSpPr>
          <p:cNvPr id="7" name="TextBox 6">
            <a:extLst>
              <a:ext uri="{FF2B5EF4-FFF2-40B4-BE49-F238E27FC236}">
                <a16:creationId xmlns:a16="http://schemas.microsoft.com/office/drawing/2014/main" id="{C4427C17-8630-4BD2-94A2-31B73395DC2E}"/>
              </a:ext>
            </a:extLst>
          </p:cNvPr>
          <p:cNvSpPr txBox="1"/>
          <p:nvPr/>
        </p:nvSpPr>
        <p:spPr>
          <a:xfrm>
            <a:off x="3400138" y="1402666"/>
            <a:ext cx="870751" cy="369332"/>
          </a:xfrm>
          <a:prstGeom prst="rect">
            <a:avLst/>
          </a:prstGeom>
          <a:noFill/>
        </p:spPr>
        <p:txBody>
          <a:bodyPr wrap="none" rtlCol="0">
            <a:spAutoFit/>
          </a:bodyPr>
          <a:lstStyle/>
          <a:p>
            <a:r>
              <a:rPr lang="en-US" b="1" dirty="0">
                <a:solidFill>
                  <a:schemeClr val="accent6"/>
                </a:solidFill>
              </a:rPr>
              <a:t>Output</a:t>
            </a:r>
            <a:endParaRPr lang="en-IN" b="1" dirty="0">
              <a:solidFill>
                <a:schemeClr val="accent6"/>
              </a:solidFill>
            </a:endParaRPr>
          </a:p>
        </p:txBody>
      </p:sp>
    </p:spTree>
    <p:extLst>
      <p:ext uri="{BB962C8B-B14F-4D97-AF65-F5344CB8AC3E}">
        <p14:creationId xmlns:p14="http://schemas.microsoft.com/office/powerpoint/2010/main" val="402073332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8368-7B89-438C-B624-3A16EBAA41D1}"/>
              </a:ext>
            </a:extLst>
          </p:cNvPr>
          <p:cNvPicPr>
            <a:picLocks noChangeAspect="1"/>
          </p:cNvPicPr>
          <p:nvPr/>
        </p:nvPicPr>
        <p:blipFill>
          <a:blip r:embed="rId2"/>
          <a:stretch>
            <a:fillRect/>
          </a:stretch>
        </p:blipFill>
        <p:spPr>
          <a:xfrm>
            <a:off x="1342361" y="328180"/>
            <a:ext cx="9507277" cy="6201640"/>
          </a:xfrm>
          <a:prstGeom prst="rect">
            <a:avLst/>
          </a:prstGeom>
        </p:spPr>
      </p:pic>
    </p:spTree>
    <p:extLst>
      <p:ext uri="{BB962C8B-B14F-4D97-AF65-F5344CB8AC3E}">
        <p14:creationId xmlns:p14="http://schemas.microsoft.com/office/powerpoint/2010/main" val="279632556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1DE6D7-FF84-4F69-9A7E-A8B4967300B9}"/>
              </a:ext>
            </a:extLst>
          </p:cNvPr>
          <p:cNvPicPr>
            <a:picLocks noChangeAspect="1"/>
          </p:cNvPicPr>
          <p:nvPr/>
        </p:nvPicPr>
        <p:blipFill>
          <a:blip r:embed="rId2"/>
          <a:stretch>
            <a:fillRect/>
          </a:stretch>
        </p:blipFill>
        <p:spPr>
          <a:xfrm>
            <a:off x="1347125" y="242443"/>
            <a:ext cx="9497750" cy="6373114"/>
          </a:xfrm>
          <a:prstGeom prst="rect">
            <a:avLst/>
          </a:prstGeom>
        </p:spPr>
      </p:pic>
    </p:spTree>
    <p:extLst>
      <p:ext uri="{BB962C8B-B14F-4D97-AF65-F5344CB8AC3E}">
        <p14:creationId xmlns:p14="http://schemas.microsoft.com/office/powerpoint/2010/main" val="271335472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08083-FA63-4C4A-9553-15F027E50F97}"/>
              </a:ext>
            </a:extLst>
          </p:cNvPr>
          <p:cNvPicPr>
            <a:picLocks noChangeAspect="1"/>
          </p:cNvPicPr>
          <p:nvPr/>
        </p:nvPicPr>
        <p:blipFill>
          <a:blip r:embed="rId2"/>
          <a:stretch>
            <a:fillRect/>
          </a:stretch>
        </p:blipFill>
        <p:spPr>
          <a:xfrm>
            <a:off x="1270914" y="313890"/>
            <a:ext cx="9650172" cy="6230219"/>
          </a:xfrm>
          <a:prstGeom prst="rect">
            <a:avLst/>
          </a:prstGeom>
        </p:spPr>
      </p:pic>
    </p:spTree>
    <p:extLst>
      <p:ext uri="{BB962C8B-B14F-4D97-AF65-F5344CB8AC3E}">
        <p14:creationId xmlns:p14="http://schemas.microsoft.com/office/powerpoint/2010/main" val="4060094379"/>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0B853-D967-4621-8030-A3CF70B4E249}"/>
              </a:ext>
            </a:extLst>
          </p:cNvPr>
          <p:cNvPicPr>
            <a:picLocks noChangeAspect="1"/>
          </p:cNvPicPr>
          <p:nvPr/>
        </p:nvPicPr>
        <p:blipFill>
          <a:blip r:embed="rId2"/>
          <a:stretch>
            <a:fillRect/>
          </a:stretch>
        </p:blipFill>
        <p:spPr>
          <a:xfrm>
            <a:off x="1185177" y="109074"/>
            <a:ext cx="9821646" cy="6639852"/>
          </a:xfrm>
          <a:prstGeom prst="rect">
            <a:avLst/>
          </a:prstGeom>
        </p:spPr>
      </p:pic>
    </p:spTree>
    <p:extLst>
      <p:ext uri="{BB962C8B-B14F-4D97-AF65-F5344CB8AC3E}">
        <p14:creationId xmlns:p14="http://schemas.microsoft.com/office/powerpoint/2010/main" val="9287357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CBEB3-5914-4542-85ED-345A5AA57234}"/>
              </a:ext>
            </a:extLst>
          </p:cNvPr>
          <p:cNvPicPr>
            <a:picLocks noChangeAspect="1"/>
          </p:cNvPicPr>
          <p:nvPr/>
        </p:nvPicPr>
        <p:blipFill>
          <a:blip r:embed="rId2"/>
          <a:stretch>
            <a:fillRect/>
          </a:stretch>
        </p:blipFill>
        <p:spPr>
          <a:xfrm>
            <a:off x="1228045" y="271022"/>
            <a:ext cx="9735909" cy="6315956"/>
          </a:xfrm>
          <a:prstGeom prst="rect">
            <a:avLst/>
          </a:prstGeom>
        </p:spPr>
      </p:pic>
    </p:spTree>
    <p:extLst>
      <p:ext uri="{BB962C8B-B14F-4D97-AF65-F5344CB8AC3E}">
        <p14:creationId xmlns:p14="http://schemas.microsoft.com/office/powerpoint/2010/main" val="1419184942"/>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77FF3-442F-4E15-A860-59080460DE99}"/>
              </a:ext>
            </a:extLst>
          </p:cNvPr>
          <p:cNvPicPr>
            <a:picLocks noChangeAspect="1"/>
          </p:cNvPicPr>
          <p:nvPr/>
        </p:nvPicPr>
        <p:blipFill>
          <a:blip r:embed="rId2"/>
          <a:stretch>
            <a:fillRect/>
          </a:stretch>
        </p:blipFill>
        <p:spPr>
          <a:xfrm>
            <a:off x="844260" y="1722268"/>
            <a:ext cx="5938124" cy="2295845"/>
          </a:xfrm>
          <a:prstGeom prst="rect">
            <a:avLst/>
          </a:prstGeom>
        </p:spPr>
      </p:pic>
      <p:sp>
        <p:nvSpPr>
          <p:cNvPr id="6" name="Title 5">
            <a:extLst>
              <a:ext uri="{FF2B5EF4-FFF2-40B4-BE49-F238E27FC236}">
                <a16:creationId xmlns:a16="http://schemas.microsoft.com/office/drawing/2014/main" id="{5B43F7C3-53BD-410D-AF5C-BEABCD46DAE8}"/>
              </a:ext>
            </a:extLst>
          </p:cNvPr>
          <p:cNvSpPr>
            <a:spLocks noGrp="1"/>
          </p:cNvSpPr>
          <p:nvPr>
            <p:ph type="title"/>
          </p:nvPr>
        </p:nvSpPr>
        <p:spPr/>
        <p:txBody>
          <a:bodyPr/>
          <a:lstStyle/>
          <a:p>
            <a:r>
              <a:rPr lang="en-US" dirty="0"/>
              <a:t>Quick sort</a:t>
            </a:r>
            <a:endParaRPr lang="en-IN" dirty="0"/>
          </a:p>
        </p:txBody>
      </p:sp>
    </p:spTree>
    <p:extLst>
      <p:ext uri="{BB962C8B-B14F-4D97-AF65-F5344CB8AC3E}">
        <p14:creationId xmlns:p14="http://schemas.microsoft.com/office/powerpoint/2010/main" val="1058115891"/>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E4118-BE21-4B7B-943B-8433DB2BA01A}"/>
              </a:ext>
            </a:extLst>
          </p:cNvPr>
          <p:cNvPicPr>
            <a:picLocks noChangeAspect="1"/>
          </p:cNvPicPr>
          <p:nvPr/>
        </p:nvPicPr>
        <p:blipFill>
          <a:blip r:embed="rId2"/>
          <a:stretch>
            <a:fillRect/>
          </a:stretch>
        </p:blipFill>
        <p:spPr>
          <a:xfrm>
            <a:off x="1085150" y="161469"/>
            <a:ext cx="10021699" cy="6535062"/>
          </a:xfrm>
          <a:prstGeom prst="rect">
            <a:avLst/>
          </a:prstGeom>
        </p:spPr>
      </p:pic>
    </p:spTree>
    <p:extLst>
      <p:ext uri="{BB962C8B-B14F-4D97-AF65-F5344CB8AC3E}">
        <p14:creationId xmlns:p14="http://schemas.microsoft.com/office/powerpoint/2010/main" val="221890479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63B5D-73A1-47F9-AEDD-883965500E2D}"/>
              </a:ext>
            </a:extLst>
          </p:cNvPr>
          <p:cNvPicPr>
            <a:picLocks noChangeAspect="1"/>
          </p:cNvPicPr>
          <p:nvPr/>
        </p:nvPicPr>
        <p:blipFill>
          <a:blip r:embed="rId2"/>
          <a:stretch>
            <a:fillRect/>
          </a:stretch>
        </p:blipFill>
        <p:spPr>
          <a:xfrm>
            <a:off x="1161361" y="442495"/>
            <a:ext cx="9869277" cy="5973009"/>
          </a:xfrm>
          <a:prstGeom prst="rect">
            <a:avLst/>
          </a:prstGeom>
        </p:spPr>
      </p:pic>
    </p:spTree>
    <p:extLst>
      <p:ext uri="{BB962C8B-B14F-4D97-AF65-F5344CB8AC3E}">
        <p14:creationId xmlns:p14="http://schemas.microsoft.com/office/powerpoint/2010/main" val="77139551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8D96D-795B-4488-9A03-A97FE086301C}"/>
              </a:ext>
            </a:extLst>
          </p:cNvPr>
          <p:cNvPicPr>
            <a:picLocks noChangeAspect="1"/>
          </p:cNvPicPr>
          <p:nvPr/>
        </p:nvPicPr>
        <p:blipFill>
          <a:blip r:embed="rId2"/>
          <a:stretch>
            <a:fillRect/>
          </a:stretch>
        </p:blipFill>
        <p:spPr>
          <a:xfrm>
            <a:off x="348934" y="467845"/>
            <a:ext cx="9612066" cy="1838582"/>
          </a:xfrm>
          <a:prstGeom prst="rect">
            <a:avLst/>
          </a:prstGeom>
        </p:spPr>
      </p:pic>
    </p:spTree>
    <p:extLst>
      <p:ext uri="{BB962C8B-B14F-4D97-AF65-F5344CB8AC3E}">
        <p14:creationId xmlns:p14="http://schemas.microsoft.com/office/powerpoint/2010/main" val="299867803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4D5C-C78D-42A8-9ABE-55F6942F28E8}"/>
              </a:ext>
            </a:extLst>
          </p:cNvPr>
          <p:cNvSpPr>
            <a:spLocks noGrp="1"/>
          </p:cNvSpPr>
          <p:nvPr>
            <p:ph type="title"/>
          </p:nvPr>
        </p:nvSpPr>
        <p:spPr/>
        <p:txBody>
          <a:bodyPr/>
          <a:lstStyle/>
          <a:p>
            <a:r>
              <a:rPr lang="en-US" dirty="0"/>
              <a:t>20Dec2021</a:t>
            </a:r>
            <a:endParaRPr lang="en-IN" dirty="0"/>
          </a:p>
        </p:txBody>
      </p:sp>
    </p:spTree>
    <p:extLst>
      <p:ext uri="{BB962C8B-B14F-4D97-AF65-F5344CB8AC3E}">
        <p14:creationId xmlns:p14="http://schemas.microsoft.com/office/powerpoint/2010/main" val="265195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4B95-2965-4F89-973D-47C865D83699}"/>
              </a:ext>
            </a:extLst>
          </p:cNvPr>
          <p:cNvSpPr>
            <a:spLocks noGrp="1"/>
          </p:cNvSpPr>
          <p:nvPr>
            <p:ph type="title"/>
          </p:nvPr>
        </p:nvSpPr>
        <p:spPr/>
        <p:txBody>
          <a:bodyPr/>
          <a:lstStyle/>
          <a:p>
            <a:r>
              <a:rPr lang="en-US" dirty="0"/>
              <a:t>Basic structure of a Computer Program</a:t>
            </a:r>
            <a:endParaRPr lang="en-IN" dirty="0"/>
          </a:p>
        </p:txBody>
      </p:sp>
      <p:sp>
        <p:nvSpPr>
          <p:cNvPr id="3" name="Content Placeholder 2">
            <a:extLst>
              <a:ext uri="{FF2B5EF4-FFF2-40B4-BE49-F238E27FC236}">
                <a16:creationId xmlns:a16="http://schemas.microsoft.com/office/drawing/2014/main" id="{BC2E87EB-0C62-406D-BAFD-605009333503}"/>
              </a:ext>
            </a:extLst>
          </p:cNvPr>
          <p:cNvSpPr>
            <a:spLocks noGrp="1"/>
          </p:cNvSpPr>
          <p:nvPr>
            <p:ph idx="1"/>
          </p:nvPr>
        </p:nvSpPr>
        <p:spPr/>
        <p:txBody>
          <a:bodyPr>
            <a:normAutofit lnSpcReduction="10000"/>
          </a:bodyPr>
          <a:lstStyle/>
          <a:p>
            <a:r>
              <a:rPr lang="en-US" dirty="0"/>
              <a:t>What does a computer program do? </a:t>
            </a:r>
          </a:p>
          <a:p>
            <a:r>
              <a:rPr lang="en-US" dirty="0"/>
              <a:t>Takes input, processes input, generates output. </a:t>
            </a:r>
          </a:p>
          <a:p>
            <a:r>
              <a:rPr lang="en-US" dirty="0"/>
              <a:t>The entire process is written as “code”.  The code specifies how to accept inputs ( from keyboard or from files) how to process and how to generate output.</a:t>
            </a:r>
          </a:p>
          <a:p>
            <a:r>
              <a:rPr lang="en-US" dirty="0"/>
              <a:t>A language to code like C is written in a English like language with its own grammar. </a:t>
            </a:r>
          </a:p>
          <a:p>
            <a:r>
              <a:rPr lang="en-US" dirty="0"/>
              <a:t>The code has to be “compiled”, “linked” etc. before it is run or executed. – Will not discuss this process in detail at this time. </a:t>
            </a:r>
          </a:p>
          <a:p>
            <a:r>
              <a:rPr lang="en-US" dirty="0"/>
              <a:t>So we need a compiler to run and execute C code. </a:t>
            </a:r>
          </a:p>
          <a:p>
            <a:endParaRPr lang="en-US" dirty="0"/>
          </a:p>
          <a:p>
            <a:endParaRPr lang="en-IN" dirty="0"/>
          </a:p>
        </p:txBody>
      </p:sp>
    </p:spTree>
    <p:extLst>
      <p:ext uri="{BB962C8B-B14F-4D97-AF65-F5344CB8AC3E}">
        <p14:creationId xmlns:p14="http://schemas.microsoft.com/office/powerpoint/2010/main" val="1207756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0A9E-0B98-40FC-B1B7-969096DE2ABF}"/>
              </a:ext>
            </a:extLst>
          </p:cNvPr>
          <p:cNvSpPr>
            <a:spLocks noGrp="1"/>
          </p:cNvSpPr>
          <p:nvPr>
            <p:ph type="title"/>
          </p:nvPr>
        </p:nvSpPr>
        <p:spPr/>
        <p:txBody>
          <a:bodyPr/>
          <a:lstStyle/>
          <a:p>
            <a:r>
              <a:rPr lang="en-US" dirty="0"/>
              <a:t>More on </a:t>
            </a:r>
            <a:r>
              <a:rPr lang="en-US" dirty="0" err="1"/>
              <a:t>printf</a:t>
            </a:r>
            <a:r>
              <a:rPr lang="en-US" dirty="0"/>
              <a:t> ( formatted output ) </a:t>
            </a:r>
            <a:endParaRPr lang="en-IN" dirty="0"/>
          </a:p>
        </p:txBody>
      </p:sp>
      <p:sp>
        <p:nvSpPr>
          <p:cNvPr id="3" name="Content Placeholder 2">
            <a:extLst>
              <a:ext uri="{FF2B5EF4-FFF2-40B4-BE49-F238E27FC236}">
                <a16:creationId xmlns:a16="http://schemas.microsoft.com/office/drawing/2014/main" id="{FE427279-4C89-4759-B857-734DC7A353DC}"/>
              </a:ext>
            </a:extLst>
          </p:cNvPr>
          <p:cNvSpPr>
            <a:spLocks noGrp="1"/>
          </p:cNvSpPr>
          <p:nvPr>
            <p:ph idx="1"/>
          </p:nvPr>
        </p:nvSpPr>
        <p:spPr>
          <a:xfrm>
            <a:off x="838200" y="1825625"/>
            <a:ext cx="4177683" cy="4351338"/>
          </a:xfrm>
        </p:spPr>
        <p:txBody>
          <a:bodyPr>
            <a:normAutofit fontScale="40000" lnSpcReduction="20000"/>
          </a:bodyPr>
          <a:lstStyle/>
          <a:p>
            <a:pPr marL="0" indent="0" algn="l" fontAlgn="base">
              <a:buNone/>
            </a:pPr>
            <a:r>
              <a:rPr lang="en-IN" b="0" i="0" dirty="0">
                <a:solidFill>
                  <a:srgbClr val="000000"/>
                </a:solidFill>
                <a:effectLst/>
                <a:latin typeface="inherit"/>
              </a:rPr>
              <a:t>#include &lt;</a:t>
            </a:r>
            <a:r>
              <a:rPr lang="en-IN" b="0" i="0" dirty="0" err="1">
                <a:solidFill>
                  <a:srgbClr val="000000"/>
                </a:solidFill>
                <a:effectLst/>
                <a:latin typeface="inherit"/>
              </a:rPr>
              <a:t>stdio.h</a:t>
            </a:r>
            <a:r>
              <a:rPr lang="en-IN" b="0" i="0" dirty="0">
                <a:solidFill>
                  <a:srgbClr val="000000"/>
                </a:solidFill>
                <a:effectLst/>
                <a:latin typeface="inherit"/>
              </a:rPr>
              <a:t>&gt;</a:t>
            </a:r>
            <a:endParaRPr lang="en-IN" b="0" i="0" dirty="0">
              <a:solidFill>
                <a:srgbClr val="000000"/>
              </a:solidFill>
              <a:effectLst/>
              <a:latin typeface="Monaco"/>
            </a:endParaRPr>
          </a:p>
          <a:p>
            <a:pPr marL="0" indent="0" algn="l" fontAlgn="base">
              <a:buNone/>
            </a:pP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main()</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char</a:t>
            </a:r>
            <a:r>
              <a:rPr lang="en-IN" b="0" i="0" dirty="0">
                <a:solidFill>
                  <a:srgbClr val="006FE0"/>
                </a:solidFill>
                <a:effectLst/>
                <a:latin typeface="inherit"/>
              </a:rPr>
              <a:t> </a:t>
            </a:r>
            <a:r>
              <a:rPr lang="en-IN" b="0" i="0" dirty="0">
                <a:solidFill>
                  <a:srgbClr val="000000"/>
                </a:solidFill>
                <a:effectLst/>
                <a:latin typeface="inherit"/>
              </a:rPr>
              <a:t>str[</a:t>
            </a:r>
            <a:r>
              <a:rPr lang="en-IN" b="0" i="0" dirty="0">
                <a:solidFill>
                  <a:srgbClr val="0828FB"/>
                </a:solidFill>
                <a:effectLst/>
                <a:latin typeface="inherit"/>
              </a:rPr>
              <a:t>20</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a:t>
            </a:r>
            <a:r>
              <a:rPr lang="en-IN" b="0" i="0" dirty="0" err="1">
                <a:solidFill>
                  <a:srgbClr val="0828FB"/>
                </a:solidFill>
                <a:effectLst/>
                <a:latin typeface="inherit"/>
              </a:rPr>
              <a:t>LearningC</a:t>
            </a:r>
            <a:r>
              <a:rPr lang="en-IN" b="0" i="0" dirty="0">
                <a:solidFill>
                  <a:srgbClr val="0828FB"/>
                </a:solidFill>
                <a:effectLst/>
                <a:latin typeface="inherit"/>
              </a:rPr>
              <a: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float</a:t>
            </a:r>
            <a:r>
              <a:rPr lang="en-IN" b="0" i="0" dirty="0">
                <a:solidFill>
                  <a:srgbClr val="006FE0"/>
                </a:solidFill>
                <a:effectLst/>
                <a:latin typeface="inherit"/>
              </a:rPr>
              <a:t> </a:t>
            </a:r>
            <a:r>
              <a:rPr lang="en-IN" dirty="0">
                <a:solidFill>
                  <a:srgbClr val="000000"/>
                </a:solidFill>
                <a:latin typeface="inherit"/>
              </a:rPr>
              <a:t>pi_upto2digits</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3.14</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int</a:t>
            </a:r>
            <a:r>
              <a:rPr lang="en-IN" b="0" i="0" dirty="0">
                <a:solidFill>
                  <a:srgbClr val="006FE0"/>
                </a:solidFill>
                <a:effectLst/>
                <a:latin typeface="inherit"/>
              </a:rPr>
              <a:t> </a:t>
            </a:r>
            <a:r>
              <a:rPr lang="en-IN" b="0" i="0" dirty="0">
                <a:solidFill>
                  <a:srgbClr val="000000"/>
                </a:solidFill>
                <a:effectLst/>
                <a:latin typeface="inherit"/>
              </a:rPr>
              <a:t>no</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150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double</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828FB"/>
                </a:solidFill>
                <a:effectLst/>
                <a:latin typeface="inherit"/>
              </a:rPr>
              <a:t>20.123456</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"Character is %c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ch</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"String is %s \n"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str);</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"Float value is %f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flt</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"Integer value is %d\n"</a:t>
            </a:r>
            <a:r>
              <a:rPr lang="en-IN" b="0" i="0" dirty="0">
                <a:solidFill>
                  <a:srgbClr val="006FE0"/>
                </a:solidFill>
                <a:effectLst/>
                <a:latin typeface="inherit"/>
              </a:rPr>
              <a:t> </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"Double value is %</a:t>
            </a:r>
            <a:r>
              <a:rPr lang="en-IN" b="0" i="0" dirty="0" err="1">
                <a:solidFill>
                  <a:srgbClr val="0828FB"/>
                </a:solidFill>
                <a:effectLst/>
                <a:latin typeface="inherit"/>
              </a:rPr>
              <a:t>lf</a:t>
            </a:r>
            <a:r>
              <a:rPr lang="en-IN" b="0" i="0" dirty="0">
                <a:solidFill>
                  <a:srgbClr val="0828FB"/>
                </a:solidFill>
                <a:effectLst/>
                <a:latin typeface="inherit"/>
              </a:rPr>
              <a:t> \n"</a:t>
            </a:r>
            <a:r>
              <a:rPr lang="en-IN" b="0" i="0" dirty="0">
                <a:solidFill>
                  <a:srgbClr val="000000"/>
                </a:solidFill>
                <a:effectLst/>
                <a:latin typeface="inherit"/>
              </a:rPr>
              <a:t>,</a:t>
            </a:r>
            <a:r>
              <a:rPr lang="en-IN" b="0" i="0" dirty="0">
                <a:solidFill>
                  <a:srgbClr val="006FE0"/>
                </a:solidFill>
                <a:effectLst/>
                <a:latin typeface="inherit"/>
              </a:rPr>
              <a:t> </a:t>
            </a:r>
            <a:r>
              <a:rPr lang="en-IN" b="0" i="0" dirty="0" err="1">
                <a:solidFill>
                  <a:srgbClr val="000000"/>
                </a:solidFill>
                <a:effectLst/>
                <a:latin typeface="inherit"/>
              </a:rPr>
              <a:t>dbl</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"Octal value is %o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err="1">
                <a:solidFill>
                  <a:srgbClr val="800080"/>
                </a:solidFill>
                <a:effectLst/>
                <a:latin typeface="inherit"/>
              </a:rPr>
              <a:t>printf</a:t>
            </a:r>
            <a:r>
              <a:rPr lang="en-IN" b="0" i="0" dirty="0">
                <a:solidFill>
                  <a:srgbClr val="000000"/>
                </a:solidFill>
                <a:effectLst/>
                <a:latin typeface="inherit"/>
              </a:rPr>
              <a:t>(</a:t>
            </a:r>
            <a:r>
              <a:rPr lang="en-IN" b="0" i="0" dirty="0">
                <a:solidFill>
                  <a:srgbClr val="0828FB"/>
                </a:solidFill>
                <a:effectLst/>
                <a:latin typeface="inherit"/>
              </a:rPr>
              <a:t>"Hexadecimal value is %x \n"</a:t>
            </a:r>
            <a:r>
              <a:rPr lang="en-IN" b="0" i="0" dirty="0">
                <a:solidFill>
                  <a:srgbClr val="000000"/>
                </a:solidFill>
                <a:effectLst/>
                <a:latin typeface="inherit"/>
              </a:rPr>
              <a:t>,</a:t>
            </a:r>
            <a:r>
              <a:rPr lang="en-IN" b="0" i="0" dirty="0">
                <a:solidFill>
                  <a:srgbClr val="006FE0"/>
                </a:solidFill>
                <a:effectLst/>
                <a:latin typeface="inherit"/>
              </a:rPr>
              <a:t> </a:t>
            </a:r>
            <a:r>
              <a:rPr lang="en-IN" b="0" i="0" dirty="0">
                <a:solidFill>
                  <a:srgbClr val="000000"/>
                </a:solidFill>
                <a:effectLst/>
                <a:latin typeface="inherit"/>
              </a:rPr>
              <a:t>no);</a:t>
            </a:r>
            <a:endParaRPr lang="en-IN" b="0" i="0" dirty="0">
              <a:solidFill>
                <a:srgbClr val="000000"/>
              </a:solidFill>
              <a:effectLst/>
              <a:latin typeface="Monaco"/>
            </a:endParaRPr>
          </a:p>
          <a:p>
            <a:pPr marL="0" indent="0" algn="l" fontAlgn="base">
              <a:buNone/>
            </a:pPr>
            <a:r>
              <a:rPr lang="en-IN" b="0" i="0" dirty="0">
                <a:solidFill>
                  <a:srgbClr val="006FE0"/>
                </a:solidFill>
                <a:effectLst/>
                <a:latin typeface="inherit"/>
              </a:rPr>
              <a:t>   </a:t>
            </a:r>
            <a:r>
              <a:rPr lang="en-IN" b="1" i="0" dirty="0">
                <a:solidFill>
                  <a:srgbClr val="800080"/>
                </a:solidFill>
                <a:effectLst/>
                <a:latin typeface="inherit"/>
              </a:rPr>
              <a:t>return</a:t>
            </a:r>
            <a:r>
              <a:rPr lang="en-IN" b="0" i="0" dirty="0">
                <a:solidFill>
                  <a:srgbClr val="006FE0"/>
                </a:solidFill>
                <a:effectLst/>
                <a:latin typeface="inherit"/>
              </a:rPr>
              <a:t> </a:t>
            </a:r>
            <a:r>
              <a:rPr lang="en-IN" b="0" i="0" dirty="0">
                <a:solidFill>
                  <a:srgbClr val="0828FB"/>
                </a:solidFill>
                <a:effectLst/>
                <a:latin typeface="inherit"/>
              </a:rPr>
              <a:t>0</a:t>
            </a:r>
            <a:r>
              <a:rPr lang="en-IN" b="0" i="0" dirty="0">
                <a:solidFill>
                  <a:srgbClr val="000000"/>
                </a:solidFill>
                <a:effectLst/>
                <a:latin typeface="inherit"/>
              </a:rPr>
              <a:t>;</a:t>
            </a:r>
            <a:endParaRPr lang="en-IN" b="0" i="0" dirty="0">
              <a:solidFill>
                <a:srgbClr val="000000"/>
              </a:solidFill>
              <a:effectLst/>
              <a:latin typeface="Monaco"/>
            </a:endParaRPr>
          </a:p>
          <a:p>
            <a:pPr marL="0" indent="0" algn="l" fontAlgn="base">
              <a:buNone/>
            </a:pPr>
            <a:r>
              <a:rPr lang="en-IN" b="0" i="0" dirty="0">
                <a:solidFill>
                  <a:srgbClr val="000000"/>
                </a:solidFill>
                <a:effectLst/>
                <a:latin typeface="inherit"/>
              </a:rPr>
              <a:t>}</a:t>
            </a:r>
            <a:endParaRPr lang="en-IN" b="0" i="0" dirty="0">
              <a:solidFill>
                <a:srgbClr val="000000"/>
              </a:solidFill>
              <a:effectLst/>
              <a:latin typeface="Monaco"/>
            </a:endParaRPr>
          </a:p>
          <a:p>
            <a:endParaRPr lang="en-IN" dirty="0"/>
          </a:p>
        </p:txBody>
      </p:sp>
      <p:sp>
        <p:nvSpPr>
          <p:cNvPr id="5" name="TextBox 4">
            <a:extLst>
              <a:ext uri="{FF2B5EF4-FFF2-40B4-BE49-F238E27FC236}">
                <a16:creationId xmlns:a16="http://schemas.microsoft.com/office/drawing/2014/main" id="{56E1D95C-9DEA-4616-A021-9EA53FB816C9}"/>
              </a:ext>
            </a:extLst>
          </p:cNvPr>
          <p:cNvSpPr txBox="1"/>
          <p:nvPr/>
        </p:nvSpPr>
        <p:spPr>
          <a:xfrm>
            <a:off x="3356868" y="1825625"/>
            <a:ext cx="3318029" cy="2031325"/>
          </a:xfrm>
          <a:prstGeom prst="rect">
            <a:avLst/>
          </a:prstGeom>
          <a:noFill/>
        </p:spPr>
        <p:txBody>
          <a:bodyPr wrap="square">
            <a:spAutoFit/>
          </a:bodyPr>
          <a:lstStyle/>
          <a:p>
            <a:r>
              <a:rPr lang="en-US" b="0" i="0" dirty="0">
                <a:solidFill>
                  <a:srgbClr val="444444"/>
                </a:solidFill>
                <a:effectLst/>
                <a:latin typeface="Merriweather"/>
              </a:rPr>
              <a:t>Character is A</a:t>
            </a:r>
            <a:br>
              <a:rPr lang="en-US" dirty="0"/>
            </a:br>
            <a:r>
              <a:rPr lang="en-US" b="0" i="0" dirty="0">
                <a:solidFill>
                  <a:srgbClr val="444444"/>
                </a:solidFill>
                <a:effectLst/>
                <a:latin typeface="Merriweather"/>
              </a:rPr>
              <a:t>String is </a:t>
            </a:r>
            <a:r>
              <a:rPr lang="en-US" b="0" i="0" dirty="0" err="1">
                <a:solidFill>
                  <a:srgbClr val="444444"/>
                </a:solidFill>
                <a:effectLst/>
                <a:latin typeface="Merriweather"/>
              </a:rPr>
              <a:t>LearningC</a:t>
            </a:r>
            <a:br>
              <a:rPr lang="en-US" dirty="0"/>
            </a:br>
            <a:r>
              <a:rPr lang="en-US" b="0" i="0" dirty="0">
                <a:solidFill>
                  <a:srgbClr val="444444"/>
                </a:solidFill>
                <a:effectLst/>
                <a:latin typeface="Merriweather"/>
              </a:rPr>
              <a:t>Float value is 3.14</a:t>
            </a:r>
            <a:br>
              <a:rPr lang="en-US" dirty="0"/>
            </a:br>
            <a:r>
              <a:rPr lang="en-US" b="0" i="0" dirty="0">
                <a:solidFill>
                  <a:srgbClr val="444444"/>
                </a:solidFill>
                <a:effectLst/>
                <a:latin typeface="Merriweather"/>
              </a:rPr>
              <a:t>Integer value is 150</a:t>
            </a:r>
            <a:br>
              <a:rPr lang="en-US" dirty="0"/>
            </a:br>
            <a:r>
              <a:rPr lang="en-US" b="0" i="0" dirty="0">
                <a:solidFill>
                  <a:srgbClr val="444444"/>
                </a:solidFill>
                <a:effectLst/>
                <a:latin typeface="Merriweather"/>
              </a:rPr>
              <a:t>Double value is 20.123456</a:t>
            </a:r>
            <a:br>
              <a:rPr lang="en-US" dirty="0"/>
            </a:br>
            <a:r>
              <a:rPr lang="en-US" b="0" i="0" dirty="0">
                <a:solidFill>
                  <a:srgbClr val="444444"/>
                </a:solidFill>
                <a:effectLst/>
                <a:latin typeface="Merriweather"/>
              </a:rPr>
              <a:t>Octal value is 226</a:t>
            </a:r>
            <a:br>
              <a:rPr lang="en-US" dirty="0"/>
            </a:br>
            <a:r>
              <a:rPr lang="en-US" b="0" i="0" dirty="0">
                <a:solidFill>
                  <a:srgbClr val="444444"/>
                </a:solidFill>
                <a:effectLst/>
                <a:latin typeface="Merriweather"/>
              </a:rPr>
              <a:t>Hexadecimal value is 9</a:t>
            </a:r>
            <a:endParaRPr lang="en-IN" dirty="0"/>
          </a:p>
        </p:txBody>
      </p:sp>
      <p:sp>
        <p:nvSpPr>
          <p:cNvPr id="6" name="TextBox 5">
            <a:extLst>
              <a:ext uri="{FF2B5EF4-FFF2-40B4-BE49-F238E27FC236}">
                <a16:creationId xmlns:a16="http://schemas.microsoft.com/office/drawing/2014/main" id="{FC9DF047-3672-43CA-B725-43A0E4E9FB3D}"/>
              </a:ext>
            </a:extLst>
          </p:cNvPr>
          <p:cNvSpPr txBox="1"/>
          <p:nvPr/>
        </p:nvSpPr>
        <p:spPr>
          <a:xfrm>
            <a:off x="6001305" y="1376039"/>
            <a:ext cx="6190695" cy="4247317"/>
          </a:xfrm>
          <a:prstGeom prst="rect">
            <a:avLst/>
          </a:prstGeom>
          <a:noFill/>
        </p:spPr>
        <p:txBody>
          <a:bodyPr wrap="square" rtlCol="0">
            <a:spAutoFit/>
          </a:bodyPr>
          <a:lstStyle/>
          <a:p>
            <a:r>
              <a:rPr lang="en-US" b="1" dirty="0">
                <a:solidFill>
                  <a:schemeClr val="accent1"/>
                </a:solidFill>
              </a:rPr>
              <a:t>Note the following: </a:t>
            </a:r>
          </a:p>
          <a:p>
            <a:endParaRPr lang="en-US" dirty="0"/>
          </a:p>
          <a:p>
            <a:pPr marL="342900" indent="-342900">
              <a:buAutoNum type="arabicPeriod"/>
            </a:pPr>
            <a:r>
              <a:rPr lang="en-US" dirty="0"/>
              <a:t>Need \n so that the outputs are not in different lines.</a:t>
            </a:r>
          </a:p>
          <a:p>
            <a:pPr marL="342900" indent="-342900">
              <a:buAutoNum type="arabicPeriod"/>
            </a:pPr>
            <a:r>
              <a:rPr lang="en-US" dirty="0"/>
              <a:t> What will the following statement print?</a:t>
            </a:r>
          </a:p>
          <a:p>
            <a:r>
              <a:rPr lang="en-US" dirty="0"/>
              <a:t>	</a:t>
            </a:r>
            <a:r>
              <a:rPr lang="en-US" dirty="0" err="1"/>
              <a:t>printf</a:t>
            </a:r>
            <a:r>
              <a:rPr lang="en-US" dirty="0"/>
              <a:t>(“Integer value of %5d\</a:t>
            </a:r>
            <a:r>
              <a:rPr lang="en-US" dirty="0" err="1"/>
              <a:t>n”,no</a:t>
            </a:r>
            <a:r>
              <a:rPr lang="en-US" dirty="0"/>
              <a:t>); </a:t>
            </a:r>
          </a:p>
          <a:p>
            <a:r>
              <a:rPr lang="en-US" dirty="0"/>
              <a:t>           </a:t>
            </a:r>
          </a:p>
          <a:p>
            <a:r>
              <a:rPr lang="en-US" dirty="0"/>
              <a:t>3. </a:t>
            </a:r>
            <a:r>
              <a:rPr lang="en-US" dirty="0" err="1"/>
              <a:t>printf</a:t>
            </a:r>
            <a:r>
              <a:rPr lang="en-US" dirty="0"/>
              <a:t> replaces values of the variables in the order they      appear. What will the following statement print?</a:t>
            </a:r>
          </a:p>
          <a:p>
            <a:endParaRPr lang="en-US" dirty="0"/>
          </a:p>
          <a:p>
            <a:r>
              <a:rPr lang="en-US" dirty="0" err="1"/>
              <a:t>printf</a:t>
            </a:r>
            <a:r>
              <a:rPr lang="en-US" dirty="0"/>
              <a:t>(“Integer value of %d and Octal value is %o\n”,</a:t>
            </a:r>
            <a:r>
              <a:rPr lang="en-US" dirty="0" err="1"/>
              <a:t>no,no</a:t>
            </a:r>
            <a:r>
              <a:rPr lang="en-US" dirty="0"/>
              <a:t>);</a:t>
            </a:r>
          </a:p>
          <a:p>
            <a:endParaRPr lang="en-US" dirty="0"/>
          </a:p>
          <a:p>
            <a:r>
              <a:rPr lang="en-US" dirty="0"/>
              <a:t>4. AFIK </a:t>
            </a:r>
            <a:r>
              <a:rPr lang="en-US" dirty="0" err="1"/>
              <a:t>printf</a:t>
            </a:r>
            <a:r>
              <a:rPr lang="en-US" dirty="0"/>
              <a:t> does not support printing binary representation of an integer. Investigate how you can write a function to do that. </a:t>
            </a:r>
          </a:p>
          <a:p>
            <a:pPr marL="342900" indent="-342900">
              <a:buAutoNum type="arabicPeriod"/>
            </a:pPr>
            <a:endParaRPr lang="en-US" dirty="0"/>
          </a:p>
          <a:p>
            <a:pPr marL="342900" indent="-342900">
              <a:buAutoNum type="arabicPeriod"/>
            </a:pPr>
            <a:endParaRPr lang="en-IN" dirty="0"/>
          </a:p>
        </p:txBody>
      </p:sp>
      <p:sp>
        <p:nvSpPr>
          <p:cNvPr id="4" name="TextBox 3">
            <a:extLst>
              <a:ext uri="{FF2B5EF4-FFF2-40B4-BE49-F238E27FC236}">
                <a16:creationId xmlns:a16="http://schemas.microsoft.com/office/drawing/2014/main" id="{1554A32D-DDEE-4EA1-878A-49C2D37BCBDC}"/>
              </a:ext>
            </a:extLst>
          </p:cNvPr>
          <p:cNvSpPr txBox="1"/>
          <p:nvPr/>
        </p:nvSpPr>
        <p:spPr>
          <a:xfrm>
            <a:off x="861120" y="1358274"/>
            <a:ext cx="997517" cy="369332"/>
          </a:xfrm>
          <a:prstGeom prst="rect">
            <a:avLst/>
          </a:prstGeom>
          <a:noFill/>
        </p:spPr>
        <p:txBody>
          <a:bodyPr wrap="none" rtlCol="0">
            <a:spAutoFit/>
          </a:bodyPr>
          <a:lstStyle/>
          <a:p>
            <a:r>
              <a:rPr lang="en-US" b="1" dirty="0">
                <a:solidFill>
                  <a:schemeClr val="accent2"/>
                </a:solidFill>
              </a:rPr>
              <a:t>Program</a:t>
            </a:r>
            <a:endParaRPr lang="en-IN" b="1" dirty="0">
              <a:solidFill>
                <a:schemeClr val="accent2"/>
              </a:solidFill>
            </a:endParaRPr>
          </a:p>
        </p:txBody>
      </p:sp>
      <p:sp>
        <p:nvSpPr>
          <p:cNvPr id="7" name="TextBox 6">
            <a:extLst>
              <a:ext uri="{FF2B5EF4-FFF2-40B4-BE49-F238E27FC236}">
                <a16:creationId xmlns:a16="http://schemas.microsoft.com/office/drawing/2014/main" id="{C4427C17-8630-4BD2-94A2-31B73395DC2E}"/>
              </a:ext>
            </a:extLst>
          </p:cNvPr>
          <p:cNvSpPr txBox="1"/>
          <p:nvPr/>
        </p:nvSpPr>
        <p:spPr>
          <a:xfrm>
            <a:off x="3400138" y="1402666"/>
            <a:ext cx="870751" cy="369332"/>
          </a:xfrm>
          <a:prstGeom prst="rect">
            <a:avLst/>
          </a:prstGeom>
          <a:noFill/>
        </p:spPr>
        <p:txBody>
          <a:bodyPr wrap="none" rtlCol="0">
            <a:spAutoFit/>
          </a:bodyPr>
          <a:lstStyle/>
          <a:p>
            <a:r>
              <a:rPr lang="en-US" b="1" dirty="0">
                <a:solidFill>
                  <a:schemeClr val="accent6"/>
                </a:solidFill>
              </a:rPr>
              <a:t>Output</a:t>
            </a:r>
            <a:endParaRPr lang="en-IN" b="1" dirty="0">
              <a:solidFill>
                <a:schemeClr val="accent6"/>
              </a:solidFill>
            </a:endParaRPr>
          </a:p>
        </p:txBody>
      </p:sp>
    </p:spTree>
    <p:extLst>
      <p:ext uri="{BB962C8B-B14F-4D97-AF65-F5344CB8AC3E}">
        <p14:creationId xmlns:p14="http://schemas.microsoft.com/office/powerpoint/2010/main" val="3966231625"/>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567A-584D-4A89-929B-B3325AFEE118}"/>
              </a:ext>
            </a:extLst>
          </p:cNvPr>
          <p:cNvSpPr>
            <a:spLocks noGrp="1"/>
          </p:cNvSpPr>
          <p:nvPr>
            <p:ph type="title"/>
          </p:nvPr>
        </p:nvSpPr>
        <p:spPr/>
        <p:txBody>
          <a:bodyPr/>
          <a:lstStyle/>
          <a:p>
            <a:r>
              <a:rPr lang="en-US" dirty="0"/>
              <a:t>Miscellaneous and Closing </a:t>
            </a:r>
            <a:endParaRPr lang="en-IN" dirty="0"/>
          </a:p>
        </p:txBody>
      </p:sp>
    </p:spTree>
    <p:extLst>
      <p:ext uri="{BB962C8B-B14F-4D97-AF65-F5344CB8AC3E}">
        <p14:creationId xmlns:p14="http://schemas.microsoft.com/office/powerpoint/2010/main" val="307951372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82C6BA-6E99-4C1D-9A4B-C7908D857F79}"/>
              </a:ext>
            </a:extLst>
          </p:cNvPr>
          <p:cNvSpPr txBox="1"/>
          <p:nvPr/>
        </p:nvSpPr>
        <p:spPr>
          <a:xfrm>
            <a:off x="0" y="559294"/>
            <a:ext cx="7383261" cy="5162695"/>
          </a:xfrm>
          <a:prstGeom prst="rect">
            <a:avLst/>
          </a:prstGeom>
          <a:noFill/>
        </p:spPr>
        <p:txBody>
          <a:bodyPr wrap="square">
            <a:spAutoFit/>
          </a:bodyPr>
          <a:lstStyle/>
          <a:p>
            <a:pPr>
              <a:lnSpc>
                <a:spcPct val="107000"/>
              </a:lnSpc>
              <a:spcAft>
                <a:spcPts val="800"/>
              </a:spcAft>
            </a:pP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int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main</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 Explain the code – what is it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int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no_lines</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0</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char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40</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//what is this line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char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printf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"Enter file name: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scanf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"%s"</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fopen</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"r"</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 //what is this line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getc</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783914"/>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82C6BA-6E99-4C1D-9A4B-C7908D857F79}"/>
              </a:ext>
            </a:extLst>
          </p:cNvPr>
          <p:cNvSpPr txBox="1"/>
          <p:nvPr/>
        </p:nvSpPr>
        <p:spPr>
          <a:xfrm>
            <a:off x="0" y="559294"/>
            <a:ext cx="7383261" cy="5162695"/>
          </a:xfrm>
          <a:prstGeom prst="rect">
            <a:avLst/>
          </a:prstGeom>
          <a:noFill/>
        </p:spPr>
        <p:txBody>
          <a:bodyPr wrap="square">
            <a:spAutoFit/>
          </a:bodyPr>
          <a:lstStyle/>
          <a:p>
            <a:pPr>
              <a:lnSpc>
                <a:spcPct val="107000"/>
              </a:lnSpc>
              <a:spcAft>
                <a:spcPts val="800"/>
              </a:spcAft>
            </a:pP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int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main</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 Explain the code – what is it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int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no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0</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char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40</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//what is this line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char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printf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"Enter file name: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scanf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"%s"</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fopen</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"r"</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 //what is this line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getc</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);//what dies this line do?</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5CCA3A1-99DB-43C6-986F-5029FED4E1F8}"/>
              </a:ext>
            </a:extLst>
          </p:cNvPr>
          <p:cNvSpPr txBox="1"/>
          <p:nvPr/>
        </p:nvSpPr>
        <p:spPr>
          <a:xfrm>
            <a:off x="6752946" y="1059270"/>
            <a:ext cx="5587015" cy="5960606"/>
          </a:xfrm>
          <a:prstGeom prst="rect">
            <a:avLst/>
          </a:prstGeom>
          <a:noFill/>
        </p:spPr>
        <p:txBody>
          <a:bodyPr wrap="square">
            <a:spAutoFit/>
          </a:bodyPr>
          <a:lstStyle/>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while</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EOF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if</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‘/n'</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//increment variable 'no' by 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no</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no</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1</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//take next character from file.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sample_chr</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getc</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 WHAT IS THE WHILE LOOP DOING?</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fclose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fp</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880000"/>
                </a:solidFill>
                <a:effectLst/>
                <a:latin typeface="Consolas" panose="020B0609020204030204" pitchFamily="49" charset="0"/>
                <a:ea typeface="Times New Roman" panose="02020603050405020304" pitchFamily="18" charset="0"/>
                <a:cs typeface="Times New Roman" panose="02020603050405020304" pitchFamily="18" charset="0"/>
              </a:rPr>
              <a:t>//close file.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err="1">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printf</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8800"/>
                </a:solidFill>
                <a:effectLst/>
                <a:latin typeface="Consolas" panose="020B0609020204030204" pitchFamily="49" charset="0"/>
                <a:ea typeface="Times New Roman" panose="02020603050405020304" pitchFamily="18" charset="0"/>
                <a:cs typeface="Times New Roman" panose="02020603050405020304" pitchFamily="18" charset="0"/>
              </a:rPr>
              <a:t>" %d %s "</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dirty="0">
                <a:solidFill>
                  <a:srgbClr val="000000"/>
                </a:solidFill>
                <a:latin typeface="Consolas" panose="020B0609020204030204" pitchFamily="49" charset="0"/>
                <a:ea typeface="Times New Roman" panose="02020603050405020304" pitchFamily="18" charset="0"/>
                <a:cs typeface="Times New Roman" panose="02020603050405020304" pitchFamily="18" charset="0"/>
              </a:rPr>
              <a:t>no</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filename</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0088"/>
                </a:solidFill>
                <a:effectLst/>
                <a:latin typeface="Consolas" panose="020B0609020204030204" pitchFamily="49" charset="0"/>
                <a:ea typeface="Times New Roman" panose="02020603050405020304" pitchFamily="18" charset="0"/>
                <a:cs typeface="Times New Roman" panose="02020603050405020304" pitchFamily="18" charset="0"/>
              </a:rPr>
              <a:t>return</a:t>
            </a:r>
            <a:r>
              <a:rPr lang="en-IN" sz="1800" dirty="0">
                <a:solidFill>
                  <a:srgbClr val="000000"/>
                </a:solidFill>
                <a:effectLst/>
                <a:latin typeface="Consolas" panose="020B0609020204030204" pitchFamily="49" charset="0"/>
                <a:ea typeface="Times New Roman" panose="02020603050405020304" pitchFamily="18" charset="0"/>
                <a:cs typeface="Times New Roman" panose="02020603050405020304" pitchFamily="18" charset="0"/>
              </a:rPr>
              <a:t> </a:t>
            </a:r>
            <a:r>
              <a:rPr lang="en-IN" sz="1800" dirty="0">
                <a:solidFill>
                  <a:srgbClr val="006666"/>
                </a:solidFill>
                <a:effectLst/>
                <a:latin typeface="Consolas" panose="020B0609020204030204" pitchFamily="49" charset="0"/>
                <a:ea typeface="Times New Roman" panose="02020603050405020304" pitchFamily="18" charset="0"/>
                <a:cs typeface="Times New Roman" panose="02020603050405020304" pitchFamily="18" charset="0"/>
              </a:rPr>
              <a:t>0</a:t>
            </a: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dirty="0">
                <a:solidFill>
                  <a:srgbClr val="666600"/>
                </a:solidFill>
                <a:effectLst/>
                <a:latin typeface="Consolas" panose="020B0609020204030204" pitchFamily="49" charset="0"/>
                <a:ea typeface="Times New Roman" panose="02020603050405020304" pitchFamily="18" charset="0"/>
                <a:cs typeface="Times New Roman" panose="02020603050405020304" pitchFamily="18" charset="0"/>
              </a:rPr>
              <a:t>}</a:t>
            </a:r>
            <a:endParaRPr lang="en-IN" dirty="0"/>
          </a:p>
        </p:txBody>
      </p:sp>
    </p:spTree>
    <p:extLst>
      <p:ext uri="{BB962C8B-B14F-4D97-AF65-F5344CB8AC3E}">
        <p14:creationId xmlns:p14="http://schemas.microsoft.com/office/powerpoint/2010/main" val="500873593"/>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4F04-2E9F-43A9-8F04-6B48EFD55E6A}"/>
              </a:ext>
            </a:extLst>
          </p:cNvPr>
          <p:cNvSpPr>
            <a:spLocks noGrp="1"/>
          </p:cNvSpPr>
          <p:nvPr>
            <p:ph type="title"/>
          </p:nvPr>
        </p:nvSpPr>
        <p:spPr/>
        <p:txBody>
          <a:bodyPr/>
          <a:lstStyle/>
          <a:p>
            <a:r>
              <a:rPr lang="en-US" dirty="0"/>
              <a:t>Tower of Hanoi</a:t>
            </a:r>
            <a:endParaRPr lang="en-IN" dirty="0"/>
          </a:p>
        </p:txBody>
      </p:sp>
      <p:sp>
        <p:nvSpPr>
          <p:cNvPr id="3" name="Content Placeholder 2">
            <a:extLst>
              <a:ext uri="{FF2B5EF4-FFF2-40B4-BE49-F238E27FC236}">
                <a16:creationId xmlns:a16="http://schemas.microsoft.com/office/drawing/2014/main" id="{9DA2EE96-35BE-4F4D-92B6-41E9CD67D9DD}"/>
              </a:ext>
            </a:extLst>
          </p:cNvPr>
          <p:cNvSpPr>
            <a:spLocks noGrp="1"/>
          </p:cNvSpPr>
          <p:nvPr>
            <p:ph idx="1"/>
          </p:nvPr>
        </p:nvSpPr>
        <p:spPr/>
        <p:txBody>
          <a:bodyPr/>
          <a:lstStyle/>
          <a:p>
            <a:pPr marL="0" indent="0" algn="l" fontAlgn="base">
              <a:buNone/>
            </a:pPr>
            <a:r>
              <a:rPr lang="en-US" b="0" i="0" dirty="0">
                <a:solidFill>
                  <a:srgbClr val="273239"/>
                </a:solidFill>
                <a:effectLst/>
                <a:latin typeface="urw-din"/>
              </a:rPr>
              <a:t>Tower of Hanoi is a mathematical puzzle where we have three rods and n disks. The objective of the puzzle is to move the entire stack to another rod, obeying the following simple rules: </a:t>
            </a:r>
          </a:p>
          <a:p>
            <a:pPr algn="l" fontAlgn="base">
              <a:buFont typeface="+mj-lt"/>
              <a:buAutoNum type="arabicPeriod"/>
            </a:pPr>
            <a:r>
              <a:rPr lang="en-US" b="0" i="0" dirty="0">
                <a:solidFill>
                  <a:srgbClr val="273239"/>
                </a:solidFill>
                <a:effectLst/>
                <a:latin typeface="urw-din"/>
              </a:rPr>
              <a:t>Only one disk can be moved at a time.</a:t>
            </a:r>
          </a:p>
          <a:p>
            <a:pPr algn="l" fontAlgn="base">
              <a:buFont typeface="+mj-lt"/>
              <a:buAutoNum type="arabicPeriod"/>
            </a:pPr>
            <a:r>
              <a:rPr lang="en-US" b="0" i="0" dirty="0">
                <a:solidFill>
                  <a:srgbClr val="273239"/>
                </a:solidFill>
                <a:effectLst/>
                <a:latin typeface="urw-din"/>
              </a:rPr>
              <a:t>Each move consists of taking the upper disk from one of the stacks and placing it on top of another stack i.e. a disk can only be moved if it is the uppermost disk on a stack.</a:t>
            </a:r>
          </a:p>
          <a:p>
            <a:pPr algn="l" fontAlgn="base">
              <a:buFont typeface="+mj-lt"/>
              <a:buAutoNum type="arabicPeriod"/>
            </a:pPr>
            <a:r>
              <a:rPr lang="en-US" b="0" i="0" dirty="0">
                <a:solidFill>
                  <a:srgbClr val="273239"/>
                </a:solidFill>
                <a:effectLst/>
                <a:latin typeface="urw-din"/>
              </a:rPr>
              <a:t>No disk may be placed on top of a smaller disk.</a:t>
            </a:r>
          </a:p>
          <a:p>
            <a:endParaRPr lang="en-IN" dirty="0"/>
          </a:p>
        </p:txBody>
      </p:sp>
    </p:spTree>
    <p:extLst>
      <p:ext uri="{BB962C8B-B14F-4D97-AF65-F5344CB8AC3E}">
        <p14:creationId xmlns:p14="http://schemas.microsoft.com/office/powerpoint/2010/main" val="195030969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BB12D-CB35-4008-A97A-E274B3637FA8}"/>
              </a:ext>
            </a:extLst>
          </p:cNvPr>
          <p:cNvPicPr>
            <a:picLocks noChangeAspect="1"/>
          </p:cNvPicPr>
          <p:nvPr/>
        </p:nvPicPr>
        <p:blipFill>
          <a:blip r:embed="rId2"/>
          <a:stretch>
            <a:fillRect/>
          </a:stretch>
        </p:blipFill>
        <p:spPr>
          <a:xfrm>
            <a:off x="2642705" y="537759"/>
            <a:ext cx="6906589" cy="5782482"/>
          </a:xfrm>
          <a:prstGeom prst="rect">
            <a:avLst/>
          </a:prstGeom>
        </p:spPr>
      </p:pic>
    </p:spTree>
    <p:extLst>
      <p:ext uri="{BB962C8B-B14F-4D97-AF65-F5344CB8AC3E}">
        <p14:creationId xmlns:p14="http://schemas.microsoft.com/office/powerpoint/2010/main" val="106511732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8A619-F6E1-4319-AA38-A3A5C87F90CE}"/>
              </a:ext>
            </a:extLst>
          </p:cNvPr>
          <p:cNvSpPr txBox="1"/>
          <p:nvPr/>
        </p:nvSpPr>
        <p:spPr>
          <a:xfrm>
            <a:off x="1981939" y="1330729"/>
            <a:ext cx="6094520" cy="5355312"/>
          </a:xfrm>
          <a:prstGeom prst="rect">
            <a:avLst/>
          </a:prstGeom>
          <a:noFill/>
        </p:spPr>
        <p:txBody>
          <a:bodyPr wrap="square">
            <a:spAutoFit/>
          </a:bodyPr>
          <a:lstStyle/>
          <a:p>
            <a:r>
              <a:rPr lang="en-IN" dirty="0"/>
              <a:t>#include &lt;</a:t>
            </a:r>
            <a:r>
              <a:rPr lang="en-IN" dirty="0" err="1"/>
              <a:t>stdio.h</a:t>
            </a:r>
            <a:r>
              <a:rPr lang="en-IN" dirty="0"/>
              <a:t>&gt;    </a:t>
            </a:r>
          </a:p>
          <a:p>
            <a:r>
              <a:rPr lang="en-IN" dirty="0"/>
              <a:t>void TOH(int </a:t>
            </a:r>
            <a:r>
              <a:rPr lang="en-IN" dirty="0" err="1"/>
              <a:t>n,char</a:t>
            </a:r>
            <a:r>
              <a:rPr lang="en-IN" dirty="0"/>
              <a:t> </a:t>
            </a:r>
            <a:r>
              <a:rPr lang="en-IN" dirty="0" err="1"/>
              <a:t>x,char</a:t>
            </a:r>
            <a:r>
              <a:rPr lang="en-IN" dirty="0"/>
              <a:t> </a:t>
            </a:r>
            <a:r>
              <a:rPr lang="en-IN" dirty="0" err="1"/>
              <a:t>y,char</a:t>
            </a:r>
            <a:r>
              <a:rPr lang="en-IN" dirty="0"/>
              <a:t> z) </a:t>
            </a:r>
          </a:p>
          <a:p>
            <a:r>
              <a:rPr lang="en-IN" dirty="0"/>
              <a:t>{   if(n&gt;0) </a:t>
            </a:r>
          </a:p>
          <a:p>
            <a:endParaRPr lang="en-IN" dirty="0"/>
          </a:p>
          <a:p>
            <a:r>
              <a:rPr lang="en-IN" dirty="0"/>
              <a:t>{      TOH(n-1,x,z,y);      </a:t>
            </a:r>
          </a:p>
          <a:p>
            <a:r>
              <a:rPr lang="en-IN" dirty="0"/>
              <a:t>	//</a:t>
            </a:r>
            <a:r>
              <a:rPr lang="en-IN" dirty="0" err="1"/>
              <a:t>printf</a:t>
            </a:r>
            <a:r>
              <a:rPr lang="en-IN" dirty="0"/>
              <a:t>("\</a:t>
            </a:r>
            <a:r>
              <a:rPr lang="en-IN" dirty="0" err="1"/>
              <a:t>n%c</a:t>
            </a:r>
            <a:r>
              <a:rPr lang="en-IN" dirty="0"/>
              <a:t> to %c",</a:t>
            </a:r>
            <a:r>
              <a:rPr lang="en-IN" dirty="0" err="1"/>
              <a:t>x,y</a:t>
            </a:r>
            <a:r>
              <a:rPr lang="en-IN" dirty="0"/>
              <a:t>); </a:t>
            </a:r>
          </a:p>
          <a:p>
            <a:r>
              <a:rPr lang="en-IN" dirty="0"/>
              <a:t>	</a:t>
            </a:r>
          </a:p>
          <a:p>
            <a:r>
              <a:rPr lang="en-IN" dirty="0"/>
              <a:t>	TOH(1,x,y,z);    </a:t>
            </a:r>
          </a:p>
          <a:p>
            <a:r>
              <a:rPr lang="en-IN" dirty="0"/>
              <a:t> </a:t>
            </a:r>
          </a:p>
          <a:p>
            <a:r>
              <a:rPr lang="en-IN" dirty="0"/>
              <a:t>	TOH(n-1,z,y,x);   </a:t>
            </a:r>
          </a:p>
          <a:p>
            <a:r>
              <a:rPr lang="en-IN" dirty="0"/>
              <a:t>}</a:t>
            </a:r>
          </a:p>
          <a:p>
            <a:r>
              <a:rPr lang="en-IN" dirty="0"/>
              <a:t>}</a:t>
            </a:r>
          </a:p>
          <a:p>
            <a:endParaRPr lang="en-IN" dirty="0"/>
          </a:p>
          <a:p>
            <a:r>
              <a:rPr lang="en-IN" dirty="0"/>
              <a:t>int main() </a:t>
            </a:r>
          </a:p>
          <a:p>
            <a:r>
              <a:rPr lang="en-IN" dirty="0"/>
              <a:t>{   </a:t>
            </a:r>
          </a:p>
          <a:p>
            <a:r>
              <a:rPr lang="en-IN" dirty="0"/>
              <a:t>int n=5;   </a:t>
            </a:r>
          </a:p>
          <a:p>
            <a:endParaRPr lang="en-IN" dirty="0"/>
          </a:p>
          <a:p>
            <a:r>
              <a:rPr lang="en-IN" dirty="0"/>
              <a:t>TOH(</a:t>
            </a:r>
            <a:r>
              <a:rPr lang="en-IN" dirty="0" err="1"/>
              <a:t>n,'A','B','C</a:t>
            </a:r>
            <a:r>
              <a:rPr lang="en-IN" dirty="0"/>
              <a:t>');    </a:t>
            </a:r>
          </a:p>
          <a:p>
            <a:r>
              <a:rPr lang="en-IN" dirty="0"/>
              <a:t>return 0;}</a:t>
            </a:r>
          </a:p>
        </p:txBody>
      </p:sp>
    </p:spTree>
    <p:extLst>
      <p:ext uri="{BB962C8B-B14F-4D97-AF65-F5344CB8AC3E}">
        <p14:creationId xmlns:p14="http://schemas.microsoft.com/office/powerpoint/2010/main" val="188387220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8A619-F6E1-4319-AA38-A3A5C87F90CE}"/>
              </a:ext>
            </a:extLst>
          </p:cNvPr>
          <p:cNvSpPr txBox="1"/>
          <p:nvPr/>
        </p:nvSpPr>
        <p:spPr>
          <a:xfrm>
            <a:off x="1981939" y="1330729"/>
            <a:ext cx="6094520" cy="4801314"/>
          </a:xfrm>
          <a:prstGeom prst="rect">
            <a:avLst/>
          </a:prstGeom>
          <a:noFill/>
        </p:spPr>
        <p:txBody>
          <a:bodyPr wrap="square">
            <a:spAutoFit/>
          </a:bodyPr>
          <a:lstStyle/>
          <a:p>
            <a:r>
              <a:rPr lang="en-IN" dirty="0"/>
              <a:t>#include &lt;</a:t>
            </a:r>
            <a:r>
              <a:rPr lang="en-IN" dirty="0" err="1"/>
              <a:t>stdio.h</a:t>
            </a:r>
            <a:r>
              <a:rPr lang="en-IN" dirty="0"/>
              <a:t>&gt;    </a:t>
            </a:r>
          </a:p>
          <a:p>
            <a:r>
              <a:rPr lang="en-IN" dirty="0"/>
              <a:t>void TOH(int </a:t>
            </a:r>
            <a:r>
              <a:rPr lang="en-IN" dirty="0" err="1"/>
              <a:t>n,char</a:t>
            </a:r>
            <a:r>
              <a:rPr lang="en-IN" dirty="0"/>
              <a:t> </a:t>
            </a:r>
            <a:r>
              <a:rPr lang="en-IN" dirty="0" err="1"/>
              <a:t>x,char</a:t>
            </a:r>
            <a:r>
              <a:rPr lang="en-IN" dirty="0"/>
              <a:t> </a:t>
            </a:r>
            <a:r>
              <a:rPr lang="en-IN" dirty="0" err="1"/>
              <a:t>y,char</a:t>
            </a:r>
            <a:r>
              <a:rPr lang="en-IN" dirty="0"/>
              <a:t> z) </a:t>
            </a:r>
          </a:p>
          <a:p>
            <a:r>
              <a:rPr lang="en-IN" dirty="0"/>
              <a:t>{   if(n&gt;0) </a:t>
            </a:r>
          </a:p>
          <a:p>
            <a:endParaRPr lang="en-IN" dirty="0"/>
          </a:p>
          <a:p>
            <a:r>
              <a:rPr lang="en-IN" dirty="0"/>
              <a:t>{      TOH(n-1,x,z,y);      </a:t>
            </a:r>
          </a:p>
          <a:p>
            <a:r>
              <a:rPr lang="en-IN" dirty="0"/>
              <a:t>	//</a:t>
            </a:r>
            <a:r>
              <a:rPr lang="en-IN" dirty="0" err="1"/>
              <a:t>printf</a:t>
            </a:r>
            <a:r>
              <a:rPr lang="en-IN" dirty="0"/>
              <a:t>("\</a:t>
            </a:r>
            <a:r>
              <a:rPr lang="en-IN" dirty="0" err="1"/>
              <a:t>n%c</a:t>
            </a:r>
            <a:r>
              <a:rPr lang="en-IN" dirty="0"/>
              <a:t> to %c",</a:t>
            </a:r>
            <a:r>
              <a:rPr lang="en-IN" dirty="0" err="1"/>
              <a:t>x,y</a:t>
            </a:r>
            <a:r>
              <a:rPr lang="en-IN" dirty="0"/>
              <a:t>);     </a:t>
            </a:r>
          </a:p>
          <a:p>
            <a:r>
              <a:rPr lang="en-IN" dirty="0"/>
              <a:t> </a:t>
            </a:r>
          </a:p>
          <a:p>
            <a:r>
              <a:rPr lang="en-IN" dirty="0"/>
              <a:t>	TOH(n-1,z,y,x);   </a:t>
            </a:r>
          </a:p>
          <a:p>
            <a:r>
              <a:rPr lang="en-IN" dirty="0"/>
              <a:t>}</a:t>
            </a:r>
          </a:p>
          <a:p>
            <a:r>
              <a:rPr lang="en-IN" dirty="0"/>
              <a:t>}</a:t>
            </a:r>
          </a:p>
          <a:p>
            <a:endParaRPr lang="en-IN" dirty="0"/>
          </a:p>
          <a:p>
            <a:r>
              <a:rPr lang="en-IN" dirty="0"/>
              <a:t>int main() </a:t>
            </a:r>
          </a:p>
          <a:p>
            <a:r>
              <a:rPr lang="en-IN" dirty="0"/>
              <a:t>{   </a:t>
            </a:r>
          </a:p>
          <a:p>
            <a:r>
              <a:rPr lang="en-IN" dirty="0"/>
              <a:t>int n=5;   </a:t>
            </a:r>
          </a:p>
          <a:p>
            <a:endParaRPr lang="en-IN" dirty="0"/>
          </a:p>
          <a:p>
            <a:r>
              <a:rPr lang="en-IN" dirty="0"/>
              <a:t>TOH(</a:t>
            </a:r>
            <a:r>
              <a:rPr lang="en-IN" dirty="0" err="1"/>
              <a:t>n,'A','B','C</a:t>
            </a:r>
            <a:r>
              <a:rPr lang="en-IN" dirty="0"/>
              <a:t>');    </a:t>
            </a:r>
          </a:p>
          <a:p>
            <a:r>
              <a:rPr lang="en-IN" dirty="0"/>
              <a:t>return 0;}</a:t>
            </a:r>
          </a:p>
        </p:txBody>
      </p:sp>
      <p:sp>
        <p:nvSpPr>
          <p:cNvPr id="2" name="TextBox 1">
            <a:extLst>
              <a:ext uri="{FF2B5EF4-FFF2-40B4-BE49-F238E27FC236}">
                <a16:creationId xmlns:a16="http://schemas.microsoft.com/office/drawing/2014/main" id="{0A500E4B-814C-46EE-A95C-64A58F30236B}"/>
              </a:ext>
            </a:extLst>
          </p:cNvPr>
          <p:cNvSpPr txBox="1"/>
          <p:nvPr/>
        </p:nvSpPr>
        <p:spPr>
          <a:xfrm>
            <a:off x="8291744" y="2032986"/>
            <a:ext cx="3577701" cy="1477328"/>
          </a:xfrm>
          <a:prstGeom prst="rect">
            <a:avLst/>
          </a:prstGeom>
          <a:noFill/>
        </p:spPr>
        <p:txBody>
          <a:bodyPr wrap="square" rtlCol="0">
            <a:spAutoFit/>
          </a:bodyPr>
          <a:lstStyle/>
          <a:p>
            <a:r>
              <a:rPr lang="en-US" dirty="0"/>
              <a:t>How many time </a:t>
            </a:r>
            <a:r>
              <a:rPr lang="en-US" dirty="0" err="1"/>
              <a:t>printf</a:t>
            </a:r>
            <a:r>
              <a:rPr lang="en-US" dirty="0"/>
              <a:t> executed?</a:t>
            </a:r>
          </a:p>
          <a:p>
            <a:endParaRPr lang="en-US" dirty="0"/>
          </a:p>
          <a:p>
            <a:r>
              <a:rPr lang="en-US" dirty="0"/>
              <a:t>How will you modify the program to count it?</a:t>
            </a:r>
          </a:p>
          <a:p>
            <a:endParaRPr lang="en-IN" dirty="0"/>
          </a:p>
        </p:txBody>
      </p:sp>
    </p:spTree>
    <p:extLst>
      <p:ext uri="{BB962C8B-B14F-4D97-AF65-F5344CB8AC3E}">
        <p14:creationId xmlns:p14="http://schemas.microsoft.com/office/powerpoint/2010/main" val="258410054"/>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B8A619-F6E1-4319-AA38-A3A5C87F90CE}"/>
              </a:ext>
            </a:extLst>
          </p:cNvPr>
          <p:cNvSpPr txBox="1"/>
          <p:nvPr/>
        </p:nvSpPr>
        <p:spPr>
          <a:xfrm>
            <a:off x="1981939" y="1330729"/>
            <a:ext cx="6094520" cy="4801314"/>
          </a:xfrm>
          <a:prstGeom prst="rect">
            <a:avLst/>
          </a:prstGeom>
          <a:noFill/>
        </p:spPr>
        <p:txBody>
          <a:bodyPr wrap="square">
            <a:spAutoFit/>
          </a:bodyPr>
          <a:lstStyle/>
          <a:p>
            <a:r>
              <a:rPr lang="en-IN" dirty="0"/>
              <a:t>#include &lt;</a:t>
            </a:r>
            <a:r>
              <a:rPr lang="en-IN" dirty="0" err="1"/>
              <a:t>stdio.h</a:t>
            </a:r>
            <a:r>
              <a:rPr lang="en-IN" dirty="0"/>
              <a:t>&gt;    </a:t>
            </a:r>
          </a:p>
          <a:p>
            <a:r>
              <a:rPr lang="en-IN" dirty="0"/>
              <a:t>void TOH(int </a:t>
            </a:r>
            <a:r>
              <a:rPr lang="en-IN" dirty="0" err="1"/>
              <a:t>n,char</a:t>
            </a:r>
            <a:r>
              <a:rPr lang="en-IN" dirty="0"/>
              <a:t> </a:t>
            </a:r>
            <a:r>
              <a:rPr lang="en-IN" dirty="0" err="1"/>
              <a:t>x,char</a:t>
            </a:r>
            <a:r>
              <a:rPr lang="en-IN" dirty="0"/>
              <a:t> </a:t>
            </a:r>
            <a:r>
              <a:rPr lang="en-IN" dirty="0" err="1"/>
              <a:t>y,char</a:t>
            </a:r>
            <a:r>
              <a:rPr lang="en-IN" dirty="0"/>
              <a:t> z) </a:t>
            </a:r>
          </a:p>
          <a:p>
            <a:r>
              <a:rPr lang="en-IN" dirty="0"/>
              <a:t>{   if(n&gt;0) </a:t>
            </a:r>
          </a:p>
          <a:p>
            <a:endParaRPr lang="en-IN" dirty="0"/>
          </a:p>
          <a:p>
            <a:r>
              <a:rPr lang="en-IN" dirty="0"/>
              <a:t>{      TOH(n-1,x,z,y);      </a:t>
            </a:r>
          </a:p>
          <a:p>
            <a:r>
              <a:rPr lang="en-IN" dirty="0"/>
              <a:t>	</a:t>
            </a:r>
            <a:r>
              <a:rPr lang="en-IN" dirty="0" err="1"/>
              <a:t>printf</a:t>
            </a:r>
            <a:r>
              <a:rPr lang="en-IN" dirty="0"/>
              <a:t>("\</a:t>
            </a:r>
            <a:r>
              <a:rPr lang="en-IN" dirty="0" err="1"/>
              <a:t>n%c</a:t>
            </a:r>
            <a:r>
              <a:rPr lang="en-IN" dirty="0"/>
              <a:t> to %c",</a:t>
            </a:r>
            <a:r>
              <a:rPr lang="en-IN" dirty="0" err="1"/>
              <a:t>x,y</a:t>
            </a:r>
            <a:r>
              <a:rPr lang="en-IN" dirty="0"/>
              <a:t>);     </a:t>
            </a:r>
          </a:p>
          <a:p>
            <a:r>
              <a:rPr lang="en-IN" dirty="0"/>
              <a:t> </a:t>
            </a:r>
          </a:p>
          <a:p>
            <a:r>
              <a:rPr lang="en-IN" dirty="0"/>
              <a:t>	TOH(n-1,z,y,x);   </a:t>
            </a:r>
          </a:p>
          <a:p>
            <a:r>
              <a:rPr lang="en-IN" dirty="0"/>
              <a:t>}</a:t>
            </a:r>
          </a:p>
          <a:p>
            <a:r>
              <a:rPr lang="en-IN" dirty="0"/>
              <a:t>}</a:t>
            </a:r>
          </a:p>
          <a:p>
            <a:endParaRPr lang="en-IN" dirty="0"/>
          </a:p>
          <a:p>
            <a:r>
              <a:rPr lang="en-IN" dirty="0"/>
              <a:t>int main() </a:t>
            </a:r>
          </a:p>
          <a:p>
            <a:r>
              <a:rPr lang="en-IN" dirty="0"/>
              <a:t>{   </a:t>
            </a:r>
          </a:p>
          <a:p>
            <a:r>
              <a:rPr lang="en-IN" dirty="0"/>
              <a:t>int n=5;   </a:t>
            </a:r>
          </a:p>
          <a:p>
            <a:endParaRPr lang="en-IN" dirty="0"/>
          </a:p>
          <a:p>
            <a:r>
              <a:rPr lang="en-IN" dirty="0"/>
              <a:t>TOH(</a:t>
            </a:r>
            <a:r>
              <a:rPr lang="en-IN" dirty="0" err="1"/>
              <a:t>n,'A','B','C</a:t>
            </a:r>
            <a:r>
              <a:rPr lang="en-IN" dirty="0"/>
              <a:t>');    </a:t>
            </a:r>
          </a:p>
          <a:p>
            <a:r>
              <a:rPr lang="en-IN" dirty="0"/>
              <a:t>return 0;}</a:t>
            </a:r>
          </a:p>
        </p:txBody>
      </p:sp>
      <p:sp>
        <p:nvSpPr>
          <p:cNvPr id="2" name="TextBox 1">
            <a:extLst>
              <a:ext uri="{FF2B5EF4-FFF2-40B4-BE49-F238E27FC236}">
                <a16:creationId xmlns:a16="http://schemas.microsoft.com/office/drawing/2014/main" id="{E91B2C94-463F-435F-9D6D-B5D6BE2DE48A}"/>
              </a:ext>
            </a:extLst>
          </p:cNvPr>
          <p:cNvSpPr txBox="1"/>
          <p:nvPr/>
        </p:nvSpPr>
        <p:spPr>
          <a:xfrm>
            <a:off x="9027260" y="2369007"/>
            <a:ext cx="2877695" cy="646331"/>
          </a:xfrm>
          <a:prstGeom prst="rect">
            <a:avLst/>
          </a:prstGeom>
          <a:noFill/>
        </p:spPr>
        <p:txBody>
          <a:bodyPr wrap="square" rtlCol="0">
            <a:spAutoFit/>
          </a:bodyPr>
          <a:lstStyle/>
          <a:p>
            <a:r>
              <a:rPr lang="en-US" dirty="0"/>
              <a:t>What the time complexity of this algorithm?</a:t>
            </a:r>
            <a:endParaRPr lang="en-IN" dirty="0"/>
          </a:p>
        </p:txBody>
      </p:sp>
      <p:sp>
        <p:nvSpPr>
          <p:cNvPr id="4" name="TextBox 3">
            <a:extLst>
              <a:ext uri="{FF2B5EF4-FFF2-40B4-BE49-F238E27FC236}">
                <a16:creationId xmlns:a16="http://schemas.microsoft.com/office/drawing/2014/main" id="{30AF8240-1241-4E41-8B72-072358484A57}"/>
              </a:ext>
            </a:extLst>
          </p:cNvPr>
          <p:cNvSpPr txBox="1"/>
          <p:nvPr/>
        </p:nvSpPr>
        <p:spPr>
          <a:xfrm>
            <a:off x="6942338" y="1162975"/>
            <a:ext cx="2446504" cy="646331"/>
          </a:xfrm>
          <a:prstGeom prst="rect">
            <a:avLst/>
          </a:prstGeom>
          <a:noFill/>
        </p:spPr>
        <p:txBody>
          <a:bodyPr wrap="none" rtlCol="0">
            <a:spAutoFit/>
          </a:bodyPr>
          <a:lstStyle/>
          <a:p>
            <a:r>
              <a:rPr lang="en-US" dirty="0"/>
              <a:t>T(n) = T(n-1) + c + T(n-1)</a:t>
            </a:r>
          </a:p>
          <a:p>
            <a:r>
              <a:rPr lang="en-US" dirty="0"/>
              <a:t>T(n) - 2 T(n-1) + c</a:t>
            </a:r>
            <a:endParaRPr lang="en-IN" dirty="0"/>
          </a:p>
        </p:txBody>
      </p:sp>
    </p:spTree>
    <p:extLst>
      <p:ext uri="{BB962C8B-B14F-4D97-AF65-F5344CB8AC3E}">
        <p14:creationId xmlns:p14="http://schemas.microsoft.com/office/powerpoint/2010/main" val="410206502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4A22-AC25-4640-8925-C4C4734AC06B}"/>
              </a:ext>
            </a:extLst>
          </p:cNvPr>
          <p:cNvSpPr>
            <a:spLocks noGrp="1"/>
          </p:cNvSpPr>
          <p:nvPr>
            <p:ph type="title"/>
          </p:nvPr>
        </p:nvSpPr>
        <p:spPr/>
        <p:txBody>
          <a:bodyPr/>
          <a:lstStyle/>
          <a:p>
            <a:r>
              <a:rPr lang="en-US"/>
              <a:t>The End</a:t>
            </a:r>
            <a:endParaRPr lang="en-IN"/>
          </a:p>
        </p:txBody>
      </p:sp>
    </p:spTree>
    <p:extLst>
      <p:ext uri="{BB962C8B-B14F-4D97-AF65-F5344CB8AC3E}">
        <p14:creationId xmlns:p14="http://schemas.microsoft.com/office/powerpoint/2010/main" val="2394536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1E27-D75F-409F-9E4F-5236CC7CB6F5}"/>
              </a:ext>
            </a:extLst>
          </p:cNvPr>
          <p:cNvSpPr>
            <a:spLocks noGrp="1"/>
          </p:cNvSpPr>
          <p:nvPr>
            <p:ph type="title"/>
          </p:nvPr>
        </p:nvSpPr>
        <p:spPr/>
        <p:txBody>
          <a:bodyPr/>
          <a:lstStyle/>
          <a:p>
            <a:r>
              <a:rPr lang="en-US" dirty="0"/>
              <a:t>More on </a:t>
            </a:r>
            <a:r>
              <a:rPr lang="en-US" dirty="0" err="1"/>
              <a:t>printf</a:t>
            </a:r>
            <a:endParaRPr lang="en-IN" dirty="0"/>
          </a:p>
        </p:txBody>
      </p:sp>
      <p:sp>
        <p:nvSpPr>
          <p:cNvPr id="3" name="Content Placeholder 2">
            <a:extLst>
              <a:ext uri="{FF2B5EF4-FFF2-40B4-BE49-F238E27FC236}">
                <a16:creationId xmlns:a16="http://schemas.microsoft.com/office/drawing/2014/main" id="{6351F7C7-95CD-4164-B0E3-7EE5BF4F9F8B}"/>
              </a:ext>
            </a:extLst>
          </p:cNvPr>
          <p:cNvSpPr>
            <a:spLocks noGrp="1"/>
          </p:cNvSpPr>
          <p:nvPr>
            <p:ph idx="1"/>
          </p:nvPr>
        </p:nvSpPr>
        <p:spPr>
          <a:xfrm>
            <a:off x="838200" y="1488273"/>
            <a:ext cx="10515600" cy="4351338"/>
          </a:xfrm>
        </p:spPr>
        <p:txBody>
          <a:bodyPr/>
          <a:lstStyle/>
          <a:p>
            <a:r>
              <a:rPr lang="en-US" dirty="0"/>
              <a:t>The function returns an integer. The return value of </a:t>
            </a:r>
            <a:r>
              <a:rPr lang="en-US" dirty="0" err="1"/>
              <a:t>printf</a:t>
            </a:r>
            <a:r>
              <a:rPr lang="en-US" dirty="0"/>
              <a:t> is the total number of characters it printed. </a:t>
            </a:r>
          </a:p>
          <a:p>
            <a:r>
              <a:rPr lang="en-US" dirty="0"/>
              <a:t>What will be the output of the following code? Try to answer this without running the code. </a:t>
            </a:r>
          </a:p>
          <a:p>
            <a:pPr marL="0" indent="0">
              <a:buNone/>
            </a:pPr>
            <a:r>
              <a:rPr lang="en-US" sz="1800" dirty="0"/>
              <a:t>#include &lt;</a:t>
            </a:r>
            <a:r>
              <a:rPr lang="en-US" sz="1800" dirty="0" err="1"/>
              <a:t>stdio.h</a:t>
            </a:r>
            <a:r>
              <a:rPr lang="en-US" sz="1800" dirty="0"/>
              <a:t>&gt;</a:t>
            </a:r>
          </a:p>
          <a:p>
            <a:pPr marL="0" indent="0">
              <a:buNone/>
            </a:pPr>
            <a:r>
              <a:rPr lang="en-US" sz="1800" dirty="0"/>
              <a:t>int main(){  </a:t>
            </a:r>
          </a:p>
          <a:p>
            <a:pPr marL="0" indent="0">
              <a:buNone/>
            </a:pPr>
            <a:r>
              <a:rPr lang="en-US" sz="1800" dirty="0"/>
              <a:t>char str[] = "I am a student at ISI"; </a:t>
            </a:r>
          </a:p>
          <a:p>
            <a:pPr marL="0" indent="0">
              <a:buNone/>
            </a:pPr>
            <a:r>
              <a:rPr lang="en-US" sz="1800" dirty="0" err="1"/>
              <a:t>printf</a:t>
            </a:r>
            <a:r>
              <a:rPr lang="en-US" sz="1800" dirty="0"/>
              <a:t>(“\</a:t>
            </a:r>
            <a:r>
              <a:rPr lang="en-US" sz="1800" dirty="0" err="1"/>
              <a:t>nThe</a:t>
            </a:r>
            <a:r>
              <a:rPr lang="en-US" sz="1800" dirty="0"/>
              <a:t> value returned by </a:t>
            </a:r>
            <a:r>
              <a:rPr lang="en-US" sz="1800" dirty="0" err="1"/>
              <a:t>printf</a:t>
            </a:r>
            <a:r>
              <a:rPr lang="en-US" sz="1800" dirty="0"/>
              <a:t>() for the above string is : %d", </a:t>
            </a:r>
            <a:r>
              <a:rPr lang="en-US" sz="1800" dirty="0" err="1"/>
              <a:t>printf</a:t>
            </a:r>
            <a:r>
              <a:rPr lang="en-US" sz="1800" dirty="0"/>
              <a:t>("%s", str));</a:t>
            </a:r>
          </a:p>
          <a:p>
            <a:pPr marL="0" indent="0">
              <a:buNone/>
            </a:pPr>
            <a:r>
              <a:rPr lang="en-US" sz="1800" dirty="0"/>
              <a:t>return 0;</a:t>
            </a:r>
          </a:p>
          <a:p>
            <a:pPr marL="0" indent="0">
              <a:buNone/>
            </a:pPr>
            <a:r>
              <a:rPr lang="en-US" sz="1800" dirty="0"/>
              <a:t>}</a:t>
            </a:r>
            <a:endParaRPr lang="en-IN" sz="1800" dirty="0"/>
          </a:p>
        </p:txBody>
      </p:sp>
    </p:spTree>
    <p:extLst>
      <p:ext uri="{BB962C8B-B14F-4D97-AF65-F5344CB8AC3E}">
        <p14:creationId xmlns:p14="http://schemas.microsoft.com/office/powerpoint/2010/main" val="985109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1E27-D75F-409F-9E4F-5236CC7CB6F5}"/>
              </a:ext>
            </a:extLst>
          </p:cNvPr>
          <p:cNvSpPr>
            <a:spLocks noGrp="1"/>
          </p:cNvSpPr>
          <p:nvPr>
            <p:ph type="title"/>
          </p:nvPr>
        </p:nvSpPr>
        <p:spPr/>
        <p:txBody>
          <a:bodyPr/>
          <a:lstStyle/>
          <a:p>
            <a:r>
              <a:rPr lang="en-US" dirty="0"/>
              <a:t>More on </a:t>
            </a:r>
            <a:r>
              <a:rPr lang="en-US" dirty="0" err="1"/>
              <a:t>printf</a:t>
            </a:r>
            <a:endParaRPr lang="en-IN" dirty="0"/>
          </a:p>
        </p:txBody>
      </p:sp>
      <p:sp>
        <p:nvSpPr>
          <p:cNvPr id="3" name="Content Placeholder 2">
            <a:extLst>
              <a:ext uri="{FF2B5EF4-FFF2-40B4-BE49-F238E27FC236}">
                <a16:creationId xmlns:a16="http://schemas.microsoft.com/office/drawing/2014/main" id="{6351F7C7-95CD-4164-B0E3-7EE5BF4F9F8B}"/>
              </a:ext>
            </a:extLst>
          </p:cNvPr>
          <p:cNvSpPr>
            <a:spLocks noGrp="1"/>
          </p:cNvSpPr>
          <p:nvPr>
            <p:ph idx="1"/>
          </p:nvPr>
        </p:nvSpPr>
        <p:spPr>
          <a:xfrm>
            <a:off x="838200" y="1488273"/>
            <a:ext cx="10515600" cy="4351338"/>
          </a:xfrm>
        </p:spPr>
        <p:txBody>
          <a:bodyPr>
            <a:normAutofit fontScale="92500" lnSpcReduction="20000"/>
          </a:bodyPr>
          <a:lstStyle/>
          <a:p>
            <a:r>
              <a:rPr lang="en-US" dirty="0"/>
              <a:t>The function returns an integer. The return value of </a:t>
            </a:r>
            <a:r>
              <a:rPr lang="en-US" dirty="0" err="1"/>
              <a:t>printf</a:t>
            </a:r>
            <a:r>
              <a:rPr lang="en-US" dirty="0"/>
              <a:t> is the total number of characters it printed. </a:t>
            </a:r>
          </a:p>
          <a:p>
            <a:r>
              <a:rPr lang="en-US" dirty="0"/>
              <a:t>What will be the output of the following code? Try to answer this without running the code. </a:t>
            </a:r>
          </a:p>
          <a:p>
            <a:pPr marL="0" indent="0">
              <a:buNone/>
            </a:pPr>
            <a:r>
              <a:rPr lang="en-US" sz="1800" dirty="0"/>
              <a:t>#include &lt;</a:t>
            </a:r>
            <a:r>
              <a:rPr lang="en-US" sz="1800" dirty="0" err="1"/>
              <a:t>stdio.h</a:t>
            </a:r>
            <a:r>
              <a:rPr lang="en-US" sz="1800" dirty="0"/>
              <a:t>&gt;</a:t>
            </a:r>
          </a:p>
          <a:p>
            <a:pPr marL="0" indent="0">
              <a:buNone/>
            </a:pPr>
            <a:r>
              <a:rPr lang="en-US" sz="1800" dirty="0"/>
              <a:t>int main(){  </a:t>
            </a:r>
          </a:p>
          <a:p>
            <a:pPr marL="0" indent="0">
              <a:buNone/>
            </a:pPr>
            <a:r>
              <a:rPr lang="en-US" sz="1800" dirty="0"/>
              <a:t>char str[] = "I am a student at ISI"; </a:t>
            </a:r>
          </a:p>
          <a:p>
            <a:pPr marL="0" indent="0">
              <a:buNone/>
            </a:pPr>
            <a:r>
              <a:rPr lang="en-US" sz="1800" dirty="0" err="1"/>
              <a:t>printf</a:t>
            </a:r>
            <a:r>
              <a:rPr lang="en-US" sz="1800" dirty="0"/>
              <a:t>(“\</a:t>
            </a:r>
            <a:r>
              <a:rPr lang="en-US" sz="1800" dirty="0" err="1"/>
              <a:t>nThe</a:t>
            </a:r>
            <a:r>
              <a:rPr lang="en-US" sz="1800" dirty="0"/>
              <a:t> value returned by </a:t>
            </a:r>
            <a:r>
              <a:rPr lang="en-US" sz="1800" dirty="0" err="1"/>
              <a:t>printf</a:t>
            </a:r>
            <a:r>
              <a:rPr lang="en-US" sz="1800" dirty="0"/>
              <a:t>() for the above string is : %d", </a:t>
            </a:r>
            <a:r>
              <a:rPr lang="en-US" sz="1800" dirty="0" err="1"/>
              <a:t>printf</a:t>
            </a:r>
            <a:r>
              <a:rPr lang="en-US" sz="1800" dirty="0"/>
              <a:t>("%s", str));</a:t>
            </a:r>
          </a:p>
          <a:p>
            <a:pPr marL="0" indent="0">
              <a:buNone/>
            </a:pPr>
            <a:r>
              <a:rPr lang="en-US" sz="1800" dirty="0"/>
              <a:t>Return 0;</a:t>
            </a:r>
          </a:p>
          <a:p>
            <a:pPr marL="0" indent="0">
              <a:buNone/>
            </a:pPr>
            <a:r>
              <a:rPr lang="en-US" sz="1800" dirty="0"/>
              <a:t>}</a:t>
            </a:r>
          </a:p>
          <a:p>
            <a:pPr marL="0" indent="0">
              <a:buNone/>
            </a:pPr>
            <a:r>
              <a:rPr lang="en-US" sz="1800" dirty="0"/>
              <a:t>-----------------------------------------------------------------</a:t>
            </a:r>
          </a:p>
          <a:p>
            <a:pPr marL="0" indent="0">
              <a:buNone/>
            </a:pPr>
            <a:r>
              <a:rPr lang="en-US" sz="1800" dirty="0"/>
              <a:t>I am a student at ISI</a:t>
            </a:r>
          </a:p>
          <a:p>
            <a:pPr marL="0" indent="0">
              <a:buNone/>
            </a:pPr>
            <a:r>
              <a:rPr lang="en-US" sz="1800" dirty="0"/>
              <a:t>The value returned by </a:t>
            </a:r>
            <a:r>
              <a:rPr lang="en-US" sz="1800" dirty="0" err="1"/>
              <a:t>printf</a:t>
            </a:r>
            <a:r>
              <a:rPr lang="en-US" sz="1800" dirty="0"/>
              <a:t>() for the above string is : 21</a:t>
            </a:r>
          </a:p>
          <a:p>
            <a:pPr marL="0" indent="0">
              <a:buNone/>
            </a:pPr>
            <a:r>
              <a:rPr lang="en-US" sz="1200" b="0" i="0" dirty="0">
                <a:solidFill>
                  <a:srgbClr val="FFFFFF"/>
                </a:solidFill>
                <a:effectLst/>
                <a:latin typeface="courier-new"/>
              </a:rPr>
              <a:t> ISI                                                                                 () for </a:t>
            </a:r>
            <a:r>
              <a:rPr lang="en-US" sz="1200" b="0" i="0" dirty="0" err="1">
                <a:solidFill>
                  <a:srgbClr val="FFFFFF"/>
                </a:solidFill>
                <a:effectLst/>
                <a:latin typeface="courier-new"/>
              </a:rPr>
              <a:t>th</a:t>
            </a:r>
            <a:endParaRPr lang="en-IN" sz="1800" dirty="0"/>
          </a:p>
          <a:p>
            <a:pPr marL="0" indent="0">
              <a:buNone/>
            </a:pPr>
            <a:endParaRPr lang="en-IN" sz="1800" dirty="0"/>
          </a:p>
          <a:p>
            <a:pPr marL="0" indent="0">
              <a:buNone/>
            </a:pPr>
            <a:endParaRPr lang="en-IN" sz="1800" dirty="0"/>
          </a:p>
        </p:txBody>
      </p:sp>
    </p:spTree>
    <p:extLst>
      <p:ext uri="{BB962C8B-B14F-4D97-AF65-F5344CB8AC3E}">
        <p14:creationId xmlns:p14="http://schemas.microsoft.com/office/powerpoint/2010/main" val="3406937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B47F-95CF-443D-8A8C-DFDC209B7E21}"/>
              </a:ext>
            </a:extLst>
          </p:cNvPr>
          <p:cNvSpPr>
            <a:spLocks noGrp="1"/>
          </p:cNvSpPr>
          <p:nvPr>
            <p:ph type="title"/>
          </p:nvPr>
        </p:nvSpPr>
        <p:spPr/>
        <p:txBody>
          <a:bodyPr/>
          <a:lstStyle/>
          <a:p>
            <a:r>
              <a:rPr lang="en-US" dirty="0"/>
              <a:t>Conditional execution of statement</a:t>
            </a:r>
            <a:endParaRPr lang="en-IN" dirty="0"/>
          </a:p>
        </p:txBody>
      </p:sp>
      <p:sp>
        <p:nvSpPr>
          <p:cNvPr id="3" name="Content Placeholder 2">
            <a:extLst>
              <a:ext uri="{FF2B5EF4-FFF2-40B4-BE49-F238E27FC236}">
                <a16:creationId xmlns:a16="http://schemas.microsoft.com/office/drawing/2014/main" id="{C4504819-6965-426B-B78B-78F20B22B112}"/>
              </a:ext>
            </a:extLst>
          </p:cNvPr>
          <p:cNvSpPr>
            <a:spLocks noGrp="1"/>
          </p:cNvSpPr>
          <p:nvPr>
            <p:ph idx="1"/>
          </p:nvPr>
        </p:nvSpPr>
        <p:spPr/>
        <p:txBody>
          <a:bodyPr/>
          <a:lstStyle/>
          <a:p>
            <a:r>
              <a:rPr lang="en-US" dirty="0"/>
              <a:t>While, for, if are used to  control execution of statements, either to repeat them until a condition is fulfilled or to execute the statement at all</a:t>
            </a:r>
          </a:p>
        </p:txBody>
      </p:sp>
    </p:spTree>
    <p:extLst>
      <p:ext uri="{BB962C8B-B14F-4D97-AF65-F5344CB8AC3E}">
        <p14:creationId xmlns:p14="http://schemas.microsoft.com/office/powerpoint/2010/main" val="3466801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6CF630-03C2-4FD3-93E1-66C17928D92F}"/>
              </a:ext>
            </a:extLst>
          </p:cNvPr>
          <p:cNvSpPr>
            <a:spLocks noGrp="1"/>
          </p:cNvSpPr>
          <p:nvPr>
            <p:ph type="title"/>
          </p:nvPr>
        </p:nvSpPr>
        <p:spPr/>
        <p:txBody>
          <a:bodyPr/>
          <a:lstStyle/>
          <a:p>
            <a:endParaRPr lang="en-IN" dirty="0"/>
          </a:p>
        </p:txBody>
      </p:sp>
      <p:sp>
        <p:nvSpPr>
          <p:cNvPr id="5" name="Content Placeholder 4">
            <a:extLst>
              <a:ext uri="{FF2B5EF4-FFF2-40B4-BE49-F238E27FC236}">
                <a16:creationId xmlns:a16="http://schemas.microsoft.com/office/drawing/2014/main" id="{548FC5AC-DD9B-4B5C-A710-677C79E458F0}"/>
              </a:ext>
            </a:extLst>
          </p:cNvPr>
          <p:cNvSpPr>
            <a:spLocks noGrp="1"/>
          </p:cNvSpPr>
          <p:nvPr>
            <p:ph idx="1"/>
          </p:nvPr>
        </p:nvSpPr>
        <p:spPr/>
        <p:txBody>
          <a:bodyPr/>
          <a:lstStyle/>
          <a:p>
            <a:r>
              <a:rPr lang="en-US" dirty="0"/>
              <a:t>Loops in C</a:t>
            </a:r>
          </a:p>
          <a:p>
            <a:r>
              <a:rPr lang="en-US" dirty="0"/>
              <a:t>Conditional execution of statement</a:t>
            </a:r>
            <a:r>
              <a:rPr lang="en-IN" dirty="0"/>
              <a:t>s</a:t>
            </a:r>
          </a:p>
          <a:p>
            <a:r>
              <a:rPr lang="en-IN" dirty="0"/>
              <a:t>Constants in C</a:t>
            </a:r>
          </a:p>
          <a:p>
            <a:endParaRPr lang="en-IN" dirty="0"/>
          </a:p>
        </p:txBody>
      </p:sp>
    </p:spTree>
    <p:extLst>
      <p:ext uri="{BB962C8B-B14F-4D97-AF65-F5344CB8AC3E}">
        <p14:creationId xmlns:p14="http://schemas.microsoft.com/office/powerpoint/2010/main" val="897897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FB5B1-CEB8-4102-8B67-87681F12F911}"/>
              </a:ext>
            </a:extLst>
          </p:cNvPr>
          <p:cNvSpPr>
            <a:spLocks noGrp="1"/>
          </p:cNvSpPr>
          <p:nvPr>
            <p:ph type="title"/>
          </p:nvPr>
        </p:nvSpPr>
        <p:spPr/>
        <p:txBody>
          <a:bodyPr/>
          <a:lstStyle/>
          <a:p>
            <a:r>
              <a:rPr lang="en-US" dirty="0"/>
              <a:t>while and do while</a:t>
            </a:r>
            <a:endParaRPr lang="en-IN" dirty="0"/>
          </a:p>
        </p:txBody>
      </p:sp>
      <p:sp>
        <p:nvSpPr>
          <p:cNvPr id="5" name="Content Placeholder 4">
            <a:extLst>
              <a:ext uri="{FF2B5EF4-FFF2-40B4-BE49-F238E27FC236}">
                <a16:creationId xmlns:a16="http://schemas.microsoft.com/office/drawing/2014/main" id="{8C808EBA-BF33-4B27-8AAB-E3586BBEBBDB}"/>
              </a:ext>
            </a:extLst>
          </p:cNvPr>
          <p:cNvSpPr>
            <a:spLocks noGrp="1"/>
          </p:cNvSpPr>
          <p:nvPr>
            <p:ph idx="1"/>
          </p:nvPr>
        </p:nvSpPr>
        <p:spPr>
          <a:xfrm>
            <a:off x="838200" y="1825625"/>
            <a:ext cx="4000130" cy="4351338"/>
          </a:xfrm>
        </p:spPr>
        <p:txBody>
          <a:bodyPr>
            <a:normAutofit fontScale="92500" lnSpcReduction="20000"/>
          </a:bodyPr>
          <a:lstStyle/>
          <a:p>
            <a:pPr marL="0" indent="0">
              <a:buNone/>
            </a:pPr>
            <a:r>
              <a:rPr lang="en-US" dirty="0">
                <a:solidFill>
                  <a:srgbClr val="0070C0"/>
                </a:solidFill>
              </a:rPr>
              <a:t>while</a:t>
            </a:r>
            <a:r>
              <a:rPr lang="en-US" dirty="0"/>
              <a:t> (condition)</a:t>
            </a:r>
          </a:p>
          <a:p>
            <a:pPr marL="0" indent="0">
              <a:buNone/>
            </a:pPr>
            <a:r>
              <a:rPr lang="en-US" dirty="0"/>
              <a:t>statement;</a:t>
            </a:r>
          </a:p>
          <a:p>
            <a:pPr marL="0" indent="0">
              <a:buNone/>
            </a:pPr>
            <a:endParaRPr lang="en-US" dirty="0"/>
          </a:p>
          <a:p>
            <a:pPr marL="0" indent="0">
              <a:buNone/>
            </a:pPr>
            <a:r>
              <a:rPr lang="en-US" dirty="0"/>
              <a:t>OR </a:t>
            </a:r>
          </a:p>
          <a:p>
            <a:pPr marL="0" indent="0">
              <a:buNone/>
            </a:pPr>
            <a:endParaRPr lang="en-US" dirty="0"/>
          </a:p>
          <a:p>
            <a:pPr marL="0" indent="0">
              <a:buNone/>
            </a:pPr>
            <a:r>
              <a:rPr lang="en-US" dirty="0">
                <a:solidFill>
                  <a:srgbClr val="0070C0"/>
                </a:solidFill>
              </a:rPr>
              <a:t>while</a:t>
            </a:r>
            <a:r>
              <a:rPr lang="en-US" dirty="0"/>
              <a:t> (condition)</a:t>
            </a:r>
          </a:p>
          <a:p>
            <a:pPr marL="0" indent="0">
              <a:buNone/>
            </a:pPr>
            <a:r>
              <a:rPr lang="en-US" dirty="0"/>
              <a:t>{</a:t>
            </a:r>
          </a:p>
          <a:p>
            <a:pPr marL="0" indent="0">
              <a:buNone/>
            </a:pPr>
            <a:r>
              <a:rPr lang="en-US" dirty="0"/>
              <a:t>statement 1;</a:t>
            </a:r>
          </a:p>
          <a:p>
            <a:pPr marL="0" indent="0">
              <a:buNone/>
            </a:pPr>
            <a:r>
              <a:rPr lang="en-US" dirty="0"/>
              <a:t>statement2;</a:t>
            </a:r>
          </a:p>
          <a:p>
            <a:pPr marL="0" indent="0">
              <a:buNone/>
            </a:pPr>
            <a:r>
              <a:rPr lang="en-US" dirty="0"/>
              <a:t>}</a:t>
            </a:r>
            <a:endParaRPr lang="en-IN" dirty="0"/>
          </a:p>
        </p:txBody>
      </p:sp>
      <p:sp>
        <p:nvSpPr>
          <p:cNvPr id="7" name="TextBox 6">
            <a:extLst>
              <a:ext uri="{FF2B5EF4-FFF2-40B4-BE49-F238E27FC236}">
                <a16:creationId xmlns:a16="http://schemas.microsoft.com/office/drawing/2014/main" id="{E73E2CAC-AE45-45A7-97B2-A1B90B09CFE8}"/>
              </a:ext>
            </a:extLst>
          </p:cNvPr>
          <p:cNvSpPr txBox="1"/>
          <p:nvPr/>
        </p:nvSpPr>
        <p:spPr>
          <a:xfrm>
            <a:off x="4952259" y="1532662"/>
            <a:ext cx="6094520" cy="5509200"/>
          </a:xfrm>
          <a:prstGeom prst="rect">
            <a:avLst/>
          </a:prstGeom>
          <a:noFill/>
        </p:spPr>
        <p:txBody>
          <a:bodyPr wrap="square">
            <a:spAutoFit/>
          </a:bodyPr>
          <a:lstStyle/>
          <a:p>
            <a:r>
              <a:rPr lang="en-US" b="0" i="0" dirty="0">
                <a:solidFill>
                  <a:srgbClr val="000000"/>
                </a:solidFill>
                <a:effectLst/>
                <a:latin typeface="verdana" panose="020B0604030504040204" pitchFamily="34" charset="0"/>
              </a:rPr>
              <a:t>DO..WHILE – </a:t>
            </a:r>
          </a:p>
          <a:p>
            <a:r>
              <a:rPr lang="en-US" b="0" i="0" dirty="0">
                <a:solidFill>
                  <a:srgbClr val="000000"/>
                </a:solidFill>
                <a:effectLst/>
                <a:latin typeface="verdana" panose="020B0604030504040204" pitchFamily="34" charset="0"/>
              </a:rPr>
              <a:t>DO..WHILE loops are useful for things that want to loop at least once. The structure is</a:t>
            </a:r>
          </a:p>
          <a:p>
            <a:endParaRPr lang="en-US" dirty="0">
              <a:solidFill>
                <a:srgbClr val="000000"/>
              </a:solidFill>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6699"/>
                </a:solidFill>
                <a:effectLst/>
                <a:latin typeface="Consolas" panose="020B0609020204030204" pitchFamily="49" charset="0"/>
              </a:rPr>
              <a:t>do</a:t>
            </a:r>
            <a:r>
              <a:rPr kumimoji="0" lang="en-US" altLang="en-US" sz="1800" b="0" i="0" u="none" strike="noStrike" cap="none" normalizeH="0" baseline="0" dirty="0">
                <a:ln>
                  <a:noFill/>
                </a:ln>
                <a:solidFill>
                  <a:srgbClr val="000000"/>
                </a:solidFill>
                <a:effectLst/>
                <a:latin typeface="Consolas" panose="020B0609020204030204" pitchFamily="49" charset="0"/>
              </a:rPr>
              <a:t>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onsolas" panose="020B0609020204030204" pitchFamily="49" charset="0"/>
              </a:rPr>
              <a:t>} </a:t>
            </a:r>
            <a:r>
              <a:rPr kumimoji="0" lang="en-US" altLang="en-US" sz="1800" b="1" i="0" u="none" strike="noStrike" cap="none" normalizeH="0" baseline="0" dirty="0">
                <a:ln>
                  <a:noFill/>
                </a:ln>
                <a:solidFill>
                  <a:srgbClr val="006699"/>
                </a:solidFill>
                <a:effectLst/>
                <a:latin typeface="Consolas" panose="020B0609020204030204" pitchFamily="49" charset="0"/>
              </a:rPr>
              <a:t>while</a:t>
            </a:r>
            <a:r>
              <a:rPr kumimoji="0" lang="en-US" altLang="en-US" sz="1800" b="0" i="0" u="none" strike="noStrike" cap="none" normalizeH="0" baseline="0" dirty="0">
                <a:ln>
                  <a:noFill/>
                </a:ln>
                <a:solidFill>
                  <a:srgbClr val="000000"/>
                </a:solidFill>
                <a:effectLst/>
                <a:latin typeface="Consolas" panose="020B0609020204030204" pitchFamily="49" charset="0"/>
              </a:rPr>
              <a:t> ( condition );</a:t>
            </a:r>
            <a:endParaRPr kumimoji="0" lang="en-US" altLang="en-US" sz="4000" b="0" i="0" u="none" strike="noStrike" cap="none" normalizeH="0" baseline="0" dirty="0">
              <a:ln>
                <a:noFill/>
              </a:ln>
              <a:solidFill>
                <a:schemeClr val="tx1"/>
              </a:solidFill>
              <a:effectLst/>
              <a:latin typeface="Arial" panose="020B0604020202020204" pitchFamily="34" charset="0"/>
            </a:endParaRP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Notice that the condition is tested at the end of the block instead of the beginning, so the block will be executed at least once. </a:t>
            </a:r>
          </a:p>
          <a:p>
            <a:endParaRPr lang="en-US" dirty="0">
              <a:solidFill>
                <a:srgbClr val="000000"/>
              </a:solidFill>
              <a:latin typeface="verdana" panose="020B0604030504040204" pitchFamily="34" charset="0"/>
            </a:endParaRPr>
          </a:p>
          <a:p>
            <a:r>
              <a:rPr lang="en-US" sz="1600" b="0" i="0" dirty="0">
                <a:solidFill>
                  <a:srgbClr val="000000"/>
                </a:solidFill>
                <a:effectLst/>
                <a:latin typeface="verdana" panose="020B0604030504040204" pitchFamily="34" charset="0"/>
              </a:rPr>
              <a:t>If the condition is true, we jump back to the beginning of the block and execute it again. A </a:t>
            </a:r>
            <a:r>
              <a:rPr lang="en-US" sz="1600" b="0" i="0" dirty="0" err="1">
                <a:solidFill>
                  <a:srgbClr val="000000"/>
                </a:solidFill>
                <a:effectLst/>
                <a:latin typeface="verdana" panose="020B0604030504040204" pitchFamily="34" charset="0"/>
              </a:rPr>
              <a:t>do..while</a:t>
            </a:r>
            <a:r>
              <a:rPr lang="en-US" sz="1600" b="0" i="0" dirty="0">
                <a:solidFill>
                  <a:srgbClr val="000000"/>
                </a:solidFill>
                <a:effectLst/>
                <a:latin typeface="verdana" panose="020B0604030504040204" pitchFamily="34" charset="0"/>
              </a:rPr>
              <a:t> loop is almost the same as a while loop except that the loop body is guaranteed to execute at least once. </a:t>
            </a:r>
          </a:p>
          <a:p>
            <a:r>
              <a:rPr lang="en-US" sz="1600" b="0" i="0" dirty="0">
                <a:solidFill>
                  <a:srgbClr val="000000"/>
                </a:solidFill>
                <a:effectLst/>
                <a:latin typeface="verdana" panose="020B0604030504040204" pitchFamily="34" charset="0"/>
              </a:rPr>
              <a:t>A while loop says "Loop while the condition is true, and execute this block of code", a </a:t>
            </a:r>
            <a:r>
              <a:rPr lang="en-US" sz="1600" b="0" i="0" dirty="0" err="1">
                <a:solidFill>
                  <a:srgbClr val="000000"/>
                </a:solidFill>
                <a:effectLst/>
                <a:latin typeface="verdana" panose="020B0604030504040204" pitchFamily="34" charset="0"/>
              </a:rPr>
              <a:t>do..while</a:t>
            </a:r>
            <a:r>
              <a:rPr lang="en-US" sz="1600" b="0" i="0" dirty="0">
                <a:solidFill>
                  <a:srgbClr val="000000"/>
                </a:solidFill>
                <a:effectLst/>
                <a:latin typeface="verdana" panose="020B0604030504040204" pitchFamily="34" charset="0"/>
              </a:rPr>
              <a:t> loop says "Execute this block of code, and then continue to loop while the condition is true".</a:t>
            </a:r>
            <a:endParaRPr lang="en-US" sz="1600" dirty="0">
              <a:solidFill>
                <a:srgbClr val="000000"/>
              </a:solidFill>
              <a:latin typeface="verdana" panose="020B0604030504040204" pitchFamily="34" charset="0"/>
            </a:endParaRPr>
          </a:p>
          <a:p>
            <a:endParaRPr lang="en-IN" dirty="0"/>
          </a:p>
        </p:txBody>
      </p:sp>
    </p:spTree>
    <p:extLst>
      <p:ext uri="{BB962C8B-B14F-4D97-AF65-F5344CB8AC3E}">
        <p14:creationId xmlns:p14="http://schemas.microsoft.com/office/powerpoint/2010/main" val="2950712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94D84-3DBD-4543-A452-FEB946D9D7D9}"/>
              </a:ext>
            </a:extLst>
          </p:cNvPr>
          <p:cNvSpPr>
            <a:spLocks noGrp="1"/>
          </p:cNvSpPr>
          <p:nvPr>
            <p:ph type="title"/>
          </p:nvPr>
        </p:nvSpPr>
        <p:spPr/>
        <p:txBody>
          <a:bodyPr/>
          <a:lstStyle/>
          <a:p>
            <a:r>
              <a:rPr lang="en-US" dirty="0"/>
              <a:t>for </a:t>
            </a:r>
            <a:endParaRPr lang="en-IN" dirty="0"/>
          </a:p>
        </p:txBody>
      </p:sp>
      <p:sp>
        <p:nvSpPr>
          <p:cNvPr id="9" name="Content Placeholder 8">
            <a:extLst>
              <a:ext uri="{FF2B5EF4-FFF2-40B4-BE49-F238E27FC236}">
                <a16:creationId xmlns:a16="http://schemas.microsoft.com/office/drawing/2014/main" id="{AA086EF1-2E81-4CB0-949B-9FC26FF989F2}"/>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6699"/>
                </a:solidFill>
                <a:effectLst/>
                <a:latin typeface="Consolas" panose="020B0609020204030204" pitchFamily="49" charset="0"/>
              </a:rPr>
              <a:t>for</a:t>
            </a:r>
            <a:r>
              <a:rPr kumimoji="0" lang="en-US" altLang="en-US" sz="2400" b="0" i="0" u="none" strike="noStrike" cap="none" normalizeH="0" baseline="0" dirty="0">
                <a:ln>
                  <a:noFill/>
                </a:ln>
                <a:solidFill>
                  <a:srgbClr val="000000"/>
                </a:solidFill>
                <a:effectLst/>
                <a:latin typeface="Consolas" panose="020B0609020204030204" pitchFamily="49" charset="0"/>
              </a:rPr>
              <a:t> ( variable initialization; condition; variable update )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onsolas" panose="020B0609020204030204" pitchFamily="49" charset="0"/>
              </a:rPr>
              <a:t>  statements to  execute </a:t>
            </a:r>
            <a:r>
              <a:rPr kumimoji="0" lang="en-US" altLang="en-US" sz="2400" b="1" i="0" u="none" strike="noStrike" cap="none" normalizeH="0" baseline="0" dirty="0">
                <a:ln>
                  <a:noFill/>
                </a:ln>
                <a:solidFill>
                  <a:srgbClr val="006699"/>
                </a:solidFill>
                <a:effectLst/>
                <a:latin typeface="Consolas" panose="020B0609020204030204" pitchFamily="49" charset="0"/>
              </a:rPr>
              <a:t>while</a:t>
            </a:r>
            <a:r>
              <a:rPr kumimoji="0" lang="en-US" altLang="en-US" sz="2400" b="0" i="0" u="none" strike="noStrike" cap="none" normalizeH="0" baseline="0" dirty="0">
                <a:ln>
                  <a:noFill/>
                </a:ln>
                <a:solidFill>
                  <a:srgbClr val="000000"/>
                </a:solidFill>
                <a:effectLst/>
                <a:latin typeface="Consolas" panose="020B0609020204030204" pitchFamily="49" charset="0"/>
              </a:rPr>
              <a:t> the condition is </a:t>
            </a:r>
            <a:r>
              <a:rPr kumimoji="0" lang="en-US" altLang="en-US" sz="2400" b="1" i="0" u="none" strike="noStrike" cap="none" normalizeH="0" baseline="0" dirty="0">
                <a:ln>
                  <a:noFill/>
                </a:ln>
                <a:solidFill>
                  <a:srgbClr val="006699"/>
                </a:solidFill>
                <a:effectLst/>
                <a:latin typeface="Consolas" panose="020B0609020204030204" pitchFamily="49" charset="0"/>
              </a:rPr>
              <a:t>true</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onsolas" panose="020B06090202040302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onsolas" panose="020B0609020204030204" pitchFamily="49" charset="0"/>
              </a:rPr>
              <a:t>// variable updated afte</a:t>
            </a:r>
            <a:r>
              <a:rPr lang="en-US" altLang="en-US" sz="2400" dirty="0">
                <a:solidFill>
                  <a:srgbClr val="000000"/>
                </a:solidFill>
                <a:latin typeface="Consolas" panose="020B0609020204030204" pitchFamily="49" charset="0"/>
              </a:rPr>
              <a:t>r </a:t>
            </a:r>
            <a:r>
              <a:rPr kumimoji="0" lang="en-US" altLang="en-US" sz="2400" b="0" i="0" u="none" strike="noStrike" cap="none" normalizeH="0" baseline="0" dirty="0">
                <a:ln>
                  <a:noFill/>
                </a:ln>
                <a:solidFill>
                  <a:srgbClr val="000000"/>
                </a:solidFill>
                <a:effectLst/>
                <a:latin typeface="Consolas" panose="020B0609020204030204" pitchFamily="49" charset="0"/>
              </a:rPr>
              <a:t>each loop BEFORE checking condition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onsolas" panose="020B0609020204030204" pitchFamily="49" charset="0"/>
              </a:rPr>
              <a:t>Example: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800" b="0" i="0" u="none" strike="noStrike" cap="none" normalizeH="0" baseline="0" dirty="0">
              <a:ln>
                <a:noFill/>
              </a:ln>
              <a:solidFill>
                <a:schemeClr val="tx1"/>
              </a:solidFill>
              <a:effectLst/>
              <a:latin typeface="Arial" panose="020B0604020202020204" pitchFamily="34" charset="0"/>
            </a:endParaRPr>
          </a:p>
          <a:p>
            <a:pPr marL="0" indent="0">
              <a:buNone/>
            </a:pPr>
            <a:endParaRPr lang="en-IN" dirty="0"/>
          </a:p>
        </p:txBody>
      </p:sp>
      <p:pic>
        <p:nvPicPr>
          <p:cNvPr id="11" name="Picture 10">
            <a:extLst>
              <a:ext uri="{FF2B5EF4-FFF2-40B4-BE49-F238E27FC236}">
                <a16:creationId xmlns:a16="http://schemas.microsoft.com/office/drawing/2014/main" id="{DDF6B682-E856-49DF-8A73-BCCB5CC074E9}"/>
              </a:ext>
            </a:extLst>
          </p:cNvPr>
          <p:cNvPicPr>
            <a:picLocks noChangeAspect="1"/>
          </p:cNvPicPr>
          <p:nvPr/>
        </p:nvPicPr>
        <p:blipFill>
          <a:blip r:embed="rId2"/>
          <a:stretch>
            <a:fillRect/>
          </a:stretch>
        </p:blipFill>
        <p:spPr>
          <a:xfrm>
            <a:off x="838200" y="3724704"/>
            <a:ext cx="8891726" cy="2946191"/>
          </a:xfrm>
          <a:prstGeom prst="rect">
            <a:avLst/>
          </a:prstGeom>
        </p:spPr>
      </p:pic>
    </p:spTree>
    <p:extLst>
      <p:ext uri="{BB962C8B-B14F-4D97-AF65-F5344CB8AC3E}">
        <p14:creationId xmlns:p14="http://schemas.microsoft.com/office/powerpoint/2010/main" val="2958450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A05A-DB7E-459A-AC71-BA4DE322AA21}"/>
              </a:ext>
            </a:extLst>
          </p:cNvPr>
          <p:cNvSpPr>
            <a:spLocks noGrp="1"/>
          </p:cNvSpPr>
          <p:nvPr>
            <p:ph type="title"/>
          </p:nvPr>
        </p:nvSpPr>
        <p:spPr/>
        <p:txBody>
          <a:bodyPr/>
          <a:lstStyle/>
          <a:p>
            <a:r>
              <a:rPr lang="en-US" dirty="0"/>
              <a:t>If else, else if </a:t>
            </a:r>
            <a:endParaRPr lang="en-IN" dirty="0"/>
          </a:p>
        </p:txBody>
      </p:sp>
      <p:sp>
        <p:nvSpPr>
          <p:cNvPr id="3" name="Content Placeholder 2">
            <a:extLst>
              <a:ext uri="{FF2B5EF4-FFF2-40B4-BE49-F238E27FC236}">
                <a16:creationId xmlns:a16="http://schemas.microsoft.com/office/drawing/2014/main" id="{B8B8D28E-EABD-488B-BE92-4F8DBFF305D3}"/>
              </a:ext>
            </a:extLst>
          </p:cNvPr>
          <p:cNvSpPr>
            <a:spLocks noGrp="1"/>
          </p:cNvSpPr>
          <p:nvPr>
            <p:ph idx="1"/>
          </p:nvPr>
        </p:nvSpPr>
        <p:spPr>
          <a:xfrm>
            <a:off x="838199" y="1825625"/>
            <a:ext cx="10800425" cy="4351338"/>
          </a:xfrm>
        </p:spPr>
        <p:txBody>
          <a:bodyPr>
            <a:normAutofit lnSpcReduction="10000"/>
          </a:bodyPr>
          <a:lstStyle/>
          <a:p>
            <a:pPr marL="0" indent="0">
              <a:buNone/>
            </a:pPr>
            <a:r>
              <a:rPr lang="en-US" dirty="0"/>
              <a:t>if (condition)</a:t>
            </a:r>
          </a:p>
          <a:p>
            <a:pPr marL="0" indent="0">
              <a:buNone/>
            </a:pPr>
            <a:r>
              <a:rPr lang="en-US" dirty="0"/>
              <a:t>	statement1; //statement1 will be executed only if condition is true</a:t>
            </a:r>
          </a:p>
          <a:p>
            <a:pPr marL="0" indent="0">
              <a:buNone/>
            </a:pPr>
            <a:r>
              <a:rPr lang="en-US" dirty="0"/>
              <a:t>statement 2; ( will be executed whether condition is true or not??)</a:t>
            </a:r>
          </a:p>
          <a:p>
            <a:pPr marL="0" indent="0">
              <a:buNone/>
            </a:pPr>
            <a:r>
              <a:rPr lang="en-US" dirty="0"/>
              <a:t>OR</a:t>
            </a:r>
          </a:p>
          <a:p>
            <a:pPr marL="0" indent="0">
              <a:buNone/>
            </a:pPr>
            <a:r>
              <a:rPr lang="en-US" dirty="0"/>
              <a:t>if(condition)</a:t>
            </a:r>
          </a:p>
          <a:p>
            <a:pPr marL="0" indent="0">
              <a:buNone/>
            </a:pPr>
            <a:r>
              <a:rPr lang="en-US" dirty="0"/>
              <a:t>	statement1; //statement1 will be executed only if condition is true</a:t>
            </a:r>
          </a:p>
          <a:p>
            <a:pPr marL="0" indent="0">
              <a:buNone/>
            </a:pPr>
            <a:r>
              <a:rPr lang="en-US" dirty="0"/>
              <a:t>else statement2; //statement2 will be executed only if condition is false</a:t>
            </a:r>
          </a:p>
          <a:p>
            <a:pPr marL="0" indent="0">
              <a:buNone/>
            </a:pPr>
            <a:r>
              <a:rPr lang="en-US" dirty="0"/>
              <a:t>statement3; // will be executed whether condition is true of false 		</a:t>
            </a:r>
            <a:endParaRPr lang="en-IN" dirty="0"/>
          </a:p>
        </p:txBody>
      </p:sp>
    </p:spTree>
    <p:extLst>
      <p:ext uri="{BB962C8B-B14F-4D97-AF65-F5344CB8AC3E}">
        <p14:creationId xmlns:p14="http://schemas.microsoft.com/office/powerpoint/2010/main" val="1806594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F049-6C90-41C1-A129-1E5EAA6819EC}"/>
              </a:ext>
            </a:extLst>
          </p:cNvPr>
          <p:cNvSpPr>
            <a:spLocks noGrp="1"/>
          </p:cNvSpPr>
          <p:nvPr>
            <p:ph type="title"/>
          </p:nvPr>
        </p:nvSpPr>
        <p:spPr/>
        <p:txBody>
          <a:bodyPr/>
          <a:lstStyle/>
          <a:p>
            <a:r>
              <a:rPr lang="en-US" dirty="0"/>
              <a:t>Else-if</a:t>
            </a:r>
            <a:endParaRPr lang="en-IN" dirty="0"/>
          </a:p>
        </p:txBody>
      </p:sp>
      <p:pic>
        <p:nvPicPr>
          <p:cNvPr id="5" name="Picture 4">
            <a:extLst>
              <a:ext uri="{FF2B5EF4-FFF2-40B4-BE49-F238E27FC236}">
                <a16:creationId xmlns:a16="http://schemas.microsoft.com/office/drawing/2014/main" id="{03CECB32-C9EC-4436-A027-971CF7B41FAC}"/>
              </a:ext>
            </a:extLst>
          </p:cNvPr>
          <p:cNvPicPr>
            <a:picLocks noChangeAspect="1"/>
          </p:cNvPicPr>
          <p:nvPr/>
        </p:nvPicPr>
        <p:blipFill>
          <a:blip r:embed="rId2"/>
          <a:stretch>
            <a:fillRect/>
          </a:stretch>
        </p:blipFill>
        <p:spPr>
          <a:xfrm>
            <a:off x="775816" y="1464814"/>
            <a:ext cx="9868510" cy="5322163"/>
          </a:xfrm>
          <a:prstGeom prst="rect">
            <a:avLst/>
          </a:prstGeom>
        </p:spPr>
      </p:pic>
    </p:spTree>
    <p:extLst>
      <p:ext uri="{BB962C8B-B14F-4D97-AF65-F5344CB8AC3E}">
        <p14:creationId xmlns:p14="http://schemas.microsoft.com/office/powerpoint/2010/main" val="3275025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D920D-3157-4262-98FC-81AC8EC31383}"/>
              </a:ext>
            </a:extLst>
          </p:cNvPr>
          <p:cNvSpPr>
            <a:spLocks noGrp="1"/>
          </p:cNvSpPr>
          <p:nvPr>
            <p:ph type="title"/>
          </p:nvPr>
        </p:nvSpPr>
        <p:spPr/>
        <p:txBody>
          <a:bodyPr/>
          <a:lstStyle/>
          <a:p>
            <a:r>
              <a:rPr lang="en-US" dirty="0"/>
              <a:t>A simple example of else if </a:t>
            </a:r>
            <a:endParaRPr lang="en-IN" dirty="0"/>
          </a:p>
        </p:txBody>
      </p:sp>
      <p:sp>
        <p:nvSpPr>
          <p:cNvPr id="6" name="TextBox 5">
            <a:extLst>
              <a:ext uri="{FF2B5EF4-FFF2-40B4-BE49-F238E27FC236}">
                <a16:creationId xmlns:a16="http://schemas.microsoft.com/office/drawing/2014/main" id="{55E1AD5A-3497-4B5D-84B1-DF7563B457C2}"/>
              </a:ext>
            </a:extLst>
          </p:cNvPr>
          <p:cNvSpPr txBox="1"/>
          <p:nvPr/>
        </p:nvSpPr>
        <p:spPr>
          <a:xfrm>
            <a:off x="1038687" y="2050743"/>
            <a:ext cx="8103093" cy="39703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#include&lt;stdio.h&gt;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int main()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int marks=83;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if(marks&gt;75)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 </a:t>
            </a:r>
            <a:r>
              <a:rPr kumimoji="0" lang="en-US" altLang="en-US" sz="1800" b="0" i="0" u="none" strike="noStrike" cap="none" normalizeH="0" baseline="0" dirty="0" err="1">
                <a:ln>
                  <a:noFill/>
                </a:ln>
                <a:solidFill>
                  <a:srgbClr val="222222"/>
                </a:solidFill>
                <a:effectLst/>
                <a:latin typeface="Monaco"/>
              </a:rPr>
              <a:t>printf</a:t>
            </a:r>
            <a:r>
              <a:rPr kumimoji="0" lang="en-US" altLang="en-US" sz="1800" b="0" i="0" u="none" strike="noStrike" cap="none" normalizeH="0" baseline="0" dirty="0">
                <a:ln>
                  <a:noFill/>
                </a:ln>
                <a:solidFill>
                  <a:srgbClr val="222222"/>
                </a:solidFill>
                <a:effectLst/>
                <a:latin typeface="Monaco"/>
              </a:rPr>
              <a:t>("First class"); } </a:t>
            </a:r>
            <a:endParaRPr lang="en-US" altLang="en-US" dirty="0">
              <a:solidFill>
                <a:srgbClr val="222222"/>
              </a:solidFill>
              <a:latin typeface="Monac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22222"/>
              </a:solidFill>
              <a:effectLst/>
              <a:latin typeface="Monac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else if(marks&gt;65)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 </a:t>
            </a:r>
            <a:r>
              <a:rPr kumimoji="0" lang="en-US" altLang="en-US" sz="1800" b="0" i="0" u="none" strike="noStrike" cap="none" normalizeH="0" baseline="0" dirty="0" err="1">
                <a:ln>
                  <a:noFill/>
                </a:ln>
                <a:solidFill>
                  <a:srgbClr val="222222"/>
                </a:solidFill>
                <a:effectLst/>
                <a:latin typeface="Monaco"/>
              </a:rPr>
              <a:t>printf</a:t>
            </a:r>
            <a:r>
              <a:rPr kumimoji="0" lang="en-US" altLang="en-US" sz="1800" b="0" i="0" u="none" strike="noStrike" cap="none" normalizeH="0" baseline="0" dirty="0">
                <a:ln>
                  <a:noFill/>
                </a:ln>
                <a:solidFill>
                  <a:srgbClr val="222222"/>
                </a:solidFill>
                <a:effectLst/>
                <a:latin typeface="Monaco"/>
              </a:rPr>
              <a:t>("Second class");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22222"/>
              </a:solidFill>
              <a:effectLst/>
              <a:latin typeface="Monac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else if(marks&gt;55)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 </a:t>
            </a:r>
            <a:r>
              <a:rPr kumimoji="0" lang="en-US" altLang="en-US" sz="1800" b="0" i="0" u="none" strike="noStrike" cap="none" normalizeH="0" baseline="0" dirty="0" err="1">
                <a:ln>
                  <a:noFill/>
                </a:ln>
                <a:solidFill>
                  <a:srgbClr val="222222"/>
                </a:solidFill>
                <a:effectLst/>
                <a:latin typeface="Monaco"/>
              </a:rPr>
              <a:t>printf</a:t>
            </a:r>
            <a:r>
              <a:rPr kumimoji="0" lang="en-US" altLang="en-US" sz="1800" b="0" i="0" u="none" strike="noStrike" cap="none" normalizeH="0" baseline="0" dirty="0">
                <a:ln>
                  <a:noFill/>
                </a:ln>
                <a:solidFill>
                  <a:srgbClr val="222222"/>
                </a:solidFill>
                <a:effectLst/>
                <a:latin typeface="Monaco"/>
              </a:rPr>
              <a:t>("Third class");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22222"/>
              </a:solidFill>
              <a:effectLst/>
              <a:latin typeface="Monac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else{ </a:t>
            </a:r>
            <a:r>
              <a:rPr kumimoji="0" lang="en-US" altLang="en-US" sz="1800" b="0" i="0" u="none" strike="noStrike" cap="none" normalizeH="0" baseline="0" dirty="0" err="1">
                <a:ln>
                  <a:noFill/>
                </a:ln>
                <a:solidFill>
                  <a:srgbClr val="222222"/>
                </a:solidFill>
                <a:effectLst/>
                <a:latin typeface="Monaco"/>
              </a:rPr>
              <a:t>printf</a:t>
            </a:r>
            <a:r>
              <a:rPr kumimoji="0" lang="en-US" altLang="en-US" sz="1800" b="0" i="0" u="none" strike="noStrike" cap="none" normalizeH="0" baseline="0" dirty="0">
                <a:ln>
                  <a:noFill/>
                </a:ln>
                <a:solidFill>
                  <a:srgbClr val="222222"/>
                </a:solidFill>
                <a:effectLst/>
                <a:latin typeface="Monaco"/>
              </a:rPr>
              <a:t>("Fourth class");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Monaco"/>
              </a:rPr>
              <a:t>return 0; }</a:t>
            </a:r>
            <a:r>
              <a:rPr kumimoji="0" lang="en-US" altLang="en-US" sz="1400" b="0" i="0" u="none" strike="noStrike" cap="none" normalizeH="0" baseline="0" dirty="0">
                <a:ln>
                  <a:noFill/>
                </a:ln>
                <a:solidFill>
                  <a:schemeClr val="tx1"/>
                </a:solidFill>
                <a:effectLst/>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749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CCA928-3F43-4DCF-B88D-03B31F91582D}"/>
              </a:ext>
            </a:extLst>
          </p:cNvPr>
          <p:cNvSpPr>
            <a:spLocks noGrp="1"/>
          </p:cNvSpPr>
          <p:nvPr>
            <p:ph type="title"/>
          </p:nvPr>
        </p:nvSpPr>
        <p:spPr/>
        <p:txBody>
          <a:bodyPr/>
          <a:lstStyle/>
          <a:p>
            <a:r>
              <a:rPr lang="en-US" dirty="0"/>
              <a:t>Structure of a C Program via Examples</a:t>
            </a:r>
            <a:endParaRPr lang="en-IN" dirty="0"/>
          </a:p>
        </p:txBody>
      </p:sp>
      <p:sp>
        <p:nvSpPr>
          <p:cNvPr id="5" name="Content Placeholder 4">
            <a:extLst>
              <a:ext uri="{FF2B5EF4-FFF2-40B4-BE49-F238E27FC236}">
                <a16:creationId xmlns:a16="http://schemas.microsoft.com/office/drawing/2014/main" id="{C41A3644-9FEA-4245-921C-36B94DE3439B}"/>
              </a:ext>
            </a:extLst>
          </p:cNvPr>
          <p:cNvSpPr>
            <a:spLocks noGrp="1"/>
          </p:cNvSpPr>
          <p:nvPr>
            <p:ph idx="1"/>
          </p:nvPr>
        </p:nvSpPr>
        <p:spPr/>
        <p:txBody>
          <a:bodyPr/>
          <a:lstStyle/>
          <a:p>
            <a:r>
              <a:rPr lang="en-US" dirty="0"/>
              <a:t>Suppose you want to use C to write the following sentence </a:t>
            </a:r>
            <a:r>
              <a:rPr lang="en-US" u="sng" dirty="0"/>
              <a:t>on your screen</a:t>
            </a:r>
            <a:r>
              <a:rPr lang="en-US" dirty="0"/>
              <a:t>  “ I am feeling great today”, what would you need to do? </a:t>
            </a:r>
          </a:p>
          <a:p>
            <a:r>
              <a:rPr lang="en-US" dirty="0"/>
              <a:t>Obviously you need to know what the command in C that prints something on screen. For reasons that will become obvious we will call most of these commands as </a:t>
            </a:r>
            <a:r>
              <a:rPr lang="en-US" b="1" dirty="0"/>
              <a:t>functions</a:t>
            </a:r>
            <a:r>
              <a:rPr lang="en-US" dirty="0"/>
              <a:t>. </a:t>
            </a:r>
          </a:p>
          <a:p>
            <a:r>
              <a:rPr lang="en-US" dirty="0"/>
              <a:t>Obviously you will also need to know how to put that command/function in a few lines so as to obey the grammar of C so that it can be compiled and executed to print that line </a:t>
            </a:r>
            <a:r>
              <a:rPr lang="en-US" u="sng" dirty="0"/>
              <a:t>on your screen</a:t>
            </a:r>
            <a:r>
              <a:rPr lang="en-US" dirty="0"/>
              <a:t> .</a:t>
            </a:r>
          </a:p>
          <a:p>
            <a:r>
              <a:rPr lang="en-US" dirty="0"/>
              <a:t>By the way why do I keep underlining “</a:t>
            </a:r>
            <a:r>
              <a:rPr lang="en-US" u="sng" dirty="0"/>
              <a:t>on your screen”?</a:t>
            </a:r>
            <a:endParaRPr lang="en-US" dirty="0"/>
          </a:p>
          <a:p>
            <a:endParaRPr lang="en-IN" dirty="0"/>
          </a:p>
        </p:txBody>
      </p:sp>
    </p:spTree>
    <p:extLst>
      <p:ext uri="{BB962C8B-B14F-4D97-AF65-F5344CB8AC3E}">
        <p14:creationId xmlns:p14="http://schemas.microsoft.com/office/powerpoint/2010/main" val="2441194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95276-9273-43A6-BD29-7B1AE70F0735}"/>
              </a:ext>
            </a:extLst>
          </p:cNvPr>
          <p:cNvSpPr>
            <a:spLocks noGrp="1"/>
          </p:cNvSpPr>
          <p:nvPr>
            <p:ph type="title"/>
          </p:nvPr>
        </p:nvSpPr>
        <p:spPr/>
        <p:txBody>
          <a:bodyPr/>
          <a:lstStyle/>
          <a:p>
            <a:r>
              <a:rPr lang="en-US" dirty="0"/>
              <a:t>11Oct2021</a:t>
            </a:r>
            <a:endParaRPr lang="en-IN" dirty="0"/>
          </a:p>
        </p:txBody>
      </p:sp>
      <p:sp>
        <p:nvSpPr>
          <p:cNvPr id="4" name="Text Placeholder 3">
            <a:extLst>
              <a:ext uri="{FF2B5EF4-FFF2-40B4-BE49-F238E27FC236}">
                <a16:creationId xmlns:a16="http://schemas.microsoft.com/office/drawing/2014/main" id="{8673EB9F-04DC-43C9-9472-2788B7B5E564}"/>
              </a:ext>
            </a:extLst>
          </p:cNvPr>
          <p:cNvSpPr>
            <a:spLocks noGrp="1"/>
          </p:cNvSpPr>
          <p:nvPr>
            <p:ph type="body" idx="1"/>
          </p:nvPr>
        </p:nvSpPr>
        <p:spPr/>
        <p:txBody>
          <a:bodyPr/>
          <a:lstStyle/>
          <a:p>
            <a:endParaRPr lang="en-IN"/>
          </a:p>
        </p:txBody>
      </p:sp>
    </p:spTree>
    <p:extLst>
      <p:ext uri="{BB962C8B-B14F-4D97-AF65-F5344CB8AC3E}">
        <p14:creationId xmlns:p14="http://schemas.microsoft.com/office/powerpoint/2010/main" val="3604196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41A8-5128-4984-AD0C-C7F038B36042}"/>
              </a:ext>
            </a:extLst>
          </p:cNvPr>
          <p:cNvSpPr>
            <a:spLocks noGrp="1"/>
          </p:cNvSpPr>
          <p:nvPr>
            <p:ph type="title"/>
          </p:nvPr>
        </p:nvSpPr>
        <p:spPr/>
        <p:txBody>
          <a:bodyPr/>
          <a:lstStyle/>
          <a:p>
            <a:r>
              <a:rPr lang="en-US" dirty="0"/>
              <a:t>Using CONSTANTS for better coding</a:t>
            </a:r>
            <a:endParaRPr lang="en-IN" dirty="0"/>
          </a:p>
        </p:txBody>
      </p:sp>
      <p:pic>
        <p:nvPicPr>
          <p:cNvPr id="4" name="Content Placeholder 3">
            <a:extLst>
              <a:ext uri="{FF2B5EF4-FFF2-40B4-BE49-F238E27FC236}">
                <a16:creationId xmlns:a16="http://schemas.microsoft.com/office/drawing/2014/main" id="{FF65C79E-C2C8-4E02-8993-577F765DB5B7}"/>
              </a:ext>
            </a:extLst>
          </p:cNvPr>
          <p:cNvPicPr>
            <a:picLocks noGrp="1" noChangeAspect="1"/>
          </p:cNvPicPr>
          <p:nvPr>
            <p:ph idx="1"/>
          </p:nvPr>
        </p:nvPicPr>
        <p:blipFill>
          <a:blip r:embed="rId2"/>
          <a:stretch>
            <a:fillRect/>
          </a:stretch>
        </p:blipFill>
        <p:spPr>
          <a:xfrm>
            <a:off x="838200" y="1646826"/>
            <a:ext cx="6872394" cy="2277103"/>
          </a:xfrm>
          <a:prstGeom prst="rect">
            <a:avLst/>
          </a:prstGeom>
        </p:spPr>
      </p:pic>
      <p:pic>
        <p:nvPicPr>
          <p:cNvPr id="6" name="Picture 5">
            <a:extLst>
              <a:ext uri="{FF2B5EF4-FFF2-40B4-BE49-F238E27FC236}">
                <a16:creationId xmlns:a16="http://schemas.microsoft.com/office/drawing/2014/main" id="{599B6ED7-64FD-4AEF-B091-B0F1DE2DDD72}"/>
              </a:ext>
            </a:extLst>
          </p:cNvPr>
          <p:cNvPicPr>
            <a:picLocks noChangeAspect="1"/>
          </p:cNvPicPr>
          <p:nvPr/>
        </p:nvPicPr>
        <p:blipFill>
          <a:blip r:embed="rId3"/>
          <a:stretch>
            <a:fillRect/>
          </a:stretch>
        </p:blipFill>
        <p:spPr>
          <a:xfrm>
            <a:off x="838200" y="4077774"/>
            <a:ext cx="8780016" cy="2663676"/>
          </a:xfrm>
          <a:prstGeom prst="rect">
            <a:avLst/>
          </a:prstGeom>
        </p:spPr>
      </p:pic>
    </p:spTree>
    <p:extLst>
      <p:ext uri="{BB962C8B-B14F-4D97-AF65-F5344CB8AC3E}">
        <p14:creationId xmlns:p14="http://schemas.microsoft.com/office/powerpoint/2010/main" val="4140590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CD8D-3EA6-4340-849A-CC2630854ADB}"/>
              </a:ext>
            </a:extLst>
          </p:cNvPr>
          <p:cNvSpPr>
            <a:spLocks noGrp="1"/>
          </p:cNvSpPr>
          <p:nvPr>
            <p:ph type="title"/>
          </p:nvPr>
        </p:nvSpPr>
        <p:spPr/>
        <p:txBody>
          <a:bodyPr/>
          <a:lstStyle/>
          <a:p>
            <a:r>
              <a:rPr lang="en-US" dirty="0"/>
              <a:t>Using Symbolic Constants</a:t>
            </a:r>
            <a:endParaRPr lang="en-IN" dirty="0"/>
          </a:p>
        </p:txBody>
      </p:sp>
      <p:pic>
        <p:nvPicPr>
          <p:cNvPr id="5" name="Picture 4">
            <a:extLst>
              <a:ext uri="{FF2B5EF4-FFF2-40B4-BE49-F238E27FC236}">
                <a16:creationId xmlns:a16="http://schemas.microsoft.com/office/drawing/2014/main" id="{7C3FA22A-6A5E-41F2-8956-B7BDDF35693D}"/>
              </a:ext>
            </a:extLst>
          </p:cNvPr>
          <p:cNvPicPr>
            <a:picLocks noChangeAspect="1"/>
          </p:cNvPicPr>
          <p:nvPr/>
        </p:nvPicPr>
        <p:blipFill>
          <a:blip r:embed="rId2"/>
          <a:stretch>
            <a:fillRect/>
          </a:stretch>
        </p:blipFill>
        <p:spPr>
          <a:xfrm>
            <a:off x="914399" y="1960141"/>
            <a:ext cx="10128682" cy="4532734"/>
          </a:xfrm>
          <a:prstGeom prst="rect">
            <a:avLst/>
          </a:prstGeom>
        </p:spPr>
      </p:pic>
    </p:spTree>
    <p:extLst>
      <p:ext uri="{BB962C8B-B14F-4D97-AF65-F5344CB8AC3E}">
        <p14:creationId xmlns:p14="http://schemas.microsoft.com/office/powerpoint/2010/main" val="3307970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DA5D-B885-4E8C-A3FF-081C79D04407}"/>
              </a:ext>
            </a:extLst>
          </p:cNvPr>
          <p:cNvSpPr>
            <a:spLocks noGrp="1"/>
          </p:cNvSpPr>
          <p:nvPr>
            <p:ph type="title"/>
          </p:nvPr>
        </p:nvSpPr>
        <p:spPr/>
        <p:txBody>
          <a:bodyPr/>
          <a:lstStyle/>
          <a:p>
            <a:r>
              <a:rPr lang="en-US" dirty="0"/>
              <a:t>Character Constants</a:t>
            </a:r>
            <a:endParaRPr lang="en-IN" dirty="0"/>
          </a:p>
        </p:txBody>
      </p:sp>
      <p:sp>
        <p:nvSpPr>
          <p:cNvPr id="3" name="Content Placeholder 2">
            <a:extLst>
              <a:ext uri="{FF2B5EF4-FFF2-40B4-BE49-F238E27FC236}">
                <a16:creationId xmlns:a16="http://schemas.microsoft.com/office/drawing/2014/main" id="{087B21CB-D5E3-4E7F-A002-DF270FA7DBB7}"/>
              </a:ext>
            </a:extLst>
          </p:cNvPr>
          <p:cNvSpPr>
            <a:spLocks noGrp="1"/>
          </p:cNvSpPr>
          <p:nvPr>
            <p:ph idx="1"/>
          </p:nvPr>
        </p:nvSpPr>
        <p:spPr>
          <a:xfrm>
            <a:off x="713913" y="1559295"/>
            <a:ext cx="10515600" cy="4351338"/>
          </a:xfrm>
        </p:spPr>
        <p:txBody>
          <a:bodyPr/>
          <a:lstStyle/>
          <a:p>
            <a:pPr marL="0" indent="0">
              <a:buNone/>
            </a:pPr>
            <a:r>
              <a:rPr lang="en-US" sz="1800" dirty="0"/>
              <a:t>What is the difference between</a:t>
            </a:r>
          </a:p>
          <a:p>
            <a:pPr marL="0" indent="0">
              <a:buNone/>
            </a:pPr>
            <a:r>
              <a:rPr lang="en-US" sz="1800" b="1" dirty="0" err="1">
                <a:solidFill>
                  <a:schemeClr val="accent1"/>
                </a:solidFill>
              </a:rPr>
              <a:t>putchar</a:t>
            </a:r>
            <a:r>
              <a:rPr lang="en-US" sz="1800" b="1" dirty="0">
                <a:solidFill>
                  <a:schemeClr val="accent1"/>
                </a:solidFill>
              </a:rPr>
              <a:t>(65); </a:t>
            </a:r>
          </a:p>
          <a:p>
            <a:pPr marL="0" indent="0">
              <a:buNone/>
            </a:pPr>
            <a:r>
              <a:rPr lang="en-US" sz="1800" dirty="0"/>
              <a:t>and</a:t>
            </a:r>
          </a:p>
          <a:p>
            <a:pPr marL="0" indent="0">
              <a:buNone/>
            </a:pPr>
            <a:r>
              <a:rPr lang="en-US" sz="1800" b="1" dirty="0" err="1">
                <a:solidFill>
                  <a:schemeClr val="accent1"/>
                </a:solidFill>
              </a:rPr>
              <a:t>putchar</a:t>
            </a:r>
            <a:r>
              <a:rPr lang="en-US" sz="1800" b="1" dirty="0">
                <a:solidFill>
                  <a:schemeClr val="accent1"/>
                </a:solidFill>
              </a:rPr>
              <a:t>(‘A’);</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IN" dirty="0"/>
          </a:p>
        </p:txBody>
      </p:sp>
    </p:spTree>
    <p:extLst>
      <p:ext uri="{BB962C8B-B14F-4D97-AF65-F5344CB8AC3E}">
        <p14:creationId xmlns:p14="http://schemas.microsoft.com/office/powerpoint/2010/main" val="2353954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DA5D-B885-4E8C-A3FF-081C79D04407}"/>
              </a:ext>
            </a:extLst>
          </p:cNvPr>
          <p:cNvSpPr>
            <a:spLocks noGrp="1"/>
          </p:cNvSpPr>
          <p:nvPr>
            <p:ph type="title"/>
          </p:nvPr>
        </p:nvSpPr>
        <p:spPr/>
        <p:txBody>
          <a:bodyPr/>
          <a:lstStyle/>
          <a:p>
            <a:r>
              <a:rPr lang="en-US" dirty="0"/>
              <a:t>Character Constants</a:t>
            </a:r>
            <a:endParaRPr lang="en-IN" dirty="0"/>
          </a:p>
        </p:txBody>
      </p:sp>
      <p:sp>
        <p:nvSpPr>
          <p:cNvPr id="3" name="Content Placeholder 2">
            <a:extLst>
              <a:ext uri="{FF2B5EF4-FFF2-40B4-BE49-F238E27FC236}">
                <a16:creationId xmlns:a16="http://schemas.microsoft.com/office/drawing/2014/main" id="{087B21CB-D5E3-4E7F-A002-DF270FA7DBB7}"/>
              </a:ext>
            </a:extLst>
          </p:cNvPr>
          <p:cNvSpPr>
            <a:spLocks noGrp="1"/>
          </p:cNvSpPr>
          <p:nvPr>
            <p:ph idx="1"/>
          </p:nvPr>
        </p:nvSpPr>
        <p:spPr>
          <a:xfrm>
            <a:off x="713913" y="1559295"/>
            <a:ext cx="10515600" cy="4351338"/>
          </a:xfrm>
        </p:spPr>
        <p:txBody>
          <a:bodyPr/>
          <a:lstStyle/>
          <a:p>
            <a:pPr marL="0" indent="0">
              <a:buNone/>
            </a:pPr>
            <a:r>
              <a:rPr lang="en-US" sz="1800" dirty="0"/>
              <a:t>What is the difference between</a:t>
            </a:r>
          </a:p>
          <a:p>
            <a:pPr marL="0" indent="0">
              <a:buNone/>
            </a:pPr>
            <a:r>
              <a:rPr lang="en-US" sz="1800" b="1" dirty="0" err="1">
                <a:solidFill>
                  <a:schemeClr val="accent1"/>
                </a:solidFill>
              </a:rPr>
              <a:t>putchar</a:t>
            </a:r>
            <a:r>
              <a:rPr lang="en-US" sz="1800" b="1" dirty="0">
                <a:solidFill>
                  <a:schemeClr val="accent1"/>
                </a:solidFill>
              </a:rPr>
              <a:t>(65); </a:t>
            </a:r>
          </a:p>
          <a:p>
            <a:pPr marL="0" indent="0">
              <a:buNone/>
            </a:pPr>
            <a:r>
              <a:rPr lang="en-US" sz="1800" dirty="0"/>
              <a:t>and</a:t>
            </a:r>
          </a:p>
          <a:p>
            <a:pPr marL="0" indent="0">
              <a:buNone/>
            </a:pPr>
            <a:r>
              <a:rPr lang="en-US" sz="1800" b="1" dirty="0" err="1">
                <a:solidFill>
                  <a:schemeClr val="accent1"/>
                </a:solidFill>
              </a:rPr>
              <a:t>putchar</a:t>
            </a:r>
            <a:r>
              <a:rPr lang="en-US" sz="1800" b="1" dirty="0">
                <a:solidFill>
                  <a:schemeClr val="accent1"/>
                </a:solidFill>
              </a:rPr>
              <a:t>(‘A’);</a:t>
            </a:r>
          </a:p>
          <a:p>
            <a:pPr marL="0" indent="0">
              <a:buNone/>
            </a:pPr>
            <a:r>
              <a:rPr lang="en-US" dirty="0"/>
              <a:t>BOTH WILL (likely) write A on the standard output.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IN" dirty="0"/>
          </a:p>
        </p:txBody>
      </p:sp>
    </p:spTree>
    <p:extLst>
      <p:ext uri="{BB962C8B-B14F-4D97-AF65-F5344CB8AC3E}">
        <p14:creationId xmlns:p14="http://schemas.microsoft.com/office/powerpoint/2010/main" val="1730989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DA5D-B885-4E8C-A3FF-081C79D04407}"/>
              </a:ext>
            </a:extLst>
          </p:cNvPr>
          <p:cNvSpPr>
            <a:spLocks noGrp="1"/>
          </p:cNvSpPr>
          <p:nvPr>
            <p:ph type="title"/>
          </p:nvPr>
        </p:nvSpPr>
        <p:spPr/>
        <p:txBody>
          <a:bodyPr/>
          <a:lstStyle/>
          <a:p>
            <a:r>
              <a:rPr lang="en-US" dirty="0"/>
              <a:t>Character Constants</a:t>
            </a:r>
            <a:endParaRPr lang="en-IN" dirty="0"/>
          </a:p>
        </p:txBody>
      </p:sp>
      <p:sp>
        <p:nvSpPr>
          <p:cNvPr id="3" name="Content Placeholder 2">
            <a:extLst>
              <a:ext uri="{FF2B5EF4-FFF2-40B4-BE49-F238E27FC236}">
                <a16:creationId xmlns:a16="http://schemas.microsoft.com/office/drawing/2014/main" id="{087B21CB-D5E3-4E7F-A002-DF270FA7DBB7}"/>
              </a:ext>
            </a:extLst>
          </p:cNvPr>
          <p:cNvSpPr>
            <a:spLocks noGrp="1"/>
          </p:cNvSpPr>
          <p:nvPr>
            <p:ph idx="1"/>
          </p:nvPr>
        </p:nvSpPr>
        <p:spPr>
          <a:xfrm>
            <a:off x="713913" y="1559295"/>
            <a:ext cx="10515600" cy="4351338"/>
          </a:xfrm>
        </p:spPr>
        <p:txBody>
          <a:bodyPr/>
          <a:lstStyle/>
          <a:p>
            <a:pPr marL="0" indent="0">
              <a:buNone/>
            </a:pPr>
            <a:r>
              <a:rPr lang="en-US" sz="1800" dirty="0"/>
              <a:t>What is the difference between</a:t>
            </a:r>
          </a:p>
          <a:p>
            <a:pPr marL="0" indent="0">
              <a:buNone/>
            </a:pPr>
            <a:r>
              <a:rPr lang="en-US" sz="1800" b="1" dirty="0" err="1">
                <a:solidFill>
                  <a:schemeClr val="accent1"/>
                </a:solidFill>
              </a:rPr>
              <a:t>putchar</a:t>
            </a:r>
            <a:r>
              <a:rPr lang="en-US" sz="1800" b="1" dirty="0">
                <a:solidFill>
                  <a:schemeClr val="accent1"/>
                </a:solidFill>
              </a:rPr>
              <a:t>(65); </a:t>
            </a:r>
          </a:p>
          <a:p>
            <a:pPr marL="0" indent="0">
              <a:buNone/>
            </a:pPr>
            <a:r>
              <a:rPr lang="en-US" sz="1800" dirty="0"/>
              <a:t>and</a:t>
            </a:r>
          </a:p>
          <a:p>
            <a:pPr marL="0" indent="0">
              <a:buNone/>
            </a:pPr>
            <a:r>
              <a:rPr lang="en-US" sz="1800" b="1" dirty="0" err="1">
                <a:solidFill>
                  <a:schemeClr val="accent1"/>
                </a:solidFill>
              </a:rPr>
              <a:t>putchar</a:t>
            </a:r>
            <a:r>
              <a:rPr lang="en-US" sz="1800" b="1" dirty="0">
                <a:solidFill>
                  <a:schemeClr val="accent1"/>
                </a:solidFill>
              </a:rPr>
              <a:t>(‘A’);</a:t>
            </a:r>
          </a:p>
          <a:p>
            <a:pPr marL="0" indent="0">
              <a:buNone/>
            </a:pPr>
            <a:r>
              <a:rPr lang="en-US" dirty="0"/>
              <a:t>BOTH WILL (likely) write A on the standard output.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IN" dirty="0"/>
          </a:p>
        </p:txBody>
      </p:sp>
      <p:pic>
        <p:nvPicPr>
          <p:cNvPr id="5" name="Picture 4">
            <a:extLst>
              <a:ext uri="{FF2B5EF4-FFF2-40B4-BE49-F238E27FC236}">
                <a16:creationId xmlns:a16="http://schemas.microsoft.com/office/drawing/2014/main" id="{0A5AC322-1116-4FF3-BB97-FF56FE2232B9}"/>
              </a:ext>
            </a:extLst>
          </p:cNvPr>
          <p:cNvPicPr>
            <a:picLocks noChangeAspect="1"/>
          </p:cNvPicPr>
          <p:nvPr/>
        </p:nvPicPr>
        <p:blipFill>
          <a:blip r:embed="rId2"/>
          <a:stretch>
            <a:fillRect/>
          </a:stretch>
        </p:blipFill>
        <p:spPr>
          <a:xfrm>
            <a:off x="838200" y="3895041"/>
            <a:ext cx="10972800" cy="2807327"/>
          </a:xfrm>
          <a:prstGeom prst="rect">
            <a:avLst/>
          </a:prstGeom>
        </p:spPr>
      </p:pic>
    </p:spTree>
    <p:extLst>
      <p:ext uri="{BB962C8B-B14F-4D97-AF65-F5344CB8AC3E}">
        <p14:creationId xmlns:p14="http://schemas.microsoft.com/office/powerpoint/2010/main" val="1300276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139C-A885-421F-948A-5003569F464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CD974B2-E422-45B2-9A15-7517F0E990D2}"/>
              </a:ext>
            </a:extLst>
          </p:cNvPr>
          <p:cNvSpPr>
            <a:spLocks noGrp="1"/>
          </p:cNvSpPr>
          <p:nvPr>
            <p:ph idx="1"/>
          </p:nvPr>
        </p:nvSpPr>
        <p:spPr/>
        <p:txBody>
          <a:bodyPr/>
          <a:lstStyle/>
          <a:p>
            <a:r>
              <a:rPr lang="en-US" dirty="0"/>
              <a:t>In the definition below what is the data type of ‘E ?’</a:t>
            </a:r>
          </a:p>
          <a:p>
            <a:r>
              <a:rPr kumimoji="0" lang="en-US" altLang="en-US" sz="2800" b="0" i="0" u="none" strike="noStrike" cap="none" normalizeH="0" baseline="0" dirty="0">
                <a:ln>
                  <a:noFill/>
                </a:ln>
                <a:solidFill>
                  <a:srgbClr val="212529"/>
                </a:solidFill>
                <a:effectLst/>
                <a:latin typeface="SFMono-Regular"/>
              </a:rPr>
              <a:t>#define E 2.718</a:t>
            </a:r>
            <a:r>
              <a:rPr kumimoji="0" lang="en-US" altLang="en-US" sz="2400" b="0" i="0" u="none" strike="noStrike" cap="none" normalizeH="0" baseline="0" dirty="0">
                <a:ln>
                  <a:noFill/>
                </a:ln>
                <a:solidFill>
                  <a:schemeClr val="tx1"/>
                </a:solidFill>
                <a:effectLst/>
              </a:rPr>
              <a:t> </a:t>
            </a:r>
          </a:p>
          <a:p>
            <a:r>
              <a:rPr lang="en-US" altLang="en-US" sz="2400" dirty="0">
                <a:latin typeface="Arial" panose="020B0604020202020204" pitchFamily="34" charset="0"/>
              </a:rPr>
              <a:t>Is it float, integer, or  will it generate an error?</a:t>
            </a:r>
            <a:endParaRPr kumimoji="0" lang="en-US" altLang="en-US" sz="6000" b="0" i="0" u="none" strike="noStrike" cap="none" normalizeH="0" baseline="0" dirty="0">
              <a:ln>
                <a:noFill/>
              </a:ln>
              <a:solidFill>
                <a:schemeClr val="tx1"/>
              </a:solidFill>
              <a:effectLst/>
              <a:latin typeface="Arial" panose="020B0604020202020204" pitchFamily="34" charset="0"/>
            </a:endParaRPr>
          </a:p>
          <a:p>
            <a:endParaRPr lang="en-IN" dirty="0"/>
          </a:p>
        </p:txBody>
      </p:sp>
    </p:spTree>
    <p:extLst>
      <p:ext uri="{BB962C8B-B14F-4D97-AF65-F5344CB8AC3E}">
        <p14:creationId xmlns:p14="http://schemas.microsoft.com/office/powerpoint/2010/main" val="2468818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7969-5648-4B17-AE99-87C4C2C07E5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F92F0B4-A835-47C3-AA7A-63F17995A571}"/>
              </a:ext>
            </a:extLst>
          </p:cNvPr>
          <p:cNvSpPr>
            <a:spLocks noGrp="1"/>
          </p:cNvSpPr>
          <p:nvPr>
            <p:ph idx="1"/>
          </p:nvPr>
        </p:nvSpPr>
        <p:spPr/>
        <p:txBody>
          <a:bodyPr>
            <a:normAutofit fontScale="92500" lnSpcReduction="10000"/>
          </a:bodyPr>
          <a:lstStyle/>
          <a:p>
            <a:r>
              <a:rPr lang="en-US" dirty="0"/>
              <a:t>Write a C  Program to change cases of alphabets in input using all that we have discussed. </a:t>
            </a:r>
          </a:p>
          <a:p>
            <a:pPr marL="0" indent="0">
              <a:buNone/>
            </a:pPr>
            <a:r>
              <a:rPr lang="en-US" dirty="0"/>
              <a:t>e.g. the input </a:t>
            </a:r>
          </a:p>
          <a:p>
            <a:pPr marL="0" indent="0">
              <a:buNone/>
            </a:pPr>
            <a:r>
              <a:rPr lang="en-US" dirty="0"/>
              <a:t>I see a RED bull, only ONE (1)</a:t>
            </a:r>
          </a:p>
          <a:p>
            <a:pPr marL="0" indent="0">
              <a:buNone/>
            </a:pPr>
            <a:endParaRPr lang="en-US" dirty="0"/>
          </a:p>
          <a:p>
            <a:pPr marL="0" indent="0">
              <a:buNone/>
            </a:pPr>
            <a:r>
              <a:rPr lang="en-US" dirty="0"/>
              <a:t>will become</a:t>
            </a:r>
          </a:p>
          <a:p>
            <a:pPr marL="0" indent="0">
              <a:buNone/>
            </a:pPr>
            <a:r>
              <a:rPr lang="en-US" dirty="0"/>
              <a:t>i SEE A red BULL,ONLY one(1)</a:t>
            </a:r>
          </a:p>
          <a:p>
            <a:pPr marL="0" indent="0">
              <a:buNone/>
            </a:pPr>
            <a:endParaRPr lang="en-US" dirty="0"/>
          </a:p>
          <a:p>
            <a:pPr marL="0" indent="0">
              <a:buNone/>
            </a:pPr>
            <a:r>
              <a:rPr lang="en-US" dirty="0"/>
              <a:t>( Assume that all the upper case ( lower case too)  letters are represented by contiguous letters )</a:t>
            </a:r>
            <a:endParaRPr lang="en-IN" dirty="0"/>
          </a:p>
        </p:txBody>
      </p:sp>
    </p:spTree>
    <p:extLst>
      <p:ext uri="{BB962C8B-B14F-4D97-AF65-F5344CB8AC3E}">
        <p14:creationId xmlns:p14="http://schemas.microsoft.com/office/powerpoint/2010/main" val="1207701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D048-E86C-4B20-AA75-CB6676E1C80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FA52A85-7966-4B37-B23C-DCB6883E8096}"/>
              </a:ext>
            </a:extLst>
          </p:cNvPr>
          <p:cNvSpPr>
            <a:spLocks noGrp="1"/>
          </p:cNvSpPr>
          <p:nvPr>
            <p:ph idx="1"/>
          </p:nvPr>
        </p:nvSpPr>
        <p:spPr/>
        <p:txBody>
          <a:bodyPr>
            <a:normAutofit/>
          </a:bodyPr>
          <a:lstStyle/>
          <a:p>
            <a:r>
              <a:rPr lang="en-US" dirty="0" err="1"/>
              <a:t>Psuedo</a:t>
            </a:r>
            <a:r>
              <a:rPr lang="en-US" dirty="0"/>
              <a:t> code ( very important to write something like this before starting to code)</a:t>
            </a:r>
          </a:p>
          <a:p>
            <a:pPr lvl="1"/>
            <a:r>
              <a:rPr lang="en-US" dirty="0"/>
              <a:t>Get a character</a:t>
            </a:r>
          </a:p>
          <a:p>
            <a:pPr lvl="2"/>
            <a:r>
              <a:rPr lang="en-US" dirty="0"/>
              <a:t>While the character is not EOF</a:t>
            </a:r>
          </a:p>
          <a:p>
            <a:pPr lvl="3"/>
            <a:r>
              <a:rPr lang="en-US" dirty="0"/>
              <a:t>If it is a character in the </a:t>
            </a:r>
            <a:r>
              <a:rPr lang="en-US" dirty="0" err="1"/>
              <a:t>Egnlish</a:t>
            </a:r>
            <a:r>
              <a:rPr lang="en-US" dirty="0"/>
              <a:t> </a:t>
            </a:r>
            <a:r>
              <a:rPr lang="en-US" dirty="0" err="1"/>
              <a:t>Aphabet</a:t>
            </a:r>
            <a:r>
              <a:rPr lang="en-US" dirty="0"/>
              <a:t>, </a:t>
            </a:r>
          </a:p>
          <a:p>
            <a:pPr lvl="4"/>
            <a:r>
              <a:rPr lang="en-US" dirty="0"/>
              <a:t>change case</a:t>
            </a:r>
          </a:p>
          <a:p>
            <a:pPr lvl="4"/>
            <a:r>
              <a:rPr lang="en-US" dirty="0"/>
              <a:t>Write to </a:t>
            </a:r>
            <a:r>
              <a:rPr lang="en-US" dirty="0" err="1"/>
              <a:t>stdio</a:t>
            </a:r>
            <a:r>
              <a:rPr lang="en-US" dirty="0"/>
              <a:t> or a file whatever</a:t>
            </a:r>
          </a:p>
          <a:p>
            <a:pPr lvl="3"/>
            <a:r>
              <a:rPr lang="en-US" dirty="0"/>
              <a:t>Else if read next character</a:t>
            </a:r>
          </a:p>
          <a:p>
            <a:pPr lvl="2"/>
            <a:r>
              <a:rPr lang="en-US" dirty="0"/>
              <a:t>Continue with While</a:t>
            </a:r>
          </a:p>
          <a:p>
            <a:pPr lvl="1"/>
            <a:r>
              <a:rPr lang="en-US" dirty="0"/>
              <a:t>End while</a:t>
            </a:r>
          </a:p>
          <a:p>
            <a:endParaRPr lang="en-IN" dirty="0"/>
          </a:p>
        </p:txBody>
      </p:sp>
    </p:spTree>
    <p:extLst>
      <p:ext uri="{BB962C8B-B14F-4D97-AF65-F5344CB8AC3E}">
        <p14:creationId xmlns:p14="http://schemas.microsoft.com/office/powerpoint/2010/main" val="810912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D048-E86C-4B20-AA75-CB6676E1C80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FA52A85-7966-4B37-B23C-DCB6883E8096}"/>
              </a:ext>
            </a:extLst>
          </p:cNvPr>
          <p:cNvSpPr>
            <a:spLocks noGrp="1"/>
          </p:cNvSpPr>
          <p:nvPr>
            <p:ph idx="1"/>
          </p:nvPr>
        </p:nvSpPr>
        <p:spPr/>
        <p:txBody>
          <a:bodyPr>
            <a:normAutofit/>
          </a:bodyPr>
          <a:lstStyle/>
          <a:p>
            <a:r>
              <a:rPr lang="en-US" dirty="0" err="1"/>
              <a:t>Psuedo</a:t>
            </a:r>
            <a:r>
              <a:rPr lang="en-US" dirty="0"/>
              <a:t> code ( very important to write something like this before starting to code)</a:t>
            </a:r>
          </a:p>
          <a:p>
            <a:pPr lvl="1"/>
            <a:r>
              <a:rPr lang="en-US" dirty="0"/>
              <a:t>Get a character</a:t>
            </a:r>
          </a:p>
          <a:p>
            <a:pPr lvl="2"/>
            <a:r>
              <a:rPr lang="en-US" dirty="0"/>
              <a:t>While the character is not EOF</a:t>
            </a:r>
          </a:p>
          <a:p>
            <a:pPr lvl="3"/>
            <a:r>
              <a:rPr lang="en-US" dirty="0"/>
              <a:t>If it is a character in the </a:t>
            </a:r>
            <a:r>
              <a:rPr lang="en-US" dirty="0" err="1"/>
              <a:t>Egnlish</a:t>
            </a:r>
            <a:r>
              <a:rPr lang="en-US" dirty="0"/>
              <a:t> </a:t>
            </a:r>
            <a:r>
              <a:rPr lang="en-US" dirty="0" err="1"/>
              <a:t>Aphabet</a:t>
            </a:r>
            <a:r>
              <a:rPr lang="en-US" dirty="0"/>
              <a:t>, </a:t>
            </a:r>
          </a:p>
          <a:p>
            <a:pPr lvl="4"/>
            <a:r>
              <a:rPr lang="en-US" dirty="0"/>
              <a:t>change case</a:t>
            </a:r>
          </a:p>
          <a:p>
            <a:pPr lvl="4"/>
            <a:r>
              <a:rPr lang="en-US" dirty="0"/>
              <a:t>Write to </a:t>
            </a:r>
            <a:r>
              <a:rPr lang="en-US" dirty="0" err="1"/>
              <a:t>stdio</a:t>
            </a:r>
            <a:r>
              <a:rPr lang="en-US" dirty="0"/>
              <a:t> or a file whatever</a:t>
            </a:r>
          </a:p>
          <a:p>
            <a:pPr lvl="3"/>
            <a:r>
              <a:rPr lang="en-US" dirty="0"/>
              <a:t>Else if read next character</a:t>
            </a:r>
          </a:p>
          <a:p>
            <a:pPr lvl="2"/>
            <a:r>
              <a:rPr lang="en-US" dirty="0"/>
              <a:t>Continue with While</a:t>
            </a:r>
          </a:p>
          <a:p>
            <a:pPr lvl="1"/>
            <a:r>
              <a:rPr lang="en-US" dirty="0"/>
              <a:t>End while</a:t>
            </a:r>
          </a:p>
          <a:p>
            <a:endParaRPr lang="en-IN" dirty="0"/>
          </a:p>
        </p:txBody>
      </p:sp>
      <p:sp>
        <p:nvSpPr>
          <p:cNvPr id="4" name="Speech Bubble: Oval 3">
            <a:extLst>
              <a:ext uri="{FF2B5EF4-FFF2-40B4-BE49-F238E27FC236}">
                <a16:creationId xmlns:a16="http://schemas.microsoft.com/office/drawing/2014/main" id="{F8BE51C9-4302-4BA9-B5DF-E3644A6AB9CE}"/>
              </a:ext>
            </a:extLst>
          </p:cNvPr>
          <p:cNvSpPr/>
          <p:nvPr/>
        </p:nvSpPr>
        <p:spPr>
          <a:xfrm>
            <a:off x="7430610" y="2545101"/>
            <a:ext cx="4761390" cy="1325563"/>
          </a:xfrm>
          <a:prstGeom prst="wedgeEllipseCallout">
            <a:avLst>
              <a:gd name="adj1" fmla="val -118576"/>
              <a:gd name="adj2" fmla="val 51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do This?</a:t>
            </a:r>
            <a:endParaRPr lang="en-IN" dirty="0"/>
          </a:p>
        </p:txBody>
      </p:sp>
    </p:spTree>
    <p:extLst>
      <p:ext uri="{BB962C8B-B14F-4D97-AF65-F5344CB8AC3E}">
        <p14:creationId xmlns:p14="http://schemas.microsoft.com/office/powerpoint/2010/main" val="3748504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E738-6FAE-4599-B10B-75AC54B09D7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B7988BA-50F9-48D4-8261-3D0407CF2CE6}"/>
              </a:ext>
            </a:extLst>
          </p:cNvPr>
          <p:cNvSpPr>
            <a:spLocks noGrp="1"/>
          </p:cNvSpPr>
          <p:nvPr>
            <p:ph idx="1"/>
          </p:nvPr>
        </p:nvSpPr>
        <p:spPr/>
        <p:txBody>
          <a:bodyPr>
            <a:normAutofit fontScale="92500" lnSpcReduction="20000"/>
          </a:bodyPr>
          <a:lstStyle/>
          <a:p>
            <a:r>
              <a:rPr lang="en-US" dirty="0"/>
              <a:t>Lets assume the function that writes on the screen has a name. It is called “</a:t>
            </a:r>
            <a:r>
              <a:rPr lang="en-US" dirty="0" err="1"/>
              <a:t>printf</a:t>
            </a:r>
            <a:r>
              <a:rPr lang="en-US" dirty="0"/>
              <a:t>” in C. Suppose we write something like</a:t>
            </a:r>
          </a:p>
          <a:p>
            <a:pPr marL="0" indent="0">
              <a:buNone/>
            </a:pPr>
            <a:r>
              <a:rPr lang="en-US" dirty="0"/>
              <a:t>	</a:t>
            </a:r>
            <a:r>
              <a:rPr lang="en-US" dirty="0" err="1"/>
              <a:t>printf</a:t>
            </a:r>
            <a:r>
              <a:rPr lang="en-US" dirty="0"/>
              <a:t> “I am feeling great today”</a:t>
            </a:r>
          </a:p>
          <a:p>
            <a:pPr marL="0" indent="0">
              <a:buNone/>
            </a:pPr>
            <a:r>
              <a:rPr lang="en-US" dirty="0"/>
              <a:t>and try to execute this. </a:t>
            </a:r>
          </a:p>
          <a:p>
            <a:r>
              <a:rPr lang="en-US" dirty="0"/>
              <a:t>That will not work. The correct piece of code that will work is </a:t>
            </a:r>
          </a:p>
          <a:p>
            <a:pPr marL="457200" lvl="1" indent="0">
              <a:buNone/>
            </a:pPr>
            <a:r>
              <a:rPr lang="en-US" dirty="0">
                <a:highlight>
                  <a:srgbClr val="FF0000"/>
                </a:highlight>
              </a:rPr>
              <a:t>#include </a:t>
            </a:r>
            <a:r>
              <a:rPr lang="en-US" dirty="0">
                <a:solidFill>
                  <a:srgbClr val="FF0000"/>
                </a:solidFill>
              </a:rPr>
              <a:t>&lt;</a:t>
            </a:r>
            <a:r>
              <a:rPr lang="en-US" dirty="0" err="1"/>
              <a:t>stdio.h</a:t>
            </a:r>
            <a:r>
              <a:rPr lang="en-US" dirty="0">
                <a:solidFill>
                  <a:srgbClr val="FF0000"/>
                </a:solidFill>
              </a:rPr>
              <a:t>&gt;</a:t>
            </a:r>
          </a:p>
          <a:p>
            <a:pPr marL="457200" lvl="1" indent="0">
              <a:buNone/>
            </a:pPr>
            <a:r>
              <a:rPr lang="en-US" dirty="0">
                <a:highlight>
                  <a:srgbClr val="FF0000"/>
                </a:highlight>
              </a:rPr>
              <a:t>main</a:t>
            </a:r>
            <a:r>
              <a:rPr lang="en-US" dirty="0"/>
              <a:t> </a:t>
            </a:r>
            <a:r>
              <a:rPr lang="en-US" dirty="0">
                <a:solidFill>
                  <a:srgbClr val="FF0000"/>
                </a:solidFill>
              </a:rPr>
              <a:t>()</a:t>
            </a:r>
          </a:p>
          <a:p>
            <a:pPr marL="457200" lvl="1" indent="0">
              <a:buNone/>
            </a:pPr>
            <a:endParaRPr lang="en-US" dirty="0"/>
          </a:p>
          <a:p>
            <a:pPr marL="457200" lvl="1" indent="0">
              <a:buNone/>
            </a:pPr>
            <a:r>
              <a:rPr lang="en-US" dirty="0">
                <a:solidFill>
                  <a:srgbClr val="FF0000"/>
                </a:solidFill>
              </a:rPr>
              <a:t>{</a:t>
            </a:r>
          </a:p>
          <a:p>
            <a:pPr marL="457200" lvl="1" indent="0">
              <a:buNone/>
            </a:pPr>
            <a:r>
              <a:rPr lang="en-US" dirty="0" err="1">
                <a:highlight>
                  <a:srgbClr val="FF0000"/>
                </a:highlight>
              </a:rPr>
              <a:t>printf</a:t>
            </a:r>
            <a:r>
              <a:rPr lang="en-US" dirty="0"/>
              <a:t>(“I am feeling great today”)</a:t>
            </a:r>
            <a:r>
              <a:rPr lang="en-US" dirty="0">
                <a:solidFill>
                  <a:srgbClr val="FF0000"/>
                </a:solidFill>
              </a:rPr>
              <a:t>;</a:t>
            </a:r>
          </a:p>
          <a:p>
            <a:pPr marL="457200" lvl="1" indent="0">
              <a:buNone/>
            </a:pPr>
            <a:r>
              <a:rPr lang="en-US" dirty="0">
                <a:solidFill>
                  <a:srgbClr val="FF0000"/>
                </a:solidFill>
              </a:rPr>
              <a:t>}</a:t>
            </a:r>
          </a:p>
          <a:p>
            <a:r>
              <a:rPr lang="en-US" dirty="0"/>
              <a:t>We will need to “compile and run the code” next. Before that discussion on the code.</a:t>
            </a:r>
          </a:p>
          <a:p>
            <a:pPr marL="0" indent="0">
              <a:buNone/>
            </a:pPr>
            <a:endParaRPr lang="en-IN" dirty="0"/>
          </a:p>
        </p:txBody>
      </p:sp>
    </p:spTree>
    <p:extLst>
      <p:ext uri="{BB962C8B-B14F-4D97-AF65-F5344CB8AC3E}">
        <p14:creationId xmlns:p14="http://schemas.microsoft.com/office/powerpoint/2010/main" val="1876884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D048-E86C-4B20-AA75-CB6676E1C80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FA52A85-7966-4B37-B23C-DCB6883E8096}"/>
              </a:ext>
            </a:extLst>
          </p:cNvPr>
          <p:cNvSpPr>
            <a:spLocks noGrp="1"/>
          </p:cNvSpPr>
          <p:nvPr>
            <p:ph idx="1"/>
          </p:nvPr>
        </p:nvSpPr>
        <p:spPr/>
        <p:txBody>
          <a:bodyPr>
            <a:normAutofit/>
          </a:bodyPr>
          <a:lstStyle/>
          <a:p>
            <a:r>
              <a:rPr lang="en-US" dirty="0" err="1"/>
              <a:t>Psuedo</a:t>
            </a:r>
            <a:r>
              <a:rPr lang="en-US" dirty="0"/>
              <a:t> code ( very important to write something like this before starting to code)</a:t>
            </a:r>
          </a:p>
          <a:p>
            <a:pPr lvl="1"/>
            <a:r>
              <a:rPr lang="en-US" dirty="0"/>
              <a:t>Get a character</a:t>
            </a:r>
          </a:p>
          <a:p>
            <a:pPr lvl="2"/>
            <a:r>
              <a:rPr lang="en-US" dirty="0"/>
              <a:t>While the character is not EOF</a:t>
            </a:r>
          </a:p>
          <a:p>
            <a:pPr lvl="3"/>
            <a:r>
              <a:rPr lang="en-US" dirty="0"/>
              <a:t>If it is a character in the </a:t>
            </a:r>
            <a:r>
              <a:rPr lang="en-US" dirty="0" err="1"/>
              <a:t>Egnlish</a:t>
            </a:r>
            <a:r>
              <a:rPr lang="en-US" dirty="0"/>
              <a:t> </a:t>
            </a:r>
            <a:r>
              <a:rPr lang="en-US" dirty="0" err="1"/>
              <a:t>Aphabet</a:t>
            </a:r>
            <a:r>
              <a:rPr lang="en-US" dirty="0"/>
              <a:t>, </a:t>
            </a:r>
          </a:p>
          <a:p>
            <a:pPr lvl="4"/>
            <a:r>
              <a:rPr lang="en-US" dirty="0"/>
              <a:t>change case</a:t>
            </a:r>
          </a:p>
          <a:p>
            <a:pPr lvl="4"/>
            <a:r>
              <a:rPr lang="en-US" dirty="0"/>
              <a:t>Write to </a:t>
            </a:r>
            <a:r>
              <a:rPr lang="en-US" dirty="0" err="1"/>
              <a:t>stdio</a:t>
            </a:r>
            <a:r>
              <a:rPr lang="en-US" dirty="0"/>
              <a:t> or a file whatever</a:t>
            </a:r>
          </a:p>
          <a:p>
            <a:pPr lvl="3"/>
            <a:r>
              <a:rPr lang="en-US" dirty="0"/>
              <a:t>Else if read next character</a:t>
            </a:r>
          </a:p>
          <a:p>
            <a:pPr lvl="2"/>
            <a:r>
              <a:rPr lang="en-US" dirty="0"/>
              <a:t>Continue with While</a:t>
            </a:r>
          </a:p>
          <a:p>
            <a:pPr lvl="1"/>
            <a:r>
              <a:rPr lang="en-US" dirty="0"/>
              <a:t>End while</a:t>
            </a:r>
          </a:p>
          <a:p>
            <a:endParaRPr lang="en-IN" dirty="0"/>
          </a:p>
        </p:txBody>
      </p:sp>
      <p:sp>
        <p:nvSpPr>
          <p:cNvPr id="4" name="Speech Bubble: Oval 3">
            <a:extLst>
              <a:ext uri="{FF2B5EF4-FFF2-40B4-BE49-F238E27FC236}">
                <a16:creationId xmlns:a16="http://schemas.microsoft.com/office/drawing/2014/main" id="{F8BE51C9-4302-4BA9-B5DF-E3644A6AB9CE}"/>
              </a:ext>
            </a:extLst>
          </p:cNvPr>
          <p:cNvSpPr/>
          <p:nvPr/>
        </p:nvSpPr>
        <p:spPr>
          <a:xfrm>
            <a:off x="7430610" y="2545101"/>
            <a:ext cx="4761390" cy="1325563"/>
          </a:xfrm>
          <a:prstGeom prst="wedgeEllipseCallout">
            <a:avLst>
              <a:gd name="adj1" fmla="val -118576"/>
              <a:gd name="adj2" fmla="val 51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do This?</a:t>
            </a:r>
          </a:p>
          <a:p>
            <a:pPr algn="ctr"/>
            <a:r>
              <a:rPr lang="en-US" dirty="0"/>
              <a:t>One can add or subtract from a character `A’ – `a’</a:t>
            </a:r>
            <a:endParaRPr lang="en-IN" dirty="0"/>
          </a:p>
        </p:txBody>
      </p:sp>
    </p:spTree>
    <p:extLst>
      <p:ext uri="{BB962C8B-B14F-4D97-AF65-F5344CB8AC3E}">
        <p14:creationId xmlns:p14="http://schemas.microsoft.com/office/powerpoint/2010/main" val="1715309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D048-E86C-4B20-AA75-CB6676E1C809}"/>
              </a:ext>
            </a:extLst>
          </p:cNvPr>
          <p:cNvSpPr>
            <a:spLocks noGrp="1"/>
          </p:cNvSpPr>
          <p:nvPr>
            <p:ph type="title"/>
          </p:nvPr>
        </p:nvSpPr>
        <p:spPr/>
        <p:txBody>
          <a:bodyPr/>
          <a:lstStyle/>
          <a:p>
            <a:r>
              <a:rPr lang="en-US" dirty="0"/>
              <a:t>Write the complete C program now. </a:t>
            </a:r>
            <a:endParaRPr lang="en-IN" dirty="0"/>
          </a:p>
        </p:txBody>
      </p:sp>
      <p:sp>
        <p:nvSpPr>
          <p:cNvPr id="3" name="Content Placeholder 2">
            <a:extLst>
              <a:ext uri="{FF2B5EF4-FFF2-40B4-BE49-F238E27FC236}">
                <a16:creationId xmlns:a16="http://schemas.microsoft.com/office/drawing/2014/main" id="{DFA52A85-7966-4B37-B23C-DCB6883E8096}"/>
              </a:ext>
            </a:extLst>
          </p:cNvPr>
          <p:cNvSpPr>
            <a:spLocks noGrp="1"/>
          </p:cNvSpPr>
          <p:nvPr>
            <p:ph idx="1"/>
          </p:nvPr>
        </p:nvSpPr>
        <p:spPr/>
        <p:txBody>
          <a:bodyPr>
            <a:normAutofit/>
          </a:bodyPr>
          <a:lstStyle/>
          <a:p>
            <a:r>
              <a:rPr lang="en-US" dirty="0" err="1"/>
              <a:t>Psuedo</a:t>
            </a:r>
            <a:r>
              <a:rPr lang="en-US" dirty="0"/>
              <a:t> code ( very important to write something like this before starting to code)</a:t>
            </a:r>
          </a:p>
          <a:p>
            <a:pPr lvl="1"/>
            <a:r>
              <a:rPr lang="en-US" dirty="0"/>
              <a:t>Get a character</a:t>
            </a:r>
          </a:p>
          <a:p>
            <a:pPr lvl="2"/>
            <a:r>
              <a:rPr lang="en-US" dirty="0"/>
              <a:t>While the character is not EOF</a:t>
            </a:r>
          </a:p>
          <a:p>
            <a:pPr lvl="3"/>
            <a:r>
              <a:rPr lang="en-US" dirty="0"/>
              <a:t>If it is a character in the </a:t>
            </a:r>
            <a:r>
              <a:rPr lang="en-US" dirty="0" err="1"/>
              <a:t>Egnlish</a:t>
            </a:r>
            <a:r>
              <a:rPr lang="en-US" dirty="0"/>
              <a:t> </a:t>
            </a:r>
            <a:r>
              <a:rPr lang="en-US" dirty="0" err="1"/>
              <a:t>Aphabet</a:t>
            </a:r>
            <a:r>
              <a:rPr lang="en-US" dirty="0"/>
              <a:t>, </a:t>
            </a:r>
          </a:p>
          <a:p>
            <a:pPr lvl="4"/>
            <a:r>
              <a:rPr lang="en-US" dirty="0"/>
              <a:t>change case</a:t>
            </a:r>
          </a:p>
          <a:p>
            <a:pPr lvl="4"/>
            <a:r>
              <a:rPr lang="en-US" dirty="0"/>
              <a:t>Write to </a:t>
            </a:r>
            <a:r>
              <a:rPr lang="en-US" dirty="0" err="1"/>
              <a:t>stdio</a:t>
            </a:r>
            <a:r>
              <a:rPr lang="en-US" dirty="0"/>
              <a:t> or a file whatever</a:t>
            </a:r>
          </a:p>
          <a:p>
            <a:pPr lvl="3"/>
            <a:r>
              <a:rPr lang="en-US" dirty="0"/>
              <a:t>Read next character</a:t>
            </a:r>
          </a:p>
          <a:p>
            <a:pPr lvl="2"/>
            <a:r>
              <a:rPr lang="en-US" dirty="0"/>
              <a:t>Continue with While</a:t>
            </a:r>
          </a:p>
          <a:p>
            <a:pPr lvl="1"/>
            <a:r>
              <a:rPr lang="en-US" dirty="0"/>
              <a:t>End while</a:t>
            </a:r>
          </a:p>
          <a:p>
            <a:endParaRPr lang="en-IN" dirty="0"/>
          </a:p>
        </p:txBody>
      </p:sp>
      <p:sp>
        <p:nvSpPr>
          <p:cNvPr id="4" name="Speech Bubble: Oval 3">
            <a:extLst>
              <a:ext uri="{FF2B5EF4-FFF2-40B4-BE49-F238E27FC236}">
                <a16:creationId xmlns:a16="http://schemas.microsoft.com/office/drawing/2014/main" id="{F8BE51C9-4302-4BA9-B5DF-E3644A6AB9CE}"/>
              </a:ext>
            </a:extLst>
          </p:cNvPr>
          <p:cNvSpPr/>
          <p:nvPr/>
        </p:nvSpPr>
        <p:spPr>
          <a:xfrm>
            <a:off x="7430610" y="2545101"/>
            <a:ext cx="4761390" cy="1325563"/>
          </a:xfrm>
          <a:prstGeom prst="wedgeEllipseCallout">
            <a:avLst>
              <a:gd name="adj1" fmla="val -118576"/>
              <a:gd name="adj2" fmla="val 519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do This?</a:t>
            </a:r>
          </a:p>
          <a:p>
            <a:pPr algn="ctr"/>
            <a:r>
              <a:rPr lang="en-US" dirty="0"/>
              <a:t>One can add or subtract from a character `A’ – `a’</a:t>
            </a:r>
            <a:endParaRPr lang="en-IN" dirty="0"/>
          </a:p>
        </p:txBody>
      </p:sp>
    </p:spTree>
    <p:extLst>
      <p:ext uri="{BB962C8B-B14F-4D97-AF65-F5344CB8AC3E}">
        <p14:creationId xmlns:p14="http://schemas.microsoft.com/office/powerpoint/2010/main" val="3053705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3F16-BD4D-4D53-85D5-2E9B1ADB3A48}"/>
              </a:ext>
            </a:extLst>
          </p:cNvPr>
          <p:cNvSpPr>
            <a:spLocks noGrp="1"/>
          </p:cNvSpPr>
          <p:nvPr>
            <p:ph type="title"/>
          </p:nvPr>
        </p:nvSpPr>
        <p:spPr/>
        <p:txBody>
          <a:bodyPr/>
          <a:lstStyle/>
          <a:p>
            <a:r>
              <a:rPr lang="en-US" dirty="0"/>
              <a:t>A Program to Change cases of alphabets in input</a:t>
            </a:r>
            <a:endParaRPr lang="en-IN" dirty="0"/>
          </a:p>
        </p:txBody>
      </p:sp>
      <p:sp>
        <p:nvSpPr>
          <p:cNvPr id="5" name="TextBox 4">
            <a:extLst>
              <a:ext uri="{FF2B5EF4-FFF2-40B4-BE49-F238E27FC236}">
                <a16:creationId xmlns:a16="http://schemas.microsoft.com/office/drawing/2014/main" id="{9BB8864D-097F-4403-9461-D097258E33D4}"/>
              </a:ext>
            </a:extLst>
          </p:cNvPr>
          <p:cNvSpPr txBox="1"/>
          <p:nvPr/>
        </p:nvSpPr>
        <p:spPr>
          <a:xfrm>
            <a:off x="3439358" y="1424581"/>
            <a:ext cx="6094520" cy="5355312"/>
          </a:xfrm>
          <a:prstGeom prst="rect">
            <a:avLst/>
          </a:prstGeom>
          <a:noFill/>
        </p:spPr>
        <p:txBody>
          <a:bodyPr wrap="square">
            <a:spAutoFit/>
          </a:bodyPr>
          <a:lstStyle/>
          <a:p>
            <a:r>
              <a:rPr lang="en-IN" dirty="0"/>
              <a:t>#include &lt;</a:t>
            </a:r>
            <a:r>
              <a:rPr lang="en-IN" dirty="0" err="1"/>
              <a:t>stdio.h</a:t>
            </a:r>
            <a:r>
              <a:rPr lang="en-IN" dirty="0"/>
              <a:t>&gt;</a:t>
            </a:r>
          </a:p>
          <a:p>
            <a:r>
              <a:rPr lang="en-IN" dirty="0"/>
              <a:t>int main(){      </a:t>
            </a:r>
          </a:p>
          <a:p>
            <a:r>
              <a:rPr lang="en-IN" dirty="0"/>
              <a:t>int </a:t>
            </a:r>
            <a:r>
              <a:rPr lang="en-IN" dirty="0" err="1"/>
              <a:t>nxtlet</a:t>
            </a:r>
            <a:r>
              <a:rPr lang="en-IN" dirty="0"/>
              <a:t>;        </a:t>
            </a:r>
          </a:p>
          <a:p>
            <a:r>
              <a:rPr lang="en-IN" dirty="0" err="1"/>
              <a:t>nxtlet</a:t>
            </a:r>
            <a:r>
              <a:rPr lang="en-IN" dirty="0"/>
              <a:t> = </a:t>
            </a:r>
            <a:r>
              <a:rPr lang="en-IN" dirty="0" err="1"/>
              <a:t>getchar</a:t>
            </a:r>
            <a:r>
              <a:rPr lang="en-IN" dirty="0"/>
              <a:t>();   </a:t>
            </a:r>
          </a:p>
          <a:p>
            <a:r>
              <a:rPr lang="en-IN" dirty="0"/>
              <a:t>     </a:t>
            </a:r>
          </a:p>
          <a:p>
            <a:r>
              <a:rPr lang="en-IN" dirty="0"/>
              <a:t>while (</a:t>
            </a:r>
            <a:r>
              <a:rPr lang="en-IN" dirty="0" err="1"/>
              <a:t>nxtlet</a:t>
            </a:r>
            <a:r>
              <a:rPr lang="en-IN" dirty="0"/>
              <a:t> !=EOF)        </a:t>
            </a:r>
          </a:p>
          <a:p>
            <a:r>
              <a:rPr lang="en-IN" dirty="0"/>
              <a:t>{                </a:t>
            </a:r>
          </a:p>
          <a:p>
            <a:r>
              <a:rPr lang="en-IN" dirty="0"/>
              <a:t>if ((</a:t>
            </a:r>
            <a:r>
              <a:rPr lang="en-IN" dirty="0" err="1"/>
              <a:t>nxtlet</a:t>
            </a:r>
            <a:r>
              <a:rPr lang="en-IN" dirty="0"/>
              <a:t>&gt;='A') &amp;&amp; (</a:t>
            </a:r>
            <a:r>
              <a:rPr lang="en-IN" dirty="0" err="1"/>
              <a:t>nxtlet</a:t>
            </a:r>
            <a:r>
              <a:rPr lang="en-IN" dirty="0"/>
              <a:t>&lt;='Z'))                	</a:t>
            </a:r>
          </a:p>
          <a:p>
            <a:r>
              <a:rPr lang="en-IN" dirty="0" err="1"/>
              <a:t>putchar</a:t>
            </a:r>
            <a:r>
              <a:rPr lang="en-IN" dirty="0"/>
              <a:t>(</a:t>
            </a:r>
            <a:r>
              <a:rPr lang="en-IN" dirty="0" err="1"/>
              <a:t>nxtlet</a:t>
            </a:r>
            <a:r>
              <a:rPr lang="en-IN" dirty="0"/>
              <a:t> +'a'-'A');  </a:t>
            </a:r>
          </a:p>
          <a:p>
            <a:r>
              <a:rPr lang="en-IN" dirty="0"/>
              <a:t>             </a:t>
            </a:r>
          </a:p>
          <a:p>
            <a:r>
              <a:rPr lang="en-IN" dirty="0"/>
              <a:t>	else if((</a:t>
            </a:r>
            <a:r>
              <a:rPr lang="en-IN" dirty="0" err="1"/>
              <a:t>nxtlet</a:t>
            </a:r>
            <a:r>
              <a:rPr lang="en-IN" dirty="0"/>
              <a:t>&gt;='a') &amp;&amp; (</a:t>
            </a:r>
            <a:r>
              <a:rPr lang="en-IN" dirty="0" err="1"/>
              <a:t>nxtlet</a:t>
            </a:r>
            <a:r>
              <a:rPr lang="en-IN" dirty="0"/>
              <a:t>&lt;='z'))                </a:t>
            </a:r>
          </a:p>
          <a:p>
            <a:r>
              <a:rPr lang="en-IN" dirty="0"/>
              <a:t>	</a:t>
            </a:r>
            <a:r>
              <a:rPr lang="en-IN" dirty="0" err="1"/>
              <a:t>putchar</a:t>
            </a:r>
            <a:r>
              <a:rPr lang="en-IN" dirty="0"/>
              <a:t>(</a:t>
            </a:r>
            <a:r>
              <a:rPr lang="en-IN" dirty="0" err="1"/>
              <a:t>nxtlet</a:t>
            </a:r>
            <a:r>
              <a:rPr lang="en-IN" dirty="0"/>
              <a:t> -'</a:t>
            </a:r>
            <a:r>
              <a:rPr lang="en-IN" dirty="0" err="1"/>
              <a:t>a'+'A</a:t>
            </a:r>
            <a:r>
              <a:rPr lang="en-IN" dirty="0"/>
              <a:t>');                </a:t>
            </a:r>
          </a:p>
          <a:p>
            <a:endParaRPr lang="en-IN" dirty="0"/>
          </a:p>
          <a:p>
            <a:r>
              <a:rPr lang="en-IN" dirty="0"/>
              <a:t>	else </a:t>
            </a:r>
            <a:r>
              <a:rPr lang="en-IN" dirty="0" err="1"/>
              <a:t>putchar</a:t>
            </a:r>
            <a:r>
              <a:rPr lang="en-IN" dirty="0"/>
              <a:t>(</a:t>
            </a:r>
            <a:r>
              <a:rPr lang="en-IN" dirty="0" err="1"/>
              <a:t>nxtlet</a:t>
            </a:r>
            <a:r>
              <a:rPr lang="en-IN" dirty="0"/>
              <a:t>);        </a:t>
            </a:r>
          </a:p>
          <a:p>
            <a:r>
              <a:rPr lang="en-IN" dirty="0"/>
              <a:t>	</a:t>
            </a:r>
          </a:p>
          <a:p>
            <a:r>
              <a:rPr lang="en-IN" dirty="0" err="1"/>
              <a:t>nxtlet</a:t>
            </a:r>
            <a:r>
              <a:rPr lang="en-IN" dirty="0"/>
              <a:t>= </a:t>
            </a:r>
            <a:r>
              <a:rPr lang="en-IN" dirty="0" err="1"/>
              <a:t>getchar</a:t>
            </a:r>
            <a:r>
              <a:rPr lang="en-IN" dirty="0"/>
              <a:t>();                </a:t>
            </a:r>
          </a:p>
          <a:p>
            <a:r>
              <a:rPr lang="en-IN" dirty="0"/>
              <a:t>}    </a:t>
            </a:r>
          </a:p>
          <a:p>
            <a:r>
              <a:rPr lang="en-IN" dirty="0"/>
              <a:t>return 0;</a:t>
            </a:r>
          </a:p>
          <a:p>
            <a:r>
              <a:rPr lang="en-IN" dirty="0"/>
              <a:t>}</a:t>
            </a:r>
          </a:p>
        </p:txBody>
      </p:sp>
    </p:spTree>
    <p:extLst>
      <p:ext uri="{BB962C8B-B14F-4D97-AF65-F5344CB8AC3E}">
        <p14:creationId xmlns:p14="http://schemas.microsoft.com/office/powerpoint/2010/main" val="3372213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642D-78D7-43F2-94B2-58C70E49395F}"/>
              </a:ext>
            </a:extLst>
          </p:cNvPr>
          <p:cNvSpPr>
            <a:spLocks noGrp="1"/>
          </p:cNvSpPr>
          <p:nvPr>
            <p:ph type="title"/>
          </p:nvPr>
        </p:nvSpPr>
        <p:spPr/>
        <p:txBody>
          <a:bodyPr/>
          <a:lstStyle/>
          <a:p>
            <a:r>
              <a:rPr lang="en-US" dirty="0"/>
              <a:t>Be careful about for syntax</a:t>
            </a:r>
            <a:endParaRPr lang="en-IN" dirty="0"/>
          </a:p>
        </p:txBody>
      </p:sp>
      <p:sp>
        <p:nvSpPr>
          <p:cNvPr id="3" name="Content Placeholder 2">
            <a:extLst>
              <a:ext uri="{FF2B5EF4-FFF2-40B4-BE49-F238E27FC236}">
                <a16:creationId xmlns:a16="http://schemas.microsoft.com/office/drawing/2014/main" id="{4B67E45A-F928-4E46-92CF-A4DFF898E4B9}"/>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4073260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72B165B-941D-4447-BC79-9D2780E7E94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05214F6-4AA7-4D8E-9C5F-9EB2F7964DA6}"/>
              </a:ext>
            </a:extLst>
          </p:cNvPr>
          <p:cNvPicPr>
            <a:picLocks noGrp="1" noChangeAspect="1"/>
          </p:cNvPicPr>
          <p:nvPr>
            <p:ph idx="1"/>
          </p:nvPr>
        </p:nvPicPr>
        <p:blipFill>
          <a:blip r:embed="rId2"/>
          <a:stretch>
            <a:fillRect/>
          </a:stretch>
        </p:blipFill>
        <p:spPr>
          <a:xfrm>
            <a:off x="1076143" y="2266788"/>
            <a:ext cx="3762900" cy="1162212"/>
          </a:xfrm>
        </p:spPr>
      </p:pic>
      <p:sp>
        <p:nvSpPr>
          <p:cNvPr id="10" name="TextBox 9">
            <a:extLst>
              <a:ext uri="{FF2B5EF4-FFF2-40B4-BE49-F238E27FC236}">
                <a16:creationId xmlns:a16="http://schemas.microsoft.com/office/drawing/2014/main" id="{7119E324-F4FC-4BE4-9806-85D3A0728808}"/>
              </a:ext>
            </a:extLst>
          </p:cNvPr>
          <p:cNvSpPr txBox="1"/>
          <p:nvPr/>
        </p:nvSpPr>
        <p:spPr>
          <a:xfrm>
            <a:off x="1015139" y="1794072"/>
            <a:ext cx="3417474" cy="369332"/>
          </a:xfrm>
          <a:prstGeom prst="rect">
            <a:avLst/>
          </a:prstGeom>
          <a:noFill/>
        </p:spPr>
        <p:txBody>
          <a:bodyPr wrap="none" rtlCol="0">
            <a:spAutoFit/>
          </a:bodyPr>
          <a:lstStyle/>
          <a:p>
            <a:r>
              <a:rPr lang="en-US" dirty="0"/>
              <a:t>Look at the for statement carefully</a:t>
            </a:r>
            <a:endParaRPr lang="en-IN" dirty="0"/>
          </a:p>
        </p:txBody>
      </p:sp>
      <p:sp>
        <p:nvSpPr>
          <p:cNvPr id="11" name="TextBox 10">
            <a:extLst>
              <a:ext uri="{FF2B5EF4-FFF2-40B4-BE49-F238E27FC236}">
                <a16:creationId xmlns:a16="http://schemas.microsoft.com/office/drawing/2014/main" id="{76793EE3-CDD7-4E04-A336-1BA77118A4B5}"/>
              </a:ext>
            </a:extLst>
          </p:cNvPr>
          <p:cNvSpPr txBox="1"/>
          <p:nvPr/>
        </p:nvSpPr>
        <p:spPr>
          <a:xfrm>
            <a:off x="1020308" y="3542798"/>
            <a:ext cx="2796984" cy="369332"/>
          </a:xfrm>
          <a:prstGeom prst="rect">
            <a:avLst/>
          </a:prstGeom>
          <a:noFill/>
        </p:spPr>
        <p:txBody>
          <a:bodyPr wrap="none" rtlCol="0">
            <a:spAutoFit/>
          </a:bodyPr>
          <a:lstStyle/>
          <a:p>
            <a:r>
              <a:rPr lang="en-US" dirty="0"/>
              <a:t>What is an expression in C?</a:t>
            </a:r>
            <a:endParaRPr lang="en-IN" dirty="0"/>
          </a:p>
        </p:txBody>
      </p:sp>
      <p:pic>
        <p:nvPicPr>
          <p:cNvPr id="3" name="Picture 2">
            <a:extLst>
              <a:ext uri="{FF2B5EF4-FFF2-40B4-BE49-F238E27FC236}">
                <a16:creationId xmlns:a16="http://schemas.microsoft.com/office/drawing/2014/main" id="{2DFD9579-5DFC-4B71-A414-40280E35EC53}"/>
              </a:ext>
            </a:extLst>
          </p:cNvPr>
          <p:cNvPicPr>
            <a:picLocks noChangeAspect="1"/>
          </p:cNvPicPr>
          <p:nvPr/>
        </p:nvPicPr>
        <p:blipFill>
          <a:blip r:embed="rId3"/>
          <a:stretch>
            <a:fillRect/>
          </a:stretch>
        </p:blipFill>
        <p:spPr>
          <a:xfrm>
            <a:off x="3696346" y="3429000"/>
            <a:ext cx="8495654" cy="3172268"/>
          </a:xfrm>
          <a:prstGeom prst="rect">
            <a:avLst/>
          </a:prstGeom>
        </p:spPr>
      </p:pic>
    </p:spTree>
    <p:extLst>
      <p:ext uri="{BB962C8B-B14F-4D97-AF65-F5344CB8AC3E}">
        <p14:creationId xmlns:p14="http://schemas.microsoft.com/office/powerpoint/2010/main" val="2476680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72B165B-941D-4447-BC79-9D2780E7E94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05214F6-4AA7-4D8E-9C5F-9EB2F7964DA6}"/>
              </a:ext>
            </a:extLst>
          </p:cNvPr>
          <p:cNvPicPr>
            <a:picLocks noGrp="1" noChangeAspect="1"/>
          </p:cNvPicPr>
          <p:nvPr>
            <p:ph idx="1"/>
          </p:nvPr>
        </p:nvPicPr>
        <p:blipFill>
          <a:blip r:embed="rId2"/>
          <a:stretch>
            <a:fillRect/>
          </a:stretch>
        </p:blipFill>
        <p:spPr>
          <a:xfrm>
            <a:off x="1076143" y="2266788"/>
            <a:ext cx="3762900" cy="1162212"/>
          </a:xfrm>
        </p:spPr>
      </p:pic>
      <p:sp>
        <p:nvSpPr>
          <p:cNvPr id="10" name="TextBox 9">
            <a:extLst>
              <a:ext uri="{FF2B5EF4-FFF2-40B4-BE49-F238E27FC236}">
                <a16:creationId xmlns:a16="http://schemas.microsoft.com/office/drawing/2014/main" id="{7119E324-F4FC-4BE4-9806-85D3A0728808}"/>
              </a:ext>
            </a:extLst>
          </p:cNvPr>
          <p:cNvSpPr txBox="1"/>
          <p:nvPr/>
        </p:nvSpPr>
        <p:spPr>
          <a:xfrm>
            <a:off x="1015139" y="1794072"/>
            <a:ext cx="3364575" cy="369332"/>
          </a:xfrm>
          <a:prstGeom prst="rect">
            <a:avLst/>
          </a:prstGeom>
          <a:noFill/>
        </p:spPr>
        <p:txBody>
          <a:bodyPr wrap="none" rtlCol="0">
            <a:spAutoFit/>
          </a:bodyPr>
          <a:lstStyle/>
          <a:p>
            <a:r>
              <a:rPr lang="en-US" dirty="0"/>
              <a:t>Look at the for statement </a:t>
            </a:r>
            <a:r>
              <a:rPr lang="en-US" dirty="0" err="1"/>
              <a:t>carefuly</a:t>
            </a:r>
            <a:endParaRPr lang="en-IN" dirty="0"/>
          </a:p>
        </p:txBody>
      </p:sp>
      <p:sp>
        <p:nvSpPr>
          <p:cNvPr id="11" name="TextBox 10">
            <a:extLst>
              <a:ext uri="{FF2B5EF4-FFF2-40B4-BE49-F238E27FC236}">
                <a16:creationId xmlns:a16="http://schemas.microsoft.com/office/drawing/2014/main" id="{76793EE3-CDD7-4E04-A336-1BA77118A4B5}"/>
              </a:ext>
            </a:extLst>
          </p:cNvPr>
          <p:cNvSpPr txBox="1"/>
          <p:nvPr/>
        </p:nvSpPr>
        <p:spPr>
          <a:xfrm>
            <a:off x="1020308" y="3542798"/>
            <a:ext cx="2796984" cy="369332"/>
          </a:xfrm>
          <a:prstGeom prst="rect">
            <a:avLst/>
          </a:prstGeom>
          <a:noFill/>
        </p:spPr>
        <p:txBody>
          <a:bodyPr wrap="none" rtlCol="0">
            <a:spAutoFit/>
          </a:bodyPr>
          <a:lstStyle/>
          <a:p>
            <a:r>
              <a:rPr lang="en-US" dirty="0"/>
              <a:t>What is an expression in C?</a:t>
            </a:r>
            <a:endParaRPr lang="en-IN" dirty="0"/>
          </a:p>
        </p:txBody>
      </p:sp>
      <p:pic>
        <p:nvPicPr>
          <p:cNvPr id="13" name="Picture 12">
            <a:extLst>
              <a:ext uri="{FF2B5EF4-FFF2-40B4-BE49-F238E27FC236}">
                <a16:creationId xmlns:a16="http://schemas.microsoft.com/office/drawing/2014/main" id="{3B524350-F2C6-4B9F-9A62-B1F09750E96E}"/>
              </a:ext>
            </a:extLst>
          </p:cNvPr>
          <p:cNvPicPr>
            <a:picLocks noChangeAspect="1"/>
          </p:cNvPicPr>
          <p:nvPr/>
        </p:nvPicPr>
        <p:blipFill>
          <a:blip r:embed="rId3"/>
          <a:stretch>
            <a:fillRect/>
          </a:stretch>
        </p:blipFill>
        <p:spPr>
          <a:xfrm>
            <a:off x="4379714" y="2991173"/>
            <a:ext cx="7195452" cy="3693716"/>
          </a:xfrm>
          <a:prstGeom prst="rect">
            <a:avLst/>
          </a:prstGeom>
        </p:spPr>
      </p:pic>
    </p:spTree>
    <p:extLst>
      <p:ext uri="{BB962C8B-B14F-4D97-AF65-F5344CB8AC3E}">
        <p14:creationId xmlns:p14="http://schemas.microsoft.com/office/powerpoint/2010/main" val="745499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72B165B-941D-4447-BC79-9D2780E7E94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05214F6-4AA7-4D8E-9C5F-9EB2F7964DA6}"/>
              </a:ext>
            </a:extLst>
          </p:cNvPr>
          <p:cNvPicPr>
            <a:picLocks noGrp="1" noChangeAspect="1"/>
          </p:cNvPicPr>
          <p:nvPr>
            <p:ph idx="1"/>
          </p:nvPr>
        </p:nvPicPr>
        <p:blipFill>
          <a:blip r:embed="rId2"/>
          <a:stretch>
            <a:fillRect/>
          </a:stretch>
        </p:blipFill>
        <p:spPr>
          <a:xfrm>
            <a:off x="1076143" y="2266788"/>
            <a:ext cx="3762900" cy="1162212"/>
          </a:xfrm>
        </p:spPr>
      </p:pic>
      <p:sp>
        <p:nvSpPr>
          <p:cNvPr id="10" name="TextBox 9">
            <a:extLst>
              <a:ext uri="{FF2B5EF4-FFF2-40B4-BE49-F238E27FC236}">
                <a16:creationId xmlns:a16="http://schemas.microsoft.com/office/drawing/2014/main" id="{7119E324-F4FC-4BE4-9806-85D3A0728808}"/>
              </a:ext>
            </a:extLst>
          </p:cNvPr>
          <p:cNvSpPr txBox="1"/>
          <p:nvPr/>
        </p:nvSpPr>
        <p:spPr>
          <a:xfrm>
            <a:off x="1015139" y="1794072"/>
            <a:ext cx="3364575" cy="369332"/>
          </a:xfrm>
          <a:prstGeom prst="rect">
            <a:avLst/>
          </a:prstGeom>
          <a:noFill/>
        </p:spPr>
        <p:txBody>
          <a:bodyPr wrap="none" rtlCol="0">
            <a:spAutoFit/>
          </a:bodyPr>
          <a:lstStyle/>
          <a:p>
            <a:r>
              <a:rPr lang="en-US" dirty="0"/>
              <a:t>Look at the for statement </a:t>
            </a:r>
            <a:r>
              <a:rPr lang="en-US" dirty="0" err="1"/>
              <a:t>carefuly</a:t>
            </a:r>
            <a:endParaRPr lang="en-IN" dirty="0"/>
          </a:p>
        </p:txBody>
      </p:sp>
      <p:sp>
        <p:nvSpPr>
          <p:cNvPr id="11" name="TextBox 10">
            <a:extLst>
              <a:ext uri="{FF2B5EF4-FFF2-40B4-BE49-F238E27FC236}">
                <a16:creationId xmlns:a16="http://schemas.microsoft.com/office/drawing/2014/main" id="{76793EE3-CDD7-4E04-A336-1BA77118A4B5}"/>
              </a:ext>
            </a:extLst>
          </p:cNvPr>
          <p:cNvSpPr txBox="1"/>
          <p:nvPr/>
        </p:nvSpPr>
        <p:spPr>
          <a:xfrm>
            <a:off x="1020308" y="3542798"/>
            <a:ext cx="2796984" cy="369332"/>
          </a:xfrm>
          <a:prstGeom prst="rect">
            <a:avLst/>
          </a:prstGeom>
          <a:noFill/>
        </p:spPr>
        <p:txBody>
          <a:bodyPr wrap="none" rtlCol="0">
            <a:spAutoFit/>
          </a:bodyPr>
          <a:lstStyle/>
          <a:p>
            <a:r>
              <a:rPr lang="en-US" dirty="0"/>
              <a:t>What is an expression in C?</a:t>
            </a:r>
            <a:endParaRPr lang="en-IN" dirty="0"/>
          </a:p>
        </p:txBody>
      </p:sp>
      <p:pic>
        <p:nvPicPr>
          <p:cNvPr id="3" name="Picture 2">
            <a:extLst>
              <a:ext uri="{FF2B5EF4-FFF2-40B4-BE49-F238E27FC236}">
                <a16:creationId xmlns:a16="http://schemas.microsoft.com/office/drawing/2014/main" id="{2DFD9579-5DFC-4B71-A414-40280E35EC53}"/>
              </a:ext>
            </a:extLst>
          </p:cNvPr>
          <p:cNvPicPr>
            <a:picLocks noChangeAspect="1"/>
          </p:cNvPicPr>
          <p:nvPr/>
        </p:nvPicPr>
        <p:blipFill>
          <a:blip r:embed="rId3"/>
          <a:stretch>
            <a:fillRect/>
          </a:stretch>
        </p:blipFill>
        <p:spPr>
          <a:xfrm>
            <a:off x="3696346" y="3429000"/>
            <a:ext cx="8495654" cy="3172268"/>
          </a:xfrm>
          <a:prstGeom prst="rect">
            <a:avLst/>
          </a:prstGeom>
        </p:spPr>
      </p:pic>
    </p:spTree>
    <p:extLst>
      <p:ext uri="{BB962C8B-B14F-4D97-AF65-F5344CB8AC3E}">
        <p14:creationId xmlns:p14="http://schemas.microsoft.com/office/powerpoint/2010/main" val="3227070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3E1-4317-40BB-ADBA-C35A022357DF}"/>
              </a:ext>
            </a:extLst>
          </p:cNvPr>
          <p:cNvSpPr>
            <a:spLocks noGrp="1"/>
          </p:cNvSpPr>
          <p:nvPr>
            <p:ph type="title"/>
          </p:nvPr>
        </p:nvSpPr>
        <p:spPr/>
        <p:txBody>
          <a:bodyPr/>
          <a:lstStyle/>
          <a:p>
            <a:r>
              <a:rPr lang="en-US" dirty="0"/>
              <a:t>For and While loops are equivalent</a:t>
            </a:r>
            <a:endParaRPr lang="en-IN" dirty="0"/>
          </a:p>
        </p:txBody>
      </p:sp>
      <p:sp>
        <p:nvSpPr>
          <p:cNvPr id="3" name="Content Placeholder 2">
            <a:extLst>
              <a:ext uri="{FF2B5EF4-FFF2-40B4-BE49-F238E27FC236}">
                <a16:creationId xmlns:a16="http://schemas.microsoft.com/office/drawing/2014/main" id="{4B10D9EC-FFEC-47E6-AB7D-131F08AB63B7}"/>
              </a:ext>
            </a:extLst>
          </p:cNvPr>
          <p:cNvSpPr>
            <a:spLocks noGrp="1"/>
          </p:cNvSpPr>
          <p:nvPr>
            <p:ph idx="1"/>
          </p:nvPr>
        </p:nvSpPr>
        <p:spPr/>
        <p:txBody>
          <a:bodyPr/>
          <a:lstStyle/>
          <a:p>
            <a:pPr marL="0" indent="0">
              <a:buNone/>
            </a:pPr>
            <a:r>
              <a:rPr lang="en-US" dirty="0"/>
              <a:t>The for statement</a:t>
            </a:r>
          </a:p>
          <a:p>
            <a:pPr marL="0" indent="0">
              <a:buNone/>
            </a:pPr>
            <a:endParaRPr lang="en-US" dirty="0"/>
          </a:p>
          <a:p>
            <a:pPr marL="0" indent="0">
              <a:buNone/>
            </a:pPr>
            <a:endParaRPr lang="en-US" dirty="0"/>
          </a:p>
          <a:p>
            <a:pPr marL="0" indent="0">
              <a:buNone/>
            </a:pPr>
            <a:r>
              <a:rPr lang="en-US" dirty="0"/>
              <a:t>is equivalent to </a:t>
            </a:r>
          </a:p>
          <a:p>
            <a:pPr marL="0" indent="0">
              <a:buNone/>
            </a:pPr>
            <a:r>
              <a:rPr lang="en-US" dirty="0"/>
              <a:t>……;</a:t>
            </a:r>
          </a:p>
          <a:p>
            <a:pPr marL="0" indent="0">
              <a:buNone/>
            </a:pPr>
            <a:r>
              <a:rPr lang="en-US" dirty="0"/>
              <a:t>while …</a:t>
            </a:r>
          </a:p>
          <a:p>
            <a:pPr marL="0" indent="0">
              <a:buNone/>
            </a:pPr>
            <a:r>
              <a:rPr lang="en-US" dirty="0"/>
              <a:t>….;</a:t>
            </a:r>
          </a:p>
          <a:p>
            <a:pPr marL="0" indent="0">
              <a:buNone/>
            </a:pPr>
            <a:r>
              <a:rPr lang="en-US" dirty="0"/>
              <a:t>….;</a:t>
            </a:r>
            <a:endParaRPr lang="en-IN" dirty="0"/>
          </a:p>
        </p:txBody>
      </p:sp>
      <p:pic>
        <p:nvPicPr>
          <p:cNvPr id="5" name="Content Placeholder 4">
            <a:extLst>
              <a:ext uri="{FF2B5EF4-FFF2-40B4-BE49-F238E27FC236}">
                <a16:creationId xmlns:a16="http://schemas.microsoft.com/office/drawing/2014/main" id="{AFC01719-F501-4EA2-96C4-E7914A436B83}"/>
              </a:ext>
            </a:extLst>
          </p:cNvPr>
          <p:cNvPicPr>
            <a:picLocks noChangeAspect="1"/>
          </p:cNvPicPr>
          <p:nvPr/>
        </p:nvPicPr>
        <p:blipFill>
          <a:blip r:embed="rId2"/>
          <a:stretch>
            <a:fillRect/>
          </a:stretch>
        </p:blipFill>
        <p:spPr>
          <a:xfrm>
            <a:off x="1076143" y="2266788"/>
            <a:ext cx="3762900" cy="1162212"/>
          </a:xfrm>
          <a:prstGeom prst="rect">
            <a:avLst/>
          </a:prstGeom>
        </p:spPr>
      </p:pic>
    </p:spTree>
    <p:extLst>
      <p:ext uri="{BB962C8B-B14F-4D97-AF65-F5344CB8AC3E}">
        <p14:creationId xmlns:p14="http://schemas.microsoft.com/office/powerpoint/2010/main" val="4224179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3E1-4317-40BB-ADBA-C35A022357DF}"/>
              </a:ext>
            </a:extLst>
          </p:cNvPr>
          <p:cNvSpPr>
            <a:spLocks noGrp="1"/>
          </p:cNvSpPr>
          <p:nvPr>
            <p:ph type="title"/>
          </p:nvPr>
        </p:nvSpPr>
        <p:spPr/>
        <p:txBody>
          <a:bodyPr/>
          <a:lstStyle/>
          <a:p>
            <a:r>
              <a:rPr lang="en-US" dirty="0"/>
              <a:t>For and While loops are equivalent</a:t>
            </a:r>
            <a:endParaRPr lang="en-IN" dirty="0"/>
          </a:p>
        </p:txBody>
      </p:sp>
      <p:sp>
        <p:nvSpPr>
          <p:cNvPr id="3" name="Content Placeholder 2">
            <a:extLst>
              <a:ext uri="{FF2B5EF4-FFF2-40B4-BE49-F238E27FC236}">
                <a16:creationId xmlns:a16="http://schemas.microsoft.com/office/drawing/2014/main" id="{4B10D9EC-FFEC-47E6-AB7D-131F08AB63B7}"/>
              </a:ext>
            </a:extLst>
          </p:cNvPr>
          <p:cNvSpPr>
            <a:spLocks noGrp="1"/>
          </p:cNvSpPr>
          <p:nvPr>
            <p:ph idx="1"/>
          </p:nvPr>
        </p:nvSpPr>
        <p:spPr/>
        <p:txBody>
          <a:bodyPr/>
          <a:lstStyle/>
          <a:p>
            <a:pPr marL="0" indent="0">
              <a:buNone/>
            </a:pPr>
            <a:r>
              <a:rPr lang="en-US" dirty="0"/>
              <a:t>The for statement</a:t>
            </a:r>
          </a:p>
          <a:p>
            <a:pPr marL="0" indent="0">
              <a:buNone/>
            </a:pPr>
            <a:endParaRPr lang="en-US" dirty="0"/>
          </a:p>
          <a:p>
            <a:pPr marL="0" indent="0">
              <a:buNone/>
            </a:pPr>
            <a:endParaRPr lang="en-US" dirty="0"/>
          </a:p>
          <a:p>
            <a:pPr marL="0" indent="0">
              <a:buNone/>
            </a:pPr>
            <a:r>
              <a:rPr lang="en-US" dirty="0"/>
              <a:t>is equivalent to </a:t>
            </a:r>
          </a:p>
          <a:p>
            <a:pPr marL="0" indent="0">
              <a:buNone/>
            </a:pPr>
            <a:r>
              <a:rPr lang="en-US" dirty="0"/>
              <a:t>……;</a:t>
            </a:r>
          </a:p>
          <a:p>
            <a:pPr marL="0" indent="0">
              <a:buNone/>
            </a:pPr>
            <a:r>
              <a:rPr lang="en-US" dirty="0"/>
              <a:t>while …</a:t>
            </a:r>
          </a:p>
          <a:p>
            <a:pPr marL="0" indent="0">
              <a:buNone/>
            </a:pPr>
            <a:r>
              <a:rPr lang="en-US" dirty="0"/>
              <a:t>….;</a:t>
            </a:r>
          </a:p>
          <a:p>
            <a:pPr marL="0" indent="0">
              <a:buNone/>
            </a:pPr>
            <a:r>
              <a:rPr lang="en-US" dirty="0"/>
              <a:t>….;</a:t>
            </a:r>
            <a:endParaRPr lang="en-IN" dirty="0"/>
          </a:p>
        </p:txBody>
      </p:sp>
      <p:pic>
        <p:nvPicPr>
          <p:cNvPr id="5" name="Content Placeholder 4">
            <a:extLst>
              <a:ext uri="{FF2B5EF4-FFF2-40B4-BE49-F238E27FC236}">
                <a16:creationId xmlns:a16="http://schemas.microsoft.com/office/drawing/2014/main" id="{AFC01719-F501-4EA2-96C4-E7914A436B83}"/>
              </a:ext>
            </a:extLst>
          </p:cNvPr>
          <p:cNvPicPr>
            <a:picLocks noChangeAspect="1"/>
          </p:cNvPicPr>
          <p:nvPr/>
        </p:nvPicPr>
        <p:blipFill>
          <a:blip r:embed="rId2"/>
          <a:stretch>
            <a:fillRect/>
          </a:stretch>
        </p:blipFill>
        <p:spPr>
          <a:xfrm>
            <a:off x="1076143" y="2266788"/>
            <a:ext cx="3762900" cy="1162212"/>
          </a:xfrm>
          <a:prstGeom prst="rect">
            <a:avLst/>
          </a:prstGeom>
        </p:spPr>
      </p:pic>
      <p:sp>
        <p:nvSpPr>
          <p:cNvPr id="4" name="TextBox 3">
            <a:extLst>
              <a:ext uri="{FF2B5EF4-FFF2-40B4-BE49-F238E27FC236}">
                <a16:creationId xmlns:a16="http://schemas.microsoft.com/office/drawing/2014/main" id="{C4FDFD01-5AEE-4734-98DD-B4DB2DC3F0C6}"/>
              </a:ext>
            </a:extLst>
          </p:cNvPr>
          <p:cNvSpPr txBox="1"/>
          <p:nvPr/>
        </p:nvSpPr>
        <p:spPr>
          <a:xfrm>
            <a:off x="3176573" y="4379557"/>
            <a:ext cx="1879460" cy="1477328"/>
          </a:xfrm>
          <a:prstGeom prst="rect">
            <a:avLst/>
          </a:prstGeom>
          <a:noFill/>
        </p:spPr>
        <p:txBody>
          <a:bodyPr wrap="square" rtlCol="0">
            <a:spAutoFit/>
          </a:bodyPr>
          <a:lstStyle/>
          <a:p>
            <a:pPr marL="0" indent="0">
              <a:buNone/>
            </a:pPr>
            <a:r>
              <a:rPr lang="en-US" dirty="0"/>
              <a:t>expr1;</a:t>
            </a:r>
          </a:p>
          <a:p>
            <a:pPr marL="0" indent="0">
              <a:buNone/>
            </a:pPr>
            <a:r>
              <a:rPr lang="en-US" dirty="0"/>
              <a:t>While (expr2)</a:t>
            </a:r>
          </a:p>
          <a:p>
            <a:pPr marL="0" indent="0">
              <a:buNone/>
            </a:pPr>
            <a:r>
              <a:rPr lang="en-US" dirty="0"/>
              <a:t>statement;</a:t>
            </a:r>
          </a:p>
          <a:p>
            <a:pPr marL="0" indent="0">
              <a:buNone/>
            </a:pPr>
            <a:r>
              <a:rPr lang="en-US" dirty="0"/>
              <a:t>expr3;</a:t>
            </a:r>
            <a:endParaRPr lang="en-IN" dirty="0"/>
          </a:p>
          <a:p>
            <a:endParaRPr lang="en-IN" dirty="0"/>
          </a:p>
        </p:txBody>
      </p:sp>
    </p:spTree>
    <p:extLst>
      <p:ext uri="{BB962C8B-B14F-4D97-AF65-F5344CB8AC3E}">
        <p14:creationId xmlns:p14="http://schemas.microsoft.com/office/powerpoint/2010/main" val="1780345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3E1-4317-40BB-ADBA-C35A022357DF}"/>
              </a:ext>
            </a:extLst>
          </p:cNvPr>
          <p:cNvSpPr>
            <a:spLocks noGrp="1"/>
          </p:cNvSpPr>
          <p:nvPr>
            <p:ph type="title"/>
          </p:nvPr>
        </p:nvSpPr>
        <p:spPr/>
        <p:txBody>
          <a:bodyPr/>
          <a:lstStyle/>
          <a:p>
            <a:r>
              <a:rPr lang="en-US" dirty="0"/>
              <a:t>For and While loops are equivalent</a:t>
            </a:r>
            <a:endParaRPr lang="en-IN" dirty="0"/>
          </a:p>
        </p:txBody>
      </p:sp>
      <p:sp>
        <p:nvSpPr>
          <p:cNvPr id="3" name="Content Placeholder 2">
            <a:extLst>
              <a:ext uri="{FF2B5EF4-FFF2-40B4-BE49-F238E27FC236}">
                <a16:creationId xmlns:a16="http://schemas.microsoft.com/office/drawing/2014/main" id="{4B10D9EC-FFEC-47E6-AB7D-131F08AB63B7}"/>
              </a:ext>
            </a:extLst>
          </p:cNvPr>
          <p:cNvSpPr>
            <a:spLocks noGrp="1"/>
          </p:cNvSpPr>
          <p:nvPr>
            <p:ph idx="1"/>
          </p:nvPr>
        </p:nvSpPr>
        <p:spPr/>
        <p:txBody>
          <a:bodyPr/>
          <a:lstStyle/>
          <a:p>
            <a:pPr marL="0" indent="0">
              <a:buNone/>
            </a:pPr>
            <a:r>
              <a:rPr lang="en-US" dirty="0"/>
              <a:t>The for statement</a:t>
            </a:r>
          </a:p>
          <a:p>
            <a:pPr marL="0" indent="0">
              <a:buNone/>
            </a:pPr>
            <a:endParaRPr lang="en-US" dirty="0"/>
          </a:p>
          <a:p>
            <a:pPr marL="0" indent="0">
              <a:buNone/>
            </a:pPr>
            <a:endParaRPr lang="en-US" dirty="0"/>
          </a:p>
          <a:p>
            <a:pPr marL="0" indent="0">
              <a:buNone/>
            </a:pPr>
            <a:r>
              <a:rPr lang="en-US" dirty="0"/>
              <a:t>is equivalent to </a:t>
            </a:r>
          </a:p>
          <a:p>
            <a:pPr marL="0" indent="0">
              <a:buNone/>
            </a:pPr>
            <a:r>
              <a:rPr lang="en-US" dirty="0"/>
              <a:t>……;</a:t>
            </a:r>
          </a:p>
          <a:p>
            <a:pPr marL="0" indent="0">
              <a:buNone/>
            </a:pPr>
            <a:r>
              <a:rPr lang="en-US" dirty="0"/>
              <a:t>while …</a:t>
            </a:r>
          </a:p>
          <a:p>
            <a:pPr marL="0" indent="0">
              <a:buNone/>
            </a:pPr>
            <a:r>
              <a:rPr lang="en-US" dirty="0"/>
              <a:t>….;</a:t>
            </a:r>
          </a:p>
          <a:p>
            <a:pPr marL="0" indent="0">
              <a:buNone/>
            </a:pPr>
            <a:r>
              <a:rPr lang="en-US" dirty="0"/>
              <a:t>….;</a:t>
            </a:r>
            <a:endParaRPr lang="en-IN" dirty="0"/>
          </a:p>
        </p:txBody>
      </p:sp>
      <p:pic>
        <p:nvPicPr>
          <p:cNvPr id="5" name="Content Placeholder 4">
            <a:extLst>
              <a:ext uri="{FF2B5EF4-FFF2-40B4-BE49-F238E27FC236}">
                <a16:creationId xmlns:a16="http://schemas.microsoft.com/office/drawing/2014/main" id="{AFC01719-F501-4EA2-96C4-E7914A436B83}"/>
              </a:ext>
            </a:extLst>
          </p:cNvPr>
          <p:cNvPicPr>
            <a:picLocks noChangeAspect="1"/>
          </p:cNvPicPr>
          <p:nvPr/>
        </p:nvPicPr>
        <p:blipFill>
          <a:blip r:embed="rId2"/>
          <a:stretch>
            <a:fillRect/>
          </a:stretch>
        </p:blipFill>
        <p:spPr>
          <a:xfrm>
            <a:off x="1076143" y="2266788"/>
            <a:ext cx="3762900" cy="1162212"/>
          </a:xfrm>
          <a:prstGeom prst="rect">
            <a:avLst/>
          </a:prstGeom>
        </p:spPr>
      </p:pic>
      <p:sp>
        <p:nvSpPr>
          <p:cNvPr id="4" name="TextBox 3">
            <a:extLst>
              <a:ext uri="{FF2B5EF4-FFF2-40B4-BE49-F238E27FC236}">
                <a16:creationId xmlns:a16="http://schemas.microsoft.com/office/drawing/2014/main" id="{C4FDFD01-5AEE-4734-98DD-B4DB2DC3F0C6}"/>
              </a:ext>
            </a:extLst>
          </p:cNvPr>
          <p:cNvSpPr txBox="1"/>
          <p:nvPr/>
        </p:nvSpPr>
        <p:spPr>
          <a:xfrm>
            <a:off x="3176573" y="4379557"/>
            <a:ext cx="1879460" cy="1477328"/>
          </a:xfrm>
          <a:prstGeom prst="rect">
            <a:avLst/>
          </a:prstGeom>
          <a:noFill/>
          <a:ln w="19050">
            <a:solidFill>
              <a:schemeClr val="tx1"/>
            </a:solidFill>
          </a:ln>
        </p:spPr>
        <p:txBody>
          <a:bodyPr wrap="square" rtlCol="0">
            <a:spAutoFit/>
          </a:bodyPr>
          <a:lstStyle/>
          <a:p>
            <a:pPr marL="0" indent="0">
              <a:buNone/>
            </a:pPr>
            <a:r>
              <a:rPr lang="en-US" dirty="0"/>
              <a:t>expr1;</a:t>
            </a:r>
          </a:p>
          <a:p>
            <a:pPr marL="0" indent="0">
              <a:buNone/>
            </a:pPr>
            <a:r>
              <a:rPr lang="en-US" dirty="0"/>
              <a:t>While (expr2)</a:t>
            </a:r>
          </a:p>
          <a:p>
            <a:pPr marL="0" indent="0">
              <a:buNone/>
            </a:pPr>
            <a:r>
              <a:rPr lang="en-US" dirty="0"/>
              <a:t>statement;</a:t>
            </a:r>
          </a:p>
          <a:p>
            <a:pPr marL="0" indent="0">
              <a:buNone/>
            </a:pPr>
            <a:r>
              <a:rPr lang="en-US" dirty="0"/>
              <a:t>expr3;</a:t>
            </a:r>
            <a:endParaRPr lang="en-IN" dirty="0"/>
          </a:p>
          <a:p>
            <a:endParaRPr lang="en-IN" dirty="0"/>
          </a:p>
        </p:txBody>
      </p:sp>
      <p:cxnSp>
        <p:nvCxnSpPr>
          <p:cNvPr id="8" name="Straight Connector 7">
            <a:extLst>
              <a:ext uri="{FF2B5EF4-FFF2-40B4-BE49-F238E27FC236}">
                <a16:creationId xmlns:a16="http://schemas.microsoft.com/office/drawing/2014/main" id="{7C997857-E0EB-4F77-B855-D5A816367812}"/>
              </a:ext>
            </a:extLst>
          </p:cNvPr>
          <p:cNvCxnSpPr/>
          <p:nvPr/>
        </p:nvCxnSpPr>
        <p:spPr>
          <a:xfrm flipV="1">
            <a:off x="3080544" y="4216898"/>
            <a:ext cx="1864310" cy="18021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2F1340-A3C8-453D-823D-ECFB205C59FF}"/>
              </a:ext>
            </a:extLst>
          </p:cNvPr>
          <p:cNvCxnSpPr>
            <a:cxnSpLocks/>
          </p:cNvCxnSpPr>
          <p:nvPr/>
        </p:nvCxnSpPr>
        <p:spPr>
          <a:xfrm>
            <a:off x="3244572" y="4227210"/>
            <a:ext cx="1700282" cy="1882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24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67A19-4836-42B4-A652-2365E7CADA5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0957F5B-0935-45B6-AB89-EEA4D5E66815}"/>
              </a:ext>
            </a:extLst>
          </p:cNvPr>
          <p:cNvSpPr>
            <a:spLocks noGrp="1"/>
          </p:cNvSpPr>
          <p:nvPr>
            <p:ph idx="1"/>
          </p:nvPr>
        </p:nvSpPr>
        <p:spPr/>
        <p:txBody>
          <a:bodyPr>
            <a:normAutofit lnSpcReduction="10000"/>
          </a:bodyPr>
          <a:lstStyle/>
          <a:p>
            <a:r>
              <a:rPr lang="en-US" dirty="0"/>
              <a:t>Why do we need the first line?</a:t>
            </a:r>
          </a:p>
          <a:p>
            <a:pPr lvl="1"/>
            <a:r>
              <a:rPr lang="en-US" dirty="0"/>
              <a:t>How does the program compiler, and execution know what “</a:t>
            </a:r>
            <a:r>
              <a:rPr lang="en-US" dirty="0" err="1"/>
              <a:t>printf</a:t>
            </a:r>
            <a:r>
              <a:rPr lang="en-US" dirty="0"/>
              <a:t>” is?</a:t>
            </a:r>
          </a:p>
          <a:p>
            <a:pPr lvl="1"/>
            <a:r>
              <a:rPr lang="en-US" dirty="0"/>
              <a:t>A compiler will, among other things, look for this program in available libraries that come with the C programming language. </a:t>
            </a:r>
          </a:p>
          <a:p>
            <a:pPr lvl="1"/>
            <a:r>
              <a:rPr lang="en-US" dirty="0"/>
              <a:t>You have to tell the compiler where, which library, to look for </a:t>
            </a:r>
            <a:r>
              <a:rPr lang="en-US" dirty="0" err="1"/>
              <a:t>printf</a:t>
            </a:r>
            <a:endParaRPr lang="en-US" dirty="0"/>
          </a:p>
          <a:p>
            <a:pPr lvl="1"/>
            <a:r>
              <a:rPr lang="en-US" dirty="0" err="1"/>
              <a:t>stdio.h</a:t>
            </a:r>
            <a:r>
              <a:rPr lang="en-US" dirty="0"/>
              <a:t> is such a library. #stdio.h tells the compiler to include all the functions available in that “header file”</a:t>
            </a:r>
          </a:p>
          <a:p>
            <a:r>
              <a:rPr lang="en-US" dirty="0"/>
              <a:t>What is main? </a:t>
            </a:r>
          </a:p>
          <a:p>
            <a:pPr lvl="1"/>
            <a:r>
              <a:rPr lang="en-US" dirty="0"/>
              <a:t>main is a function that EVERY C program must have and will start with. </a:t>
            </a:r>
          </a:p>
          <a:p>
            <a:pPr lvl="2"/>
            <a:r>
              <a:rPr lang="en-US" dirty="0"/>
              <a:t>Within main there can be other functions. </a:t>
            </a:r>
          </a:p>
          <a:p>
            <a:r>
              <a:rPr lang="en-US" dirty="0"/>
              <a:t>Let us quote from the text book here. </a:t>
            </a:r>
            <a:endParaRPr lang="en-IN" dirty="0"/>
          </a:p>
        </p:txBody>
      </p:sp>
    </p:spTree>
    <p:extLst>
      <p:ext uri="{BB962C8B-B14F-4D97-AF65-F5344CB8AC3E}">
        <p14:creationId xmlns:p14="http://schemas.microsoft.com/office/powerpoint/2010/main" val="769252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13E1-4317-40BB-ADBA-C35A022357DF}"/>
              </a:ext>
            </a:extLst>
          </p:cNvPr>
          <p:cNvSpPr>
            <a:spLocks noGrp="1"/>
          </p:cNvSpPr>
          <p:nvPr>
            <p:ph type="title"/>
          </p:nvPr>
        </p:nvSpPr>
        <p:spPr/>
        <p:txBody>
          <a:bodyPr/>
          <a:lstStyle/>
          <a:p>
            <a:r>
              <a:rPr lang="en-US" dirty="0"/>
              <a:t>For and While loops are equivalent</a:t>
            </a:r>
            <a:endParaRPr lang="en-IN" dirty="0"/>
          </a:p>
        </p:txBody>
      </p:sp>
      <p:sp>
        <p:nvSpPr>
          <p:cNvPr id="3" name="Content Placeholder 2">
            <a:extLst>
              <a:ext uri="{FF2B5EF4-FFF2-40B4-BE49-F238E27FC236}">
                <a16:creationId xmlns:a16="http://schemas.microsoft.com/office/drawing/2014/main" id="{4B10D9EC-FFEC-47E6-AB7D-131F08AB63B7}"/>
              </a:ext>
            </a:extLst>
          </p:cNvPr>
          <p:cNvSpPr>
            <a:spLocks noGrp="1"/>
          </p:cNvSpPr>
          <p:nvPr>
            <p:ph idx="1"/>
          </p:nvPr>
        </p:nvSpPr>
        <p:spPr/>
        <p:txBody>
          <a:bodyPr/>
          <a:lstStyle/>
          <a:p>
            <a:pPr marL="0" indent="0">
              <a:buNone/>
            </a:pPr>
            <a:r>
              <a:rPr lang="en-US" dirty="0"/>
              <a:t>The for statement</a:t>
            </a:r>
          </a:p>
          <a:p>
            <a:pPr marL="0" indent="0">
              <a:buNone/>
            </a:pPr>
            <a:endParaRPr lang="en-US" dirty="0"/>
          </a:p>
          <a:p>
            <a:pPr marL="0" indent="0">
              <a:buNone/>
            </a:pPr>
            <a:endParaRPr lang="en-US" dirty="0"/>
          </a:p>
          <a:p>
            <a:pPr marL="0" indent="0">
              <a:buNone/>
            </a:pPr>
            <a:r>
              <a:rPr lang="en-US" dirty="0"/>
              <a:t>is equivalent to </a:t>
            </a:r>
          </a:p>
          <a:p>
            <a:pPr marL="0" indent="0">
              <a:buNone/>
            </a:pPr>
            <a:r>
              <a:rPr lang="en-US" dirty="0"/>
              <a:t>……;</a:t>
            </a:r>
          </a:p>
          <a:p>
            <a:pPr marL="0" indent="0">
              <a:buNone/>
            </a:pPr>
            <a:r>
              <a:rPr lang="en-US" dirty="0"/>
              <a:t>while …</a:t>
            </a:r>
          </a:p>
          <a:p>
            <a:pPr marL="0" indent="0">
              <a:buNone/>
            </a:pPr>
            <a:r>
              <a:rPr lang="en-US" dirty="0"/>
              <a:t>….;</a:t>
            </a:r>
          </a:p>
          <a:p>
            <a:pPr marL="0" indent="0">
              <a:buNone/>
            </a:pPr>
            <a:r>
              <a:rPr lang="en-US" dirty="0"/>
              <a:t>….;</a:t>
            </a:r>
            <a:endParaRPr lang="en-IN" dirty="0"/>
          </a:p>
        </p:txBody>
      </p:sp>
      <p:pic>
        <p:nvPicPr>
          <p:cNvPr id="5" name="Content Placeholder 4">
            <a:extLst>
              <a:ext uri="{FF2B5EF4-FFF2-40B4-BE49-F238E27FC236}">
                <a16:creationId xmlns:a16="http://schemas.microsoft.com/office/drawing/2014/main" id="{AFC01719-F501-4EA2-96C4-E7914A436B83}"/>
              </a:ext>
            </a:extLst>
          </p:cNvPr>
          <p:cNvPicPr>
            <a:picLocks noChangeAspect="1"/>
          </p:cNvPicPr>
          <p:nvPr/>
        </p:nvPicPr>
        <p:blipFill>
          <a:blip r:embed="rId2"/>
          <a:stretch>
            <a:fillRect/>
          </a:stretch>
        </p:blipFill>
        <p:spPr>
          <a:xfrm>
            <a:off x="1076143" y="2266788"/>
            <a:ext cx="3762900" cy="1162212"/>
          </a:xfrm>
          <a:prstGeom prst="rect">
            <a:avLst/>
          </a:prstGeom>
        </p:spPr>
      </p:pic>
      <p:pic>
        <p:nvPicPr>
          <p:cNvPr id="7" name="Picture 6">
            <a:extLst>
              <a:ext uri="{FF2B5EF4-FFF2-40B4-BE49-F238E27FC236}">
                <a16:creationId xmlns:a16="http://schemas.microsoft.com/office/drawing/2014/main" id="{66314222-2475-448D-A70B-07C4258A3B73}"/>
              </a:ext>
            </a:extLst>
          </p:cNvPr>
          <p:cNvPicPr>
            <a:picLocks noChangeAspect="1"/>
          </p:cNvPicPr>
          <p:nvPr/>
        </p:nvPicPr>
        <p:blipFill>
          <a:blip r:embed="rId3"/>
          <a:stretch>
            <a:fillRect/>
          </a:stretch>
        </p:blipFill>
        <p:spPr>
          <a:xfrm>
            <a:off x="7298701" y="4352974"/>
            <a:ext cx="4241582" cy="1823989"/>
          </a:xfrm>
          <a:prstGeom prst="rect">
            <a:avLst/>
          </a:prstGeom>
        </p:spPr>
      </p:pic>
      <p:sp>
        <p:nvSpPr>
          <p:cNvPr id="4" name="TextBox 3">
            <a:extLst>
              <a:ext uri="{FF2B5EF4-FFF2-40B4-BE49-F238E27FC236}">
                <a16:creationId xmlns:a16="http://schemas.microsoft.com/office/drawing/2014/main" id="{C4FDFD01-5AEE-4734-98DD-B4DB2DC3F0C6}"/>
              </a:ext>
            </a:extLst>
          </p:cNvPr>
          <p:cNvSpPr txBox="1"/>
          <p:nvPr/>
        </p:nvSpPr>
        <p:spPr>
          <a:xfrm>
            <a:off x="3176573" y="4379557"/>
            <a:ext cx="1879460" cy="1477328"/>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expr1;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While (expr2)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expr3;</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C997857-E0EB-4F77-B855-D5A816367812}"/>
              </a:ext>
            </a:extLst>
          </p:cNvPr>
          <p:cNvCxnSpPr/>
          <p:nvPr/>
        </p:nvCxnSpPr>
        <p:spPr>
          <a:xfrm flipV="1">
            <a:off x="3080544" y="4216898"/>
            <a:ext cx="1864310" cy="18021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2F1340-A3C8-453D-823D-ECFB205C59FF}"/>
              </a:ext>
            </a:extLst>
          </p:cNvPr>
          <p:cNvCxnSpPr>
            <a:cxnSpLocks/>
          </p:cNvCxnSpPr>
          <p:nvPr/>
        </p:nvCxnSpPr>
        <p:spPr>
          <a:xfrm>
            <a:off x="3244572" y="4227210"/>
            <a:ext cx="1700282" cy="18820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868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6DEB-11AF-41CE-A195-01FC054EA6AA}"/>
              </a:ext>
            </a:extLst>
          </p:cNvPr>
          <p:cNvSpPr>
            <a:spLocks noGrp="1"/>
          </p:cNvSpPr>
          <p:nvPr>
            <p:ph type="title"/>
          </p:nvPr>
        </p:nvSpPr>
        <p:spPr/>
        <p:txBody>
          <a:bodyPr/>
          <a:lstStyle/>
          <a:p>
            <a:r>
              <a:rPr lang="en-US" dirty="0"/>
              <a:t>Program to count characters in input</a:t>
            </a:r>
            <a:endParaRPr lang="en-IN" dirty="0"/>
          </a:p>
        </p:txBody>
      </p:sp>
      <p:sp>
        <p:nvSpPr>
          <p:cNvPr id="3" name="Content Placeholder 2">
            <a:extLst>
              <a:ext uri="{FF2B5EF4-FFF2-40B4-BE49-F238E27FC236}">
                <a16:creationId xmlns:a16="http://schemas.microsoft.com/office/drawing/2014/main" id="{EC178962-9877-49AD-A075-EFD67005DB55}"/>
              </a:ext>
            </a:extLst>
          </p:cNvPr>
          <p:cNvSpPr>
            <a:spLocks noGrp="1"/>
          </p:cNvSpPr>
          <p:nvPr>
            <p:ph idx="1"/>
          </p:nvPr>
        </p:nvSpPr>
        <p:spPr/>
        <p:txBody>
          <a:bodyPr/>
          <a:lstStyle/>
          <a:p>
            <a:pPr marL="0" indent="0">
              <a:buNone/>
            </a:pPr>
            <a:r>
              <a:rPr lang="en-US" dirty="0"/>
              <a:t>Declare and initialize to zero an int variable which will count number of characters </a:t>
            </a:r>
          </a:p>
          <a:p>
            <a:pPr marL="0" indent="0">
              <a:buNone/>
            </a:pPr>
            <a:r>
              <a:rPr lang="en-US" dirty="0"/>
              <a:t>Every time a new character is read, count goes up UNTIL EOF</a:t>
            </a:r>
          </a:p>
          <a:p>
            <a:pPr marL="0" indent="0">
              <a:buNone/>
            </a:pPr>
            <a:r>
              <a:rPr lang="en-US" dirty="0"/>
              <a:t>Print the value of the variable</a:t>
            </a:r>
          </a:p>
          <a:p>
            <a:pPr marL="0" indent="0">
              <a:buNone/>
            </a:pPr>
            <a:endParaRPr lang="en-IN" dirty="0"/>
          </a:p>
        </p:txBody>
      </p:sp>
    </p:spTree>
    <p:extLst>
      <p:ext uri="{BB962C8B-B14F-4D97-AF65-F5344CB8AC3E}">
        <p14:creationId xmlns:p14="http://schemas.microsoft.com/office/powerpoint/2010/main" val="2327243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6DEB-11AF-41CE-A195-01FC054EA6AA}"/>
              </a:ext>
            </a:extLst>
          </p:cNvPr>
          <p:cNvSpPr>
            <a:spLocks noGrp="1"/>
          </p:cNvSpPr>
          <p:nvPr>
            <p:ph type="title"/>
          </p:nvPr>
        </p:nvSpPr>
        <p:spPr/>
        <p:txBody>
          <a:bodyPr/>
          <a:lstStyle/>
          <a:p>
            <a:r>
              <a:rPr lang="en-US" dirty="0"/>
              <a:t>Program to count characters in input</a:t>
            </a:r>
            <a:endParaRPr lang="en-IN" dirty="0"/>
          </a:p>
        </p:txBody>
      </p:sp>
      <p:sp>
        <p:nvSpPr>
          <p:cNvPr id="3" name="Content Placeholder 2">
            <a:extLst>
              <a:ext uri="{FF2B5EF4-FFF2-40B4-BE49-F238E27FC236}">
                <a16:creationId xmlns:a16="http://schemas.microsoft.com/office/drawing/2014/main" id="{EC178962-9877-49AD-A075-EFD67005DB55}"/>
              </a:ext>
            </a:extLst>
          </p:cNvPr>
          <p:cNvSpPr>
            <a:spLocks noGrp="1"/>
          </p:cNvSpPr>
          <p:nvPr>
            <p:ph idx="1"/>
          </p:nvPr>
        </p:nvSpPr>
        <p:spPr/>
        <p:txBody>
          <a:bodyPr/>
          <a:lstStyle/>
          <a:p>
            <a:pPr marL="0" indent="0">
              <a:buNone/>
            </a:pPr>
            <a:r>
              <a:rPr lang="en-US" dirty="0"/>
              <a:t>Declare and initialize to zero an int variable which will count number of characters </a:t>
            </a:r>
          </a:p>
          <a:p>
            <a:pPr marL="0" indent="0">
              <a:buNone/>
            </a:pPr>
            <a:r>
              <a:rPr lang="en-US" dirty="0"/>
              <a:t>Every time a new character is read, count goes up UNTIL EOF</a:t>
            </a:r>
          </a:p>
          <a:p>
            <a:pPr marL="0" indent="0">
              <a:buNone/>
            </a:pPr>
            <a:r>
              <a:rPr lang="en-US" dirty="0"/>
              <a:t>Print the value of the variable</a:t>
            </a:r>
          </a:p>
          <a:p>
            <a:pPr marL="0" indent="0">
              <a:buNone/>
            </a:pPr>
            <a:endParaRPr lang="en-IN" dirty="0"/>
          </a:p>
        </p:txBody>
      </p:sp>
      <p:pic>
        <p:nvPicPr>
          <p:cNvPr id="7" name="Picture 6">
            <a:extLst>
              <a:ext uri="{FF2B5EF4-FFF2-40B4-BE49-F238E27FC236}">
                <a16:creationId xmlns:a16="http://schemas.microsoft.com/office/drawing/2014/main" id="{80FE8D3D-0195-4872-8C85-0CE8B929DCD4}"/>
              </a:ext>
            </a:extLst>
          </p:cNvPr>
          <p:cNvPicPr>
            <a:picLocks noChangeAspect="1"/>
          </p:cNvPicPr>
          <p:nvPr/>
        </p:nvPicPr>
        <p:blipFill>
          <a:blip r:embed="rId2"/>
          <a:stretch>
            <a:fillRect/>
          </a:stretch>
        </p:blipFill>
        <p:spPr>
          <a:xfrm>
            <a:off x="284617" y="3821878"/>
            <a:ext cx="6973273" cy="2143424"/>
          </a:xfrm>
          <a:prstGeom prst="rect">
            <a:avLst/>
          </a:prstGeom>
        </p:spPr>
      </p:pic>
      <p:pic>
        <p:nvPicPr>
          <p:cNvPr id="5" name="Picture 4">
            <a:extLst>
              <a:ext uri="{FF2B5EF4-FFF2-40B4-BE49-F238E27FC236}">
                <a16:creationId xmlns:a16="http://schemas.microsoft.com/office/drawing/2014/main" id="{A530F077-1675-41F8-A96F-8008CF0E1747}"/>
              </a:ext>
            </a:extLst>
          </p:cNvPr>
          <p:cNvPicPr>
            <a:picLocks noChangeAspect="1"/>
          </p:cNvPicPr>
          <p:nvPr/>
        </p:nvPicPr>
        <p:blipFill>
          <a:blip r:embed="rId3"/>
          <a:stretch>
            <a:fillRect/>
          </a:stretch>
        </p:blipFill>
        <p:spPr>
          <a:xfrm>
            <a:off x="1015999" y="5987478"/>
            <a:ext cx="3867690" cy="590632"/>
          </a:xfrm>
          <a:prstGeom prst="rect">
            <a:avLst/>
          </a:prstGeom>
        </p:spPr>
      </p:pic>
      <p:sp>
        <p:nvSpPr>
          <p:cNvPr id="6" name="TextBox 5">
            <a:extLst>
              <a:ext uri="{FF2B5EF4-FFF2-40B4-BE49-F238E27FC236}">
                <a16:creationId xmlns:a16="http://schemas.microsoft.com/office/drawing/2014/main" id="{57ACDD78-314D-4FB1-B28A-8D9010F73BFE}"/>
              </a:ext>
            </a:extLst>
          </p:cNvPr>
          <p:cNvSpPr txBox="1"/>
          <p:nvPr/>
        </p:nvSpPr>
        <p:spPr>
          <a:xfrm rot="20482196">
            <a:off x="3348028" y="5083681"/>
            <a:ext cx="2079993" cy="369332"/>
          </a:xfrm>
          <a:prstGeom prst="rect">
            <a:avLst/>
          </a:prstGeom>
          <a:noFill/>
          <a:ln>
            <a:solidFill>
              <a:srgbClr val="0070C0"/>
            </a:solidFill>
          </a:ln>
        </p:spPr>
        <p:txBody>
          <a:bodyPr wrap="none" rtlCol="0">
            <a:spAutoFit/>
          </a:bodyPr>
          <a:lstStyle/>
          <a:p>
            <a:r>
              <a:rPr lang="en-US" dirty="0">
                <a:solidFill>
                  <a:srgbClr val="FF0000"/>
                </a:solidFill>
              </a:rPr>
              <a:t>What will this print?</a:t>
            </a:r>
            <a:endParaRPr lang="en-IN" dirty="0">
              <a:solidFill>
                <a:srgbClr val="FF0000"/>
              </a:solidFill>
            </a:endParaRPr>
          </a:p>
        </p:txBody>
      </p:sp>
    </p:spTree>
    <p:extLst>
      <p:ext uri="{BB962C8B-B14F-4D97-AF65-F5344CB8AC3E}">
        <p14:creationId xmlns:p14="http://schemas.microsoft.com/office/powerpoint/2010/main" val="4160227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6DEB-11AF-41CE-A195-01FC054EA6AA}"/>
              </a:ext>
            </a:extLst>
          </p:cNvPr>
          <p:cNvSpPr>
            <a:spLocks noGrp="1"/>
          </p:cNvSpPr>
          <p:nvPr>
            <p:ph type="title"/>
          </p:nvPr>
        </p:nvSpPr>
        <p:spPr/>
        <p:txBody>
          <a:bodyPr/>
          <a:lstStyle/>
          <a:p>
            <a:r>
              <a:rPr lang="en-US" dirty="0"/>
              <a:t>Program to count characters in input</a:t>
            </a:r>
            <a:endParaRPr lang="en-IN" dirty="0"/>
          </a:p>
        </p:txBody>
      </p:sp>
      <p:sp>
        <p:nvSpPr>
          <p:cNvPr id="3" name="Content Placeholder 2">
            <a:extLst>
              <a:ext uri="{FF2B5EF4-FFF2-40B4-BE49-F238E27FC236}">
                <a16:creationId xmlns:a16="http://schemas.microsoft.com/office/drawing/2014/main" id="{EC178962-9877-49AD-A075-EFD67005DB55}"/>
              </a:ext>
            </a:extLst>
          </p:cNvPr>
          <p:cNvSpPr>
            <a:spLocks noGrp="1"/>
          </p:cNvSpPr>
          <p:nvPr>
            <p:ph idx="1"/>
          </p:nvPr>
        </p:nvSpPr>
        <p:spPr/>
        <p:txBody>
          <a:bodyPr/>
          <a:lstStyle/>
          <a:p>
            <a:pPr marL="0" indent="0">
              <a:buNone/>
            </a:pPr>
            <a:r>
              <a:rPr lang="en-US" dirty="0"/>
              <a:t>Declare and initialize to zero an int variable which will count number of characters </a:t>
            </a:r>
          </a:p>
          <a:p>
            <a:pPr marL="0" indent="0">
              <a:buNone/>
            </a:pPr>
            <a:r>
              <a:rPr lang="en-US" dirty="0"/>
              <a:t>Every time a new character is read, count goes up UNTIL EOF</a:t>
            </a:r>
          </a:p>
          <a:p>
            <a:pPr marL="0" indent="0">
              <a:buNone/>
            </a:pPr>
            <a:r>
              <a:rPr lang="en-US" dirty="0"/>
              <a:t>Print the value of the variable</a:t>
            </a:r>
          </a:p>
          <a:p>
            <a:pPr marL="0" indent="0">
              <a:buNone/>
            </a:pPr>
            <a:endParaRPr lang="en-IN" dirty="0"/>
          </a:p>
        </p:txBody>
      </p:sp>
      <p:pic>
        <p:nvPicPr>
          <p:cNvPr id="5" name="Picture 4">
            <a:extLst>
              <a:ext uri="{FF2B5EF4-FFF2-40B4-BE49-F238E27FC236}">
                <a16:creationId xmlns:a16="http://schemas.microsoft.com/office/drawing/2014/main" id="{6BBAEF60-2E41-4485-ACBB-FD709EBFF44E}"/>
              </a:ext>
            </a:extLst>
          </p:cNvPr>
          <p:cNvPicPr>
            <a:picLocks noChangeAspect="1"/>
          </p:cNvPicPr>
          <p:nvPr/>
        </p:nvPicPr>
        <p:blipFill>
          <a:blip r:embed="rId2"/>
          <a:stretch>
            <a:fillRect/>
          </a:stretch>
        </p:blipFill>
        <p:spPr>
          <a:xfrm>
            <a:off x="838200" y="3728183"/>
            <a:ext cx="7449590" cy="2981741"/>
          </a:xfrm>
          <a:prstGeom prst="rect">
            <a:avLst/>
          </a:prstGeom>
        </p:spPr>
      </p:pic>
    </p:spTree>
    <p:extLst>
      <p:ext uri="{BB962C8B-B14F-4D97-AF65-F5344CB8AC3E}">
        <p14:creationId xmlns:p14="http://schemas.microsoft.com/office/powerpoint/2010/main" val="1842334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spTree>
    <p:extLst>
      <p:ext uri="{BB962C8B-B14F-4D97-AF65-F5344CB8AC3E}">
        <p14:creationId xmlns:p14="http://schemas.microsoft.com/office/powerpoint/2010/main" val="3477377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pic>
        <p:nvPicPr>
          <p:cNvPr id="8" name="Picture 7">
            <a:extLst>
              <a:ext uri="{FF2B5EF4-FFF2-40B4-BE49-F238E27FC236}">
                <a16:creationId xmlns:a16="http://schemas.microsoft.com/office/drawing/2014/main" id="{267C7320-571E-45AC-990F-BE6E5AE1652E}"/>
              </a:ext>
            </a:extLst>
          </p:cNvPr>
          <p:cNvPicPr>
            <a:picLocks noChangeAspect="1"/>
          </p:cNvPicPr>
          <p:nvPr/>
        </p:nvPicPr>
        <p:blipFill>
          <a:blip r:embed="rId3"/>
          <a:stretch>
            <a:fillRect/>
          </a:stretch>
        </p:blipFill>
        <p:spPr>
          <a:xfrm>
            <a:off x="6011954" y="3161171"/>
            <a:ext cx="5642771" cy="1491251"/>
          </a:xfrm>
          <a:prstGeom prst="rect">
            <a:avLst/>
          </a:prstGeom>
          <a:ln w="25400">
            <a:solidFill>
              <a:schemeClr val="accent1"/>
            </a:solidFill>
          </a:ln>
        </p:spPr>
      </p:pic>
    </p:spTree>
    <p:extLst>
      <p:ext uri="{BB962C8B-B14F-4D97-AF65-F5344CB8AC3E}">
        <p14:creationId xmlns:p14="http://schemas.microsoft.com/office/powerpoint/2010/main" val="385783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pic>
        <p:nvPicPr>
          <p:cNvPr id="3" name="Picture 2">
            <a:extLst>
              <a:ext uri="{FF2B5EF4-FFF2-40B4-BE49-F238E27FC236}">
                <a16:creationId xmlns:a16="http://schemas.microsoft.com/office/drawing/2014/main" id="{18B0A87D-C887-46AE-A882-67C7A4081D16}"/>
              </a:ext>
            </a:extLst>
          </p:cNvPr>
          <p:cNvPicPr>
            <a:picLocks noChangeAspect="1"/>
          </p:cNvPicPr>
          <p:nvPr/>
        </p:nvPicPr>
        <p:blipFill>
          <a:blip r:embed="rId3"/>
          <a:stretch>
            <a:fillRect/>
          </a:stretch>
        </p:blipFill>
        <p:spPr>
          <a:xfrm>
            <a:off x="5842077" y="4530414"/>
            <a:ext cx="6273923" cy="1784326"/>
          </a:xfrm>
          <a:prstGeom prst="rect">
            <a:avLst/>
          </a:prstGeom>
          <a:ln w="25400">
            <a:solidFill>
              <a:srgbClr val="FF0000"/>
            </a:solidFill>
          </a:ln>
        </p:spPr>
      </p:pic>
    </p:spTree>
    <p:extLst>
      <p:ext uri="{BB962C8B-B14F-4D97-AF65-F5344CB8AC3E}">
        <p14:creationId xmlns:p14="http://schemas.microsoft.com/office/powerpoint/2010/main" val="110383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sp>
        <p:nvSpPr>
          <p:cNvPr id="2" name="Rectangle 1">
            <a:extLst>
              <a:ext uri="{FF2B5EF4-FFF2-40B4-BE49-F238E27FC236}">
                <a16:creationId xmlns:a16="http://schemas.microsoft.com/office/drawing/2014/main" id="{C4840BB5-4716-4FAD-866A-8A7DB646596B}"/>
              </a:ext>
            </a:extLst>
          </p:cNvPr>
          <p:cNvSpPr/>
          <p:nvPr/>
        </p:nvSpPr>
        <p:spPr>
          <a:xfrm>
            <a:off x="2102985" y="2382732"/>
            <a:ext cx="935807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How will you test the program? </a:t>
            </a:r>
          </a:p>
        </p:txBody>
      </p:sp>
    </p:spTree>
    <p:extLst>
      <p:ext uri="{BB962C8B-B14F-4D97-AF65-F5344CB8AC3E}">
        <p14:creationId xmlns:p14="http://schemas.microsoft.com/office/powerpoint/2010/main" val="381391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sp>
        <p:nvSpPr>
          <p:cNvPr id="2" name="Rectangle 1">
            <a:extLst>
              <a:ext uri="{FF2B5EF4-FFF2-40B4-BE49-F238E27FC236}">
                <a16:creationId xmlns:a16="http://schemas.microsoft.com/office/drawing/2014/main" id="{C4840BB5-4716-4FAD-866A-8A7DB646596B}"/>
              </a:ext>
            </a:extLst>
          </p:cNvPr>
          <p:cNvSpPr/>
          <p:nvPr/>
        </p:nvSpPr>
        <p:spPr>
          <a:xfrm>
            <a:off x="1733406" y="2382732"/>
            <a:ext cx="100972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is purpose of testing a code?</a:t>
            </a:r>
          </a:p>
        </p:txBody>
      </p:sp>
      <p:pic>
        <p:nvPicPr>
          <p:cNvPr id="5" name="Picture 4">
            <a:extLst>
              <a:ext uri="{FF2B5EF4-FFF2-40B4-BE49-F238E27FC236}">
                <a16:creationId xmlns:a16="http://schemas.microsoft.com/office/drawing/2014/main" id="{42B292A0-FA14-4F74-A3C7-8D694EEF61B3}"/>
              </a:ext>
            </a:extLst>
          </p:cNvPr>
          <p:cNvPicPr>
            <a:picLocks noChangeAspect="1"/>
          </p:cNvPicPr>
          <p:nvPr/>
        </p:nvPicPr>
        <p:blipFill>
          <a:blip r:embed="rId3"/>
          <a:stretch>
            <a:fillRect/>
          </a:stretch>
        </p:blipFill>
        <p:spPr>
          <a:xfrm>
            <a:off x="6096000" y="4870928"/>
            <a:ext cx="5287113" cy="1324160"/>
          </a:xfrm>
          <a:prstGeom prst="rect">
            <a:avLst/>
          </a:prstGeom>
        </p:spPr>
      </p:pic>
    </p:spTree>
    <p:extLst>
      <p:ext uri="{BB962C8B-B14F-4D97-AF65-F5344CB8AC3E}">
        <p14:creationId xmlns:p14="http://schemas.microsoft.com/office/powerpoint/2010/main" val="2065664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Word count program</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sp>
        <p:nvSpPr>
          <p:cNvPr id="2" name="Rectangle 1">
            <a:extLst>
              <a:ext uri="{FF2B5EF4-FFF2-40B4-BE49-F238E27FC236}">
                <a16:creationId xmlns:a16="http://schemas.microsoft.com/office/drawing/2014/main" id="{C4840BB5-4716-4FAD-866A-8A7DB646596B}"/>
              </a:ext>
            </a:extLst>
          </p:cNvPr>
          <p:cNvSpPr/>
          <p:nvPr/>
        </p:nvSpPr>
        <p:spPr>
          <a:xfrm>
            <a:off x="1733406" y="2382732"/>
            <a:ext cx="1009725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is purpose of testing a code?</a:t>
            </a:r>
          </a:p>
        </p:txBody>
      </p:sp>
      <p:pic>
        <p:nvPicPr>
          <p:cNvPr id="5" name="Picture 4">
            <a:extLst>
              <a:ext uri="{FF2B5EF4-FFF2-40B4-BE49-F238E27FC236}">
                <a16:creationId xmlns:a16="http://schemas.microsoft.com/office/drawing/2014/main" id="{42B292A0-FA14-4F74-A3C7-8D694EEF61B3}"/>
              </a:ext>
            </a:extLst>
          </p:cNvPr>
          <p:cNvPicPr>
            <a:picLocks noChangeAspect="1"/>
          </p:cNvPicPr>
          <p:nvPr/>
        </p:nvPicPr>
        <p:blipFill>
          <a:blip r:embed="rId3"/>
          <a:stretch>
            <a:fillRect/>
          </a:stretch>
        </p:blipFill>
        <p:spPr>
          <a:xfrm>
            <a:off x="6096000" y="4870928"/>
            <a:ext cx="5287113" cy="1324160"/>
          </a:xfrm>
          <a:prstGeom prst="rect">
            <a:avLst/>
          </a:prstGeom>
        </p:spPr>
      </p:pic>
      <p:sp>
        <p:nvSpPr>
          <p:cNvPr id="3" name="TextBox 2">
            <a:extLst>
              <a:ext uri="{FF2B5EF4-FFF2-40B4-BE49-F238E27FC236}">
                <a16:creationId xmlns:a16="http://schemas.microsoft.com/office/drawing/2014/main" id="{071B2365-2AEE-48E0-9051-3003F2FB55AA}"/>
              </a:ext>
            </a:extLst>
          </p:cNvPr>
          <p:cNvSpPr txBox="1"/>
          <p:nvPr/>
        </p:nvSpPr>
        <p:spPr>
          <a:xfrm>
            <a:off x="6096000" y="4459771"/>
            <a:ext cx="5500480" cy="369332"/>
          </a:xfrm>
          <a:prstGeom prst="rect">
            <a:avLst/>
          </a:prstGeom>
          <a:noFill/>
        </p:spPr>
        <p:txBody>
          <a:bodyPr wrap="none" rtlCol="0">
            <a:spAutoFit/>
          </a:bodyPr>
          <a:lstStyle/>
          <a:p>
            <a:r>
              <a:rPr lang="en-US" dirty="0"/>
              <a:t>NEED TO CHECK FOR THESE SITUATIONS + SOME MORE</a:t>
            </a:r>
            <a:endParaRPr lang="en-IN" dirty="0"/>
          </a:p>
        </p:txBody>
      </p:sp>
    </p:spTree>
    <p:extLst>
      <p:ext uri="{BB962C8B-B14F-4D97-AF65-F5344CB8AC3E}">
        <p14:creationId xmlns:p14="http://schemas.microsoft.com/office/powerpoint/2010/main" val="362046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0F74-1714-4CB9-83EF-C5CCE9435BBC}"/>
              </a:ext>
            </a:extLst>
          </p:cNvPr>
          <p:cNvSpPr>
            <a:spLocks noGrp="1"/>
          </p:cNvSpPr>
          <p:nvPr>
            <p:ph type="title"/>
          </p:nvPr>
        </p:nvSpPr>
        <p:spPr/>
        <p:txBody>
          <a:bodyPr/>
          <a:lstStyle/>
          <a:p>
            <a:endParaRPr lang="en-IN"/>
          </a:p>
        </p:txBody>
      </p:sp>
      <p:pic>
        <p:nvPicPr>
          <p:cNvPr id="4" name="Content Placeholder 3">
            <a:extLst>
              <a:ext uri="{FF2B5EF4-FFF2-40B4-BE49-F238E27FC236}">
                <a16:creationId xmlns:a16="http://schemas.microsoft.com/office/drawing/2014/main" id="{CB7D55D7-3E33-4020-94F3-71DB317EAB42}"/>
              </a:ext>
            </a:extLst>
          </p:cNvPr>
          <p:cNvPicPr>
            <a:picLocks noGrp="1" noChangeAspect="1"/>
          </p:cNvPicPr>
          <p:nvPr>
            <p:ph idx="1"/>
          </p:nvPr>
        </p:nvPicPr>
        <p:blipFill>
          <a:blip r:embed="rId2"/>
          <a:stretch>
            <a:fillRect/>
          </a:stretch>
        </p:blipFill>
        <p:spPr>
          <a:xfrm>
            <a:off x="1221829" y="1775261"/>
            <a:ext cx="9189930" cy="5082739"/>
          </a:xfrm>
          <a:prstGeom prst="rect">
            <a:avLst/>
          </a:prstGeom>
        </p:spPr>
      </p:pic>
    </p:spTree>
    <p:extLst>
      <p:ext uri="{BB962C8B-B14F-4D97-AF65-F5344CB8AC3E}">
        <p14:creationId xmlns:p14="http://schemas.microsoft.com/office/powerpoint/2010/main" val="2755279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194C-CDC1-4F1F-BDFD-2ABC3194EE78}"/>
              </a:ext>
            </a:extLst>
          </p:cNvPr>
          <p:cNvSpPr>
            <a:spLocks noGrp="1"/>
          </p:cNvSpPr>
          <p:nvPr>
            <p:ph type="title"/>
          </p:nvPr>
        </p:nvSpPr>
        <p:spPr/>
        <p:txBody>
          <a:bodyPr/>
          <a:lstStyle/>
          <a:p>
            <a:r>
              <a:rPr lang="en-US" dirty="0"/>
              <a:t>HW: Modify the Word count program to count number of words of different lengths</a:t>
            </a:r>
            <a:endParaRPr lang="en-IN" dirty="0"/>
          </a:p>
        </p:txBody>
      </p:sp>
      <p:pic>
        <p:nvPicPr>
          <p:cNvPr id="6" name="Picture 5">
            <a:extLst>
              <a:ext uri="{FF2B5EF4-FFF2-40B4-BE49-F238E27FC236}">
                <a16:creationId xmlns:a16="http://schemas.microsoft.com/office/drawing/2014/main" id="{5AF477CC-87A8-4DC4-ACB7-8E12F58F1A2B}"/>
              </a:ext>
            </a:extLst>
          </p:cNvPr>
          <p:cNvPicPr>
            <a:picLocks noChangeAspect="1"/>
          </p:cNvPicPr>
          <p:nvPr/>
        </p:nvPicPr>
        <p:blipFill>
          <a:blip r:embed="rId2"/>
          <a:stretch>
            <a:fillRect/>
          </a:stretch>
        </p:blipFill>
        <p:spPr>
          <a:xfrm>
            <a:off x="730939" y="1518834"/>
            <a:ext cx="5873337" cy="4840296"/>
          </a:xfrm>
          <a:prstGeom prst="rect">
            <a:avLst/>
          </a:prstGeom>
        </p:spPr>
      </p:pic>
      <p:sp>
        <p:nvSpPr>
          <p:cNvPr id="2" name="TextBox 1">
            <a:extLst>
              <a:ext uri="{FF2B5EF4-FFF2-40B4-BE49-F238E27FC236}">
                <a16:creationId xmlns:a16="http://schemas.microsoft.com/office/drawing/2014/main" id="{8D9D071C-DB14-4B44-876D-584D182B65E3}"/>
              </a:ext>
            </a:extLst>
          </p:cNvPr>
          <p:cNvSpPr txBox="1"/>
          <p:nvPr/>
        </p:nvSpPr>
        <p:spPr>
          <a:xfrm>
            <a:off x="6764783" y="3311371"/>
            <a:ext cx="5104661" cy="1754326"/>
          </a:xfrm>
          <a:prstGeom prst="rect">
            <a:avLst/>
          </a:prstGeom>
          <a:noFill/>
        </p:spPr>
        <p:txBody>
          <a:bodyPr wrap="square" rtlCol="0">
            <a:spAutoFit/>
          </a:bodyPr>
          <a:lstStyle/>
          <a:p>
            <a:r>
              <a:rPr lang="en-US" b="1" dirty="0">
                <a:solidFill>
                  <a:srgbClr val="0070C0"/>
                </a:solidFill>
              </a:rPr>
              <a:t>Modify the program so you can generate the following report</a:t>
            </a:r>
          </a:p>
          <a:p>
            <a:endParaRPr lang="en-US" b="1" dirty="0">
              <a:solidFill>
                <a:srgbClr val="0070C0"/>
              </a:solidFill>
            </a:endParaRPr>
          </a:p>
          <a:p>
            <a:r>
              <a:rPr lang="en-US" b="1" dirty="0">
                <a:solidFill>
                  <a:schemeClr val="accent2">
                    <a:lumMod val="50000"/>
                  </a:schemeClr>
                </a:solidFill>
              </a:rPr>
              <a:t>Word Length	Number of Words of that length</a:t>
            </a:r>
          </a:p>
          <a:p>
            <a:endParaRPr lang="en-US" dirty="0"/>
          </a:p>
          <a:p>
            <a:endParaRPr lang="en-IN" dirty="0"/>
          </a:p>
        </p:txBody>
      </p:sp>
    </p:spTree>
    <p:extLst>
      <p:ext uri="{BB962C8B-B14F-4D97-AF65-F5344CB8AC3E}">
        <p14:creationId xmlns:p14="http://schemas.microsoft.com/office/powerpoint/2010/main" val="34778220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4BC2-14EB-4DD4-999F-8BB0CA533825}"/>
              </a:ext>
            </a:extLst>
          </p:cNvPr>
          <p:cNvSpPr>
            <a:spLocks noGrp="1"/>
          </p:cNvSpPr>
          <p:nvPr>
            <p:ph type="title"/>
          </p:nvPr>
        </p:nvSpPr>
        <p:spPr/>
        <p:txBody>
          <a:bodyPr/>
          <a:lstStyle/>
          <a:p>
            <a:r>
              <a:rPr lang="en-US" dirty="0"/>
              <a:t>Arrays, Functions call, modular programs</a:t>
            </a:r>
            <a:endParaRPr lang="en-IN" dirty="0"/>
          </a:p>
        </p:txBody>
      </p:sp>
    </p:spTree>
    <p:extLst>
      <p:ext uri="{BB962C8B-B14F-4D97-AF65-F5344CB8AC3E}">
        <p14:creationId xmlns:p14="http://schemas.microsoft.com/office/powerpoint/2010/main" val="1711022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06CB6-08E0-4B38-BD0A-5DAC58AFAB30}"/>
              </a:ext>
            </a:extLst>
          </p:cNvPr>
          <p:cNvSpPr>
            <a:spLocks noGrp="1"/>
          </p:cNvSpPr>
          <p:nvPr>
            <p:ph type="title"/>
          </p:nvPr>
        </p:nvSpPr>
        <p:spPr/>
        <p:txBody>
          <a:bodyPr/>
          <a:lstStyle/>
          <a:p>
            <a:r>
              <a:rPr lang="en-US" dirty="0"/>
              <a:t>Now we will focus on data structure array and  more on writing functions</a:t>
            </a:r>
            <a:endParaRPr lang="en-IN" dirty="0"/>
          </a:p>
        </p:txBody>
      </p:sp>
      <p:sp>
        <p:nvSpPr>
          <p:cNvPr id="4" name="Content Placeholder 3">
            <a:extLst>
              <a:ext uri="{FF2B5EF4-FFF2-40B4-BE49-F238E27FC236}">
                <a16:creationId xmlns:a16="http://schemas.microsoft.com/office/drawing/2014/main" id="{D5E03779-5DAE-4B81-B850-AF9907188054}"/>
              </a:ext>
            </a:extLst>
          </p:cNvPr>
          <p:cNvSpPr>
            <a:spLocks noGrp="1"/>
          </p:cNvSpPr>
          <p:nvPr>
            <p:ph idx="1"/>
          </p:nvPr>
        </p:nvSpPr>
        <p:spPr/>
        <p:txBody>
          <a:bodyPr>
            <a:normAutofit/>
          </a:bodyPr>
          <a:lstStyle/>
          <a:p>
            <a:r>
              <a:rPr lang="en-US" dirty="0"/>
              <a:t>Count the number of each vowel in the input (</a:t>
            </a:r>
            <a:r>
              <a:rPr lang="en-US" dirty="0" err="1"/>
              <a:t>stdio</a:t>
            </a:r>
            <a:r>
              <a:rPr lang="en-US" dirty="0"/>
              <a:t>)</a:t>
            </a:r>
          </a:p>
          <a:p>
            <a:r>
              <a:rPr lang="en-US" dirty="0"/>
              <a:t>Draw a histogram showing the frequency of each vowel. E.g. </a:t>
            </a:r>
          </a:p>
          <a:p>
            <a:endParaRPr lang="en-US" dirty="0"/>
          </a:p>
          <a:p>
            <a:endParaRPr lang="en-US" dirty="0"/>
          </a:p>
          <a:p>
            <a:endParaRPr lang="en-US" dirty="0"/>
          </a:p>
          <a:p>
            <a:endParaRPr lang="en-US" dirty="0"/>
          </a:p>
          <a:p>
            <a:endParaRPr lang="en-US" dirty="0"/>
          </a:p>
          <a:p>
            <a:r>
              <a:rPr lang="en-US" dirty="0"/>
              <a:t>Here 1,2,3,4,5 stand for a/</a:t>
            </a:r>
            <a:r>
              <a:rPr lang="en-US" dirty="0" err="1"/>
              <a:t>A,e</a:t>
            </a:r>
            <a:r>
              <a:rPr lang="en-US" dirty="0"/>
              <a:t>/</a:t>
            </a:r>
            <a:r>
              <a:rPr lang="en-US" dirty="0" err="1"/>
              <a:t>E,i</a:t>
            </a:r>
            <a:r>
              <a:rPr lang="en-US" dirty="0"/>
              <a:t>/</a:t>
            </a:r>
            <a:r>
              <a:rPr lang="en-US" dirty="0" err="1"/>
              <a:t>I,o</a:t>
            </a:r>
            <a:r>
              <a:rPr lang="en-US" dirty="0"/>
              <a:t>/</a:t>
            </a:r>
            <a:r>
              <a:rPr lang="en-US" dirty="0" err="1"/>
              <a:t>O,u</a:t>
            </a:r>
            <a:r>
              <a:rPr lang="en-US" dirty="0"/>
              <a:t>/U</a:t>
            </a:r>
            <a:endParaRPr lang="en-IN" dirty="0"/>
          </a:p>
        </p:txBody>
      </p:sp>
      <p:pic>
        <p:nvPicPr>
          <p:cNvPr id="6" name="Picture 5">
            <a:extLst>
              <a:ext uri="{FF2B5EF4-FFF2-40B4-BE49-F238E27FC236}">
                <a16:creationId xmlns:a16="http://schemas.microsoft.com/office/drawing/2014/main" id="{511F7353-FA7A-4534-93D3-459E60B9868F}"/>
              </a:ext>
            </a:extLst>
          </p:cNvPr>
          <p:cNvPicPr>
            <a:picLocks noChangeAspect="1"/>
          </p:cNvPicPr>
          <p:nvPr/>
        </p:nvPicPr>
        <p:blipFill>
          <a:blip r:embed="rId2"/>
          <a:stretch>
            <a:fillRect/>
          </a:stretch>
        </p:blipFill>
        <p:spPr>
          <a:xfrm>
            <a:off x="1473693" y="2983176"/>
            <a:ext cx="2438768" cy="2350408"/>
          </a:xfrm>
          <a:prstGeom prst="rect">
            <a:avLst/>
          </a:prstGeom>
        </p:spPr>
      </p:pic>
    </p:spTree>
    <p:extLst>
      <p:ext uri="{BB962C8B-B14F-4D97-AF65-F5344CB8AC3E}">
        <p14:creationId xmlns:p14="http://schemas.microsoft.com/office/powerpoint/2010/main" val="2042987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897D-8E5C-4161-9CAD-3C183547AB12}"/>
              </a:ext>
            </a:extLst>
          </p:cNvPr>
          <p:cNvSpPr>
            <a:spLocks noGrp="1"/>
          </p:cNvSpPr>
          <p:nvPr>
            <p:ph type="title"/>
          </p:nvPr>
        </p:nvSpPr>
        <p:spPr/>
        <p:txBody>
          <a:bodyPr/>
          <a:lstStyle/>
          <a:p>
            <a:r>
              <a:rPr lang="en-US" dirty="0"/>
              <a:t>First Write a program to count  the number of each vowel</a:t>
            </a:r>
            <a:endParaRPr lang="en-IN" dirty="0"/>
          </a:p>
        </p:txBody>
      </p:sp>
      <p:sp>
        <p:nvSpPr>
          <p:cNvPr id="3" name="Content Placeholder 2">
            <a:extLst>
              <a:ext uri="{FF2B5EF4-FFF2-40B4-BE49-F238E27FC236}">
                <a16:creationId xmlns:a16="http://schemas.microsoft.com/office/drawing/2014/main" id="{360F3C02-4F51-4798-A6DF-8DBC7B128284}"/>
              </a:ext>
            </a:extLst>
          </p:cNvPr>
          <p:cNvSpPr>
            <a:spLocks noGrp="1"/>
          </p:cNvSpPr>
          <p:nvPr>
            <p:ph idx="1"/>
          </p:nvPr>
        </p:nvSpPr>
        <p:spPr/>
        <p:txBody>
          <a:bodyPr/>
          <a:lstStyle/>
          <a:p>
            <a:r>
              <a:rPr lang="en-US" dirty="0" err="1"/>
              <a:t>A,a,E,e,I,i,O,o,U,u</a:t>
            </a:r>
            <a:endParaRPr lang="en-US" dirty="0"/>
          </a:p>
          <a:p>
            <a:r>
              <a:rPr lang="en-US" dirty="0"/>
              <a:t>Stat with counting a or A</a:t>
            </a:r>
          </a:p>
          <a:p>
            <a:r>
              <a:rPr lang="en-US" dirty="0"/>
              <a:t>You have to count both A and a, and give a total count of A and a, etc. </a:t>
            </a:r>
            <a:endParaRPr lang="en-IN" dirty="0"/>
          </a:p>
        </p:txBody>
      </p:sp>
    </p:spTree>
    <p:extLst>
      <p:ext uri="{BB962C8B-B14F-4D97-AF65-F5344CB8AC3E}">
        <p14:creationId xmlns:p14="http://schemas.microsoft.com/office/powerpoint/2010/main" val="3880388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897D-8E5C-4161-9CAD-3C183547AB12}"/>
              </a:ext>
            </a:extLst>
          </p:cNvPr>
          <p:cNvSpPr>
            <a:spLocks noGrp="1"/>
          </p:cNvSpPr>
          <p:nvPr>
            <p:ph type="title"/>
          </p:nvPr>
        </p:nvSpPr>
        <p:spPr/>
        <p:txBody>
          <a:bodyPr/>
          <a:lstStyle/>
          <a:p>
            <a:r>
              <a:rPr lang="en-US" dirty="0"/>
              <a:t>First Write a program to count  the number of each vowel</a:t>
            </a:r>
            <a:endParaRPr lang="en-IN" dirty="0"/>
          </a:p>
        </p:txBody>
      </p:sp>
      <p:sp>
        <p:nvSpPr>
          <p:cNvPr id="3" name="Content Placeholder 2">
            <a:extLst>
              <a:ext uri="{FF2B5EF4-FFF2-40B4-BE49-F238E27FC236}">
                <a16:creationId xmlns:a16="http://schemas.microsoft.com/office/drawing/2014/main" id="{360F3C02-4F51-4798-A6DF-8DBC7B128284}"/>
              </a:ext>
            </a:extLst>
          </p:cNvPr>
          <p:cNvSpPr>
            <a:spLocks noGrp="1"/>
          </p:cNvSpPr>
          <p:nvPr>
            <p:ph idx="1"/>
          </p:nvPr>
        </p:nvSpPr>
        <p:spPr/>
        <p:txBody>
          <a:bodyPr/>
          <a:lstStyle/>
          <a:p>
            <a:r>
              <a:rPr lang="en-US" dirty="0" err="1"/>
              <a:t>A,a,E,e,I,i,O,o,U,u</a:t>
            </a:r>
            <a:endParaRPr lang="en-US" dirty="0"/>
          </a:p>
          <a:p>
            <a:r>
              <a:rPr lang="en-US" dirty="0"/>
              <a:t>Stat with counting a or A</a:t>
            </a:r>
          </a:p>
          <a:p>
            <a:r>
              <a:rPr lang="en-US" dirty="0"/>
              <a:t>You have to count both A and a, </a:t>
            </a:r>
          </a:p>
          <a:p>
            <a:pPr marL="0" indent="0">
              <a:buNone/>
            </a:pPr>
            <a:r>
              <a:rPr lang="en-US" dirty="0"/>
              <a:t>	and give a total count of A and a </a:t>
            </a:r>
            <a:endParaRPr lang="en-IN" dirty="0"/>
          </a:p>
        </p:txBody>
      </p:sp>
      <p:pic>
        <p:nvPicPr>
          <p:cNvPr id="5" name="Picture 4">
            <a:extLst>
              <a:ext uri="{FF2B5EF4-FFF2-40B4-BE49-F238E27FC236}">
                <a16:creationId xmlns:a16="http://schemas.microsoft.com/office/drawing/2014/main" id="{BD4440CE-1612-4D03-89F6-C4AF26D1FC75}"/>
              </a:ext>
            </a:extLst>
          </p:cNvPr>
          <p:cNvPicPr>
            <a:picLocks noChangeAspect="1"/>
          </p:cNvPicPr>
          <p:nvPr/>
        </p:nvPicPr>
        <p:blipFill>
          <a:blip r:embed="rId2"/>
          <a:stretch>
            <a:fillRect/>
          </a:stretch>
        </p:blipFill>
        <p:spPr>
          <a:xfrm>
            <a:off x="6828112" y="1775799"/>
            <a:ext cx="4963218" cy="4401164"/>
          </a:xfrm>
          <a:prstGeom prst="rect">
            <a:avLst/>
          </a:prstGeom>
        </p:spPr>
      </p:pic>
    </p:spTree>
    <p:extLst>
      <p:ext uri="{BB962C8B-B14F-4D97-AF65-F5344CB8AC3E}">
        <p14:creationId xmlns:p14="http://schemas.microsoft.com/office/powerpoint/2010/main" val="1169419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897D-8E5C-4161-9CAD-3C183547AB12}"/>
              </a:ext>
            </a:extLst>
          </p:cNvPr>
          <p:cNvSpPr>
            <a:spLocks noGrp="1"/>
          </p:cNvSpPr>
          <p:nvPr>
            <p:ph type="title"/>
          </p:nvPr>
        </p:nvSpPr>
        <p:spPr/>
        <p:txBody>
          <a:bodyPr/>
          <a:lstStyle/>
          <a:p>
            <a:r>
              <a:rPr lang="en-US" dirty="0"/>
              <a:t>First Write a program to count  the number of each vowel</a:t>
            </a:r>
            <a:endParaRPr lang="en-IN" dirty="0"/>
          </a:p>
        </p:txBody>
      </p:sp>
      <p:pic>
        <p:nvPicPr>
          <p:cNvPr id="6" name="Picture 5">
            <a:extLst>
              <a:ext uri="{FF2B5EF4-FFF2-40B4-BE49-F238E27FC236}">
                <a16:creationId xmlns:a16="http://schemas.microsoft.com/office/drawing/2014/main" id="{AD73E445-A5D2-456E-ABB7-EE1AAF44761F}"/>
              </a:ext>
            </a:extLst>
          </p:cNvPr>
          <p:cNvPicPr>
            <a:picLocks noChangeAspect="1"/>
          </p:cNvPicPr>
          <p:nvPr/>
        </p:nvPicPr>
        <p:blipFill>
          <a:blip r:embed="rId2"/>
          <a:stretch>
            <a:fillRect/>
          </a:stretch>
        </p:blipFill>
        <p:spPr>
          <a:xfrm>
            <a:off x="3839755" y="1075518"/>
            <a:ext cx="7154273" cy="5782482"/>
          </a:xfrm>
          <a:prstGeom prst="rect">
            <a:avLst/>
          </a:prstGeom>
        </p:spPr>
      </p:pic>
    </p:spTree>
    <p:extLst>
      <p:ext uri="{BB962C8B-B14F-4D97-AF65-F5344CB8AC3E}">
        <p14:creationId xmlns:p14="http://schemas.microsoft.com/office/powerpoint/2010/main" val="1962086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B7A3-14D2-4F9C-9FB7-EA537E59D9C1}"/>
              </a:ext>
            </a:extLst>
          </p:cNvPr>
          <p:cNvSpPr>
            <a:spLocks noGrp="1"/>
          </p:cNvSpPr>
          <p:nvPr>
            <p:ph type="title"/>
          </p:nvPr>
        </p:nvSpPr>
        <p:spPr/>
        <p:txBody>
          <a:bodyPr/>
          <a:lstStyle/>
          <a:p>
            <a:r>
              <a:rPr lang="en-US" dirty="0"/>
              <a:t>Reviewing a program to count number of vowels</a:t>
            </a:r>
            <a:endParaRPr lang="en-IN" dirty="0"/>
          </a:p>
        </p:txBody>
      </p:sp>
      <p:sp>
        <p:nvSpPr>
          <p:cNvPr id="3" name="Content Placeholder 2">
            <a:extLst>
              <a:ext uri="{FF2B5EF4-FFF2-40B4-BE49-F238E27FC236}">
                <a16:creationId xmlns:a16="http://schemas.microsoft.com/office/drawing/2014/main" id="{84D6AA23-2DDE-45DD-B130-A9A89E02408A}"/>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34146776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8CD95C-278B-47ED-80D6-2C8EBE2B23F6}"/>
              </a:ext>
            </a:extLst>
          </p:cNvPr>
          <p:cNvSpPr txBox="1"/>
          <p:nvPr/>
        </p:nvSpPr>
        <p:spPr>
          <a:xfrm>
            <a:off x="1760995" y="433043"/>
            <a:ext cx="6094708" cy="6555641"/>
          </a:xfrm>
          <a:prstGeom prst="rect">
            <a:avLst/>
          </a:prstGeom>
          <a:noFill/>
        </p:spPr>
        <p:txBody>
          <a:bodyPr wrap="square">
            <a:spAutoFit/>
          </a:bodyPr>
          <a:lstStyle/>
          <a:p>
            <a:r>
              <a:rPr lang="en-US" sz="1200" dirty="0">
                <a:latin typeface="Courier New" panose="02070309020205020404" pitchFamily="49" charset="0"/>
              </a:rPr>
              <a:t>#include &lt;</a:t>
            </a:r>
            <a:r>
              <a:rPr lang="en-US" sz="1200" dirty="0" err="1">
                <a:latin typeface="Courier New" panose="02070309020205020404" pitchFamily="49" charset="0"/>
              </a:rPr>
              <a:t>stdio.h</a:t>
            </a:r>
            <a:r>
              <a:rPr lang="en-US" sz="1200" dirty="0">
                <a:latin typeface="Courier New" panose="02070309020205020404" pitchFamily="49" charset="0"/>
              </a:rPr>
              <a:t>&gt;</a:t>
            </a:r>
          </a:p>
          <a:p>
            <a:endParaRPr lang="en-US" sz="1200" dirty="0">
              <a:latin typeface="Courier New" panose="02070309020205020404" pitchFamily="49" charset="0"/>
            </a:endParaRPr>
          </a:p>
          <a:p>
            <a:r>
              <a:rPr lang="en-US" sz="1200" dirty="0">
                <a:latin typeface="Courier New" panose="02070309020205020404" pitchFamily="49" charset="0"/>
              </a:rPr>
              <a:t>int main()</a:t>
            </a:r>
          </a:p>
          <a:p>
            <a:endParaRPr lang="en-US" sz="1200" dirty="0">
              <a:latin typeface="Courier New" panose="02070309020205020404" pitchFamily="49" charset="0"/>
            </a:endParaRPr>
          </a:p>
          <a:p>
            <a:r>
              <a:rPr lang="en-US" sz="1200" dirty="0">
                <a:latin typeface="Courier New" panose="02070309020205020404" pitchFamily="49" charset="0"/>
              </a:rPr>
              <a:t>{</a:t>
            </a:r>
          </a:p>
          <a:p>
            <a:r>
              <a:rPr lang="en-US" sz="1200" dirty="0">
                <a:latin typeface="Courier New" panose="02070309020205020404" pitchFamily="49" charset="0"/>
              </a:rPr>
              <a:t>int c=0;</a:t>
            </a:r>
          </a:p>
          <a:p>
            <a:r>
              <a:rPr lang="pt-BR" sz="1200" dirty="0">
                <a:latin typeface="Courier New" panose="02070309020205020404" pitchFamily="49" charset="0"/>
              </a:rPr>
              <a:t>int n_a , n_e, n_i, n_o,n_u;</a:t>
            </a:r>
          </a:p>
          <a:p>
            <a:endParaRPr lang="en-US" sz="1200" dirty="0">
              <a:latin typeface="Courier New" panose="02070309020205020404" pitchFamily="49" charset="0"/>
            </a:endParaRPr>
          </a:p>
          <a:p>
            <a:r>
              <a:rPr lang="pt-BR" sz="1200" dirty="0">
                <a:latin typeface="Courier New" panose="02070309020205020404" pitchFamily="49" charset="0"/>
              </a:rPr>
              <a:t>n_a= n_e =  n_i =  n_o= n_u=0;</a:t>
            </a:r>
          </a:p>
          <a:p>
            <a:endParaRPr lang="en-US" sz="1200" dirty="0">
              <a:latin typeface="Courier New" panose="02070309020205020404" pitchFamily="49" charset="0"/>
            </a:endParaRPr>
          </a:p>
          <a:p>
            <a:r>
              <a:rPr lang="en-US" sz="1200" dirty="0">
                <a:latin typeface="Courier New" panose="02070309020205020404" pitchFamily="49" charset="0"/>
              </a:rPr>
              <a:t>while ((c=</a:t>
            </a:r>
            <a:r>
              <a:rPr lang="en-US" sz="1200" dirty="0" err="1">
                <a:latin typeface="Courier New" panose="02070309020205020404" pitchFamily="49" charset="0"/>
              </a:rPr>
              <a:t>getchar</a:t>
            </a:r>
            <a:r>
              <a:rPr lang="en-US" sz="1200" dirty="0">
                <a:latin typeface="Courier New" panose="02070309020205020404" pitchFamily="49" charset="0"/>
              </a:rPr>
              <a:t>()) != EOF)</a:t>
            </a:r>
          </a:p>
          <a:p>
            <a:endParaRPr lang="en-US" sz="1200" dirty="0">
              <a:latin typeface="Courier New" panose="02070309020205020404" pitchFamily="49" charset="0"/>
            </a:endParaRPr>
          </a:p>
          <a:p>
            <a:r>
              <a:rPr lang="en-US" sz="1200" dirty="0">
                <a:latin typeface="Courier New" panose="02070309020205020404" pitchFamily="49" charset="0"/>
              </a:rPr>
              <a:t>    {</a:t>
            </a:r>
          </a:p>
          <a:p>
            <a:r>
              <a:rPr lang="en-US" sz="1200" dirty="0">
                <a:latin typeface="Courier New" panose="02070309020205020404" pitchFamily="49" charset="0"/>
              </a:rPr>
              <a:t>        if(c == 'a' || c=='A')</a:t>
            </a:r>
          </a:p>
          <a:p>
            <a:r>
              <a:rPr lang="pt-BR" sz="1200" dirty="0">
                <a:latin typeface="Courier New" panose="02070309020205020404" pitchFamily="49" charset="0"/>
              </a:rPr>
              <a:t>            n_a= n_a+1;</a:t>
            </a:r>
          </a:p>
          <a:p>
            <a:r>
              <a:rPr lang="en-US" sz="1200" dirty="0">
                <a:latin typeface="Courier New" panose="02070309020205020404" pitchFamily="49" charset="0"/>
              </a:rPr>
              <a:t>        else if (c == 'e' || c=='E')</a:t>
            </a:r>
          </a:p>
          <a:p>
            <a:r>
              <a:rPr lang="pt-BR" sz="1200" dirty="0">
                <a:latin typeface="Courier New" panose="02070309020205020404" pitchFamily="49" charset="0"/>
              </a:rPr>
              <a:t>            n_e= n_e+1;</a:t>
            </a:r>
          </a:p>
          <a:p>
            <a:r>
              <a:rPr lang="en-US" sz="1200" dirty="0">
                <a:latin typeface="Courier New" panose="02070309020205020404" pitchFamily="49" charset="0"/>
              </a:rPr>
              <a:t>        else if (c == '</a:t>
            </a:r>
            <a:r>
              <a:rPr lang="en-US" sz="1200" dirty="0" err="1">
                <a:latin typeface="Courier New" panose="02070309020205020404" pitchFamily="49" charset="0"/>
              </a:rPr>
              <a:t>i</a:t>
            </a:r>
            <a:r>
              <a:rPr lang="en-US" sz="1200" dirty="0">
                <a:latin typeface="Courier New" panose="02070309020205020404" pitchFamily="49" charset="0"/>
              </a:rPr>
              <a:t>' || c=='I')</a:t>
            </a:r>
          </a:p>
          <a:p>
            <a:r>
              <a:rPr lang="pt-BR" sz="1200" dirty="0">
                <a:latin typeface="Courier New" panose="02070309020205020404" pitchFamily="49" charset="0"/>
              </a:rPr>
              <a:t>            n_i= n_i+1;</a:t>
            </a:r>
          </a:p>
          <a:p>
            <a:r>
              <a:rPr lang="en-US" sz="1200" dirty="0">
                <a:latin typeface="Courier New" panose="02070309020205020404" pitchFamily="49" charset="0"/>
              </a:rPr>
              <a:t>        else if (c == 'o' || c=='O')</a:t>
            </a:r>
          </a:p>
          <a:p>
            <a:r>
              <a:rPr lang="pt-BR" sz="1200" dirty="0">
                <a:latin typeface="Courier New" panose="02070309020205020404" pitchFamily="49" charset="0"/>
              </a:rPr>
              <a:t>            n_o= n_o+1;</a:t>
            </a:r>
          </a:p>
          <a:p>
            <a:r>
              <a:rPr lang="en-US" sz="1200" dirty="0">
                <a:latin typeface="Courier New" panose="02070309020205020404" pitchFamily="49" charset="0"/>
              </a:rPr>
              <a:t>        else if (c == 'u' || c=='U')</a:t>
            </a:r>
          </a:p>
          <a:p>
            <a:r>
              <a:rPr lang="pl-PL" sz="1200" dirty="0">
                <a:latin typeface="Courier New" panose="02070309020205020404" pitchFamily="49" charset="0"/>
              </a:rPr>
              <a:t>            n_u= n_u+1;</a:t>
            </a:r>
          </a:p>
          <a:p>
            <a:r>
              <a:rPr lang="en-US" sz="1200" dirty="0">
                <a:latin typeface="Courier New" panose="02070309020205020404" pitchFamily="49" charset="0"/>
              </a:rPr>
              <a:t>    }</a:t>
            </a:r>
          </a:p>
          <a:p>
            <a:endParaRPr lang="en-US" sz="1200" dirty="0">
              <a:latin typeface="Courier New" panose="02070309020205020404" pitchFamily="49" charset="0"/>
            </a:endParaRP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a and A is %d \n",</a:t>
            </a:r>
            <a:r>
              <a:rPr lang="en-US" sz="1200" dirty="0" err="1">
                <a:latin typeface="Courier New" panose="02070309020205020404" pitchFamily="49" charset="0"/>
              </a:rPr>
              <a:t>n_a</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e and E is %d \n",</a:t>
            </a:r>
            <a:r>
              <a:rPr lang="en-US" sz="1200" dirty="0" err="1">
                <a:latin typeface="Courier New" panose="02070309020205020404" pitchFamily="49" charset="0"/>
              </a:rPr>
              <a:t>n_e</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a:t>
            </a:r>
            <a:r>
              <a:rPr lang="en-US" sz="1200" dirty="0" err="1">
                <a:latin typeface="Courier New" panose="02070309020205020404" pitchFamily="49" charset="0"/>
              </a:rPr>
              <a:t>i</a:t>
            </a:r>
            <a:r>
              <a:rPr lang="en-US" sz="1200" dirty="0">
                <a:latin typeface="Courier New" panose="02070309020205020404" pitchFamily="49" charset="0"/>
              </a:rPr>
              <a:t> and I is %d \n",</a:t>
            </a:r>
            <a:r>
              <a:rPr lang="en-US" sz="1200" dirty="0" err="1">
                <a:latin typeface="Courier New" panose="02070309020205020404" pitchFamily="49" charset="0"/>
              </a:rPr>
              <a:t>n_i</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o and O is %d \n",</a:t>
            </a:r>
            <a:r>
              <a:rPr lang="en-US" sz="1200" dirty="0" err="1">
                <a:latin typeface="Courier New" panose="02070309020205020404" pitchFamily="49" charset="0"/>
              </a:rPr>
              <a:t>n_o</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u and U is %d \n",</a:t>
            </a:r>
            <a:r>
              <a:rPr lang="en-US" sz="1200" dirty="0" err="1">
                <a:latin typeface="Courier New" panose="02070309020205020404" pitchFamily="49" charset="0"/>
              </a:rPr>
              <a:t>n_u</a:t>
            </a:r>
            <a:r>
              <a:rPr lang="en-US" sz="1200" dirty="0">
                <a:latin typeface="Courier New" panose="02070309020205020404" pitchFamily="49" charset="0"/>
              </a:rPr>
              <a:t>);</a:t>
            </a:r>
          </a:p>
          <a:p>
            <a:endParaRPr lang="en-US" sz="1200" dirty="0">
              <a:latin typeface="Courier New" panose="02070309020205020404" pitchFamily="49" charset="0"/>
            </a:endParaRPr>
          </a:p>
          <a:p>
            <a:endParaRPr lang="en-US" sz="1200" dirty="0">
              <a:latin typeface="Courier New" panose="02070309020205020404" pitchFamily="49" charset="0"/>
            </a:endParaRPr>
          </a:p>
          <a:p>
            <a:r>
              <a:rPr lang="en-US" sz="1200" dirty="0">
                <a:latin typeface="Courier New" panose="02070309020205020404" pitchFamily="49" charset="0"/>
              </a:rPr>
              <a:t>return 0;</a:t>
            </a:r>
          </a:p>
          <a:p>
            <a:r>
              <a:rPr lang="en-US" sz="1200" dirty="0">
                <a:latin typeface="Courier New" panose="02070309020205020404" pitchFamily="49" charset="0"/>
              </a:rPr>
              <a:t>}</a:t>
            </a:r>
          </a:p>
          <a:p>
            <a:endParaRPr lang="en-US" sz="1200" dirty="0">
              <a:latin typeface="Courier New" panose="02070309020205020404" pitchFamily="49" charset="0"/>
            </a:endParaRPr>
          </a:p>
        </p:txBody>
      </p:sp>
    </p:spTree>
    <p:extLst>
      <p:ext uri="{BB962C8B-B14F-4D97-AF65-F5344CB8AC3E}">
        <p14:creationId xmlns:p14="http://schemas.microsoft.com/office/powerpoint/2010/main" val="3889691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8CD95C-278B-47ED-80D6-2C8EBE2B23F6}"/>
              </a:ext>
            </a:extLst>
          </p:cNvPr>
          <p:cNvSpPr txBox="1"/>
          <p:nvPr/>
        </p:nvSpPr>
        <p:spPr>
          <a:xfrm>
            <a:off x="1760995" y="433043"/>
            <a:ext cx="6094708" cy="6555641"/>
          </a:xfrm>
          <a:prstGeom prst="rect">
            <a:avLst/>
          </a:prstGeom>
          <a:noFill/>
        </p:spPr>
        <p:txBody>
          <a:bodyPr wrap="square">
            <a:spAutoFit/>
          </a:bodyPr>
          <a:lstStyle/>
          <a:p>
            <a:r>
              <a:rPr lang="en-US" sz="1200" dirty="0">
                <a:latin typeface="Courier New" panose="02070309020205020404" pitchFamily="49" charset="0"/>
              </a:rPr>
              <a:t>#include &lt;</a:t>
            </a:r>
            <a:r>
              <a:rPr lang="en-US" sz="1200" dirty="0" err="1">
                <a:latin typeface="Courier New" panose="02070309020205020404" pitchFamily="49" charset="0"/>
              </a:rPr>
              <a:t>stdio.h</a:t>
            </a:r>
            <a:r>
              <a:rPr lang="en-US" sz="1200" dirty="0">
                <a:latin typeface="Courier New" panose="02070309020205020404" pitchFamily="49" charset="0"/>
              </a:rPr>
              <a:t>&gt;</a:t>
            </a:r>
          </a:p>
          <a:p>
            <a:endParaRPr lang="en-US" sz="1200" dirty="0">
              <a:latin typeface="Courier New" panose="02070309020205020404" pitchFamily="49" charset="0"/>
            </a:endParaRPr>
          </a:p>
          <a:p>
            <a:r>
              <a:rPr lang="en-US" sz="1200" dirty="0">
                <a:latin typeface="Courier New" panose="02070309020205020404" pitchFamily="49" charset="0"/>
              </a:rPr>
              <a:t>int main()</a:t>
            </a:r>
          </a:p>
          <a:p>
            <a:endParaRPr lang="en-US" sz="1200" dirty="0">
              <a:latin typeface="Courier New" panose="02070309020205020404" pitchFamily="49" charset="0"/>
            </a:endParaRPr>
          </a:p>
          <a:p>
            <a:r>
              <a:rPr lang="en-US" sz="1200" dirty="0">
                <a:latin typeface="Courier New" panose="02070309020205020404" pitchFamily="49" charset="0"/>
              </a:rPr>
              <a:t>{</a:t>
            </a:r>
          </a:p>
          <a:p>
            <a:r>
              <a:rPr lang="en-US" sz="1200" dirty="0">
                <a:latin typeface="Courier New" panose="02070309020205020404" pitchFamily="49" charset="0"/>
              </a:rPr>
              <a:t>int c=0;</a:t>
            </a:r>
          </a:p>
          <a:p>
            <a:r>
              <a:rPr lang="pt-BR" sz="1200" dirty="0">
                <a:latin typeface="Courier New" panose="02070309020205020404" pitchFamily="49" charset="0"/>
              </a:rPr>
              <a:t>int n_a , n_e, n_i, n_o,n_u;</a:t>
            </a:r>
          </a:p>
          <a:p>
            <a:endParaRPr lang="en-US" sz="1200" dirty="0">
              <a:latin typeface="Courier New" panose="02070309020205020404" pitchFamily="49" charset="0"/>
            </a:endParaRPr>
          </a:p>
          <a:p>
            <a:r>
              <a:rPr lang="pt-BR" sz="1200" dirty="0">
                <a:latin typeface="Courier New" panose="02070309020205020404" pitchFamily="49" charset="0"/>
              </a:rPr>
              <a:t>n_a= n_e =  n_i =  n_o= n_u=0;</a:t>
            </a:r>
          </a:p>
          <a:p>
            <a:endParaRPr lang="en-US" sz="1200" dirty="0">
              <a:latin typeface="Courier New" panose="02070309020205020404" pitchFamily="49" charset="0"/>
            </a:endParaRPr>
          </a:p>
          <a:p>
            <a:r>
              <a:rPr lang="en-US" sz="1200" dirty="0">
                <a:latin typeface="Courier New" panose="02070309020205020404" pitchFamily="49" charset="0"/>
              </a:rPr>
              <a:t>while ((c=</a:t>
            </a:r>
            <a:r>
              <a:rPr lang="en-US" sz="1200" dirty="0" err="1">
                <a:latin typeface="Courier New" panose="02070309020205020404" pitchFamily="49" charset="0"/>
              </a:rPr>
              <a:t>getchar</a:t>
            </a:r>
            <a:r>
              <a:rPr lang="en-US" sz="1200" dirty="0">
                <a:latin typeface="Courier New" panose="02070309020205020404" pitchFamily="49" charset="0"/>
              </a:rPr>
              <a:t>()) != EOF)</a:t>
            </a:r>
          </a:p>
          <a:p>
            <a:endParaRPr lang="en-US" sz="1200" dirty="0">
              <a:latin typeface="Courier New" panose="02070309020205020404" pitchFamily="49" charset="0"/>
            </a:endParaRPr>
          </a:p>
          <a:p>
            <a:r>
              <a:rPr lang="en-US" sz="1200" dirty="0">
                <a:latin typeface="Courier New" panose="02070309020205020404" pitchFamily="49" charset="0"/>
              </a:rPr>
              <a:t>    {</a:t>
            </a:r>
          </a:p>
          <a:p>
            <a:r>
              <a:rPr lang="en-US" sz="1200" dirty="0">
                <a:latin typeface="Courier New" panose="02070309020205020404" pitchFamily="49" charset="0"/>
              </a:rPr>
              <a:t>        if(c == 'a' || c=='A')</a:t>
            </a:r>
          </a:p>
          <a:p>
            <a:r>
              <a:rPr lang="pt-BR" sz="1200" dirty="0">
                <a:latin typeface="Courier New" panose="02070309020205020404" pitchFamily="49" charset="0"/>
              </a:rPr>
              <a:t>            n_a= n_a+1;</a:t>
            </a:r>
          </a:p>
          <a:p>
            <a:r>
              <a:rPr lang="en-US" sz="1200" dirty="0">
                <a:latin typeface="Courier New" panose="02070309020205020404" pitchFamily="49" charset="0"/>
              </a:rPr>
              <a:t>        else if (c == 'e' || c=='E')</a:t>
            </a:r>
          </a:p>
          <a:p>
            <a:r>
              <a:rPr lang="pt-BR" sz="1200" dirty="0">
                <a:latin typeface="Courier New" panose="02070309020205020404" pitchFamily="49" charset="0"/>
              </a:rPr>
              <a:t>            n_e= n_e+1;</a:t>
            </a:r>
          </a:p>
          <a:p>
            <a:r>
              <a:rPr lang="en-US" sz="1200" dirty="0">
                <a:latin typeface="Courier New" panose="02070309020205020404" pitchFamily="49" charset="0"/>
              </a:rPr>
              <a:t>        else if (c == '</a:t>
            </a:r>
            <a:r>
              <a:rPr lang="en-US" sz="1200" dirty="0" err="1">
                <a:latin typeface="Courier New" panose="02070309020205020404" pitchFamily="49" charset="0"/>
              </a:rPr>
              <a:t>i</a:t>
            </a:r>
            <a:r>
              <a:rPr lang="en-US" sz="1200" dirty="0">
                <a:latin typeface="Courier New" panose="02070309020205020404" pitchFamily="49" charset="0"/>
              </a:rPr>
              <a:t>' || c=='I')</a:t>
            </a:r>
          </a:p>
          <a:p>
            <a:r>
              <a:rPr lang="pt-BR" sz="1200" dirty="0">
                <a:latin typeface="Courier New" panose="02070309020205020404" pitchFamily="49" charset="0"/>
              </a:rPr>
              <a:t>            n_i= n_i+1;</a:t>
            </a:r>
          </a:p>
          <a:p>
            <a:r>
              <a:rPr lang="en-US" sz="1200" dirty="0">
                <a:latin typeface="Courier New" panose="02070309020205020404" pitchFamily="49" charset="0"/>
              </a:rPr>
              <a:t>        else if (c == 'o' || c=='O')</a:t>
            </a:r>
          </a:p>
          <a:p>
            <a:r>
              <a:rPr lang="pt-BR" sz="1200" dirty="0">
                <a:latin typeface="Courier New" panose="02070309020205020404" pitchFamily="49" charset="0"/>
              </a:rPr>
              <a:t>            n_o= n_o+1;</a:t>
            </a:r>
          </a:p>
          <a:p>
            <a:r>
              <a:rPr lang="en-US" sz="1200" dirty="0">
                <a:latin typeface="Courier New" panose="02070309020205020404" pitchFamily="49" charset="0"/>
              </a:rPr>
              <a:t>        else if (c == 'u' || c=='U')</a:t>
            </a:r>
          </a:p>
          <a:p>
            <a:r>
              <a:rPr lang="pl-PL" sz="1200" dirty="0">
                <a:latin typeface="Courier New" panose="02070309020205020404" pitchFamily="49" charset="0"/>
              </a:rPr>
              <a:t>            n_u= n_u+1;</a:t>
            </a:r>
          </a:p>
          <a:p>
            <a:r>
              <a:rPr lang="en-US" sz="1200" dirty="0">
                <a:latin typeface="Courier New" panose="02070309020205020404" pitchFamily="49" charset="0"/>
              </a:rPr>
              <a:t>    }</a:t>
            </a:r>
          </a:p>
          <a:p>
            <a:endParaRPr lang="en-US" sz="1200" dirty="0">
              <a:latin typeface="Courier New" panose="02070309020205020404" pitchFamily="49" charset="0"/>
            </a:endParaRP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a and A is %d \n",</a:t>
            </a:r>
            <a:r>
              <a:rPr lang="en-US" sz="1200" dirty="0" err="1">
                <a:latin typeface="Courier New" panose="02070309020205020404" pitchFamily="49" charset="0"/>
              </a:rPr>
              <a:t>n_a</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e and E is %d \n",</a:t>
            </a:r>
            <a:r>
              <a:rPr lang="en-US" sz="1200" dirty="0" err="1">
                <a:latin typeface="Courier New" panose="02070309020205020404" pitchFamily="49" charset="0"/>
              </a:rPr>
              <a:t>n_e</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a:t>
            </a:r>
            <a:r>
              <a:rPr lang="en-US" sz="1200" dirty="0" err="1">
                <a:latin typeface="Courier New" panose="02070309020205020404" pitchFamily="49" charset="0"/>
              </a:rPr>
              <a:t>i</a:t>
            </a:r>
            <a:r>
              <a:rPr lang="en-US" sz="1200" dirty="0">
                <a:latin typeface="Courier New" panose="02070309020205020404" pitchFamily="49" charset="0"/>
              </a:rPr>
              <a:t> and I is %d \n",</a:t>
            </a:r>
            <a:r>
              <a:rPr lang="en-US" sz="1200" dirty="0" err="1">
                <a:latin typeface="Courier New" panose="02070309020205020404" pitchFamily="49" charset="0"/>
              </a:rPr>
              <a:t>n_i</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o and O is %d \n",</a:t>
            </a:r>
            <a:r>
              <a:rPr lang="en-US" sz="1200" dirty="0" err="1">
                <a:latin typeface="Courier New" panose="02070309020205020404" pitchFamily="49" charset="0"/>
              </a:rPr>
              <a:t>n_o</a:t>
            </a:r>
            <a:r>
              <a:rPr lang="en-US" sz="1200" dirty="0">
                <a:latin typeface="Courier New" panose="02070309020205020404" pitchFamily="49" charset="0"/>
              </a:rPr>
              <a:t>);</a:t>
            </a: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u and U is %d \n",</a:t>
            </a:r>
            <a:r>
              <a:rPr lang="en-US" sz="1200" dirty="0" err="1">
                <a:latin typeface="Courier New" panose="02070309020205020404" pitchFamily="49" charset="0"/>
              </a:rPr>
              <a:t>n_u</a:t>
            </a:r>
            <a:r>
              <a:rPr lang="en-US" sz="1200" dirty="0">
                <a:latin typeface="Courier New" panose="02070309020205020404" pitchFamily="49" charset="0"/>
              </a:rPr>
              <a:t>);</a:t>
            </a:r>
          </a:p>
          <a:p>
            <a:endParaRPr lang="en-US" sz="1200" dirty="0">
              <a:latin typeface="Courier New" panose="02070309020205020404" pitchFamily="49" charset="0"/>
            </a:endParaRPr>
          </a:p>
          <a:p>
            <a:endParaRPr lang="en-US" sz="1200" dirty="0">
              <a:latin typeface="Courier New" panose="02070309020205020404" pitchFamily="49" charset="0"/>
            </a:endParaRPr>
          </a:p>
          <a:p>
            <a:r>
              <a:rPr lang="en-US" sz="1200" dirty="0">
                <a:latin typeface="Courier New" panose="02070309020205020404" pitchFamily="49" charset="0"/>
              </a:rPr>
              <a:t>return 0;</a:t>
            </a:r>
          </a:p>
          <a:p>
            <a:r>
              <a:rPr lang="en-US" sz="1200" dirty="0">
                <a:latin typeface="Courier New" panose="02070309020205020404" pitchFamily="49" charset="0"/>
              </a:rPr>
              <a:t>}</a:t>
            </a:r>
          </a:p>
          <a:p>
            <a:endParaRPr lang="en-US" sz="1200" dirty="0">
              <a:latin typeface="Courier New" panose="02070309020205020404" pitchFamily="49" charset="0"/>
            </a:endParaRPr>
          </a:p>
        </p:txBody>
      </p:sp>
      <p:sp>
        <p:nvSpPr>
          <p:cNvPr id="7" name="TextBox 6">
            <a:extLst>
              <a:ext uri="{FF2B5EF4-FFF2-40B4-BE49-F238E27FC236}">
                <a16:creationId xmlns:a16="http://schemas.microsoft.com/office/drawing/2014/main" id="{D76D3638-767B-4E0B-8714-054CC508D5FC}"/>
              </a:ext>
            </a:extLst>
          </p:cNvPr>
          <p:cNvSpPr txBox="1"/>
          <p:nvPr/>
        </p:nvSpPr>
        <p:spPr>
          <a:xfrm>
            <a:off x="6193393" y="1239623"/>
            <a:ext cx="6094800" cy="954107"/>
          </a:xfrm>
          <a:prstGeom prst="rect">
            <a:avLst/>
          </a:prstGeom>
          <a:noFill/>
        </p:spPr>
        <p:txBody>
          <a:bodyPr wrap="square">
            <a:spAutoFit/>
          </a:bodyPr>
          <a:lstStyle/>
          <a:p>
            <a:endParaRPr lang="en-IN" sz="1400" dirty="0">
              <a:solidFill>
                <a:schemeClr val="accent1"/>
              </a:solidFill>
            </a:endParaRPr>
          </a:p>
          <a:p>
            <a:r>
              <a:rPr lang="en-IN" sz="1400" dirty="0">
                <a:solidFill>
                  <a:schemeClr val="accent1"/>
                </a:solidFill>
              </a:rPr>
              <a:t>int </a:t>
            </a:r>
            <a:r>
              <a:rPr lang="en-IN" sz="1400" dirty="0" err="1">
                <a:solidFill>
                  <a:schemeClr val="accent1"/>
                </a:solidFill>
              </a:rPr>
              <a:t>n_v</a:t>
            </a:r>
            <a:r>
              <a:rPr lang="en-IN" sz="1400" dirty="0">
                <a:solidFill>
                  <a:schemeClr val="accent1"/>
                </a:solidFill>
              </a:rPr>
              <a:t>[5]={0,0,0,0,0}; </a:t>
            </a:r>
            <a:r>
              <a:rPr lang="en-IN" sz="1400" dirty="0"/>
              <a:t>// holds numbers of vowels a/</a:t>
            </a:r>
            <a:r>
              <a:rPr lang="en-IN" sz="1400" dirty="0" err="1"/>
              <a:t>A,e</a:t>
            </a:r>
            <a:r>
              <a:rPr lang="en-IN" sz="1400" dirty="0"/>
              <a:t>/</a:t>
            </a:r>
            <a:r>
              <a:rPr lang="en-IN" sz="1400" dirty="0" err="1"/>
              <a:t>E,i</a:t>
            </a:r>
            <a:r>
              <a:rPr lang="en-IN" sz="1400" dirty="0"/>
              <a:t>/</a:t>
            </a:r>
            <a:r>
              <a:rPr lang="en-IN" sz="1400" dirty="0" err="1"/>
              <a:t>I,o</a:t>
            </a:r>
            <a:r>
              <a:rPr lang="en-IN" sz="1400" dirty="0"/>
              <a:t>/</a:t>
            </a:r>
            <a:r>
              <a:rPr lang="en-IN" sz="1400" dirty="0" err="1"/>
              <a:t>O,u</a:t>
            </a:r>
            <a:r>
              <a:rPr lang="en-IN" sz="1400" dirty="0"/>
              <a:t>/U</a:t>
            </a:r>
          </a:p>
          <a:p>
            <a:r>
              <a:rPr lang="en-IN" sz="1400" dirty="0">
                <a:solidFill>
                  <a:schemeClr val="accent1"/>
                </a:solidFill>
              </a:rPr>
              <a:t>char </a:t>
            </a:r>
            <a:r>
              <a:rPr lang="en-IN" sz="1400" dirty="0" err="1">
                <a:solidFill>
                  <a:schemeClr val="accent1"/>
                </a:solidFill>
              </a:rPr>
              <a:t>vowel_lc</a:t>
            </a:r>
            <a:r>
              <a:rPr lang="en-IN" sz="1400" dirty="0">
                <a:solidFill>
                  <a:schemeClr val="accent1"/>
                </a:solidFill>
              </a:rPr>
              <a:t>[ ] = "</a:t>
            </a:r>
            <a:r>
              <a:rPr lang="en-IN" sz="1400" dirty="0" err="1">
                <a:solidFill>
                  <a:schemeClr val="accent1"/>
                </a:solidFill>
              </a:rPr>
              <a:t>aeiou</a:t>
            </a:r>
            <a:r>
              <a:rPr lang="en-IN" sz="1400" dirty="0">
                <a:solidFill>
                  <a:schemeClr val="accent1"/>
                </a:solidFill>
              </a:rPr>
              <a:t>";</a:t>
            </a:r>
          </a:p>
          <a:p>
            <a:r>
              <a:rPr lang="en-IN" sz="1400" dirty="0">
                <a:solidFill>
                  <a:schemeClr val="accent1"/>
                </a:solidFill>
              </a:rPr>
              <a:t>char </a:t>
            </a:r>
            <a:r>
              <a:rPr lang="en-IN" sz="1400" dirty="0" err="1">
                <a:solidFill>
                  <a:schemeClr val="accent1"/>
                </a:solidFill>
              </a:rPr>
              <a:t>vowel_uc</a:t>
            </a:r>
            <a:r>
              <a:rPr lang="en-IN" sz="1400" dirty="0">
                <a:solidFill>
                  <a:schemeClr val="accent1"/>
                </a:solidFill>
              </a:rPr>
              <a:t>[ ] = "AEIOU";</a:t>
            </a:r>
          </a:p>
        </p:txBody>
      </p:sp>
      <p:sp>
        <p:nvSpPr>
          <p:cNvPr id="9" name="TextBox 8">
            <a:extLst>
              <a:ext uri="{FF2B5EF4-FFF2-40B4-BE49-F238E27FC236}">
                <a16:creationId xmlns:a16="http://schemas.microsoft.com/office/drawing/2014/main" id="{9EB5B5D8-7110-41EE-AF6F-DFE5F3EE5A08}"/>
              </a:ext>
            </a:extLst>
          </p:cNvPr>
          <p:cNvSpPr txBox="1"/>
          <p:nvPr/>
        </p:nvSpPr>
        <p:spPr>
          <a:xfrm>
            <a:off x="6236792" y="4782881"/>
            <a:ext cx="6094520" cy="954107"/>
          </a:xfrm>
          <a:prstGeom prst="rect">
            <a:avLst/>
          </a:prstGeom>
          <a:noFill/>
        </p:spPr>
        <p:txBody>
          <a:bodyPr wrap="square">
            <a:spAutoFit/>
          </a:bodyPr>
          <a:lstStyle/>
          <a:p>
            <a:endParaRPr lang="en-IN" sz="1400" dirty="0">
              <a:solidFill>
                <a:schemeClr val="accent1"/>
              </a:solidFill>
            </a:endParaRPr>
          </a:p>
          <a:p>
            <a:r>
              <a:rPr lang="en-IN" sz="1400" dirty="0">
                <a:solidFill>
                  <a:schemeClr val="accent1"/>
                </a:solidFill>
              </a:rPr>
              <a:t>    for (int </a:t>
            </a:r>
            <a:r>
              <a:rPr lang="en-IN" sz="1400" dirty="0" err="1">
                <a:solidFill>
                  <a:schemeClr val="accent1"/>
                </a:solidFill>
              </a:rPr>
              <a:t>i</a:t>
            </a:r>
            <a:r>
              <a:rPr lang="en-IN" sz="1400" dirty="0">
                <a:solidFill>
                  <a:schemeClr val="accent1"/>
                </a:solidFill>
              </a:rPr>
              <a:t> =0; </a:t>
            </a:r>
            <a:r>
              <a:rPr lang="en-IN" sz="1400" dirty="0" err="1">
                <a:solidFill>
                  <a:schemeClr val="accent1"/>
                </a:solidFill>
              </a:rPr>
              <a:t>i</a:t>
            </a:r>
            <a:r>
              <a:rPr lang="en-IN" sz="1400" dirty="0">
                <a:solidFill>
                  <a:schemeClr val="accent1"/>
                </a:solidFill>
              </a:rPr>
              <a:t>&lt;5; </a:t>
            </a:r>
            <a:r>
              <a:rPr lang="en-IN" sz="1400" dirty="0" err="1">
                <a:solidFill>
                  <a:schemeClr val="accent1"/>
                </a:solidFill>
              </a:rPr>
              <a:t>i</a:t>
            </a:r>
            <a:r>
              <a:rPr lang="en-IN" sz="1400" dirty="0">
                <a:solidFill>
                  <a:schemeClr val="accent1"/>
                </a:solidFill>
              </a:rPr>
              <a:t>=i+1)</a:t>
            </a:r>
          </a:p>
          <a:p>
            <a:endParaRPr lang="en-IN" sz="1400" dirty="0">
              <a:solidFill>
                <a:schemeClr val="accent1"/>
              </a:solidFill>
            </a:endParaRPr>
          </a:p>
          <a:p>
            <a:r>
              <a:rPr lang="en-IN" sz="1400" dirty="0">
                <a:solidFill>
                  <a:schemeClr val="accent1"/>
                </a:solidFill>
              </a:rPr>
              <a:t>    </a:t>
            </a:r>
            <a:r>
              <a:rPr lang="en-IN" sz="1400" dirty="0" err="1">
                <a:solidFill>
                  <a:schemeClr val="accent1"/>
                </a:solidFill>
              </a:rPr>
              <a:t>printf</a:t>
            </a:r>
            <a:r>
              <a:rPr lang="en-IN" sz="1400" dirty="0">
                <a:solidFill>
                  <a:schemeClr val="accent1"/>
                </a:solidFill>
              </a:rPr>
              <a:t>("The number of </a:t>
            </a:r>
            <a:r>
              <a:rPr lang="en-IN" sz="1400" dirty="0"/>
              <a:t>%c</a:t>
            </a:r>
            <a:r>
              <a:rPr lang="en-IN" sz="1400" dirty="0">
                <a:solidFill>
                  <a:schemeClr val="accent1"/>
                </a:solidFill>
              </a:rPr>
              <a:t> and </a:t>
            </a:r>
            <a:r>
              <a:rPr lang="en-IN" sz="1400" b="1" dirty="0">
                <a:solidFill>
                  <a:schemeClr val="accent6">
                    <a:lumMod val="75000"/>
                  </a:schemeClr>
                </a:solidFill>
              </a:rPr>
              <a:t>%c</a:t>
            </a:r>
            <a:r>
              <a:rPr lang="en-IN" sz="1400" dirty="0">
                <a:solidFill>
                  <a:schemeClr val="accent1"/>
                </a:solidFill>
              </a:rPr>
              <a:t> is </a:t>
            </a:r>
            <a:r>
              <a:rPr lang="en-IN" sz="1400" dirty="0">
                <a:solidFill>
                  <a:schemeClr val="accent2">
                    <a:lumMod val="75000"/>
                  </a:schemeClr>
                </a:solidFill>
              </a:rPr>
              <a:t>%d </a:t>
            </a:r>
            <a:r>
              <a:rPr lang="en-IN" sz="1400" dirty="0">
                <a:solidFill>
                  <a:schemeClr val="accent1"/>
                </a:solidFill>
              </a:rPr>
              <a:t>\n", </a:t>
            </a:r>
            <a:r>
              <a:rPr lang="en-IN" sz="1400" dirty="0" err="1"/>
              <a:t>vowel_lc</a:t>
            </a:r>
            <a:r>
              <a:rPr lang="en-IN" sz="1400" dirty="0"/>
              <a:t>[</a:t>
            </a:r>
            <a:r>
              <a:rPr lang="en-IN" sz="1400" dirty="0" err="1"/>
              <a:t>i</a:t>
            </a:r>
            <a:r>
              <a:rPr lang="en-IN" sz="1400" dirty="0"/>
              <a:t>], </a:t>
            </a:r>
            <a:r>
              <a:rPr lang="en-IN" sz="1400" b="1" dirty="0" err="1">
                <a:solidFill>
                  <a:schemeClr val="accent6">
                    <a:lumMod val="75000"/>
                  </a:schemeClr>
                </a:solidFill>
              </a:rPr>
              <a:t>vowel_uc</a:t>
            </a:r>
            <a:r>
              <a:rPr lang="en-IN" sz="1400" b="1" dirty="0">
                <a:solidFill>
                  <a:schemeClr val="accent6">
                    <a:lumMod val="75000"/>
                  </a:schemeClr>
                </a:solidFill>
              </a:rPr>
              <a:t>[</a:t>
            </a:r>
            <a:r>
              <a:rPr lang="en-IN" sz="1400" b="1" dirty="0" err="1">
                <a:solidFill>
                  <a:schemeClr val="accent6">
                    <a:lumMod val="75000"/>
                  </a:schemeClr>
                </a:solidFill>
              </a:rPr>
              <a:t>i</a:t>
            </a:r>
            <a:r>
              <a:rPr lang="en-IN" sz="1400" dirty="0">
                <a:solidFill>
                  <a:schemeClr val="accent1"/>
                </a:solidFill>
              </a:rPr>
              <a:t>], </a:t>
            </a:r>
            <a:r>
              <a:rPr lang="en-IN" sz="1400" dirty="0" err="1">
                <a:solidFill>
                  <a:schemeClr val="accent2">
                    <a:lumMod val="75000"/>
                  </a:schemeClr>
                </a:solidFill>
              </a:rPr>
              <a:t>n_v</a:t>
            </a:r>
            <a:r>
              <a:rPr lang="en-IN" sz="1400" dirty="0">
                <a:solidFill>
                  <a:schemeClr val="accent2">
                    <a:lumMod val="75000"/>
                  </a:schemeClr>
                </a:solidFill>
              </a:rPr>
              <a:t>[</a:t>
            </a:r>
            <a:r>
              <a:rPr lang="en-IN" sz="1400" dirty="0" err="1">
                <a:solidFill>
                  <a:schemeClr val="accent2">
                    <a:lumMod val="75000"/>
                  </a:schemeClr>
                </a:solidFill>
              </a:rPr>
              <a:t>i</a:t>
            </a:r>
            <a:r>
              <a:rPr lang="en-IN" sz="1400" dirty="0">
                <a:solidFill>
                  <a:schemeClr val="accent2">
                    <a:lumMod val="75000"/>
                  </a:schemeClr>
                </a:solidFill>
              </a:rPr>
              <a:t>]</a:t>
            </a:r>
            <a:r>
              <a:rPr lang="en-IN" sz="1400" dirty="0">
                <a:solidFill>
                  <a:schemeClr val="accent1"/>
                </a:solidFill>
              </a:rPr>
              <a:t>);</a:t>
            </a:r>
          </a:p>
        </p:txBody>
      </p:sp>
      <p:sp>
        <p:nvSpPr>
          <p:cNvPr id="2" name="Speech Bubble: Oval 1">
            <a:extLst>
              <a:ext uri="{FF2B5EF4-FFF2-40B4-BE49-F238E27FC236}">
                <a16:creationId xmlns:a16="http://schemas.microsoft.com/office/drawing/2014/main" id="{FBEBBD20-8B7E-487C-8AE9-B0DDD8FC4FE1}"/>
              </a:ext>
            </a:extLst>
          </p:cNvPr>
          <p:cNvSpPr/>
          <p:nvPr/>
        </p:nvSpPr>
        <p:spPr>
          <a:xfrm>
            <a:off x="9871130" y="2817472"/>
            <a:ext cx="1989633" cy="2201662"/>
          </a:xfrm>
          <a:prstGeom prst="wedgeEllipseCallout">
            <a:avLst>
              <a:gd name="adj1" fmla="val -150229"/>
              <a:gd name="adj2" fmla="val -100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an array to store the number of each vowel</a:t>
            </a:r>
            <a:endParaRPr lang="en-IN" dirty="0"/>
          </a:p>
        </p:txBody>
      </p:sp>
    </p:spTree>
    <p:extLst>
      <p:ext uri="{BB962C8B-B14F-4D97-AF65-F5344CB8AC3E}">
        <p14:creationId xmlns:p14="http://schemas.microsoft.com/office/powerpoint/2010/main" val="18587061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Explain how this program works: </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961007" y="2177612"/>
            <a:ext cx="6094520" cy="1477328"/>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How many variables would you need to do this? </a:t>
            </a:r>
          </a:p>
          <a:p>
            <a:endParaRPr lang="en-IN" dirty="0"/>
          </a:p>
          <a:p>
            <a:r>
              <a:rPr lang="en-IN" dirty="0"/>
              <a:t>How many (for ) loops you have to run through?</a:t>
            </a:r>
          </a:p>
        </p:txBody>
      </p:sp>
    </p:spTree>
    <p:extLst>
      <p:ext uri="{BB962C8B-B14F-4D97-AF65-F5344CB8AC3E}">
        <p14:creationId xmlns:p14="http://schemas.microsoft.com/office/powerpoint/2010/main" val="19936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87FA-C50E-490D-8573-0CCB3D1BC9D9}"/>
              </a:ext>
            </a:extLst>
          </p:cNvPr>
          <p:cNvSpPr>
            <a:spLocks noGrp="1"/>
          </p:cNvSpPr>
          <p:nvPr>
            <p:ph type="title"/>
          </p:nvPr>
        </p:nvSpPr>
        <p:spPr/>
        <p:txBody>
          <a:bodyPr/>
          <a:lstStyle/>
          <a:p>
            <a:r>
              <a:rPr lang="en-US" dirty="0"/>
              <a:t>How to Compile</a:t>
            </a:r>
            <a:endParaRPr lang="en-IN" dirty="0"/>
          </a:p>
        </p:txBody>
      </p:sp>
      <p:sp>
        <p:nvSpPr>
          <p:cNvPr id="3" name="Content Placeholder 2">
            <a:extLst>
              <a:ext uri="{FF2B5EF4-FFF2-40B4-BE49-F238E27FC236}">
                <a16:creationId xmlns:a16="http://schemas.microsoft.com/office/drawing/2014/main" id="{7978F2AA-26EC-4A9A-978D-D1347A521584}"/>
              </a:ext>
            </a:extLst>
          </p:cNvPr>
          <p:cNvSpPr>
            <a:spLocks noGrp="1"/>
          </p:cNvSpPr>
          <p:nvPr>
            <p:ph idx="1"/>
          </p:nvPr>
        </p:nvSpPr>
        <p:spPr/>
        <p:txBody>
          <a:bodyPr>
            <a:normAutofit fontScale="92500"/>
          </a:bodyPr>
          <a:lstStyle/>
          <a:p>
            <a:r>
              <a:rPr lang="en-US" dirty="0"/>
              <a:t>You need to ( you must for this course)  install a C compiler on your computer. There are many choices. What I recommend here for those who have a Windows machine is to please download “code blocks”  from</a:t>
            </a:r>
          </a:p>
          <a:p>
            <a:pPr marL="0" indent="0">
              <a:buNone/>
            </a:pPr>
            <a:r>
              <a:rPr lang="en-US" dirty="0"/>
              <a:t>	 </a:t>
            </a:r>
            <a:r>
              <a:rPr lang="en-US" dirty="0">
                <a:hlinkClick r:id="rId2"/>
              </a:rPr>
              <a:t>http://www.codeblocks.org/downloads</a:t>
            </a:r>
            <a:endParaRPr lang="en-US" dirty="0"/>
          </a:p>
          <a:p>
            <a:r>
              <a:rPr lang="en-US" dirty="0"/>
              <a:t>UNLESS YOU ARE VERY SOPHISTICATED, download the binary from the above site. </a:t>
            </a:r>
          </a:p>
          <a:p>
            <a:r>
              <a:rPr lang="en-US" dirty="0"/>
              <a:t>For quick purposes you can compile and run small programs from the cloud such as https://</a:t>
            </a:r>
          </a:p>
          <a:p>
            <a:pPr marL="0" indent="0">
              <a:buNone/>
            </a:pPr>
            <a:r>
              <a:rPr lang="en-US" dirty="0"/>
              <a:t>	</a:t>
            </a:r>
            <a:r>
              <a:rPr lang="en-US" dirty="0">
                <a:hlinkClick r:id="rId3"/>
              </a:rPr>
              <a:t>www.onlinegdb.com/online_c_compiler</a:t>
            </a:r>
            <a:endParaRPr lang="en-US" dirty="0"/>
          </a:p>
          <a:p>
            <a:pPr marL="0" indent="0">
              <a:buNone/>
            </a:pPr>
            <a:r>
              <a:rPr lang="en-US" dirty="0"/>
              <a:t>We will show you both. </a:t>
            </a:r>
            <a:endParaRPr lang="en-IN" dirty="0"/>
          </a:p>
        </p:txBody>
      </p:sp>
    </p:spTree>
    <p:extLst>
      <p:ext uri="{BB962C8B-B14F-4D97-AF65-F5344CB8AC3E}">
        <p14:creationId xmlns:p14="http://schemas.microsoft.com/office/powerpoint/2010/main" val="1705759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Explain how this program works: </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961007" y="2177612"/>
            <a:ext cx="6094520" cy="3693319"/>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What will this print?</a:t>
            </a:r>
          </a:p>
          <a:p>
            <a:endParaRPr lang="en-IN" dirty="0"/>
          </a:p>
          <a:p>
            <a:endParaRPr lang="en-IN" dirty="0"/>
          </a:p>
          <a:p>
            <a:r>
              <a:rPr lang="en-IN" dirty="0"/>
              <a:t>// display horizontal histogram</a:t>
            </a:r>
          </a:p>
          <a:p>
            <a:endParaRPr lang="en-IN" dirty="0"/>
          </a:p>
          <a:p>
            <a:r>
              <a:rPr lang="en-IN" dirty="0"/>
              <a:t>    for (int j=0; j&lt;5; j= j+1)</a:t>
            </a:r>
          </a:p>
          <a:p>
            <a:r>
              <a:rPr lang="en-IN" dirty="0"/>
              <a:t>    {</a:t>
            </a:r>
          </a:p>
          <a:p>
            <a:r>
              <a:rPr lang="en-IN" dirty="0"/>
              <a:t>    for ( int k=</a:t>
            </a:r>
            <a:r>
              <a:rPr lang="en-IN" dirty="0" err="1"/>
              <a:t>n_v</a:t>
            </a:r>
            <a:r>
              <a:rPr lang="en-IN" dirty="0"/>
              <a:t>[j]; k&gt;0; k=k-1) </a:t>
            </a:r>
            <a:r>
              <a:rPr lang="en-IN" dirty="0" err="1"/>
              <a:t>printf</a:t>
            </a:r>
            <a:r>
              <a:rPr lang="en-IN" dirty="0"/>
              <a:t>("x");</a:t>
            </a:r>
          </a:p>
          <a:p>
            <a:endParaRPr lang="en-IN" dirty="0"/>
          </a:p>
          <a:p>
            <a:r>
              <a:rPr lang="en-IN" dirty="0"/>
              <a:t>    </a:t>
            </a:r>
            <a:r>
              <a:rPr lang="en-IN" dirty="0" err="1"/>
              <a:t>printf</a:t>
            </a:r>
            <a:r>
              <a:rPr lang="en-IN" dirty="0"/>
              <a:t>("\n");</a:t>
            </a:r>
          </a:p>
          <a:p>
            <a:r>
              <a:rPr lang="en-IN" dirty="0"/>
              <a:t>    }</a:t>
            </a:r>
          </a:p>
        </p:txBody>
      </p:sp>
    </p:spTree>
    <p:extLst>
      <p:ext uri="{BB962C8B-B14F-4D97-AF65-F5344CB8AC3E}">
        <p14:creationId xmlns:p14="http://schemas.microsoft.com/office/powerpoint/2010/main" val="21779509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Write a function that does that.</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838198" y="1690688"/>
            <a:ext cx="10314215" cy="3693319"/>
          </a:xfrm>
          <a:prstGeom prst="rect">
            <a:avLst/>
          </a:prstGeom>
          <a:noFill/>
        </p:spPr>
        <p:txBody>
          <a:bodyPr wrap="square">
            <a:spAutoFit/>
          </a:bodyPr>
          <a:lstStyle/>
          <a:p>
            <a:endParaRPr lang="en-IN" dirty="0"/>
          </a:p>
          <a:p>
            <a:r>
              <a:rPr lang="en-IN" dirty="0"/>
              <a:t>Assume that </a:t>
            </a:r>
            <a:r>
              <a:rPr lang="en-IN" dirty="0" err="1"/>
              <a:t>n_v</a:t>
            </a:r>
            <a:r>
              <a:rPr lang="en-IN" dirty="0"/>
              <a:t>={4,9,5,3,2}</a:t>
            </a:r>
          </a:p>
          <a:p>
            <a:endParaRPr lang="en-IN" dirty="0"/>
          </a:p>
          <a:p>
            <a:endParaRPr lang="en-IN" dirty="0"/>
          </a:p>
          <a:p>
            <a:endParaRPr lang="en-IN" dirty="0"/>
          </a:p>
          <a:p>
            <a:r>
              <a:rPr lang="en-IN" dirty="0"/>
              <a:t>// display horizontal histogram</a:t>
            </a:r>
          </a:p>
          <a:p>
            <a:endParaRPr lang="en-IN" dirty="0"/>
          </a:p>
          <a:p>
            <a:r>
              <a:rPr lang="en-IN" dirty="0"/>
              <a:t>    for (int j=0; j&lt;5; j= j+1) </a:t>
            </a:r>
            <a:r>
              <a:rPr lang="en-IN" dirty="0">
                <a:solidFill>
                  <a:schemeClr val="accent1"/>
                </a:solidFill>
              </a:rPr>
              <a:t>// first loop controlling going over each of the FIVE vowels </a:t>
            </a:r>
          </a:p>
          <a:p>
            <a:r>
              <a:rPr lang="en-IN" dirty="0"/>
              <a:t>    {</a:t>
            </a:r>
          </a:p>
          <a:p>
            <a:r>
              <a:rPr lang="en-IN" dirty="0"/>
              <a:t>    for ( int k=</a:t>
            </a:r>
            <a:r>
              <a:rPr lang="en-IN" dirty="0" err="1"/>
              <a:t>n_v</a:t>
            </a:r>
            <a:r>
              <a:rPr lang="en-IN" dirty="0"/>
              <a:t>[j]; k&gt;0; k=k-1) </a:t>
            </a:r>
            <a:r>
              <a:rPr lang="en-IN" dirty="0" err="1"/>
              <a:t>printf</a:t>
            </a:r>
            <a:r>
              <a:rPr lang="en-IN" dirty="0"/>
              <a:t>("x"); </a:t>
            </a:r>
            <a:r>
              <a:rPr lang="en-IN" dirty="0">
                <a:solidFill>
                  <a:schemeClr val="accent1"/>
                </a:solidFill>
              </a:rPr>
              <a:t>//second loop printing as many x as the number of each vowel</a:t>
            </a:r>
          </a:p>
          <a:p>
            <a:endParaRPr lang="en-IN" dirty="0">
              <a:solidFill>
                <a:schemeClr val="accent1"/>
              </a:solidFill>
            </a:endParaRPr>
          </a:p>
          <a:p>
            <a:r>
              <a:rPr lang="en-IN" dirty="0"/>
              <a:t>    </a:t>
            </a:r>
            <a:r>
              <a:rPr lang="en-IN" dirty="0" err="1"/>
              <a:t>printf</a:t>
            </a:r>
            <a:r>
              <a:rPr lang="en-IN" dirty="0"/>
              <a:t>("\n");</a:t>
            </a:r>
          </a:p>
          <a:p>
            <a:r>
              <a:rPr lang="en-IN" dirty="0"/>
              <a:t>    }</a:t>
            </a:r>
          </a:p>
        </p:txBody>
      </p:sp>
    </p:spTree>
    <p:extLst>
      <p:ext uri="{BB962C8B-B14F-4D97-AF65-F5344CB8AC3E}">
        <p14:creationId xmlns:p14="http://schemas.microsoft.com/office/powerpoint/2010/main" val="2376144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Write a function that does that.</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838200" y="1690688"/>
            <a:ext cx="6094520" cy="2862322"/>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 display horizontal histogram</a:t>
            </a:r>
          </a:p>
          <a:p>
            <a:endParaRPr lang="en-IN" dirty="0"/>
          </a:p>
          <a:p>
            <a:r>
              <a:rPr lang="en-IN" dirty="0"/>
              <a:t>    for (int j=0; j&lt;5; j= j+1)</a:t>
            </a:r>
          </a:p>
          <a:p>
            <a:r>
              <a:rPr lang="en-IN" dirty="0"/>
              <a:t>    {</a:t>
            </a:r>
          </a:p>
          <a:p>
            <a:r>
              <a:rPr lang="en-IN" dirty="0"/>
              <a:t>    for ( int k=</a:t>
            </a:r>
            <a:r>
              <a:rPr lang="en-IN" dirty="0" err="1"/>
              <a:t>n_v</a:t>
            </a:r>
            <a:r>
              <a:rPr lang="en-IN" dirty="0"/>
              <a:t>[j]; k&gt;0; k=k-1) </a:t>
            </a:r>
            <a:r>
              <a:rPr lang="en-IN" dirty="0" err="1"/>
              <a:t>printf</a:t>
            </a:r>
            <a:r>
              <a:rPr lang="en-IN" dirty="0"/>
              <a:t>("x");</a:t>
            </a:r>
          </a:p>
          <a:p>
            <a:endParaRPr lang="en-IN" dirty="0"/>
          </a:p>
          <a:p>
            <a:r>
              <a:rPr lang="en-IN" dirty="0"/>
              <a:t>    </a:t>
            </a:r>
            <a:r>
              <a:rPr lang="en-IN" dirty="0" err="1"/>
              <a:t>printf</a:t>
            </a:r>
            <a:r>
              <a:rPr lang="en-IN" dirty="0"/>
              <a:t>("\n");</a:t>
            </a:r>
          </a:p>
          <a:p>
            <a:r>
              <a:rPr lang="en-IN" dirty="0"/>
              <a:t>    }</a:t>
            </a:r>
          </a:p>
        </p:txBody>
      </p:sp>
      <p:sp>
        <p:nvSpPr>
          <p:cNvPr id="3" name="TextBox 2">
            <a:extLst>
              <a:ext uri="{FF2B5EF4-FFF2-40B4-BE49-F238E27FC236}">
                <a16:creationId xmlns:a16="http://schemas.microsoft.com/office/drawing/2014/main" id="{8B95127F-6C53-483B-B79E-C4FB05FFCD62}"/>
              </a:ext>
            </a:extLst>
          </p:cNvPr>
          <p:cNvSpPr txBox="1"/>
          <p:nvPr/>
        </p:nvSpPr>
        <p:spPr>
          <a:xfrm>
            <a:off x="7448365" y="2384952"/>
            <a:ext cx="3019160" cy="2031325"/>
          </a:xfrm>
          <a:prstGeom prst="rect">
            <a:avLst/>
          </a:prstGeom>
          <a:noFill/>
        </p:spPr>
        <p:txBody>
          <a:bodyPr wrap="none" rtlCol="0">
            <a:spAutoFit/>
          </a:bodyPr>
          <a:lstStyle/>
          <a:p>
            <a:r>
              <a:rPr lang="en-US" dirty="0"/>
              <a:t>Declare  the function: </a:t>
            </a:r>
          </a:p>
          <a:p>
            <a:r>
              <a:rPr lang="en-US" dirty="0"/>
              <a:t>	function type</a:t>
            </a:r>
          </a:p>
          <a:p>
            <a:r>
              <a:rPr lang="en-US" dirty="0"/>
              <a:t>	function parameters</a:t>
            </a:r>
          </a:p>
          <a:p>
            <a:r>
              <a:rPr lang="en-US" dirty="0"/>
              <a:t>Define the function</a:t>
            </a:r>
          </a:p>
          <a:p>
            <a:endParaRPr lang="en-US" dirty="0"/>
          </a:p>
          <a:p>
            <a:r>
              <a:rPr lang="en-US" dirty="0"/>
              <a:t>Calling the function</a:t>
            </a:r>
          </a:p>
          <a:p>
            <a:endParaRPr lang="en-IN" dirty="0"/>
          </a:p>
        </p:txBody>
      </p:sp>
    </p:spTree>
    <p:extLst>
      <p:ext uri="{BB962C8B-B14F-4D97-AF65-F5344CB8AC3E}">
        <p14:creationId xmlns:p14="http://schemas.microsoft.com/office/powerpoint/2010/main" val="1012874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Write a function that does that.</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838200" y="1690688"/>
            <a:ext cx="6094520" cy="2862322"/>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 display horizontal histogram</a:t>
            </a:r>
          </a:p>
          <a:p>
            <a:endParaRPr lang="en-IN" dirty="0"/>
          </a:p>
          <a:p>
            <a:r>
              <a:rPr lang="en-IN" dirty="0"/>
              <a:t>    for (int j=0; j&lt;5; j= j+1)</a:t>
            </a:r>
          </a:p>
          <a:p>
            <a:r>
              <a:rPr lang="en-IN" dirty="0"/>
              <a:t>    {</a:t>
            </a:r>
          </a:p>
          <a:p>
            <a:r>
              <a:rPr lang="en-IN" dirty="0"/>
              <a:t>    for ( int k=</a:t>
            </a:r>
            <a:r>
              <a:rPr lang="en-IN" dirty="0" err="1"/>
              <a:t>n_v</a:t>
            </a:r>
            <a:r>
              <a:rPr lang="en-IN" dirty="0"/>
              <a:t>[j]; k&gt;0; k=k-1) </a:t>
            </a:r>
            <a:r>
              <a:rPr lang="en-IN" dirty="0" err="1"/>
              <a:t>printf</a:t>
            </a:r>
            <a:r>
              <a:rPr lang="en-IN" dirty="0"/>
              <a:t>("x");</a:t>
            </a:r>
          </a:p>
          <a:p>
            <a:endParaRPr lang="en-IN" dirty="0"/>
          </a:p>
          <a:p>
            <a:r>
              <a:rPr lang="en-IN" dirty="0"/>
              <a:t>    </a:t>
            </a:r>
            <a:r>
              <a:rPr lang="en-IN" dirty="0" err="1"/>
              <a:t>printf</a:t>
            </a:r>
            <a:r>
              <a:rPr lang="en-IN" dirty="0"/>
              <a:t>("\n");</a:t>
            </a:r>
          </a:p>
          <a:p>
            <a:r>
              <a:rPr lang="en-IN" dirty="0"/>
              <a:t>    }</a:t>
            </a:r>
          </a:p>
        </p:txBody>
      </p:sp>
      <p:sp>
        <p:nvSpPr>
          <p:cNvPr id="3" name="TextBox 2">
            <a:extLst>
              <a:ext uri="{FF2B5EF4-FFF2-40B4-BE49-F238E27FC236}">
                <a16:creationId xmlns:a16="http://schemas.microsoft.com/office/drawing/2014/main" id="{8B95127F-6C53-483B-B79E-C4FB05FFCD62}"/>
              </a:ext>
            </a:extLst>
          </p:cNvPr>
          <p:cNvSpPr txBox="1"/>
          <p:nvPr/>
        </p:nvSpPr>
        <p:spPr>
          <a:xfrm>
            <a:off x="7448365" y="2384952"/>
            <a:ext cx="3019160" cy="2031325"/>
          </a:xfrm>
          <a:prstGeom prst="rect">
            <a:avLst/>
          </a:prstGeom>
          <a:noFill/>
        </p:spPr>
        <p:txBody>
          <a:bodyPr wrap="none" rtlCol="0">
            <a:spAutoFit/>
          </a:bodyPr>
          <a:lstStyle/>
          <a:p>
            <a:r>
              <a:rPr lang="en-US" dirty="0"/>
              <a:t>Declare  the function: </a:t>
            </a:r>
          </a:p>
          <a:p>
            <a:r>
              <a:rPr lang="en-US" dirty="0"/>
              <a:t>	function type</a:t>
            </a:r>
          </a:p>
          <a:p>
            <a:r>
              <a:rPr lang="en-US" dirty="0"/>
              <a:t>	function parameters</a:t>
            </a:r>
          </a:p>
          <a:p>
            <a:r>
              <a:rPr lang="en-US" dirty="0"/>
              <a:t>Define the function</a:t>
            </a:r>
          </a:p>
          <a:p>
            <a:endParaRPr lang="en-US" dirty="0"/>
          </a:p>
          <a:p>
            <a:r>
              <a:rPr lang="en-US" dirty="0"/>
              <a:t>Calling the function</a:t>
            </a:r>
          </a:p>
          <a:p>
            <a:endParaRPr lang="en-IN" dirty="0"/>
          </a:p>
        </p:txBody>
      </p:sp>
    </p:spTree>
    <p:extLst>
      <p:ext uri="{BB962C8B-B14F-4D97-AF65-F5344CB8AC3E}">
        <p14:creationId xmlns:p14="http://schemas.microsoft.com/office/powerpoint/2010/main" val="19667355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Write a function that does that.</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838200" y="1690688"/>
            <a:ext cx="6094520" cy="2862322"/>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 display horizontal histogram</a:t>
            </a:r>
          </a:p>
          <a:p>
            <a:endParaRPr lang="en-IN" dirty="0"/>
          </a:p>
          <a:p>
            <a:r>
              <a:rPr lang="en-IN" dirty="0"/>
              <a:t>    for (int j=0; j&lt;5; j= j+1)</a:t>
            </a:r>
          </a:p>
          <a:p>
            <a:r>
              <a:rPr lang="en-IN" dirty="0"/>
              <a:t>    {</a:t>
            </a:r>
          </a:p>
          <a:p>
            <a:r>
              <a:rPr lang="en-IN" dirty="0"/>
              <a:t>    for ( int k=</a:t>
            </a:r>
            <a:r>
              <a:rPr lang="en-IN" dirty="0" err="1"/>
              <a:t>n_v</a:t>
            </a:r>
            <a:r>
              <a:rPr lang="en-IN" dirty="0"/>
              <a:t>[j]; k&gt;0; k=k-1) </a:t>
            </a:r>
            <a:r>
              <a:rPr lang="en-IN" dirty="0" err="1"/>
              <a:t>printf</a:t>
            </a:r>
            <a:r>
              <a:rPr lang="en-IN" dirty="0"/>
              <a:t>("x");</a:t>
            </a:r>
          </a:p>
          <a:p>
            <a:endParaRPr lang="en-IN" dirty="0"/>
          </a:p>
          <a:p>
            <a:r>
              <a:rPr lang="en-IN" dirty="0"/>
              <a:t>    </a:t>
            </a:r>
            <a:r>
              <a:rPr lang="en-IN" dirty="0" err="1"/>
              <a:t>printf</a:t>
            </a:r>
            <a:r>
              <a:rPr lang="en-IN" dirty="0"/>
              <a:t>("\n");</a:t>
            </a:r>
          </a:p>
          <a:p>
            <a:r>
              <a:rPr lang="en-IN" dirty="0"/>
              <a:t>    }</a:t>
            </a:r>
          </a:p>
        </p:txBody>
      </p:sp>
      <p:sp>
        <p:nvSpPr>
          <p:cNvPr id="3" name="TextBox 2">
            <a:extLst>
              <a:ext uri="{FF2B5EF4-FFF2-40B4-BE49-F238E27FC236}">
                <a16:creationId xmlns:a16="http://schemas.microsoft.com/office/drawing/2014/main" id="{8B95127F-6C53-483B-B79E-C4FB05FFCD62}"/>
              </a:ext>
            </a:extLst>
          </p:cNvPr>
          <p:cNvSpPr txBox="1"/>
          <p:nvPr/>
        </p:nvSpPr>
        <p:spPr>
          <a:xfrm>
            <a:off x="7448365" y="2384952"/>
            <a:ext cx="3692870" cy="1754326"/>
          </a:xfrm>
          <a:prstGeom prst="rect">
            <a:avLst/>
          </a:prstGeom>
          <a:noFill/>
        </p:spPr>
        <p:txBody>
          <a:bodyPr wrap="none" rtlCol="0">
            <a:spAutoFit/>
          </a:bodyPr>
          <a:lstStyle/>
          <a:p>
            <a:r>
              <a:rPr lang="en-US" dirty="0"/>
              <a:t>Declare  the function: </a:t>
            </a:r>
          </a:p>
          <a:p>
            <a:r>
              <a:rPr lang="en-US" dirty="0"/>
              <a:t>	function type</a:t>
            </a:r>
          </a:p>
          <a:p>
            <a:r>
              <a:rPr lang="en-US" dirty="0"/>
              <a:t>	function parameters</a:t>
            </a:r>
          </a:p>
          <a:p>
            <a:endParaRPr lang="en-US" dirty="0"/>
          </a:p>
          <a:p>
            <a:r>
              <a:rPr lang="en-US" dirty="0"/>
              <a:t>void </a:t>
            </a:r>
            <a:r>
              <a:rPr lang="en-US" dirty="0" err="1"/>
              <a:t>draw_hist_h</a:t>
            </a:r>
            <a:r>
              <a:rPr lang="en-US" dirty="0"/>
              <a:t>(int entry, int data[])</a:t>
            </a:r>
          </a:p>
          <a:p>
            <a:endParaRPr lang="en-IN" dirty="0"/>
          </a:p>
        </p:txBody>
      </p:sp>
    </p:spTree>
    <p:extLst>
      <p:ext uri="{BB962C8B-B14F-4D97-AF65-F5344CB8AC3E}">
        <p14:creationId xmlns:p14="http://schemas.microsoft.com/office/powerpoint/2010/main" val="424482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69D-AB60-435C-8EA6-A4EF036223DE}"/>
              </a:ext>
            </a:extLst>
          </p:cNvPr>
          <p:cNvSpPr>
            <a:spLocks noGrp="1"/>
          </p:cNvSpPr>
          <p:nvPr>
            <p:ph type="title"/>
          </p:nvPr>
        </p:nvSpPr>
        <p:spPr/>
        <p:txBody>
          <a:bodyPr/>
          <a:lstStyle/>
          <a:p>
            <a:r>
              <a:rPr lang="en-US" dirty="0"/>
              <a:t>Drawing a horizontal histogram</a:t>
            </a:r>
            <a:br>
              <a:rPr lang="en-US" dirty="0"/>
            </a:br>
            <a:r>
              <a:rPr lang="en-US" dirty="0"/>
              <a:t>Write a function that does that.</a:t>
            </a:r>
            <a:endParaRPr lang="en-IN" dirty="0"/>
          </a:p>
        </p:txBody>
      </p:sp>
      <p:sp>
        <p:nvSpPr>
          <p:cNvPr id="4" name="TextBox 3">
            <a:extLst>
              <a:ext uri="{FF2B5EF4-FFF2-40B4-BE49-F238E27FC236}">
                <a16:creationId xmlns:a16="http://schemas.microsoft.com/office/drawing/2014/main" id="{4505E141-A3BA-4CC0-B0B8-782D596E00E4}"/>
              </a:ext>
            </a:extLst>
          </p:cNvPr>
          <p:cNvSpPr txBox="1"/>
          <p:nvPr/>
        </p:nvSpPr>
        <p:spPr>
          <a:xfrm>
            <a:off x="838200" y="1690688"/>
            <a:ext cx="6094520" cy="2862322"/>
          </a:xfrm>
          <a:prstGeom prst="rect">
            <a:avLst/>
          </a:prstGeom>
          <a:noFill/>
        </p:spPr>
        <p:txBody>
          <a:bodyPr wrap="square">
            <a:spAutoFit/>
          </a:bodyPr>
          <a:lstStyle/>
          <a:p>
            <a:r>
              <a:rPr lang="en-IN" dirty="0"/>
              <a:t>Assume that </a:t>
            </a:r>
            <a:r>
              <a:rPr lang="en-IN" dirty="0" err="1"/>
              <a:t>n_v</a:t>
            </a:r>
            <a:r>
              <a:rPr lang="en-IN" dirty="0"/>
              <a:t>={4,9,5,3,2}</a:t>
            </a:r>
          </a:p>
          <a:p>
            <a:endParaRPr lang="en-IN" dirty="0"/>
          </a:p>
          <a:p>
            <a:r>
              <a:rPr lang="en-IN" dirty="0"/>
              <a:t>// display horizontal histogram</a:t>
            </a:r>
          </a:p>
          <a:p>
            <a:endParaRPr lang="en-IN" dirty="0"/>
          </a:p>
          <a:p>
            <a:r>
              <a:rPr lang="en-IN" dirty="0"/>
              <a:t>    for (int j=0; j&lt;5; j= j+1)</a:t>
            </a:r>
          </a:p>
          <a:p>
            <a:r>
              <a:rPr lang="en-IN" dirty="0"/>
              <a:t>    {</a:t>
            </a:r>
          </a:p>
          <a:p>
            <a:r>
              <a:rPr lang="en-IN" dirty="0"/>
              <a:t>    for ( int k=</a:t>
            </a:r>
            <a:r>
              <a:rPr lang="en-IN" dirty="0" err="1"/>
              <a:t>n_v</a:t>
            </a:r>
            <a:r>
              <a:rPr lang="en-IN" dirty="0"/>
              <a:t>[j]; k&gt;0; k=k-1) </a:t>
            </a:r>
            <a:r>
              <a:rPr lang="en-IN" dirty="0" err="1"/>
              <a:t>printf</a:t>
            </a:r>
            <a:r>
              <a:rPr lang="en-IN" dirty="0"/>
              <a:t>("x");</a:t>
            </a:r>
          </a:p>
          <a:p>
            <a:endParaRPr lang="en-IN" dirty="0"/>
          </a:p>
          <a:p>
            <a:r>
              <a:rPr lang="en-IN" dirty="0"/>
              <a:t>    </a:t>
            </a:r>
            <a:r>
              <a:rPr lang="en-IN" dirty="0" err="1"/>
              <a:t>printf</a:t>
            </a:r>
            <a:r>
              <a:rPr lang="en-IN" dirty="0"/>
              <a:t>("\n");</a:t>
            </a:r>
          </a:p>
          <a:p>
            <a:r>
              <a:rPr lang="en-IN" dirty="0"/>
              <a:t>    }</a:t>
            </a:r>
          </a:p>
        </p:txBody>
      </p:sp>
      <p:sp>
        <p:nvSpPr>
          <p:cNvPr id="3" name="TextBox 2">
            <a:extLst>
              <a:ext uri="{FF2B5EF4-FFF2-40B4-BE49-F238E27FC236}">
                <a16:creationId xmlns:a16="http://schemas.microsoft.com/office/drawing/2014/main" id="{8B95127F-6C53-483B-B79E-C4FB05FFCD62}"/>
              </a:ext>
            </a:extLst>
          </p:cNvPr>
          <p:cNvSpPr txBox="1"/>
          <p:nvPr/>
        </p:nvSpPr>
        <p:spPr>
          <a:xfrm>
            <a:off x="5780314" y="1690688"/>
            <a:ext cx="8747251" cy="5355312"/>
          </a:xfrm>
          <a:prstGeom prst="rect">
            <a:avLst/>
          </a:prstGeom>
          <a:noFill/>
        </p:spPr>
        <p:txBody>
          <a:bodyPr wrap="square" rtlCol="0">
            <a:spAutoFit/>
          </a:bodyPr>
          <a:lstStyle/>
          <a:p>
            <a:r>
              <a:rPr lang="en-US" dirty="0"/>
              <a:t>Declare  the function: </a:t>
            </a:r>
          </a:p>
          <a:p>
            <a:r>
              <a:rPr lang="en-US" dirty="0"/>
              <a:t>	function type</a:t>
            </a:r>
          </a:p>
          <a:p>
            <a:r>
              <a:rPr lang="en-US" dirty="0"/>
              <a:t>	function parameters</a:t>
            </a:r>
          </a:p>
          <a:p>
            <a:endParaRPr lang="en-US" dirty="0"/>
          </a:p>
          <a:p>
            <a:r>
              <a:rPr lang="en-US" dirty="0"/>
              <a:t>void </a:t>
            </a:r>
            <a:r>
              <a:rPr lang="en-US" dirty="0" err="1"/>
              <a:t>draw_hist_h</a:t>
            </a:r>
            <a:r>
              <a:rPr lang="en-US" dirty="0"/>
              <a:t>(int entries, int </a:t>
            </a:r>
            <a:r>
              <a:rPr lang="en-US" dirty="0" err="1"/>
              <a:t>entry_values</a:t>
            </a:r>
            <a:r>
              <a:rPr lang="en-US" dirty="0"/>
              <a:t>[])</a:t>
            </a:r>
          </a:p>
          <a:p>
            <a:endParaRPr lang="en-US" dirty="0"/>
          </a:p>
          <a:p>
            <a:r>
              <a:rPr lang="en-US" sz="1200" b="1" dirty="0">
                <a:latin typeface="Courier New" panose="02070309020205020404" pitchFamily="49" charset="0"/>
              </a:rPr>
              <a:t> void </a:t>
            </a:r>
            <a:r>
              <a:rPr lang="en-US" sz="1200" b="1" dirty="0" err="1">
                <a:latin typeface="Courier New" panose="02070309020205020404" pitchFamily="49" charset="0"/>
              </a:rPr>
              <a:t>draw_hist_h</a:t>
            </a:r>
            <a:r>
              <a:rPr lang="en-US" sz="1200" b="1" dirty="0">
                <a:latin typeface="Courier New" panose="02070309020205020404" pitchFamily="49" charset="0"/>
              </a:rPr>
              <a:t>(int entries, int </a:t>
            </a:r>
            <a:r>
              <a:rPr lang="en-US" sz="1200" b="1" dirty="0" err="1">
                <a:latin typeface="Courier New" panose="02070309020205020404" pitchFamily="49" charset="0"/>
              </a:rPr>
              <a:t>entry_values</a:t>
            </a:r>
            <a:r>
              <a:rPr lang="en-US" sz="1200" b="1" dirty="0">
                <a:latin typeface="Courier New" panose="02070309020205020404" pitchFamily="49" charset="0"/>
              </a:rPr>
              <a:t>[])</a:t>
            </a:r>
          </a:p>
          <a:p>
            <a:endParaRPr lang="en-US" sz="1200" b="1" dirty="0">
              <a:latin typeface="Courier New" panose="02070309020205020404" pitchFamily="49" charset="0"/>
            </a:endParaRPr>
          </a:p>
          <a:p>
            <a:r>
              <a:rPr lang="en-US" sz="1200" b="1" dirty="0">
                <a:latin typeface="Courier New" panose="02070309020205020404" pitchFamily="49" charset="0"/>
              </a:rPr>
              <a:t> {</a:t>
            </a:r>
          </a:p>
          <a:p>
            <a:endParaRPr lang="en-US" sz="1200" b="1" dirty="0">
              <a:latin typeface="Courier New" panose="02070309020205020404" pitchFamily="49" charset="0"/>
            </a:endParaRPr>
          </a:p>
          <a:p>
            <a:r>
              <a:rPr lang="en-US" sz="1200" b="1" dirty="0">
                <a:latin typeface="Courier New" panose="02070309020205020404" pitchFamily="49" charset="0"/>
              </a:rPr>
              <a:t> for (int j=0; j&lt;entries; j= j+1)</a:t>
            </a:r>
          </a:p>
          <a:p>
            <a:r>
              <a:rPr lang="en-US" sz="1200" b="1" dirty="0">
                <a:latin typeface="Courier New" panose="02070309020205020404" pitchFamily="49" charset="0"/>
              </a:rPr>
              <a:t>    {</a:t>
            </a:r>
          </a:p>
          <a:p>
            <a:endParaRPr lang="en-US" sz="1200" b="1" dirty="0">
              <a:latin typeface="Courier New" panose="02070309020205020404" pitchFamily="49" charset="0"/>
            </a:endParaRPr>
          </a:p>
          <a:p>
            <a:endParaRPr lang="en-US" sz="1200" b="1" dirty="0">
              <a:latin typeface="Courier New" panose="02070309020205020404" pitchFamily="49" charset="0"/>
            </a:endParaRPr>
          </a:p>
          <a:p>
            <a:r>
              <a:rPr lang="nb-NO" sz="1200" b="1" dirty="0">
                <a:latin typeface="Courier New" panose="02070309020205020404" pitchFamily="49" charset="0"/>
              </a:rPr>
              <a:t>    for ( int k=entry_values[j]; k&gt;0; k=k-1) printf("x");</a:t>
            </a:r>
          </a:p>
          <a:p>
            <a:endParaRPr lang="en-US" sz="1200" b="1" dirty="0">
              <a:latin typeface="Courier New" panose="02070309020205020404" pitchFamily="49" charset="0"/>
            </a:endParaRPr>
          </a:p>
          <a:p>
            <a:r>
              <a:rPr lang="en-US" sz="1200" b="1" dirty="0">
                <a:latin typeface="Courier New" panose="02070309020205020404" pitchFamily="49" charset="0"/>
              </a:rPr>
              <a:t>    </a:t>
            </a:r>
            <a:r>
              <a:rPr lang="en-US" sz="1200" b="1" dirty="0" err="1">
                <a:latin typeface="Courier New" panose="02070309020205020404" pitchFamily="49" charset="0"/>
              </a:rPr>
              <a:t>printf</a:t>
            </a:r>
            <a:r>
              <a:rPr lang="en-US" sz="1200" b="1" dirty="0">
                <a:latin typeface="Courier New" panose="02070309020205020404" pitchFamily="49" charset="0"/>
              </a:rPr>
              <a:t>("\n");</a:t>
            </a:r>
          </a:p>
          <a:p>
            <a:r>
              <a:rPr lang="en-US" sz="1200" b="1" dirty="0">
                <a:latin typeface="Courier New" panose="02070309020205020404" pitchFamily="49" charset="0"/>
              </a:rPr>
              <a:t>    }</a:t>
            </a:r>
          </a:p>
          <a:p>
            <a:endParaRPr lang="en-US" sz="1200" b="1" dirty="0">
              <a:latin typeface="Courier New" panose="02070309020205020404" pitchFamily="49" charset="0"/>
            </a:endParaRPr>
          </a:p>
          <a:p>
            <a:r>
              <a:rPr lang="en-US" sz="1200" b="1" dirty="0">
                <a:latin typeface="Courier New" panose="02070309020205020404" pitchFamily="49" charset="0"/>
              </a:rPr>
              <a:t> }</a:t>
            </a:r>
          </a:p>
          <a:p>
            <a:r>
              <a:rPr lang="en-US" sz="1200" b="1" dirty="0">
                <a:latin typeface="Courier New" panose="02070309020205020404" pitchFamily="49" charset="0"/>
              </a:rPr>
              <a:t>………..</a:t>
            </a:r>
          </a:p>
          <a:p>
            <a:r>
              <a:rPr lang="pt-BR" sz="1800" b="1" dirty="0">
                <a:solidFill>
                  <a:schemeClr val="accent1"/>
                </a:solidFill>
                <a:latin typeface="Courier New" panose="02070309020205020404" pitchFamily="49" charset="0"/>
              </a:rPr>
              <a:t>draw_hist_h(5, n_v);</a:t>
            </a:r>
            <a:endParaRPr lang="en-US" sz="1200" b="1" dirty="0">
              <a:solidFill>
                <a:schemeClr val="accent1"/>
              </a:solidFill>
              <a:latin typeface="Courier New" panose="02070309020205020404" pitchFamily="49" charset="0"/>
            </a:endParaRPr>
          </a:p>
          <a:p>
            <a:endParaRPr lang="en-US" dirty="0"/>
          </a:p>
          <a:p>
            <a:endParaRPr lang="en-IN" dirty="0"/>
          </a:p>
        </p:txBody>
      </p:sp>
    </p:spTree>
    <p:extLst>
      <p:ext uri="{BB962C8B-B14F-4D97-AF65-F5344CB8AC3E}">
        <p14:creationId xmlns:p14="http://schemas.microsoft.com/office/powerpoint/2010/main" val="9780820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B291F1-E073-4144-B9A0-E83620E72B94}"/>
              </a:ext>
            </a:extLst>
          </p:cNvPr>
          <p:cNvSpPr txBox="1"/>
          <p:nvPr/>
        </p:nvSpPr>
        <p:spPr>
          <a:xfrm>
            <a:off x="277586" y="-98889"/>
            <a:ext cx="11813721" cy="7240444"/>
          </a:xfrm>
          <a:prstGeom prst="rect">
            <a:avLst/>
          </a:prstGeom>
          <a:noFill/>
        </p:spPr>
        <p:txBody>
          <a:bodyPr wrap="square">
            <a:spAutoFit/>
          </a:bodyPr>
          <a:lstStyle/>
          <a:p>
            <a:r>
              <a:rPr lang="en-US" sz="1200" dirty="0">
                <a:latin typeface="Courier New" panose="02070309020205020404" pitchFamily="49" charset="0"/>
              </a:rPr>
              <a:t>#include &lt;</a:t>
            </a:r>
            <a:r>
              <a:rPr lang="en-US" sz="1200" dirty="0" err="1">
                <a:latin typeface="Courier New" panose="02070309020205020404" pitchFamily="49" charset="0"/>
              </a:rPr>
              <a:t>stdio.h</a:t>
            </a:r>
            <a:r>
              <a:rPr lang="en-US" sz="1200" dirty="0">
                <a:latin typeface="Courier New" panose="02070309020205020404" pitchFamily="49" charset="0"/>
              </a:rPr>
              <a:t>&gt;</a:t>
            </a:r>
          </a:p>
          <a:p>
            <a:endParaRPr lang="en-US" sz="1200" dirty="0">
              <a:latin typeface="Courier New" panose="02070309020205020404" pitchFamily="49" charset="0"/>
            </a:endParaRPr>
          </a:p>
          <a:p>
            <a:r>
              <a:rPr lang="en-US" sz="1200" dirty="0">
                <a:latin typeface="Courier New" panose="02070309020205020404" pitchFamily="49" charset="0"/>
              </a:rPr>
              <a:t>void </a:t>
            </a:r>
            <a:r>
              <a:rPr lang="en-US" sz="1200" dirty="0" err="1">
                <a:latin typeface="Courier New" panose="02070309020205020404" pitchFamily="49" charset="0"/>
              </a:rPr>
              <a:t>draw_hist_h</a:t>
            </a:r>
            <a:r>
              <a:rPr lang="en-US" sz="1200" dirty="0">
                <a:latin typeface="Courier New" panose="02070309020205020404" pitchFamily="49" charset="0"/>
              </a:rPr>
              <a:t>(int entries, int </a:t>
            </a:r>
            <a:r>
              <a:rPr lang="en-US" sz="1200" dirty="0" err="1">
                <a:latin typeface="Courier New" panose="02070309020205020404" pitchFamily="49" charset="0"/>
              </a:rPr>
              <a:t>entry_values</a:t>
            </a:r>
            <a:r>
              <a:rPr lang="en-US" sz="1200" dirty="0">
                <a:latin typeface="Courier New" panose="02070309020205020404" pitchFamily="49" charset="0"/>
              </a:rPr>
              <a:t>[])</a:t>
            </a:r>
          </a:p>
          <a:p>
            <a:endParaRPr lang="en-US" sz="1200" dirty="0">
              <a:latin typeface="Courier New" panose="02070309020205020404" pitchFamily="49" charset="0"/>
            </a:endParaRPr>
          </a:p>
          <a:p>
            <a:r>
              <a:rPr lang="en-US" sz="1200" dirty="0">
                <a:latin typeface="Courier New" panose="02070309020205020404" pitchFamily="49" charset="0"/>
              </a:rPr>
              <a:t> {</a:t>
            </a:r>
          </a:p>
          <a:p>
            <a:r>
              <a:rPr lang="en-US" sz="1200" dirty="0">
                <a:latin typeface="Courier New" panose="02070309020205020404" pitchFamily="49" charset="0"/>
              </a:rPr>
              <a:t> for (int j=0; j&lt;entries; j= j+1)</a:t>
            </a:r>
          </a:p>
          <a:p>
            <a:r>
              <a:rPr lang="en-US" sz="1200" dirty="0">
                <a:latin typeface="Courier New" panose="02070309020205020404" pitchFamily="49" charset="0"/>
              </a:rPr>
              <a:t>    { </a:t>
            </a:r>
            <a:r>
              <a:rPr lang="nb-NO" sz="1200" dirty="0">
                <a:latin typeface="Courier New" panose="02070309020205020404" pitchFamily="49" charset="0"/>
              </a:rPr>
              <a:t>for ( int k=entry_values[j]; k&gt;0; k=k-1) printf("x");</a:t>
            </a:r>
          </a:p>
          <a:p>
            <a:endParaRPr lang="en-US" sz="1200" dirty="0">
              <a:latin typeface="Courier New" panose="02070309020205020404" pitchFamily="49" charset="0"/>
            </a:endParaRP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("\n");</a:t>
            </a:r>
          </a:p>
          <a:p>
            <a:r>
              <a:rPr lang="en-US" sz="1200" dirty="0">
                <a:latin typeface="Courier New" panose="02070309020205020404" pitchFamily="49" charset="0"/>
              </a:rPr>
              <a:t>    }</a:t>
            </a:r>
          </a:p>
          <a:p>
            <a:r>
              <a:rPr lang="en-US" sz="1200" dirty="0">
                <a:latin typeface="Courier New" panose="02070309020205020404" pitchFamily="49" charset="0"/>
              </a:rPr>
              <a:t> }</a:t>
            </a:r>
          </a:p>
          <a:p>
            <a:r>
              <a:rPr lang="en-US" sz="1200" dirty="0">
                <a:latin typeface="Courier New" panose="02070309020205020404" pitchFamily="49" charset="0"/>
              </a:rPr>
              <a:t>//-----------------------------------------</a:t>
            </a:r>
          </a:p>
          <a:p>
            <a:r>
              <a:rPr lang="en-US" sz="1200" dirty="0">
                <a:latin typeface="Courier New" panose="02070309020205020404" pitchFamily="49" charset="0"/>
              </a:rPr>
              <a:t>int main()</a:t>
            </a:r>
          </a:p>
          <a:p>
            <a:endParaRPr lang="en-US" sz="1200" dirty="0">
              <a:latin typeface="Courier New" panose="02070309020205020404" pitchFamily="49" charset="0"/>
            </a:endParaRPr>
          </a:p>
          <a:p>
            <a:r>
              <a:rPr lang="en-US" sz="1200" dirty="0">
                <a:latin typeface="Courier New" panose="02070309020205020404" pitchFamily="49" charset="0"/>
              </a:rPr>
              <a:t>{</a:t>
            </a:r>
          </a:p>
          <a:p>
            <a:r>
              <a:rPr lang="en-US" sz="1200" dirty="0">
                <a:latin typeface="Courier New" panose="02070309020205020404" pitchFamily="49" charset="0"/>
              </a:rPr>
              <a:t>int c=0;</a:t>
            </a:r>
          </a:p>
          <a:p>
            <a:endParaRPr lang="en-US" sz="1200" dirty="0">
              <a:latin typeface="Courier New" panose="02070309020205020404" pitchFamily="49" charset="0"/>
            </a:endParaRPr>
          </a:p>
          <a:p>
            <a:r>
              <a:rPr lang="pt-BR" sz="1200" dirty="0">
                <a:latin typeface="Courier New" panose="02070309020205020404" pitchFamily="49" charset="0"/>
              </a:rPr>
              <a:t>int n_v[5]={0,0,0,0,0}; // holds numbers of vowels a/A,e/E,i/I,o/O,u/U</a:t>
            </a:r>
          </a:p>
          <a:p>
            <a:r>
              <a:rPr lang="en-US" sz="1200" dirty="0">
                <a:latin typeface="Courier New" panose="02070309020205020404" pitchFamily="49" charset="0"/>
              </a:rPr>
              <a:t>char </a:t>
            </a:r>
            <a:r>
              <a:rPr lang="en-US" sz="1200" dirty="0" err="1">
                <a:latin typeface="Courier New" panose="02070309020205020404" pitchFamily="49" charset="0"/>
              </a:rPr>
              <a:t>vowel_lc</a:t>
            </a:r>
            <a:r>
              <a:rPr lang="en-US" sz="1200" dirty="0">
                <a:latin typeface="Courier New" panose="02070309020205020404" pitchFamily="49" charset="0"/>
              </a:rPr>
              <a:t>[] = "</a:t>
            </a:r>
            <a:r>
              <a:rPr lang="en-US" sz="1200" dirty="0" err="1">
                <a:latin typeface="Courier New" panose="02070309020205020404" pitchFamily="49" charset="0"/>
              </a:rPr>
              <a:t>aeiou</a:t>
            </a:r>
            <a:r>
              <a:rPr lang="en-US" sz="1200" dirty="0">
                <a:latin typeface="Courier New" panose="02070309020205020404" pitchFamily="49" charset="0"/>
              </a:rPr>
              <a:t>";</a:t>
            </a:r>
          </a:p>
          <a:p>
            <a:r>
              <a:rPr lang="en-US" sz="1200" dirty="0">
                <a:latin typeface="Courier New" panose="02070309020205020404" pitchFamily="49" charset="0"/>
              </a:rPr>
              <a:t>char </a:t>
            </a:r>
            <a:r>
              <a:rPr lang="en-US" sz="1200" dirty="0" err="1">
                <a:latin typeface="Courier New" panose="02070309020205020404" pitchFamily="49" charset="0"/>
              </a:rPr>
              <a:t>vowel_uc</a:t>
            </a:r>
            <a:r>
              <a:rPr lang="en-US" sz="1200" dirty="0">
                <a:latin typeface="Courier New" panose="02070309020205020404" pitchFamily="49" charset="0"/>
              </a:rPr>
              <a:t>[] = "AEIOU";</a:t>
            </a:r>
          </a:p>
          <a:p>
            <a:endParaRPr lang="en-US" sz="1200" dirty="0">
              <a:latin typeface="Courier New" panose="02070309020205020404" pitchFamily="49" charset="0"/>
            </a:endParaRPr>
          </a:p>
          <a:p>
            <a:r>
              <a:rPr lang="en-US" sz="1050" dirty="0">
                <a:latin typeface="Courier New" panose="02070309020205020404" pitchFamily="49" charset="0"/>
              </a:rPr>
              <a:t>while ((c=</a:t>
            </a:r>
            <a:r>
              <a:rPr lang="en-US" sz="1050" dirty="0" err="1">
                <a:latin typeface="Courier New" panose="02070309020205020404" pitchFamily="49" charset="0"/>
              </a:rPr>
              <a:t>getchar</a:t>
            </a:r>
            <a:r>
              <a:rPr lang="en-US" sz="1050" dirty="0">
                <a:latin typeface="Courier New" panose="02070309020205020404" pitchFamily="49" charset="0"/>
              </a:rPr>
              <a:t>()) != EOF)</a:t>
            </a:r>
          </a:p>
          <a:p>
            <a:r>
              <a:rPr lang="en-US" sz="1050" dirty="0">
                <a:latin typeface="Courier New" panose="02070309020205020404" pitchFamily="49" charset="0"/>
              </a:rPr>
              <a:t>    {</a:t>
            </a:r>
          </a:p>
          <a:p>
            <a:r>
              <a:rPr lang="en-US" sz="1050" dirty="0">
                <a:latin typeface="Courier New" panose="02070309020205020404" pitchFamily="49" charset="0"/>
              </a:rPr>
              <a:t>        if(c == 'a' || c=='A')</a:t>
            </a:r>
          </a:p>
          <a:p>
            <a:r>
              <a:rPr lang="pt-BR" sz="1050" dirty="0">
                <a:latin typeface="Courier New" panose="02070309020205020404" pitchFamily="49" charset="0"/>
              </a:rPr>
              <a:t>            n_v[0]= n_v[0]+1;</a:t>
            </a:r>
          </a:p>
          <a:p>
            <a:r>
              <a:rPr lang="en-US" sz="1050" dirty="0">
                <a:latin typeface="Courier New" panose="02070309020205020404" pitchFamily="49" charset="0"/>
              </a:rPr>
              <a:t>        else if (c == 'e' || c=='E')</a:t>
            </a:r>
          </a:p>
          <a:p>
            <a:r>
              <a:rPr lang="pt-BR" sz="1050" dirty="0">
                <a:latin typeface="Courier New" panose="02070309020205020404" pitchFamily="49" charset="0"/>
              </a:rPr>
              <a:t>            n_v[1]= n_v[1]+1;</a:t>
            </a:r>
          </a:p>
          <a:p>
            <a:r>
              <a:rPr lang="en-US" sz="1050" dirty="0">
                <a:latin typeface="Courier New" panose="02070309020205020404" pitchFamily="49" charset="0"/>
              </a:rPr>
              <a:t>        else if (c == '</a:t>
            </a:r>
            <a:r>
              <a:rPr lang="en-US" sz="1050" dirty="0" err="1">
                <a:latin typeface="Courier New" panose="02070309020205020404" pitchFamily="49" charset="0"/>
              </a:rPr>
              <a:t>i</a:t>
            </a:r>
            <a:r>
              <a:rPr lang="en-US" sz="1050" dirty="0">
                <a:latin typeface="Courier New" panose="02070309020205020404" pitchFamily="49" charset="0"/>
              </a:rPr>
              <a:t>' || c=='I')</a:t>
            </a:r>
          </a:p>
          <a:p>
            <a:r>
              <a:rPr lang="pt-BR" sz="1050" dirty="0">
                <a:latin typeface="Courier New" panose="02070309020205020404" pitchFamily="49" charset="0"/>
              </a:rPr>
              <a:t>            n_v[2]= n_v[2]+1;</a:t>
            </a:r>
          </a:p>
          <a:p>
            <a:r>
              <a:rPr lang="en-US" sz="1050" dirty="0">
                <a:latin typeface="Courier New" panose="02070309020205020404" pitchFamily="49" charset="0"/>
              </a:rPr>
              <a:t>        else if (c == 'o' || c=='O')</a:t>
            </a:r>
          </a:p>
          <a:p>
            <a:r>
              <a:rPr lang="pt-BR" sz="1050" dirty="0">
                <a:latin typeface="Courier New" panose="02070309020205020404" pitchFamily="49" charset="0"/>
              </a:rPr>
              <a:t>            n_v[3]= n_v[3]+1;</a:t>
            </a:r>
          </a:p>
          <a:p>
            <a:r>
              <a:rPr lang="en-US" sz="1050" dirty="0">
                <a:latin typeface="Courier New" panose="02070309020205020404" pitchFamily="49" charset="0"/>
              </a:rPr>
              <a:t>        else if (c == 'u' || c=='U')</a:t>
            </a:r>
          </a:p>
          <a:p>
            <a:r>
              <a:rPr lang="pt-BR" sz="1050" dirty="0">
                <a:latin typeface="Courier New" panose="02070309020205020404" pitchFamily="49" charset="0"/>
              </a:rPr>
              <a:t>            n_v[4]= n_v[4]+1;</a:t>
            </a:r>
          </a:p>
          <a:p>
            <a:r>
              <a:rPr lang="en-US" sz="1050" dirty="0">
                <a:latin typeface="Courier New" panose="02070309020205020404" pitchFamily="49" charset="0"/>
              </a:rPr>
              <a:t>    }</a:t>
            </a:r>
            <a:endParaRPr lang="en-US" sz="1200" dirty="0">
              <a:latin typeface="Courier New" panose="02070309020205020404" pitchFamily="49" charset="0"/>
            </a:endParaRPr>
          </a:p>
          <a:p>
            <a:r>
              <a:rPr lang="nn-NO" sz="1200" dirty="0">
                <a:latin typeface="Courier New" panose="02070309020205020404" pitchFamily="49" charset="0"/>
              </a:rPr>
              <a:t>    for (int i =0; i&lt;5; i=i+1)</a:t>
            </a:r>
            <a:endParaRPr lang="en-US" sz="1200" dirty="0">
              <a:latin typeface="Courier New" panose="02070309020205020404" pitchFamily="49" charset="0"/>
            </a:endParaRPr>
          </a:p>
          <a:p>
            <a:r>
              <a:rPr lang="en-US" sz="1200" dirty="0">
                <a:latin typeface="Courier New" panose="02070309020205020404" pitchFamily="49" charset="0"/>
              </a:rPr>
              <a:t>    </a:t>
            </a:r>
            <a:r>
              <a:rPr lang="en-US" sz="1200" dirty="0" err="1">
                <a:latin typeface="Courier New" panose="02070309020205020404" pitchFamily="49" charset="0"/>
              </a:rPr>
              <a:t>printf</a:t>
            </a:r>
            <a:r>
              <a:rPr lang="en-US" sz="1200" dirty="0">
                <a:latin typeface="Courier New" panose="02070309020205020404" pitchFamily="49" charset="0"/>
              </a:rPr>
              <a:t>("The number of %c and %c is %d \n",</a:t>
            </a:r>
            <a:r>
              <a:rPr lang="en-US" sz="1200" dirty="0" err="1">
                <a:latin typeface="Courier New" panose="02070309020205020404" pitchFamily="49" charset="0"/>
              </a:rPr>
              <a:t>vowel_lc</a:t>
            </a:r>
            <a:r>
              <a:rPr lang="en-US" sz="1200" dirty="0">
                <a:latin typeface="Courier New" panose="02070309020205020404" pitchFamily="49" charset="0"/>
              </a:rPr>
              <a:t>[</a:t>
            </a:r>
            <a:r>
              <a:rPr lang="en-US" sz="1200" dirty="0" err="1">
                <a:latin typeface="Courier New" panose="02070309020205020404" pitchFamily="49" charset="0"/>
              </a:rPr>
              <a:t>i</a:t>
            </a:r>
            <a:r>
              <a:rPr lang="en-US" sz="1200" dirty="0">
                <a:latin typeface="Courier New" panose="02070309020205020404" pitchFamily="49" charset="0"/>
              </a:rPr>
              <a:t>],</a:t>
            </a:r>
            <a:r>
              <a:rPr lang="en-US" sz="1200" dirty="0" err="1">
                <a:latin typeface="Courier New" panose="02070309020205020404" pitchFamily="49" charset="0"/>
              </a:rPr>
              <a:t>vowel_uc</a:t>
            </a:r>
            <a:r>
              <a:rPr lang="en-US" sz="1200" dirty="0">
                <a:latin typeface="Courier New" panose="02070309020205020404" pitchFamily="49" charset="0"/>
              </a:rPr>
              <a:t>[</a:t>
            </a:r>
            <a:r>
              <a:rPr lang="en-US" sz="1200" dirty="0" err="1">
                <a:latin typeface="Courier New" panose="02070309020205020404" pitchFamily="49" charset="0"/>
              </a:rPr>
              <a:t>i</a:t>
            </a:r>
            <a:r>
              <a:rPr lang="en-US" sz="1200" dirty="0">
                <a:latin typeface="Courier New" panose="02070309020205020404" pitchFamily="49" charset="0"/>
              </a:rPr>
              <a:t>], </a:t>
            </a:r>
            <a:r>
              <a:rPr lang="en-US" sz="1200" dirty="0" err="1">
                <a:latin typeface="Courier New" panose="02070309020205020404" pitchFamily="49" charset="0"/>
              </a:rPr>
              <a:t>n_v</a:t>
            </a:r>
            <a:r>
              <a:rPr lang="en-US" sz="1200" dirty="0">
                <a:latin typeface="Courier New" panose="02070309020205020404" pitchFamily="49" charset="0"/>
              </a:rPr>
              <a:t>[</a:t>
            </a:r>
            <a:r>
              <a:rPr lang="en-US" sz="1200" dirty="0" err="1">
                <a:latin typeface="Courier New" panose="02070309020205020404" pitchFamily="49" charset="0"/>
              </a:rPr>
              <a:t>i</a:t>
            </a:r>
            <a:r>
              <a:rPr lang="en-US" sz="1200" dirty="0">
                <a:latin typeface="Courier New" panose="02070309020205020404" pitchFamily="49" charset="0"/>
              </a:rPr>
              <a:t>]);</a:t>
            </a:r>
          </a:p>
          <a:p>
            <a:r>
              <a:rPr lang="en-US" sz="1200" dirty="0">
                <a:latin typeface="Courier New" panose="02070309020205020404" pitchFamily="49" charset="0"/>
              </a:rPr>
              <a:t>    // Draw histogram using the function </a:t>
            </a:r>
            <a:r>
              <a:rPr lang="en-US" sz="1200" dirty="0" err="1">
                <a:latin typeface="Courier New" panose="02070309020205020404" pitchFamily="49" charset="0"/>
              </a:rPr>
              <a:t>draw_hist_h</a:t>
            </a:r>
            <a:r>
              <a:rPr lang="en-US" sz="1200" dirty="0">
                <a:latin typeface="Courier New" panose="02070309020205020404" pitchFamily="49" charset="0"/>
              </a:rPr>
              <a:t>, the parameter entries 5 and the </a:t>
            </a:r>
            <a:r>
              <a:rPr lang="en-US" sz="1200" dirty="0" err="1">
                <a:latin typeface="Courier New" panose="02070309020205020404" pitchFamily="49" charset="0"/>
              </a:rPr>
              <a:t>entry_value</a:t>
            </a:r>
            <a:r>
              <a:rPr lang="en-US" sz="1200" dirty="0">
                <a:latin typeface="Courier New" panose="02070309020205020404" pitchFamily="49" charset="0"/>
              </a:rPr>
              <a:t>[] is </a:t>
            </a:r>
            <a:r>
              <a:rPr lang="en-US" sz="1200" dirty="0" err="1">
                <a:latin typeface="Courier New" panose="02070309020205020404" pitchFamily="49" charset="0"/>
              </a:rPr>
              <a:t>n_v</a:t>
            </a:r>
            <a:endParaRPr lang="en-US" sz="1200" dirty="0">
              <a:latin typeface="Courier New" panose="02070309020205020404" pitchFamily="49" charset="0"/>
            </a:endParaRPr>
          </a:p>
          <a:p>
            <a:r>
              <a:rPr lang="pt-BR" sz="1200" b="1" dirty="0">
                <a:latin typeface="Courier New" panose="02070309020205020404" pitchFamily="49" charset="0"/>
              </a:rPr>
              <a:t>draw_hist_h(5, n_v);</a:t>
            </a:r>
          </a:p>
          <a:p>
            <a:r>
              <a:rPr lang="en-US" sz="1200" dirty="0">
                <a:latin typeface="Courier New" panose="02070309020205020404" pitchFamily="49" charset="0"/>
              </a:rPr>
              <a:t>return 0;}</a:t>
            </a:r>
          </a:p>
          <a:p>
            <a:endParaRPr lang="en-US" sz="1600" dirty="0">
              <a:latin typeface="Courier New" panose="02070309020205020404" pitchFamily="49" charset="0"/>
            </a:endParaRPr>
          </a:p>
        </p:txBody>
      </p:sp>
    </p:spTree>
    <p:extLst>
      <p:ext uri="{BB962C8B-B14F-4D97-AF65-F5344CB8AC3E}">
        <p14:creationId xmlns:p14="http://schemas.microsoft.com/office/powerpoint/2010/main" val="70439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5521-7045-43E4-9544-04A7F6187644}"/>
              </a:ext>
            </a:extLst>
          </p:cNvPr>
          <p:cNvSpPr>
            <a:spLocks noGrp="1"/>
          </p:cNvSpPr>
          <p:nvPr>
            <p:ph type="title"/>
          </p:nvPr>
        </p:nvSpPr>
        <p:spPr/>
        <p:txBody>
          <a:bodyPr/>
          <a:lstStyle/>
          <a:p>
            <a:r>
              <a:rPr lang="en-US" dirty="0"/>
              <a:t>13Oct2021</a:t>
            </a:r>
            <a:endParaRPr lang="en-IN" dirty="0"/>
          </a:p>
        </p:txBody>
      </p:sp>
      <p:sp>
        <p:nvSpPr>
          <p:cNvPr id="3" name="Content Placeholder 2">
            <a:extLst>
              <a:ext uri="{FF2B5EF4-FFF2-40B4-BE49-F238E27FC236}">
                <a16:creationId xmlns:a16="http://schemas.microsoft.com/office/drawing/2014/main" id="{A7C18FC3-195E-4CD5-8F0A-C15338A6F134}"/>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3503014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25B4-B25C-4356-BFFB-33B18DF0FDC6}"/>
              </a:ext>
            </a:extLst>
          </p:cNvPr>
          <p:cNvSpPr>
            <a:spLocks noGrp="1"/>
          </p:cNvSpPr>
          <p:nvPr>
            <p:ph type="title"/>
          </p:nvPr>
        </p:nvSpPr>
        <p:spPr/>
        <p:txBody>
          <a:bodyPr/>
          <a:lstStyle/>
          <a:p>
            <a:r>
              <a:rPr lang="en-US" dirty="0"/>
              <a:t>Arrays in C</a:t>
            </a:r>
            <a:endParaRPr lang="en-IN" dirty="0"/>
          </a:p>
        </p:txBody>
      </p:sp>
      <p:sp>
        <p:nvSpPr>
          <p:cNvPr id="3" name="Content Placeholder 2">
            <a:extLst>
              <a:ext uri="{FF2B5EF4-FFF2-40B4-BE49-F238E27FC236}">
                <a16:creationId xmlns:a16="http://schemas.microsoft.com/office/drawing/2014/main" id="{FC492940-2B3C-46E3-90FB-79F25C2DED0D}"/>
              </a:ext>
            </a:extLst>
          </p:cNvPr>
          <p:cNvSpPr>
            <a:spLocks noGrp="1"/>
          </p:cNvSpPr>
          <p:nvPr>
            <p:ph idx="1"/>
          </p:nvPr>
        </p:nvSpPr>
        <p:spPr/>
        <p:txBody>
          <a:bodyPr/>
          <a:lstStyle/>
          <a:p>
            <a:r>
              <a:rPr lang="en-US" dirty="0"/>
              <a:t>Arrays is a datatype consisting of other (usually but not necessarily more primitive) datatypes. </a:t>
            </a:r>
          </a:p>
          <a:p>
            <a:r>
              <a:rPr lang="en-US" b="0" i="0" dirty="0">
                <a:solidFill>
                  <a:srgbClr val="273239"/>
                </a:solidFill>
                <a:effectLst/>
                <a:latin typeface="urw-din"/>
              </a:rPr>
              <a:t>An array is a collection of similar data items stored at contiguous memory locations</a:t>
            </a:r>
          </a:p>
          <a:p>
            <a:r>
              <a:rPr lang="en-US" dirty="0">
                <a:solidFill>
                  <a:srgbClr val="273239"/>
                </a:solidFill>
                <a:latin typeface="urw-din"/>
              </a:rPr>
              <a:t>E</a:t>
            </a:r>
            <a:r>
              <a:rPr lang="en-US" b="0" i="0" dirty="0">
                <a:solidFill>
                  <a:srgbClr val="273239"/>
                </a:solidFill>
                <a:effectLst/>
                <a:latin typeface="urw-din"/>
              </a:rPr>
              <a:t>lements of an array can be accessed randomly using indices of the array – In C, the index begins with 0.</a:t>
            </a:r>
          </a:p>
          <a:p>
            <a:r>
              <a:rPr lang="en-US" b="0" i="0" dirty="0">
                <a:solidFill>
                  <a:srgbClr val="273239"/>
                </a:solidFill>
                <a:effectLst/>
                <a:latin typeface="urw-din"/>
              </a:rPr>
              <a:t>They can be used to store collection of primitive data types such as int, float, double, char, </a:t>
            </a:r>
            <a:r>
              <a:rPr lang="en-US" b="0" i="0" dirty="0" err="1">
                <a:solidFill>
                  <a:srgbClr val="273239"/>
                </a:solidFill>
                <a:effectLst/>
                <a:latin typeface="urw-din"/>
              </a:rPr>
              <a:t>etc</a:t>
            </a:r>
            <a:r>
              <a:rPr lang="en-US" b="0" i="0" dirty="0">
                <a:solidFill>
                  <a:srgbClr val="273239"/>
                </a:solidFill>
                <a:effectLst/>
                <a:latin typeface="urw-din"/>
              </a:rPr>
              <a:t> of any particular type. To add to it, an array in C can store derived data types such as the structures, pointers etc. </a:t>
            </a:r>
            <a:endParaRPr lang="en-IN" dirty="0"/>
          </a:p>
        </p:txBody>
      </p:sp>
    </p:spTree>
    <p:extLst>
      <p:ext uri="{BB962C8B-B14F-4D97-AF65-F5344CB8AC3E}">
        <p14:creationId xmlns:p14="http://schemas.microsoft.com/office/powerpoint/2010/main" val="3759256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6B64E4-BC58-43C5-81B5-577CE8D4769F}"/>
              </a:ext>
            </a:extLst>
          </p:cNvPr>
          <p:cNvPicPr>
            <a:picLocks noGrp="1" noChangeAspect="1"/>
          </p:cNvPicPr>
          <p:nvPr>
            <p:ph idx="1"/>
          </p:nvPr>
        </p:nvPicPr>
        <p:blipFill>
          <a:blip r:embed="rId2"/>
          <a:stretch>
            <a:fillRect/>
          </a:stretch>
        </p:blipFill>
        <p:spPr>
          <a:xfrm>
            <a:off x="798990" y="316852"/>
            <a:ext cx="8139913" cy="3843218"/>
          </a:xfrm>
        </p:spPr>
      </p:pic>
      <p:sp>
        <p:nvSpPr>
          <p:cNvPr id="6" name="TextBox 5">
            <a:extLst>
              <a:ext uri="{FF2B5EF4-FFF2-40B4-BE49-F238E27FC236}">
                <a16:creationId xmlns:a16="http://schemas.microsoft.com/office/drawing/2014/main" id="{8BC8F296-833F-4806-9668-5BA5905364B6}"/>
              </a:ext>
            </a:extLst>
          </p:cNvPr>
          <p:cNvSpPr txBox="1"/>
          <p:nvPr/>
        </p:nvSpPr>
        <p:spPr>
          <a:xfrm>
            <a:off x="798990" y="4586198"/>
            <a:ext cx="8627395" cy="2031325"/>
          </a:xfrm>
          <a:prstGeom prst="rect">
            <a:avLst/>
          </a:prstGeom>
          <a:noFill/>
        </p:spPr>
        <p:txBody>
          <a:bodyPr wrap="square" rtlCol="0">
            <a:spAutoFit/>
          </a:bodyPr>
          <a:lstStyle/>
          <a:p>
            <a:r>
              <a:rPr lang="en-US" dirty="0"/>
              <a:t>In this example, memory space is created to hold 10 items of double data type. At this stage, they are NOT initialized and the memory locations may have garbage/</a:t>
            </a:r>
            <a:r>
              <a:rPr lang="en-US" dirty="0" err="1"/>
              <a:t>unusuable</a:t>
            </a:r>
            <a:r>
              <a:rPr lang="en-US" dirty="0"/>
              <a:t> data .</a:t>
            </a:r>
          </a:p>
          <a:p>
            <a:endParaRPr lang="en-US" dirty="0"/>
          </a:p>
          <a:p>
            <a:r>
              <a:rPr lang="en-US" dirty="0"/>
              <a:t>Another way to declare and initialize, for example; int marks[]={5,9,3,10,2}. This will create an array of just five elements initialized to these values. </a:t>
            </a:r>
          </a:p>
          <a:p>
            <a:endParaRPr lang="en-IN" dirty="0"/>
          </a:p>
        </p:txBody>
      </p:sp>
    </p:spTree>
    <p:extLst>
      <p:ext uri="{BB962C8B-B14F-4D97-AF65-F5344CB8AC3E}">
        <p14:creationId xmlns:p14="http://schemas.microsoft.com/office/powerpoint/2010/main" val="762248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3372</TotalTime>
  <Words>23303</Words>
  <Application>Microsoft Office PowerPoint</Application>
  <PresentationFormat>Widescreen</PresentationFormat>
  <Paragraphs>3063</Paragraphs>
  <Slides>408</Slides>
  <Notes>24</Notes>
  <HiddenSlides>0</HiddenSlides>
  <MMClips>0</MMClips>
  <ScaleCrop>false</ScaleCrop>
  <HeadingPairs>
    <vt:vector size="8" baseType="variant">
      <vt:variant>
        <vt:lpstr>Fonts Used</vt:lpstr>
      </vt:variant>
      <vt:variant>
        <vt:i4>30</vt:i4>
      </vt:variant>
      <vt:variant>
        <vt:lpstr>Theme</vt:lpstr>
      </vt:variant>
      <vt:variant>
        <vt:i4>1</vt:i4>
      </vt:variant>
      <vt:variant>
        <vt:lpstr>Embedded OLE Servers</vt:lpstr>
      </vt:variant>
      <vt:variant>
        <vt:i4>2</vt:i4>
      </vt:variant>
      <vt:variant>
        <vt:lpstr>Slide Titles</vt:lpstr>
      </vt:variant>
      <vt:variant>
        <vt:i4>408</vt:i4>
      </vt:variant>
    </vt:vector>
  </HeadingPairs>
  <TitlesOfParts>
    <vt:vector size="441" baseType="lpstr">
      <vt:lpstr>PMingLiU</vt:lpstr>
      <vt:lpstr>-apple-system</vt:lpstr>
      <vt:lpstr>Arial</vt:lpstr>
      <vt:lpstr>Arial</vt:lpstr>
      <vt:lpstr>Arial Unicode MS</vt:lpstr>
      <vt:lpstr>Bookman Old Style</vt:lpstr>
      <vt:lpstr>Calibri</vt:lpstr>
      <vt:lpstr>Calibri Light</vt:lpstr>
      <vt:lpstr>Comic Sans MS</vt:lpstr>
      <vt:lpstr>Consolas</vt:lpstr>
      <vt:lpstr>Courier New</vt:lpstr>
      <vt:lpstr>courier-new</vt:lpstr>
      <vt:lpstr>DejaVu Sans Condensed</vt:lpstr>
      <vt:lpstr>Droid Sans Mono</vt:lpstr>
      <vt:lpstr>erdana</vt:lpstr>
      <vt:lpstr>euclid_circular_a</vt:lpstr>
      <vt:lpstr>Georgia</vt:lpstr>
      <vt:lpstr>Helvetica</vt:lpstr>
      <vt:lpstr>inherit</vt:lpstr>
      <vt:lpstr>inter-regular</vt:lpstr>
      <vt:lpstr>Liberation Mono</vt:lpstr>
      <vt:lpstr>Merriweather</vt:lpstr>
      <vt:lpstr>Monaco</vt:lpstr>
      <vt:lpstr>Monotype Corsiva</vt:lpstr>
      <vt:lpstr>Roboto</vt:lpstr>
      <vt:lpstr>SFMono-Regular</vt:lpstr>
      <vt:lpstr>Times New Roman</vt:lpstr>
      <vt:lpstr>urw-din</vt:lpstr>
      <vt:lpstr>verdana</vt:lpstr>
      <vt:lpstr>Wingdings</vt:lpstr>
      <vt:lpstr>Office Theme</vt:lpstr>
      <vt:lpstr>Paint Shop Pro Image</vt:lpstr>
      <vt:lpstr>Equation</vt:lpstr>
      <vt:lpstr>CompSc 1</vt:lpstr>
      <vt:lpstr>Course description:</vt:lpstr>
      <vt:lpstr>Text Book</vt:lpstr>
      <vt:lpstr>Basic structure of a Computer Program</vt:lpstr>
      <vt:lpstr>Structure of a C Program via Examples</vt:lpstr>
      <vt:lpstr>PowerPoint Presentation</vt:lpstr>
      <vt:lpstr>PowerPoint Presentation</vt:lpstr>
      <vt:lpstr>PowerPoint Presentation</vt:lpstr>
      <vt:lpstr>How to Compile</vt:lpstr>
      <vt:lpstr>Homework- 22Sep2021 (you need to do but not submit)</vt:lpstr>
      <vt:lpstr>PowerPoint Presentation</vt:lpstr>
      <vt:lpstr>PowerPoint Presentation</vt:lpstr>
      <vt:lpstr>Evaluations</vt:lpstr>
      <vt:lpstr>Today we will focus on </vt:lpstr>
      <vt:lpstr>Functions in C</vt:lpstr>
      <vt:lpstr>PowerPoint Presentation</vt:lpstr>
      <vt:lpstr>PowerPoint Presentation</vt:lpstr>
      <vt:lpstr>Variables in C</vt:lpstr>
      <vt:lpstr>Variable</vt:lpstr>
      <vt:lpstr>Basic Data types in C</vt:lpstr>
      <vt:lpstr>Variable Names (From two sources on internet; but check your latest C reference book)</vt:lpstr>
      <vt:lpstr>Keywords in C</vt:lpstr>
      <vt:lpstr>Write a program to add two numbers</vt:lpstr>
      <vt:lpstr>Write a program to add two numbers</vt:lpstr>
      <vt:lpstr>4 Oct 2020</vt:lpstr>
      <vt:lpstr>PowerPoint Presentation</vt:lpstr>
      <vt:lpstr>Today we will</vt:lpstr>
      <vt:lpstr>A property of C functions – worth repeating again and again</vt:lpstr>
      <vt:lpstr>How to accept input from the standard input</vt:lpstr>
      <vt:lpstr>Simple Examples using getchar, scanf</vt:lpstr>
      <vt:lpstr>Simple Examples using getchar, scanf</vt:lpstr>
      <vt:lpstr>Simple Examples using getchar, scanf</vt:lpstr>
      <vt:lpstr>Simple Examples using getchar, scanf</vt:lpstr>
      <vt:lpstr>Simple Examples using getchar, scanf</vt:lpstr>
      <vt:lpstr>Simple Examples using getchar, scanf</vt:lpstr>
      <vt:lpstr>Putchar </vt:lpstr>
      <vt:lpstr>Putting these together: output an input file</vt:lpstr>
      <vt:lpstr>More on printf ( formatted output ) </vt:lpstr>
      <vt:lpstr>More on printf ( formatted output ) </vt:lpstr>
      <vt:lpstr>More on printf ( formatted output ) </vt:lpstr>
      <vt:lpstr>More on printf</vt:lpstr>
      <vt:lpstr>More on printf</vt:lpstr>
      <vt:lpstr>Conditional execution of statement</vt:lpstr>
      <vt:lpstr>PowerPoint Presentation</vt:lpstr>
      <vt:lpstr>while and do while</vt:lpstr>
      <vt:lpstr>for </vt:lpstr>
      <vt:lpstr>If else, else if </vt:lpstr>
      <vt:lpstr>Else-if</vt:lpstr>
      <vt:lpstr>A simple example of else if </vt:lpstr>
      <vt:lpstr>11Oct2021</vt:lpstr>
      <vt:lpstr>Using CONSTANTS for better coding</vt:lpstr>
      <vt:lpstr>Using Symbolic Constants</vt:lpstr>
      <vt:lpstr>Character Constants</vt:lpstr>
      <vt:lpstr>Character Constants</vt:lpstr>
      <vt:lpstr>Character Constants</vt:lpstr>
      <vt:lpstr>PowerPoint Presentation</vt:lpstr>
      <vt:lpstr>PowerPoint Presentation</vt:lpstr>
      <vt:lpstr>PowerPoint Presentation</vt:lpstr>
      <vt:lpstr>PowerPoint Presentation</vt:lpstr>
      <vt:lpstr>PowerPoint Presentation</vt:lpstr>
      <vt:lpstr>Write the complete C program now. </vt:lpstr>
      <vt:lpstr>A Program to Change cases of alphabets in input</vt:lpstr>
      <vt:lpstr>Be careful about for syntax</vt:lpstr>
      <vt:lpstr>PowerPoint Presentation</vt:lpstr>
      <vt:lpstr>PowerPoint Presentation</vt:lpstr>
      <vt:lpstr>PowerPoint Presentation</vt:lpstr>
      <vt:lpstr>For and While loops are equivalent</vt:lpstr>
      <vt:lpstr>For and While loops are equivalent</vt:lpstr>
      <vt:lpstr>For and While loops are equivalent</vt:lpstr>
      <vt:lpstr>For and While loops are equivalent</vt:lpstr>
      <vt:lpstr>Program to count characters in input</vt:lpstr>
      <vt:lpstr>Program to count characters in input</vt:lpstr>
      <vt:lpstr>Program to count characters in input</vt:lpstr>
      <vt:lpstr>Word count program</vt:lpstr>
      <vt:lpstr>Word count program</vt:lpstr>
      <vt:lpstr>Word count program</vt:lpstr>
      <vt:lpstr>Word count program</vt:lpstr>
      <vt:lpstr>Word count program</vt:lpstr>
      <vt:lpstr>Word count program</vt:lpstr>
      <vt:lpstr>HW: Modify the Word count program to count number of words of different lengths</vt:lpstr>
      <vt:lpstr>Arrays, Functions call, modular programs</vt:lpstr>
      <vt:lpstr>Now we will focus on data structure array and  more on writing functions</vt:lpstr>
      <vt:lpstr>First Write a program to count  the number of each vowel</vt:lpstr>
      <vt:lpstr>First Write a program to count  the number of each vowel</vt:lpstr>
      <vt:lpstr>First Write a program to count  the number of each vowel</vt:lpstr>
      <vt:lpstr>Reviewing a program to count number of vowels</vt:lpstr>
      <vt:lpstr>PowerPoint Presentation</vt:lpstr>
      <vt:lpstr>PowerPoint Presentation</vt:lpstr>
      <vt:lpstr>Drawing a horizontal histogram Explain how this program works: </vt:lpstr>
      <vt:lpstr>Drawing a horizontal histogram Explain how this program works: </vt:lpstr>
      <vt:lpstr>Drawing a horizontal histogram Write a function that does that.</vt:lpstr>
      <vt:lpstr>Drawing a horizontal histogram Write a function that does that.</vt:lpstr>
      <vt:lpstr>Drawing a horizontal histogram Write a function that does that.</vt:lpstr>
      <vt:lpstr>Drawing a horizontal histogram Write a function that does that.</vt:lpstr>
      <vt:lpstr>Drawing a horizontal histogram Write a function that does that.</vt:lpstr>
      <vt:lpstr>PowerPoint Presentation</vt:lpstr>
      <vt:lpstr>13Oct2021</vt:lpstr>
      <vt:lpstr>Arrays in C</vt:lpstr>
      <vt:lpstr>PowerPoint Presentation</vt:lpstr>
      <vt:lpstr>Accessing Array elements</vt:lpstr>
      <vt:lpstr>PowerPoint Presentation</vt:lpstr>
      <vt:lpstr>PowerPoint Presentation</vt:lpstr>
      <vt:lpstr>PowerPoint Presentation</vt:lpstr>
      <vt:lpstr>Quiz on 20Oct2021</vt:lpstr>
      <vt:lpstr>18Oct2021</vt:lpstr>
      <vt:lpstr>Quiz on 20Oct2021</vt:lpstr>
      <vt:lpstr>Arguments to functions – from the KR book</vt:lpstr>
      <vt:lpstr>Example: The power function </vt:lpstr>
      <vt:lpstr>Example: The power function </vt:lpstr>
      <vt:lpstr>Example: The power function </vt:lpstr>
      <vt:lpstr>Example: The power function </vt:lpstr>
      <vt:lpstr>PowerPoint Presentation</vt:lpstr>
      <vt:lpstr>Call by value and Call by reference</vt:lpstr>
      <vt:lpstr>PowerPoint Presentation</vt:lpstr>
      <vt:lpstr>Call by value and Call by references</vt:lpstr>
      <vt:lpstr>Call by value and Call by references</vt:lpstr>
      <vt:lpstr>PowerPoint Presentation</vt:lpstr>
      <vt:lpstr>PowerPoint Presentation</vt:lpstr>
      <vt:lpstr>Call by reference – a example.</vt:lpstr>
      <vt:lpstr>Call by reference – a example.</vt:lpstr>
      <vt:lpstr>Call by reference does the swap! INTRODUCING POINTER VARIABLES:</vt:lpstr>
      <vt:lpstr>PowerPoint Presentation</vt:lpstr>
      <vt:lpstr>Passing an array to a function in C</vt:lpstr>
      <vt:lpstr>HOMEWORK</vt:lpstr>
      <vt:lpstr>Operators</vt:lpstr>
      <vt:lpstr>PowerPoint Presentation</vt:lpstr>
      <vt:lpstr>PowerPoint Presentation</vt:lpstr>
      <vt:lpstr>PowerPoint Presentation</vt:lpstr>
      <vt:lpstr>PowerPoint Presentation</vt:lpstr>
      <vt:lpstr>PowerPoint Presentation</vt:lpstr>
      <vt:lpstr>PowerPoint Presentation</vt:lpstr>
      <vt:lpstr>27Oct2021</vt:lpstr>
      <vt:lpstr>Detailed Discussion on Pointers</vt:lpstr>
      <vt:lpstr>Pointer Arithmetic</vt:lpstr>
      <vt:lpstr>Pointer Arithmetic</vt:lpstr>
      <vt:lpstr>Pointer Arithmetic</vt:lpstr>
      <vt:lpstr>Pointer arithmetic:  An example</vt:lpstr>
      <vt:lpstr>Pointer arithmetic:  An example</vt:lpstr>
      <vt:lpstr>Pointer arithmetic:  An example</vt:lpstr>
      <vt:lpstr>PowerPoint Presentation</vt:lpstr>
      <vt:lpstr>PowerPoint Presentation</vt:lpstr>
      <vt:lpstr>PowerPoint Presentation</vt:lpstr>
      <vt:lpstr>PowerPoint Presentation</vt:lpstr>
      <vt:lpstr>PowerPoint Presentation</vt:lpstr>
      <vt:lpstr>Type Casting</vt:lpstr>
      <vt:lpstr>Type Casting</vt:lpstr>
      <vt:lpstr>Type Casting</vt:lpstr>
      <vt:lpstr>Type Casting</vt:lpstr>
      <vt:lpstr>Type Casting</vt:lpstr>
      <vt:lpstr>Explicit type casting</vt:lpstr>
      <vt:lpstr>PowerPoint Presentation</vt:lpstr>
      <vt:lpstr>PowerPoint Presentation</vt:lpstr>
      <vt:lpstr>Strings, String functions, Pointers ….</vt:lpstr>
      <vt:lpstr>Common string functions</vt:lpstr>
      <vt:lpstr>Simple program to find string length</vt:lpstr>
      <vt:lpstr>Simple program to find string length</vt:lpstr>
      <vt:lpstr>Simple program to find string length</vt:lpstr>
      <vt:lpstr>Simple program to find string length</vt:lpstr>
      <vt:lpstr>Simple program to find string length</vt:lpstr>
      <vt:lpstr>Simple program to find string length</vt:lpstr>
      <vt:lpstr>Now we can write a number of sophisticated programs/functions with arrays. </vt:lpstr>
      <vt:lpstr>Insert a number in an array of integers</vt:lpstr>
      <vt:lpstr>Insert a number in an array of integers</vt:lpstr>
      <vt:lpstr>Insert a number in an array of integers</vt:lpstr>
      <vt:lpstr>Insert a number in an array of integers</vt:lpstr>
      <vt:lpstr>Insert a number in an array of integers</vt:lpstr>
      <vt:lpstr>Insert a number in an array of integers</vt:lpstr>
      <vt:lpstr>Sample Code1</vt:lpstr>
      <vt:lpstr>Sample Code2</vt:lpstr>
      <vt:lpstr>What is the time complexity of insertion in an array?</vt:lpstr>
      <vt:lpstr>What is the time complexity of insertion in an array?</vt:lpstr>
      <vt:lpstr>Some loose ends to be covered</vt:lpstr>
      <vt:lpstr>Later to come</vt:lpstr>
      <vt:lpstr>1Nov2021</vt:lpstr>
      <vt:lpstr>Variable Scope</vt:lpstr>
      <vt:lpstr>PowerPoint Presentation</vt:lpstr>
      <vt:lpstr>Variable Scope, Global variables</vt:lpstr>
      <vt:lpstr>PowerPoint Presentation</vt:lpstr>
      <vt:lpstr>PowerPoint Presentation</vt:lpstr>
      <vt:lpstr>PowerPoint Presentation</vt:lpstr>
      <vt:lpstr>PowerPoint Presentation</vt:lpstr>
      <vt:lpstr>PowerPoint Presentation</vt:lpstr>
      <vt:lpstr>Structure</vt:lpstr>
      <vt:lpstr>Declaring Structure (Example)</vt:lpstr>
      <vt:lpstr>Initializing Structures</vt:lpstr>
      <vt:lpstr>Accessing structure elements</vt:lpstr>
      <vt:lpstr>Array of Structure</vt:lpstr>
      <vt:lpstr>Pointer to a Structure</vt:lpstr>
      <vt:lpstr>Nested Structure</vt:lpstr>
      <vt:lpstr>PowerPoint Presentation</vt:lpstr>
      <vt:lpstr>Important Data Structures</vt:lpstr>
      <vt:lpstr>PowerPoint Presentation</vt:lpstr>
      <vt:lpstr>Important Data Structures</vt:lpstr>
      <vt:lpstr>Typical Operations involving Data Structures</vt:lpstr>
      <vt:lpstr>Pointers (continued discussion)</vt:lpstr>
      <vt:lpstr>PowerPoint Presentation</vt:lpstr>
      <vt:lpstr>PowerPoint Presentation</vt:lpstr>
      <vt:lpstr>PowerPoint Presentation</vt:lpstr>
      <vt:lpstr>Linked List</vt:lpstr>
      <vt:lpstr>Linked List</vt:lpstr>
      <vt:lpstr>PowerPoint Presentation</vt:lpstr>
      <vt:lpstr>PowerPoint Presentation</vt:lpstr>
      <vt:lpstr>Linked List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 a node</vt:lpstr>
      <vt:lpstr>Inserting a node</vt:lpstr>
      <vt:lpstr>Sorting an array of integers</vt:lpstr>
      <vt:lpstr>Sorting an array of integers</vt:lpstr>
      <vt:lpstr>PowerPoint Presentation</vt:lpstr>
      <vt:lpstr>PowerPoint Presentation</vt:lpstr>
      <vt:lpstr>PowerPoint Presentation</vt:lpstr>
      <vt:lpstr>PowerPoint Presentation</vt:lpstr>
      <vt:lpstr>Homework</vt:lpstr>
      <vt:lpstr>PowerPoint Presentation</vt:lpstr>
      <vt:lpstr>A reference to practice C programs ( with strings etc. )</vt:lpstr>
      <vt:lpstr>PowerPoint Presentation</vt:lpstr>
      <vt:lpstr>PowerPoint Presentation</vt:lpstr>
      <vt:lpstr>Introductory Statements</vt:lpstr>
      <vt:lpstr>PowerPoint Presentation</vt:lpstr>
      <vt:lpstr>PowerPoint Presentation</vt:lpstr>
      <vt:lpstr>Sorting Algorithms</vt:lpstr>
      <vt:lpstr>Insertion Sort</vt:lpstr>
      <vt:lpstr>Insertion Sort</vt:lpstr>
      <vt:lpstr>Insertion Sort</vt:lpstr>
      <vt:lpstr>Insertion Sort</vt:lpstr>
      <vt:lpstr>Insertion Sort</vt:lpstr>
      <vt:lpstr>Insertion Sort</vt:lpstr>
      <vt:lpstr>INSERTION-SORT</vt:lpstr>
      <vt:lpstr>How do we know an algorithm works or that it is correct?</vt:lpstr>
      <vt:lpstr>Proving Loop Invariants</vt:lpstr>
      <vt:lpstr>Loop Invariant for Insertion Sort</vt:lpstr>
      <vt:lpstr>Loop Invariant for Insertion Sort</vt:lpstr>
      <vt:lpstr>Loop Invariant for Insertion Sort</vt:lpstr>
      <vt:lpstr>Loop Invariant for Insertion Sort</vt:lpstr>
      <vt:lpstr>Insertion Sort - Summary</vt:lpstr>
      <vt:lpstr>Insertion Sort - Summary</vt:lpstr>
      <vt:lpstr>Bubble Sort</vt:lpstr>
      <vt:lpstr>PowerPoint Presentation</vt:lpstr>
      <vt:lpstr>Selection Sort </vt:lpstr>
      <vt:lpstr>What are the loop invariants in Bubble and Selection sort?</vt:lpstr>
      <vt:lpstr>How do we evaluate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Bottom line idea on growth of algorithmic time</vt:lpstr>
      <vt:lpstr>Some References</vt:lpstr>
      <vt:lpstr>Detailed Analysis of Insertion Sort</vt:lpstr>
      <vt:lpstr>Analysis of Insertion Sort</vt:lpstr>
      <vt:lpstr>Best Case Analysis</vt:lpstr>
      <vt:lpstr>Worst Case Analysis</vt:lpstr>
      <vt:lpstr>Comparisons and Exchanges in Insertion Sort</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22Nov2021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vt:lpstr>
      <vt:lpstr>24Nov2021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29NOv2021</vt:lpstr>
      <vt:lpstr>PowerPoint Presentation</vt:lpstr>
      <vt:lpstr>Adding a node at the beginning of the code</vt:lpstr>
      <vt:lpstr>Adding a link to the head</vt:lpstr>
      <vt:lpstr>Adding a node to the head of a linked list</vt:lpstr>
      <vt:lpstr>Stack as abstract data type</vt:lpstr>
      <vt:lpstr>Stack as abstract data type</vt:lpstr>
      <vt:lpstr>How to implement a Stack</vt:lpstr>
      <vt:lpstr>Reversing a string using stack and checking if it is a palindrome </vt:lpstr>
      <vt:lpstr>Stack implemented as an array</vt:lpstr>
      <vt:lpstr>Stack structure implemented as array </vt:lpstr>
      <vt:lpstr>Functions related to stack implemented as array</vt:lpstr>
      <vt:lpstr>Functions related to stack implemented as array</vt:lpstr>
      <vt:lpstr>Push and Pop an element</vt:lpstr>
      <vt:lpstr>Push and Pop an element</vt:lpstr>
      <vt:lpstr>Peek at the top of the stack</vt:lpstr>
      <vt:lpstr>Sample Program illustrating a stack using all these functions</vt:lpstr>
      <vt:lpstr>Using Header files to define structure as per you need</vt:lpstr>
      <vt:lpstr>Using Header files to define structure as per you need</vt:lpstr>
      <vt:lpstr>Application of Stack</vt:lpstr>
      <vt:lpstr>Check for balanced expressions</vt:lpstr>
      <vt:lpstr>PowerPoint Presentation</vt:lpstr>
      <vt:lpstr>PowerPoint Presentation</vt:lpstr>
      <vt:lpstr>01Dec2021</vt:lpstr>
      <vt:lpstr>Stack structure implemented as array </vt:lpstr>
      <vt:lpstr>A simpler question.</vt:lpstr>
      <vt:lpstr>A simpler question.</vt:lpstr>
      <vt:lpstr>PowerPoint Presentation</vt:lpstr>
      <vt:lpstr>PowerPoint Presentation</vt:lpstr>
      <vt:lpstr>Compare stack implementations</vt:lpstr>
      <vt:lpstr>Compare stack implementations</vt:lpstr>
      <vt:lpstr>File handling in C</vt:lpstr>
      <vt:lpstr>PowerPoint Presentation</vt:lpstr>
      <vt:lpstr>PowerPoint Presentation</vt:lpstr>
      <vt:lpstr>Opening a file</vt:lpstr>
      <vt:lpstr>Opening a file</vt:lpstr>
      <vt:lpstr>PowerPoint Presentation</vt:lpstr>
      <vt:lpstr>Useful to check if the file could be opened</vt:lpstr>
      <vt:lpstr>Exercise adding an integer to a file containing integers</vt:lpstr>
      <vt:lpstr>HW</vt:lpstr>
      <vt:lpstr>HW: </vt:lpstr>
      <vt:lpstr>8Dec</vt:lpstr>
      <vt:lpstr>HW: Has anyone tried this?? </vt:lpstr>
      <vt:lpstr>HW: Has anyone tried this?? </vt:lpstr>
      <vt:lpstr>Two Dimensional Arrays. </vt:lpstr>
      <vt:lpstr>Is there another way to store matrices for practical purposes. </vt:lpstr>
      <vt:lpstr>Matrix Operations for Large but Sparse Matrix</vt:lpstr>
      <vt:lpstr>Unstructured Sparse Matrices</vt:lpstr>
      <vt:lpstr>Unstructured Sparse Matrices</vt:lpstr>
      <vt:lpstr>Web Page Matrix</vt:lpstr>
      <vt:lpstr>Unstructured Sparse Matrices</vt:lpstr>
      <vt:lpstr>A typical representation</vt:lpstr>
      <vt:lpstr>Representation Of Unstructured Sparse Matrices</vt:lpstr>
      <vt:lpstr>PowerPoint Presentation</vt:lpstr>
      <vt:lpstr>PowerPoint Presentation</vt:lpstr>
      <vt:lpstr>Retrieving a row information vs Retrieving a column</vt:lpstr>
      <vt:lpstr>Retrieving a row vs Retrieving a column</vt:lpstr>
      <vt:lpstr>PowerPoint Presentation</vt:lpstr>
      <vt:lpstr>Multiplying Polynomials. </vt:lpstr>
      <vt:lpstr>The Polynomial Multiplication Algorithm </vt:lpstr>
      <vt:lpstr>The Polynomial Multiplication Algorithm </vt:lpstr>
      <vt:lpstr>The Polynomial Multiplication Algorithm </vt:lpstr>
      <vt:lpstr>PowerPoint Presentation</vt:lpstr>
      <vt:lpstr>PowerPoint Presentation</vt:lpstr>
      <vt:lpstr>PowerPoint Presentation</vt:lpstr>
      <vt:lpstr>Divide and Conquer – First Try</vt:lpstr>
      <vt:lpstr>Divide and Conquer – First Try</vt:lpstr>
      <vt:lpstr>Divide and Conquer – First Try</vt:lpstr>
      <vt:lpstr>PowerPoint Presentation</vt:lpstr>
      <vt:lpstr>PowerPoint Presentation</vt:lpstr>
      <vt:lpstr>PowerPoint Presentation</vt:lpstr>
      <vt:lpstr>PowerPoint Presentation</vt:lpstr>
      <vt:lpstr>PowerPoint Presentation</vt:lpstr>
      <vt:lpstr>Lesson</vt:lpstr>
      <vt:lpstr>What can we do? How can we reduce steps?</vt:lpstr>
      <vt:lpstr>What can we do? How can we reduce steps?</vt:lpstr>
      <vt:lpstr>PowerPoint Presentation</vt:lpstr>
      <vt:lpstr>PowerPoint Presentation</vt:lpstr>
      <vt:lpstr>PowerPoint Presentation</vt:lpstr>
      <vt:lpstr>PowerPoint Presentation</vt:lpstr>
      <vt:lpstr>13 Dec.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sort</vt:lpstr>
      <vt:lpstr>PowerPoint Presentation</vt:lpstr>
      <vt:lpstr>PowerPoint Presentation</vt:lpstr>
      <vt:lpstr>PowerPoint Presentation</vt:lpstr>
      <vt:lpstr>20Dec2021</vt:lpstr>
      <vt:lpstr>Miscellaneous and Closing </vt:lpstr>
      <vt:lpstr>PowerPoint Presentation</vt:lpstr>
      <vt:lpstr>PowerPoint Presentation</vt:lpstr>
      <vt:lpstr>Tower of Hanoi</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CompSc 1</dc:title>
  <dc:creator>utpal chattopadhyay</dc:creator>
  <cp:lastModifiedBy>utpal chattopadhyay</cp:lastModifiedBy>
  <cp:revision>85</cp:revision>
  <dcterms:created xsi:type="dcterms:W3CDTF">2021-09-22T04:44:27Z</dcterms:created>
  <dcterms:modified xsi:type="dcterms:W3CDTF">2021-12-20T09:29:43Z</dcterms:modified>
</cp:coreProperties>
</file>